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2C5"/>
    <a:srgbClr val="2F3E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879C-F888-CC5D-172B-0DB8A33A24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FEA599A-30D8-4E2E-0672-7598FE834E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DEF34CF-79A9-5E0F-ABB0-9AF90BF762D9}"/>
              </a:ext>
            </a:extLst>
          </p:cNvPr>
          <p:cNvSpPr>
            <a:spLocks noGrp="1"/>
          </p:cNvSpPr>
          <p:nvPr>
            <p:ph type="dt" sz="half" idx="10"/>
          </p:nvPr>
        </p:nvSpPr>
        <p:spPr/>
        <p:txBody>
          <a:bodyPr/>
          <a:lstStyle/>
          <a:p>
            <a:fld id="{798025D9-C61C-40C5-BC33-BB69B5DEEBF3}" type="datetimeFigureOut">
              <a:rPr lang="en-IN" smtClean="0"/>
              <a:t>27-04-2026</a:t>
            </a:fld>
            <a:endParaRPr lang="en-IN"/>
          </a:p>
        </p:txBody>
      </p:sp>
      <p:sp>
        <p:nvSpPr>
          <p:cNvPr id="5" name="Footer Placeholder 4">
            <a:extLst>
              <a:ext uri="{FF2B5EF4-FFF2-40B4-BE49-F238E27FC236}">
                <a16:creationId xmlns:a16="http://schemas.microsoft.com/office/drawing/2014/main" id="{52BF54BF-C97A-B58A-6696-BA8316A398D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6DEFB10-1A7E-B5A8-5E8C-469DA2B370EB}"/>
              </a:ext>
            </a:extLst>
          </p:cNvPr>
          <p:cNvSpPr>
            <a:spLocks noGrp="1"/>
          </p:cNvSpPr>
          <p:nvPr>
            <p:ph type="sldNum" sz="quarter" idx="12"/>
          </p:nvPr>
        </p:nvSpPr>
        <p:spPr/>
        <p:txBody>
          <a:bodyPr/>
          <a:lstStyle/>
          <a:p>
            <a:fld id="{BBDE59CD-55D6-426B-B028-86D0C80E45C0}" type="slidenum">
              <a:rPr lang="en-IN" smtClean="0"/>
              <a:t>‹Nº›</a:t>
            </a:fld>
            <a:endParaRPr lang="en-IN"/>
          </a:p>
        </p:txBody>
      </p:sp>
    </p:spTree>
    <p:extLst>
      <p:ext uri="{BB962C8B-B14F-4D97-AF65-F5344CB8AC3E}">
        <p14:creationId xmlns:p14="http://schemas.microsoft.com/office/powerpoint/2010/main" val="153609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3BDA4-2CAC-A81B-9CE4-26FE5BDEFFA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7AE64A5-61DD-0795-A132-59D7EBF9DB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B8F4BEB-9D76-3CCE-928D-C5A18C829F83}"/>
              </a:ext>
            </a:extLst>
          </p:cNvPr>
          <p:cNvSpPr>
            <a:spLocks noGrp="1"/>
          </p:cNvSpPr>
          <p:nvPr>
            <p:ph type="dt" sz="half" idx="10"/>
          </p:nvPr>
        </p:nvSpPr>
        <p:spPr/>
        <p:txBody>
          <a:bodyPr/>
          <a:lstStyle/>
          <a:p>
            <a:fld id="{798025D9-C61C-40C5-BC33-BB69B5DEEBF3}" type="datetimeFigureOut">
              <a:rPr lang="en-IN" smtClean="0"/>
              <a:t>27-04-2026</a:t>
            </a:fld>
            <a:endParaRPr lang="en-IN"/>
          </a:p>
        </p:txBody>
      </p:sp>
      <p:sp>
        <p:nvSpPr>
          <p:cNvPr id="5" name="Footer Placeholder 4">
            <a:extLst>
              <a:ext uri="{FF2B5EF4-FFF2-40B4-BE49-F238E27FC236}">
                <a16:creationId xmlns:a16="http://schemas.microsoft.com/office/drawing/2014/main" id="{60E6467B-0D31-4D38-A866-9F9B986A4BA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2E53E30-C109-C9EC-3EF4-1A93D9189769}"/>
              </a:ext>
            </a:extLst>
          </p:cNvPr>
          <p:cNvSpPr>
            <a:spLocks noGrp="1"/>
          </p:cNvSpPr>
          <p:nvPr>
            <p:ph type="sldNum" sz="quarter" idx="12"/>
          </p:nvPr>
        </p:nvSpPr>
        <p:spPr/>
        <p:txBody>
          <a:bodyPr/>
          <a:lstStyle/>
          <a:p>
            <a:fld id="{BBDE59CD-55D6-426B-B028-86D0C80E45C0}" type="slidenum">
              <a:rPr lang="en-IN" smtClean="0"/>
              <a:t>‹Nº›</a:t>
            </a:fld>
            <a:endParaRPr lang="en-IN"/>
          </a:p>
        </p:txBody>
      </p:sp>
    </p:spTree>
    <p:extLst>
      <p:ext uri="{BB962C8B-B14F-4D97-AF65-F5344CB8AC3E}">
        <p14:creationId xmlns:p14="http://schemas.microsoft.com/office/powerpoint/2010/main" val="194055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713615-29BC-5CF0-BD08-133FB884EF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83351FA-E893-F717-D5AD-296924CCF3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4EEDB98-E000-6EB9-DD33-79849998DAE3}"/>
              </a:ext>
            </a:extLst>
          </p:cNvPr>
          <p:cNvSpPr>
            <a:spLocks noGrp="1"/>
          </p:cNvSpPr>
          <p:nvPr>
            <p:ph type="dt" sz="half" idx="10"/>
          </p:nvPr>
        </p:nvSpPr>
        <p:spPr/>
        <p:txBody>
          <a:bodyPr/>
          <a:lstStyle/>
          <a:p>
            <a:fld id="{798025D9-C61C-40C5-BC33-BB69B5DEEBF3}" type="datetimeFigureOut">
              <a:rPr lang="en-IN" smtClean="0"/>
              <a:t>27-04-2026</a:t>
            </a:fld>
            <a:endParaRPr lang="en-IN"/>
          </a:p>
        </p:txBody>
      </p:sp>
      <p:sp>
        <p:nvSpPr>
          <p:cNvPr id="5" name="Footer Placeholder 4">
            <a:extLst>
              <a:ext uri="{FF2B5EF4-FFF2-40B4-BE49-F238E27FC236}">
                <a16:creationId xmlns:a16="http://schemas.microsoft.com/office/drawing/2014/main" id="{8B1F6DEE-348F-DC50-E9C8-C6F8D4DA8A6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2346E76-DB72-B639-BC1B-24D9DAE1BF8C}"/>
              </a:ext>
            </a:extLst>
          </p:cNvPr>
          <p:cNvSpPr>
            <a:spLocks noGrp="1"/>
          </p:cNvSpPr>
          <p:nvPr>
            <p:ph type="sldNum" sz="quarter" idx="12"/>
          </p:nvPr>
        </p:nvSpPr>
        <p:spPr/>
        <p:txBody>
          <a:bodyPr/>
          <a:lstStyle/>
          <a:p>
            <a:fld id="{BBDE59CD-55D6-426B-B028-86D0C80E45C0}" type="slidenum">
              <a:rPr lang="en-IN" smtClean="0"/>
              <a:t>‹Nº›</a:t>
            </a:fld>
            <a:endParaRPr lang="en-IN"/>
          </a:p>
        </p:txBody>
      </p:sp>
    </p:spTree>
    <p:extLst>
      <p:ext uri="{BB962C8B-B14F-4D97-AF65-F5344CB8AC3E}">
        <p14:creationId xmlns:p14="http://schemas.microsoft.com/office/powerpoint/2010/main" val="369808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F0C4-A8DC-570E-08D5-E8A10A6BE50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E70B7B3-1129-3C96-5451-CEC776CA62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ABBBD0A-AD2D-4B49-6E4D-8312EDA8C043}"/>
              </a:ext>
            </a:extLst>
          </p:cNvPr>
          <p:cNvSpPr>
            <a:spLocks noGrp="1"/>
          </p:cNvSpPr>
          <p:nvPr>
            <p:ph type="dt" sz="half" idx="10"/>
          </p:nvPr>
        </p:nvSpPr>
        <p:spPr/>
        <p:txBody>
          <a:bodyPr/>
          <a:lstStyle/>
          <a:p>
            <a:fld id="{798025D9-C61C-40C5-BC33-BB69B5DEEBF3}" type="datetimeFigureOut">
              <a:rPr lang="en-IN" smtClean="0"/>
              <a:t>27-04-2026</a:t>
            </a:fld>
            <a:endParaRPr lang="en-IN"/>
          </a:p>
        </p:txBody>
      </p:sp>
      <p:sp>
        <p:nvSpPr>
          <p:cNvPr id="5" name="Footer Placeholder 4">
            <a:extLst>
              <a:ext uri="{FF2B5EF4-FFF2-40B4-BE49-F238E27FC236}">
                <a16:creationId xmlns:a16="http://schemas.microsoft.com/office/drawing/2014/main" id="{D1BB5FBC-84EF-4052-B2AE-07F9970C415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1FD6E70-AA61-01F0-87C9-922FB51FDA27}"/>
              </a:ext>
            </a:extLst>
          </p:cNvPr>
          <p:cNvSpPr>
            <a:spLocks noGrp="1"/>
          </p:cNvSpPr>
          <p:nvPr>
            <p:ph type="sldNum" sz="quarter" idx="12"/>
          </p:nvPr>
        </p:nvSpPr>
        <p:spPr/>
        <p:txBody>
          <a:bodyPr/>
          <a:lstStyle/>
          <a:p>
            <a:fld id="{BBDE59CD-55D6-426B-B028-86D0C80E45C0}" type="slidenum">
              <a:rPr lang="en-IN" smtClean="0"/>
              <a:t>‹Nº›</a:t>
            </a:fld>
            <a:endParaRPr lang="en-IN"/>
          </a:p>
        </p:txBody>
      </p:sp>
    </p:spTree>
    <p:extLst>
      <p:ext uri="{BB962C8B-B14F-4D97-AF65-F5344CB8AC3E}">
        <p14:creationId xmlns:p14="http://schemas.microsoft.com/office/powerpoint/2010/main" val="317000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8BC5-B15B-4994-C331-F4600A0A6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4ABF6BB-124F-FD86-B7BA-E709228E1C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AA612D-DE09-FCD5-C744-B2CEF363C45A}"/>
              </a:ext>
            </a:extLst>
          </p:cNvPr>
          <p:cNvSpPr>
            <a:spLocks noGrp="1"/>
          </p:cNvSpPr>
          <p:nvPr>
            <p:ph type="dt" sz="half" idx="10"/>
          </p:nvPr>
        </p:nvSpPr>
        <p:spPr/>
        <p:txBody>
          <a:bodyPr/>
          <a:lstStyle/>
          <a:p>
            <a:fld id="{798025D9-C61C-40C5-BC33-BB69B5DEEBF3}" type="datetimeFigureOut">
              <a:rPr lang="en-IN" smtClean="0"/>
              <a:t>27-04-2026</a:t>
            </a:fld>
            <a:endParaRPr lang="en-IN"/>
          </a:p>
        </p:txBody>
      </p:sp>
      <p:sp>
        <p:nvSpPr>
          <p:cNvPr id="5" name="Footer Placeholder 4">
            <a:extLst>
              <a:ext uri="{FF2B5EF4-FFF2-40B4-BE49-F238E27FC236}">
                <a16:creationId xmlns:a16="http://schemas.microsoft.com/office/drawing/2014/main" id="{1BD8E3E3-506C-ECC2-8D29-5CBAE85DE98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6497935-DEC9-8E2A-9E2F-B096CE3B5EC6}"/>
              </a:ext>
            </a:extLst>
          </p:cNvPr>
          <p:cNvSpPr>
            <a:spLocks noGrp="1"/>
          </p:cNvSpPr>
          <p:nvPr>
            <p:ph type="sldNum" sz="quarter" idx="12"/>
          </p:nvPr>
        </p:nvSpPr>
        <p:spPr/>
        <p:txBody>
          <a:bodyPr/>
          <a:lstStyle/>
          <a:p>
            <a:fld id="{BBDE59CD-55D6-426B-B028-86D0C80E45C0}" type="slidenum">
              <a:rPr lang="en-IN" smtClean="0"/>
              <a:t>‹Nº›</a:t>
            </a:fld>
            <a:endParaRPr lang="en-IN"/>
          </a:p>
        </p:txBody>
      </p:sp>
    </p:spTree>
    <p:extLst>
      <p:ext uri="{BB962C8B-B14F-4D97-AF65-F5344CB8AC3E}">
        <p14:creationId xmlns:p14="http://schemas.microsoft.com/office/powerpoint/2010/main" val="395218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A01D2-8FD0-C561-58AC-F35893A48F3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87A5985-B6AE-AB3C-853A-FF683FA8E5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1188B05-57E2-B7B2-04CB-BCD3F758A1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6825DB4-38CE-F4D6-4915-CC6978FAFEAD}"/>
              </a:ext>
            </a:extLst>
          </p:cNvPr>
          <p:cNvSpPr>
            <a:spLocks noGrp="1"/>
          </p:cNvSpPr>
          <p:nvPr>
            <p:ph type="dt" sz="half" idx="10"/>
          </p:nvPr>
        </p:nvSpPr>
        <p:spPr/>
        <p:txBody>
          <a:bodyPr/>
          <a:lstStyle/>
          <a:p>
            <a:fld id="{798025D9-C61C-40C5-BC33-BB69B5DEEBF3}" type="datetimeFigureOut">
              <a:rPr lang="en-IN" smtClean="0"/>
              <a:t>27-04-2026</a:t>
            </a:fld>
            <a:endParaRPr lang="en-IN"/>
          </a:p>
        </p:txBody>
      </p:sp>
      <p:sp>
        <p:nvSpPr>
          <p:cNvPr id="6" name="Footer Placeholder 5">
            <a:extLst>
              <a:ext uri="{FF2B5EF4-FFF2-40B4-BE49-F238E27FC236}">
                <a16:creationId xmlns:a16="http://schemas.microsoft.com/office/drawing/2014/main" id="{B971503B-FAF6-6943-00C4-4B8CCA9F453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51C4FC5-9F9A-11CE-A4F5-9B4AE0B57EE8}"/>
              </a:ext>
            </a:extLst>
          </p:cNvPr>
          <p:cNvSpPr>
            <a:spLocks noGrp="1"/>
          </p:cNvSpPr>
          <p:nvPr>
            <p:ph type="sldNum" sz="quarter" idx="12"/>
          </p:nvPr>
        </p:nvSpPr>
        <p:spPr/>
        <p:txBody>
          <a:bodyPr/>
          <a:lstStyle/>
          <a:p>
            <a:fld id="{BBDE59CD-55D6-426B-B028-86D0C80E45C0}" type="slidenum">
              <a:rPr lang="en-IN" smtClean="0"/>
              <a:t>‹Nº›</a:t>
            </a:fld>
            <a:endParaRPr lang="en-IN"/>
          </a:p>
        </p:txBody>
      </p:sp>
    </p:spTree>
    <p:extLst>
      <p:ext uri="{BB962C8B-B14F-4D97-AF65-F5344CB8AC3E}">
        <p14:creationId xmlns:p14="http://schemas.microsoft.com/office/powerpoint/2010/main" val="280715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06D56-D313-80B3-3248-8F3749F07C6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1B7349B-5BD3-C864-E104-E1CD3291A9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44F053-76E7-017D-A297-B989C95DB0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B282CE7-0B66-CBE9-5272-03FECDB8F3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AEC99A-904B-ABB6-7549-E3DDC697F9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367F5B4-7D55-BAB8-5D1E-532920F8916E}"/>
              </a:ext>
            </a:extLst>
          </p:cNvPr>
          <p:cNvSpPr>
            <a:spLocks noGrp="1"/>
          </p:cNvSpPr>
          <p:nvPr>
            <p:ph type="dt" sz="half" idx="10"/>
          </p:nvPr>
        </p:nvSpPr>
        <p:spPr/>
        <p:txBody>
          <a:bodyPr/>
          <a:lstStyle/>
          <a:p>
            <a:fld id="{798025D9-C61C-40C5-BC33-BB69B5DEEBF3}" type="datetimeFigureOut">
              <a:rPr lang="en-IN" smtClean="0"/>
              <a:t>27-04-2026</a:t>
            </a:fld>
            <a:endParaRPr lang="en-IN"/>
          </a:p>
        </p:txBody>
      </p:sp>
      <p:sp>
        <p:nvSpPr>
          <p:cNvPr id="8" name="Footer Placeholder 7">
            <a:extLst>
              <a:ext uri="{FF2B5EF4-FFF2-40B4-BE49-F238E27FC236}">
                <a16:creationId xmlns:a16="http://schemas.microsoft.com/office/drawing/2014/main" id="{4A6846E2-0901-046E-DA1E-B01DF0D98F1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15CBD7A-D374-4657-7209-281AF062AB82}"/>
              </a:ext>
            </a:extLst>
          </p:cNvPr>
          <p:cNvSpPr>
            <a:spLocks noGrp="1"/>
          </p:cNvSpPr>
          <p:nvPr>
            <p:ph type="sldNum" sz="quarter" idx="12"/>
          </p:nvPr>
        </p:nvSpPr>
        <p:spPr/>
        <p:txBody>
          <a:bodyPr/>
          <a:lstStyle/>
          <a:p>
            <a:fld id="{BBDE59CD-55D6-426B-B028-86D0C80E45C0}" type="slidenum">
              <a:rPr lang="en-IN" smtClean="0"/>
              <a:t>‹Nº›</a:t>
            </a:fld>
            <a:endParaRPr lang="en-IN"/>
          </a:p>
        </p:txBody>
      </p:sp>
    </p:spTree>
    <p:extLst>
      <p:ext uri="{BB962C8B-B14F-4D97-AF65-F5344CB8AC3E}">
        <p14:creationId xmlns:p14="http://schemas.microsoft.com/office/powerpoint/2010/main" val="287977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119BD-F375-0C7D-6D87-603F74EDB38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FF0C84C-7CF2-3396-0D78-EC6B5D6B12B3}"/>
              </a:ext>
            </a:extLst>
          </p:cNvPr>
          <p:cNvSpPr>
            <a:spLocks noGrp="1"/>
          </p:cNvSpPr>
          <p:nvPr>
            <p:ph type="dt" sz="half" idx="10"/>
          </p:nvPr>
        </p:nvSpPr>
        <p:spPr/>
        <p:txBody>
          <a:bodyPr/>
          <a:lstStyle/>
          <a:p>
            <a:fld id="{798025D9-C61C-40C5-BC33-BB69B5DEEBF3}" type="datetimeFigureOut">
              <a:rPr lang="en-IN" smtClean="0"/>
              <a:t>27-04-2026</a:t>
            </a:fld>
            <a:endParaRPr lang="en-IN"/>
          </a:p>
        </p:txBody>
      </p:sp>
      <p:sp>
        <p:nvSpPr>
          <p:cNvPr id="4" name="Footer Placeholder 3">
            <a:extLst>
              <a:ext uri="{FF2B5EF4-FFF2-40B4-BE49-F238E27FC236}">
                <a16:creationId xmlns:a16="http://schemas.microsoft.com/office/drawing/2014/main" id="{C5FE2288-16C4-3099-15B7-0441601E1A2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69B5304-E552-DF41-8AB8-4216CCF3671C}"/>
              </a:ext>
            </a:extLst>
          </p:cNvPr>
          <p:cNvSpPr>
            <a:spLocks noGrp="1"/>
          </p:cNvSpPr>
          <p:nvPr>
            <p:ph type="sldNum" sz="quarter" idx="12"/>
          </p:nvPr>
        </p:nvSpPr>
        <p:spPr/>
        <p:txBody>
          <a:bodyPr/>
          <a:lstStyle/>
          <a:p>
            <a:fld id="{BBDE59CD-55D6-426B-B028-86D0C80E45C0}" type="slidenum">
              <a:rPr lang="en-IN" smtClean="0"/>
              <a:t>‹Nº›</a:t>
            </a:fld>
            <a:endParaRPr lang="en-IN"/>
          </a:p>
        </p:txBody>
      </p:sp>
    </p:spTree>
    <p:extLst>
      <p:ext uri="{BB962C8B-B14F-4D97-AF65-F5344CB8AC3E}">
        <p14:creationId xmlns:p14="http://schemas.microsoft.com/office/powerpoint/2010/main" val="332217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811B6-8B21-1752-C27F-4CB0441B5E7A}"/>
              </a:ext>
            </a:extLst>
          </p:cNvPr>
          <p:cNvSpPr>
            <a:spLocks noGrp="1"/>
          </p:cNvSpPr>
          <p:nvPr>
            <p:ph type="dt" sz="half" idx="10"/>
          </p:nvPr>
        </p:nvSpPr>
        <p:spPr/>
        <p:txBody>
          <a:bodyPr/>
          <a:lstStyle/>
          <a:p>
            <a:fld id="{798025D9-C61C-40C5-BC33-BB69B5DEEBF3}" type="datetimeFigureOut">
              <a:rPr lang="en-IN" smtClean="0"/>
              <a:t>27-04-2026</a:t>
            </a:fld>
            <a:endParaRPr lang="en-IN"/>
          </a:p>
        </p:txBody>
      </p:sp>
      <p:sp>
        <p:nvSpPr>
          <p:cNvPr id="3" name="Footer Placeholder 2">
            <a:extLst>
              <a:ext uri="{FF2B5EF4-FFF2-40B4-BE49-F238E27FC236}">
                <a16:creationId xmlns:a16="http://schemas.microsoft.com/office/drawing/2014/main" id="{54E2C2C1-A536-315B-63AD-68B4A86CEF0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1B350E7-53E0-4CB4-DC03-DA0DAF430605}"/>
              </a:ext>
            </a:extLst>
          </p:cNvPr>
          <p:cNvSpPr>
            <a:spLocks noGrp="1"/>
          </p:cNvSpPr>
          <p:nvPr>
            <p:ph type="sldNum" sz="quarter" idx="12"/>
          </p:nvPr>
        </p:nvSpPr>
        <p:spPr/>
        <p:txBody>
          <a:bodyPr/>
          <a:lstStyle/>
          <a:p>
            <a:fld id="{BBDE59CD-55D6-426B-B028-86D0C80E45C0}" type="slidenum">
              <a:rPr lang="en-IN" smtClean="0"/>
              <a:t>‹Nº›</a:t>
            </a:fld>
            <a:endParaRPr lang="en-IN"/>
          </a:p>
        </p:txBody>
      </p:sp>
    </p:spTree>
    <p:extLst>
      <p:ext uri="{BB962C8B-B14F-4D97-AF65-F5344CB8AC3E}">
        <p14:creationId xmlns:p14="http://schemas.microsoft.com/office/powerpoint/2010/main" val="59174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09DC6-1283-53DB-ED90-84C920EB2D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1821EC2-5D06-CF02-8729-008F962BBC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FE0A61B-A153-6D54-B29A-26301836F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E4B09-F5F0-28EE-80DA-AF2C43727A70}"/>
              </a:ext>
            </a:extLst>
          </p:cNvPr>
          <p:cNvSpPr>
            <a:spLocks noGrp="1"/>
          </p:cNvSpPr>
          <p:nvPr>
            <p:ph type="dt" sz="half" idx="10"/>
          </p:nvPr>
        </p:nvSpPr>
        <p:spPr/>
        <p:txBody>
          <a:bodyPr/>
          <a:lstStyle/>
          <a:p>
            <a:fld id="{798025D9-C61C-40C5-BC33-BB69B5DEEBF3}" type="datetimeFigureOut">
              <a:rPr lang="en-IN" smtClean="0"/>
              <a:t>27-04-2026</a:t>
            </a:fld>
            <a:endParaRPr lang="en-IN"/>
          </a:p>
        </p:txBody>
      </p:sp>
      <p:sp>
        <p:nvSpPr>
          <p:cNvPr id="6" name="Footer Placeholder 5">
            <a:extLst>
              <a:ext uri="{FF2B5EF4-FFF2-40B4-BE49-F238E27FC236}">
                <a16:creationId xmlns:a16="http://schemas.microsoft.com/office/drawing/2014/main" id="{520A4CB8-E7B3-ADEC-EB13-897F33B446C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0E171CC-696C-C2FA-8E49-774C54B979EF}"/>
              </a:ext>
            </a:extLst>
          </p:cNvPr>
          <p:cNvSpPr>
            <a:spLocks noGrp="1"/>
          </p:cNvSpPr>
          <p:nvPr>
            <p:ph type="sldNum" sz="quarter" idx="12"/>
          </p:nvPr>
        </p:nvSpPr>
        <p:spPr/>
        <p:txBody>
          <a:bodyPr/>
          <a:lstStyle/>
          <a:p>
            <a:fld id="{BBDE59CD-55D6-426B-B028-86D0C80E45C0}" type="slidenum">
              <a:rPr lang="en-IN" smtClean="0"/>
              <a:t>‹Nº›</a:t>
            </a:fld>
            <a:endParaRPr lang="en-IN"/>
          </a:p>
        </p:txBody>
      </p:sp>
    </p:spTree>
    <p:extLst>
      <p:ext uri="{BB962C8B-B14F-4D97-AF65-F5344CB8AC3E}">
        <p14:creationId xmlns:p14="http://schemas.microsoft.com/office/powerpoint/2010/main" val="115397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4A5C-8203-E2B3-A244-08F24F3C0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E26C642-8C65-AAF1-EFC9-B798A84F27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C0B7632-3B8B-0914-D200-5B2D04F85F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7734E-5F8B-3D99-5977-A13036E11761}"/>
              </a:ext>
            </a:extLst>
          </p:cNvPr>
          <p:cNvSpPr>
            <a:spLocks noGrp="1"/>
          </p:cNvSpPr>
          <p:nvPr>
            <p:ph type="dt" sz="half" idx="10"/>
          </p:nvPr>
        </p:nvSpPr>
        <p:spPr/>
        <p:txBody>
          <a:bodyPr/>
          <a:lstStyle/>
          <a:p>
            <a:fld id="{798025D9-C61C-40C5-BC33-BB69B5DEEBF3}" type="datetimeFigureOut">
              <a:rPr lang="en-IN" smtClean="0"/>
              <a:t>27-04-2026</a:t>
            </a:fld>
            <a:endParaRPr lang="en-IN"/>
          </a:p>
        </p:txBody>
      </p:sp>
      <p:sp>
        <p:nvSpPr>
          <p:cNvPr id="6" name="Footer Placeholder 5">
            <a:extLst>
              <a:ext uri="{FF2B5EF4-FFF2-40B4-BE49-F238E27FC236}">
                <a16:creationId xmlns:a16="http://schemas.microsoft.com/office/drawing/2014/main" id="{F80B1C24-DAB0-8F37-7085-C241C5CAC47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043F52B-1030-F46A-FDA8-43D9FC1EDFEB}"/>
              </a:ext>
            </a:extLst>
          </p:cNvPr>
          <p:cNvSpPr>
            <a:spLocks noGrp="1"/>
          </p:cNvSpPr>
          <p:nvPr>
            <p:ph type="sldNum" sz="quarter" idx="12"/>
          </p:nvPr>
        </p:nvSpPr>
        <p:spPr/>
        <p:txBody>
          <a:bodyPr/>
          <a:lstStyle/>
          <a:p>
            <a:fld id="{BBDE59CD-55D6-426B-B028-86D0C80E45C0}" type="slidenum">
              <a:rPr lang="en-IN" smtClean="0"/>
              <a:t>‹Nº›</a:t>
            </a:fld>
            <a:endParaRPr lang="en-IN"/>
          </a:p>
        </p:txBody>
      </p:sp>
    </p:spTree>
    <p:extLst>
      <p:ext uri="{BB962C8B-B14F-4D97-AF65-F5344CB8AC3E}">
        <p14:creationId xmlns:p14="http://schemas.microsoft.com/office/powerpoint/2010/main" val="66744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787F1-DD0C-15E3-BB5A-D8353E35A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0F954CC-FC32-1449-4FAC-27FD8AFCA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B9896C6-AC83-FE45-30EA-54C7D5AC04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8025D9-C61C-40C5-BC33-BB69B5DEEBF3}" type="datetimeFigureOut">
              <a:rPr lang="en-IN" smtClean="0"/>
              <a:t>27-04-2026</a:t>
            </a:fld>
            <a:endParaRPr lang="en-IN"/>
          </a:p>
        </p:txBody>
      </p:sp>
      <p:sp>
        <p:nvSpPr>
          <p:cNvPr id="5" name="Footer Placeholder 4">
            <a:extLst>
              <a:ext uri="{FF2B5EF4-FFF2-40B4-BE49-F238E27FC236}">
                <a16:creationId xmlns:a16="http://schemas.microsoft.com/office/drawing/2014/main" id="{053DCC7B-36A7-28E0-D86D-F761AB9280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3DC1A7D1-7E10-8F5B-D25D-F273DC8DBD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E59CD-55D6-426B-B028-86D0C80E45C0}" type="slidenum">
              <a:rPr lang="en-IN" smtClean="0"/>
              <a:t>‹Nº›</a:t>
            </a:fld>
            <a:endParaRPr lang="en-IN"/>
          </a:p>
        </p:txBody>
      </p:sp>
    </p:spTree>
    <p:extLst>
      <p:ext uri="{BB962C8B-B14F-4D97-AF65-F5344CB8AC3E}">
        <p14:creationId xmlns:p14="http://schemas.microsoft.com/office/powerpoint/2010/main" val="3511767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AD2C5">
            <a:alpha val="57000"/>
          </a:srgbClr>
        </a:solidFill>
        <a:effectLst/>
      </p:bgPr>
    </p:bg>
    <p:spTree>
      <p:nvGrpSpPr>
        <p:cNvPr id="1" name=""/>
        <p:cNvGrpSpPr/>
        <p:nvPr/>
      </p:nvGrpSpPr>
      <p:grpSpPr>
        <a:xfrm>
          <a:off x="0" y="0"/>
          <a:ext cx="0" cy="0"/>
          <a:chOff x="0" y="0"/>
          <a:chExt cx="0" cy="0"/>
        </a:xfrm>
      </p:grpSpPr>
      <p:sp>
        <p:nvSpPr>
          <p:cNvPr id="4" name="Flowchart: Off-page Connector 3">
            <a:extLst>
              <a:ext uri="{FF2B5EF4-FFF2-40B4-BE49-F238E27FC236}">
                <a16:creationId xmlns:a16="http://schemas.microsoft.com/office/drawing/2014/main" id="{6EA578CC-60B4-DAB6-6E70-5A7BFCC702E9}"/>
              </a:ext>
            </a:extLst>
          </p:cNvPr>
          <p:cNvSpPr/>
          <p:nvPr/>
        </p:nvSpPr>
        <p:spPr>
          <a:xfrm>
            <a:off x="0" y="0"/>
            <a:ext cx="12192000" cy="859398"/>
          </a:xfrm>
          <a:prstGeom prst="flowChartOffpageConnector">
            <a:avLst/>
          </a:prstGeom>
          <a:solidFill>
            <a:srgbClr val="2F3E46"/>
          </a:solidFill>
          <a:ln>
            <a:noFill/>
          </a:ln>
          <a:effectLst>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a-IN" dirty="0">
                <a:effectLst>
                  <a:glow rad="139700">
                    <a:schemeClr val="accent3">
                      <a:satMod val="175000"/>
                      <a:alpha val="40000"/>
                    </a:schemeClr>
                  </a:glow>
                  <a:innerShdw blurRad="114300">
                    <a:prstClr val="black"/>
                  </a:innerShdw>
                </a:effectLst>
                <a:latin typeface="Anek Tamil Expanded ExtraBold" pitchFamily="2" charset="0"/>
                <a:cs typeface="Anek Tamil Expanded ExtraBold" pitchFamily="2" charset="0"/>
              </a:rPr>
              <a:t>மாற்றம் உண்டாக்குகிற பயிற்சி</a:t>
            </a:r>
            <a:endParaRPr lang="en-IN" dirty="0">
              <a:effectLst>
                <a:glow rad="139700">
                  <a:schemeClr val="accent3">
                    <a:satMod val="175000"/>
                    <a:alpha val="40000"/>
                  </a:schemeClr>
                </a:glow>
                <a:innerShdw blurRad="114300">
                  <a:prstClr val="black"/>
                </a:innerShdw>
              </a:effectLst>
              <a:latin typeface="Anek Tamil Expanded ExtraBold" pitchFamily="2" charset="0"/>
              <a:cs typeface="Anek Tamil Expanded ExtraBold" pitchFamily="2" charset="0"/>
            </a:endParaRPr>
          </a:p>
        </p:txBody>
      </p:sp>
      <p:pic>
        <p:nvPicPr>
          <p:cNvPr id="6" name="Picture 5">
            <a:extLst>
              <a:ext uri="{FF2B5EF4-FFF2-40B4-BE49-F238E27FC236}">
                <a16:creationId xmlns:a16="http://schemas.microsoft.com/office/drawing/2014/main" id="{BCF4683A-D224-5682-4383-A488CBCA641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p:blipFill>
        <p:spPr>
          <a:xfrm>
            <a:off x="466715" y="1248504"/>
            <a:ext cx="4147157" cy="4775981"/>
          </a:xfrm>
          <a:prstGeom prst="snipRoundRect">
            <a:avLst>
              <a:gd name="adj1" fmla="val 13106"/>
              <a:gd name="adj2" fmla="val 12936"/>
            </a:avLst>
          </a:prstGeom>
          <a:gradFill>
            <a:gsLst>
              <a:gs pos="88000">
                <a:srgbClr val="7D8886"/>
              </a:gs>
              <a:gs pos="40000">
                <a:srgbClr val="2F3E46"/>
              </a:gs>
              <a:gs pos="100000">
                <a:srgbClr val="CAD2C5"/>
              </a:gs>
            </a:gsLst>
            <a:lin ang="5400000" scaled="1"/>
          </a:gradFill>
        </p:spPr>
      </p:pic>
      <p:sp>
        <p:nvSpPr>
          <p:cNvPr id="7" name="Heart 6">
            <a:extLst>
              <a:ext uri="{FF2B5EF4-FFF2-40B4-BE49-F238E27FC236}">
                <a16:creationId xmlns:a16="http://schemas.microsoft.com/office/drawing/2014/main" id="{5917A8A3-093E-1FA6-4393-F335FD29D83E}"/>
              </a:ext>
            </a:extLst>
          </p:cNvPr>
          <p:cNvSpPr/>
          <p:nvPr/>
        </p:nvSpPr>
        <p:spPr>
          <a:xfrm>
            <a:off x="6096000" y="1736114"/>
            <a:ext cx="5500466" cy="4453671"/>
          </a:xfrm>
          <a:custGeom>
            <a:avLst/>
            <a:gdLst>
              <a:gd name="csX0" fmla="*/ 2610729 w 5221458"/>
              <a:gd name="csY0" fmla="*/ 1097280 h 4389120"/>
              <a:gd name="csX1" fmla="*/ 2610729 w 5221458"/>
              <a:gd name="csY1" fmla="*/ 4389120 h 4389120"/>
              <a:gd name="csX2" fmla="*/ 2610729 w 5221458"/>
              <a:gd name="csY2" fmla="*/ 1097280 h 4389120"/>
              <a:gd name="csX0" fmla="*/ 2605460 w 5259608"/>
              <a:gd name="csY0" fmla="*/ 947299 h 4766678"/>
              <a:gd name="csX1" fmla="*/ 2640629 w 5259608"/>
              <a:gd name="csY1" fmla="*/ 4766678 h 4766678"/>
              <a:gd name="csX2" fmla="*/ 2605460 w 5259608"/>
              <a:gd name="csY2" fmla="*/ 947299 h 4766678"/>
            </a:gdLst>
            <a:ahLst/>
            <a:cxnLst>
              <a:cxn ang="0">
                <a:pos x="csX0" y="csY0"/>
              </a:cxn>
              <a:cxn ang="0">
                <a:pos x="csX1" y="csY1"/>
              </a:cxn>
              <a:cxn ang="0">
                <a:pos x="csX2" y="csY2"/>
              </a:cxn>
            </a:cxnLst>
            <a:rect l="l" t="t" r="r" b="b"/>
            <a:pathLst>
              <a:path w="5259608" h="4766678">
                <a:moveTo>
                  <a:pt x="2605460" y="947299"/>
                </a:moveTo>
                <a:cubicBezTo>
                  <a:pt x="3693264" y="-1613021"/>
                  <a:pt x="7970867" y="1474838"/>
                  <a:pt x="2640629" y="4766678"/>
                </a:cubicBezTo>
                <a:cubicBezTo>
                  <a:pt x="-2689609" y="1474838"/>
                  <a:pt x="1517656" y="-1613021"/>
                  <a:pt x="2605460" y="947299"/>
                </a:cubicBezTo>
                <a:close/>
              </a:path>
            </a:pathLst>
          </a:custGeom>
          <a:solidFill>
            <a:srgbClr val="2F3E4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a:p>
            <a:pPr algn="ctr"/>
            <a:endParaRPr lang="en-IN" dirty="0"/>
          </a:p>
          <a:p>
            <a:pPr algn="ctr"/>
            <a:r>
              <a:rPr lang="ta-IN" dirty="0">
                <a:latin typeface="Anek Tamil Expanded Medium" pitchFamily="2" charset="0"/>
                <a:cs typeface="Anek Tamil Expanded Medium" pitchFamily="2" charset="0"/>
              </a:rPr>
              <a:t>மே </a:t>
            </a:r>
            <a:r>
              <a:rPr lang="en-US" dirty="0">
                <a:latin typeface="Anek Tamil Expanded Medium" pitchFamily="2" charset="0"/>
                <a:cs typeface="Anek Tamil Expanded Medium" pitchFamily="2" charset="0"/>
              </a:rPr>
              <a:t>2, </a:t>
            </a:r>
            <a:r>
              <a:rPr lang="ta-IN" dirty="0">
                <a:latin typeface="Anek Tamil Expanded Medium" pitchFamily="2" charset="0"/>
                <a:cs typeface="Anek Tamil Expanded Medium" pitchFamily="2" charset="0"/>
              </a:rPr>
              <a:t>வாரம் </a:t>
            </a:r>
            <a:r>
              <a:rPr lang="en-US" dirty="0">
                <a:latin typeface="Anek Tamil Expanded Medium" pitchFamily="2" charset="0"/>
                <a:cs typeface="Anek Tamil Expanded Medium" pitchFamily="2" charset="0"/>
              </a:rPr>
              <a:t>5</a:t>
            </a:r>
          </a:p>
          <a:p>
            <a:pPr algn="ctr"/>
            <a:endParaRPr lang="en-US" dirty="0">
              <a:latin typeface="Anek Tamil Expanded Medium" pitchFamily="2" charset="0"/>
              <a:cs typeface="Anek Tamil Expanded Medium" pitchFamily="2" charset="0"/>
            </a:endParaRPr>
          </a:p>
          <a:p>
            <a:pPr algn="ctr"/>
            <a:endParaRPr lang="en-US" dirty="0"/>
          </a:p>
          <a:p>
            <a:pPr algn="ctr"/>
            <a:endParaRPr lang="en-US" dirty="0"/>
          </a:p>
          <a:p>
            <a:pPr algn="ctr"/>
            <a:endParaRPr lang="en-US" dirty="0"/>
          </a:p>
          <a:p>
            <a:pPr algn="ctr"/>
            <a:r>
              <a:rPr lang="ta-IN" dirty="0">
                <a:solidFill>
                  <a:srgbClr val="CAD2C5"/>
                </a:solidFill>
                <a:effectLst>
                  <a:glow rad="139700">
                    <a:schemeClr val="accent3">
                      <a:satMod val="175000"/>
                      <a:alpha val="40000"/>
                    </a:schemeClr>
                  </a:glow>
                </a:effectLst>
                <a:latin typeface="Anek Tamil Expanded ExtraBold" pitchFamily="2" charset="0"/>
                <a:cs typeface="Anek Tamil Expanded ExtraBold" pitchFamily="2" charset="0"/>
              </a:rPr>
              <a:t>காங்கோ </a:t>
            </a:r>
            <a:endParaRPr lang="en-IN" dirty="0">
              <a:solidFill>
                <a:srgbClr val="CAD2C5"/>
              </a:solidFill>
              <a:effectLst>
                <a:glow rad="139700">
                  <a:schemeClr val="accent3">
                    <a:satMod val="175000"/>
                    <a:alpha val="40000"/>
                  </a:schemeClr>
                </a:glow>
              </a:effectLst>
              <a:latin typeface="Anek Tamil Expanded ExtraBold" pitchFamily="2" charset="0"/>
              <a:cs typeface="Anek Tamil Expanded ExtraBold" pitchFamily="2" charset="0"/>
            </a:endParaRPr>
          </a:p>
          <a:p>
            <a:pPr algn="ctr"/>
            <a:r>
              <a:rPr lang="ta-IN" dirty="0">
                <a:solidFill>
                  <a:srgbClr val="CAD2C5"/>
                </a:solidFill>
                <a:effectLst>
                  <a:glow rad="139700">
                    <a:schemeClr val="accent3">
                      <a:satMod val="175000"/>
                      <a:alpha val="40000"/>
                    </a:schemeClr>
                  </a:glow>
                </a:effectLst>
                <a:latin typeface="Anek Tamil Expanded ExtraBold" pitchFamily="2" charset="0"/>
                <a:cs typeface="Anek Tamil Expanded ExtraBold" pitchFamily="2" charset="0"/>
              </a:rPr>
              <a:t>ஜனநாயகக்</a:t>
            </a:r>
            <a:endParaRPr lang="en-IN" dirty="0">
              <a:solidFill>
                <a:srgbClr val="CAD2C5"/>
              </a:solidFill>
              <a:effectLst>
                <a:glow rad="139700">
                  <a:schemeClr val="accent3">
                    <a:satMod val="175000"/>
                    <a:alpha val="40000"/>
                  </a:schemeClr>
                </a:glow>
              </a:effectLst>
              <a:latin typeface="Anek Tamil Expanded ExtraBold" pitchFamily="2" charset="0"/>
              <a:cs typeface="Anek Tamil Expanded ExtraBold" pitchFamily="2" charset="0"/>
            </a:endParaRPr>
          </a:p>
          <a:p>
            <a:pPr algn="ctr"/>
            <a:r>
              <a:rPr lang="ta-IN" dirty="0">
                <a:solidFill>
                  <a:srgbClr val="CAD2C5"/>
                </a:solidFill>
                <a:effectLst>
                  <a:glow rad="139700">
                    <a:schemeClr val="accent3">
                      <a:satMod val="175000"/>
                      <a:alpha val="40000"/>
                    </a:schemeClr>
                  </a:glow>
                </a:effectLst>
                <a:latin typeface="Anek Tamil Expanded ExtraBold" pitchFamily="2" charset="0"/>
                <a:cs typeface="Anek Tamil Expanded ExtraBold" pitchFamily="2" charset="0"/>
              </a:rPr>
              <a:t> குடியரசு</a:t>
            </a:r>
            <a:endParaRPr lang="en-IN" dirty="0">
              <a:solidFill>
                <a:srgbClr val="CAD2C5"/>
              </a:solidFill>
              <a:effectLst>
                <a:glow rad="139700">
                  <a:schemeClr val="accent3">
                    <a:satMod val="175000"/>
                    <a:alpha val="40000"/>
                  </a:schemeClr>
                </a:glow>
              </a:effectLst>
              <a:latin typeface="Anek Tamil Expanded ExtraBold" pitchFamily="2" charset="0"/>
              <a:cs typeface="Anek Tamil Expanded ExtraBold" pitchFamily="2" charset="0"/>
            </a:endParaRPr>
          </a:p>
          <a:p>
            <a:pPr algn="ctr"/>
            <a:endParaRPr lang="en-IN" dirty="0"/>
          </a:p>
        </p:txBody>
      </p:sp>
      <p:sp>
        <p:nvSpPr>
          <p:cNvPr id="8" name="TextBox 7">
            <a:extLst>
              <a:ext uri="{FF2B5EF4-FFF2-40B4-BE49-F238E27FC236}">
                <a16:creationId xmlns:a16="http://schemas.microsoft.com/office/drawing/2014/main" id="{1D60D82B-79D7-E0E8-E547-8C7FE555A434}"/>
              </a:ext>
            </a:extLst>
          </p:cNvPr>
          <p:cNvSpPr txBox="1"/>
          <p:nvPr/>
        </p:nvSpPr>
        <p:spPr>
          <a:xfrm>
            <a:off x="1765496" y="6189785"/>
            <a:ext cx="1498209" cy="369332"/>
          </a:xfrm>
          <a:prstGeom prst="rect">
            <a:avLst/>
          </a:prstGeom>
          <a:noFill/>
        </p:spPr>
        <p:txBody>
          <a:bodyPr wrap="square" rtlCol="0">
            <a:spAutoFit/>
          </a:bodyPr>
          <a:lstStyle/>
          <a:p>
            <a:r>
              <a:rPr lang="ta-IN" dirty="0">
                <a:solidFill>
                  <a:srgbClr val="2F3E46"/>
                </a:solidFill>
                <a:effectLst>
                  <a:glow rad="139700">
                    <a:schemeClr val="accent3">
                      <a:satMod val="175000"/>
                      <a:alpha val="40000"/>
                    </a:schemeClr>
                  </a:glow>
                  <a:innerShdw blurRad="114300">
                    <a:prstClr val="black"/>
                  </a:innerShdw>
                </a:effectLst>
                <a:latin typeface="Anek Tamil Expanded ExtraBold" pitchFamily="2" charset="0"/>
                <a:cs typeface="Anek Tamil Expanded ExtraBold" pitchFamily="2" charset="0"/>
              </a:rPr>
              <a:t>ஜூலியா</a:t>
            </a:r>
            <a:endParaRPr lang="en-IN" dirty="0">
              <a:solidFill>
                <a:srgbClr val="2F3E46"/>
              </a:solidFill>
              <a:effectLst>
                <a:glow rad="139700">
                  <a:schemeClr val="accent3">
                    <a:satMod val="175000"/>
                    <a:alpha val="40000"/>
                  </a:schemeClr>
                </a:glow>
                <a:innerShdw blurRad="114300">
                  <a:prstClr val="black"/>
                </a:innerShdw>
              </a:effectLst>
              <a:latin typeface="Anek Tamil Expanded ExtraBold" pitchFamily="2" charset="0"/>
              <a:cs typeface="Anek Tamil Expanded ExtraBold" pitchFamily="2" charset="0"/>
            </a:endParaRPr>
          </a:p>
        </p:txBody>
      </p:sp>
    </p:spTree>
    <p:extLst>
      <p:ext uri="{BB962C8B-B14F-4D97-AF65-F5344CB8AC3E}">
        <p14:creationId xmlns:p14="http://schemas.microsoft.com/office/powerpoint/2010/main" val="222647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AD2C5">
            <a:alpha val="47000"/>
          </a:srgbClr>
        </a:solidFill>
        <a:effectLst/>
      </p:bgPr>
    </p:bg>
    <p:spTree>
      <p:nvGrpSpPr>
        <p:cNvPr id="1" name=""/>
        <p:cNvGrpSpPr/>
        <p:nvPr/>
      </p:nvGrpSpPr>
      <p:grpSpPr>
        <a:xfrm>
          <a:off x="0" y="0"/>
          <a:ext cx="0" cy="0"/>
          <a:chOff x="0" y="0"/>
          <a:chExt cx="0" cy="0"/>
        </a:xfrm>
      </p:grpSpPr>
      <p:sp>
        <p:nvSpPr>
          <p:cNvPr id="2" name="Heart 1">
            <a:extLst>
              <a:ext uri="{FF2B5EF4-FFF2-40B4-BE49-F238E27FC236}">
                <a16:creationId xmlns:a16="http://schemas.microsoft.com/office/drawing/2014/main" id="{BBF82E4B-8E95-3B57-6DF4-82097550BA3F}"/>
              </a:ext>
            </a:extLst>
          </p:cNvPr>
          <p:cNvSpPr/>
          <p:nvPr/>
        </p:nvSpPr>
        <p:spPr>
          <a:xfrm>
            <a:off x="0" y="0"/>
            <a:ext cx="429065" cy="330591"/>
          </a:xfrm>
          <a:prstGeom prst="heart">
            <a:avLst/>
          </a:prstGeom>
          <a:solidFill>
            <a:srgbClr val="2F3E4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latin typeface="Anek Tamil Expanded ExtraBold" pitchFamily="2" charset="0"/>
                <a:cs typeface="Anek Tamil Expanded ExtraBold" pitchFamily="2" charset="0"/>
              </a:rPr>
              <a:t>1</a:t>
            </a:r>
          </a:p>
        </p:txBody>
      </p:sp>
      <p:sp>
        <p:nvSpPr>
          <p:cNvPr id="3" name="TextBox 2">
            <a:extLst>
              <a:ext uri="{FF2B5EF4-FFF2-40B4-BE49-F238E27FC236}">
                <a16:creationId xmlns:a16="http://schemas.microsoft.com/office/drawing/2014/main" id="{C6D6C5B1-058F-3AEE-66B7-45071547F256}"/>
              </a:ext>
            </a:extLst>
          </p:cNvPr>
          <p:cNvSpPr txBox="1"/>
          <p:nvPr/>
        </p:nvSpPr>
        <p:spPr>
          <a:xfrm>
            <a:off x="3863925" y="74235"/>
            <a:ext cx="8257736" cy="670952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ta-IN" sz="1600" dirty="0">
                <a:latin typeface="Anek Tamil" pitchFamily="2" charset="0"/>
                <a:cs typeface="Anek Tamil" pitchFamily="2" charset="0"/>
              </a:rPr>
              <a:t>ஜூலியாவால் மறுக்க முடியாத ஒரு வாய்ப்பு அது.</a:t>
            </a:r>
            <a:r>
              <a:rPr lang="en-IN" sz="1600" dirty="0">
                <a:latin typeface="Anek Tamil" pitchFamily="2" charset="0"/>
                <a:cs typeface="Anek Tamil" pitchFamily="2" charset="0"/>
              </a:rPr>
              <a:t> </a:t>
            </a:r>
            <a:r>
              <a:rPr lang="ta-IN" sz="1600" dirty="0">
                <a:latin typeface="Anek Tamil" pitchFamily="2" charset="0"/>
                <a:cs typeface="Anek Tamil" pitchFamily="2" charset="0"/>
              </a:rPr>
              <a:t>பத்திரிகைதுறை படிப்பைப் படித்துவந்த </a:t>
            </a:r>
            <a:r>
              <a:rPr lang="ta-IN" sz="1600" b="1" dirty="0">
                <a:solidFill>
                  <a:srgbClr val="FF0000"/>
                </a:solidFill>
                <a:latin typeface="Anek Tamil" pitchFamily="2" charset="0"/>
                <a:cs typeface="Anek Tamil" pitchFamily="2" charset="0"/>
              </a:rPr>
              <a:t>ஜூலி</a:t>
            </a:r>
            <a:r>
              <a:rPr lang="ta-IN" sz="1600" dirty="0">
                <a:latin typeface="Anek Tamil" pitchFamily="2" charset="0"/>
                <a:cs typeface="Anek Tamil" pitchFamily="2" charset="0"/>
              </a:rPr>
              <a:t>யா</a:t>
            </a:r>
            <a:r>
              <a:rPr lang="en-US" sz="1600" dirty="0">
                <a:latin typeface="Anek Tamil" pitchFamily="2" charset="0"/>
                <a:cs typeface="Anek Tamil" pitchFamily="2" charset="0"/>
              </a:rPr>
              <a:t>, </a:t>
            </a:r>
            <a:r>
              <a:rPr lang="ta-IN" sz="1600" dirty="0">
                <a:latin typeface="Anek Tamil" pitchFamily="2" charset="0"/>
                <a:cs typeface="Anek Tamil" pitchFamily="2" charset="0"/>
              </a:rPr>
              <a:t>தனது நண்பர் ஒருவருடன் பேசிக்கொண்டிருந்தார். அப்போது அந்த நண்பர்</a:t>
            </a:r>
            <a:r>
              <a:rPr lang="en-US" sz="1600" dirty="0">
                <a:latin typeface="Anek Tamil" pitchFamily="2" charset="0"/>
                <a:cs typeface="Anek Tamil" pitchFamily="2" charset="0"/>
              </a:rPr>
              <a:t>, </a:t>
            </a:r>
            <a:r>
              <a:rPr lang="ta-IN" sz="1600" dirty="0">
                <a:latin typeface="Anek Tamil" pitchFamily="2" charset="0"/>
                <a:cs typeface="Anek Tamil" pitchFamily="2" charset="0"/>
              </a:rPr>
              <a:t>அட்வென்டிஸ்ட் உலக வானொலி  நிறுவனத்தில் பணியாற்ற பயிற்சி மாணவர் ஒருவர் தேவைப்படுவதாகக் குறிப்பிட்டார்.</a:t>
            </a:r>
            <a:endParaRPr lang="en-IN" sz="1600" dirty="0">
              <a:latin typeface="Anek Tamil" pitchFamily="2" charset="0"/>
              <a:cs typeface="Anek Tamil" pitchFamily="2" charset="0"/>
            </a:endParaRPr>
          </a:p>
          <a:p>
            <a:pPr marL="285750" indent="-285750" algn="just">
              <a:lnSpc>
                <a:spcPct val="150000"/>
              </a:lnSpc>
              <a:buFont typeface="Wingdings" panose="05000000000000000000" pitchFamily="2" charset="2"/>
              <a:buChar char="§"/>
            </a:pPr>
            <a:r>
              <a:rPr lang="ta-IN" sz="1600" dirty="0">
                <a:latin typeface="Anek Tamil" pitchFamily="2" charset="0"/>
                <a:cs typeface="Anek Tamil" pitchFamily="2" charset="0"/>
              </a:rPr>
              <a:t>“உனக்கு விருப்பமிருந்தால்</a:t>
            </a:r>
            <a:r>
              <a:rPr lang="en-US" sz="1600" dirty="0">
                <a:latin typeface="Anek Tamil" pitchFamily="2" charset="0"/>
                <a:cs typeface="Anek Tamil" pitchFamily="2" charset="0"/>
              </a:rPr>
              <a:t>, </a:t>
            </a:r>
            <a:r>
              <a:rPr lang="ta-IN" sz="1600" dirty="0">
                <a:latin typeface="Anek Tamil" pitchFamily="2" charset="0"/>
                <a:cs typeface="Anek Tamil" pitchFamily="2" charset="0"/>
              </a:rPr>
              <a:t>அங்கு ஒரு பயிற்சிப்பணி செய்ய ஒரு  வாய்ப்பு உள்ளது</a:t>
            </a:r>
            <a:r>
              <a:rPr lang="en-US" sz="1600" dirty="0">
                <a:latin typeface="Anek Tamil" pitchFamily="2" charset="0"/>
                <a:cs typeface="Anek Tamil" pitchFamily="2" charset="0"/>
              </a:rPr>
              <a:t>” </a:t>
            </a:r>
            <a:r>
              <a:rPr lang="ta-IN" sz="1600" dirty="0">
                <a:latin typeface="Anek Tamil" pitchFamily="2" charset="0"/>
                <a:cs typeface="Anek Tamil" pitchFamily="2" charset="0"/>
              </a:rPr>
              <a:t>என்று அந்த நண்பர் கூறினார். அவர் காங்கோ ஜனநாயகக் குடியரசின் ஹோப்  சேணல் இயக்குநராகவும் இருந்தார்.</a:t>
            </a:r>
            <a:r>
              <a:rPr lang="en-IN" sz="1600" dirty="0">
                <a:latin typeface="Anek Tamil" pitchFamily="2" charset="0"/>
                <a:cs typeface="Anek Tamil" pitchFamily="2" charset="0"/>
              </a:rPr>
              <a:t> </a:t>
            </a:r>
            <a:r>
              <a:rPr lang="ta-IN" sz="1600" dirty="0">
                <a:latin typeface="Anek Tamil" pitchFamily="2" charset="0"/>
                <a:cs typeface="Anek Tamil" pitchFamily="2" charset="0"/>
              </a:rPr>
              <a:t>தலைநகர் கின்ஷாஸாவில்</a:t>
            </a:r>
            <a:r>
              <a:rPr lang="en-US" sz="1600" dirty="0">
                <a:latin typeface="Anek Tamil" pitchFamily="2" charset="0"/>
                <a:cs typeface="Anek Tamil" pitchFamily="2" charset="0"/>
              </a:rPr>
              <a:t>, </a:t>
            </a:r>
            <a:r>
              <a:rPr lang="ta-IN" sz="1600" dirty="0">
                <a:latin typeface="Anek Tamil" pitchFamily="2" charset="0"/>
                <a:cs typeface="Anek Tamil" pitchFamily="2" charset="0"/>
              </a:rPr>
              <a:t>ஹோப் சேனலும் அட்வென்டிஸ்ட் உலக வானொலியும் ஒரு சிறிய ஸ்டுடியோவைப் பகிர்ந்து இயங்கி வந்தன.</a:t>
            </a:r>
            <a:endParaRPr lang="en-IN" sz="1600" dirty="0">
              <a:latin typeface="Anek Tamil" pitchFamily="2" charset="0"/>
              <a:cs typeface="Anek Tamil" pitchFamily="2" charset="0"/>
            </a:endParaRPr>
          </a:p>
          <a:p>
            <a:pPr marL="285750" indent="-285750" algn="just">
              <a:lnSpc>
                <a:spcPct val="150000"/>
              </a:lnSpc>
              <a:buFont typeface="Wingdings" panose="05000000000000000000" pitchFamily="2" charset="2"/>
              <a:buChar char="§"/>
            </a:pPr>
            <a:r>
              <a:rPr lang="ta-IN" sz="1600" dirty="0">
                <a:latin typeface="Anek Tamil" pitchFamily="2" charset="0"/>
                <a:cs typeface="Anek Tamil" pitchFamily="2" charset="0"/>
              </a:rPr>
              <a:t>ஜூலியா தனது பத்திரிகையியல் முதுகலை படிப்பின் இறுதியாண்டில் இருந்ததால்</a:t>
            </a:r>
            <a:r>
              <a:rPr lang="en-US" sz="1600" dirty="0">
                <a:latin typeface="Anek Tamil" pitchFamily="2" charset="0"/>
                <a:cs typeface="Anek Tamil" pitchFamily="2" charset="0"/>
              </a:rPr>
              <a:t>, </a:t>
            </a:r>
            <a:r>
              <a:rPr lang="ta-IN" sz="1600" dirty="0">
                <a:latin typeface="Anek Tamil" pitchFamily="2" charset="0"/>
                <a:cs typeface="Anek Tamil" pitchFamily="2" charset="0"/>
              </a:rPr>
              <a:t>நேரடி அனுபவத்தைப் பெற இந்த வாய்ப்பை உடனடியாகப் பயன்படுத்திக்கொண்டார்.</a:t>
            </a:r>
            <a:r>
              <a:rPr lang="en-IN" sz="1600" dirty="0">
                <a:latin typeface="Anek Tamil" pitchFamily="2" charset="0"/>
                <a:cs typeface="Anek Tamil" pitchFamily="2" charset="0"/>
              </a:rPr>
              <a:t> </a:t>
            </a:r>
            <a:r>
              <a:rPr lang="ta-IN" sz="1600" dirty="0">
                <a:latin typeface="Anek Tamil" pitchFamily="2" charset="0"/>
                <a:cs typeface="Anek Tamil" pitchFamily="2" charset="0"/>
              </a:rPr>
              <a:t>தொழில்நுட்பக் குழுவில் ஒன்பது மாத கால பயிற்சி வாய்ப்பைப் பெற்றார். நிகழ்ச்சிகளைப் பதிவு செய்வதும்</a:t>
            </a:r>
            <a:r>
              <a:rPr lang="en-US" sz="1600" dirty="0">
                <a:latin typeface="Anek Tamil" pitchFamily="2" charset="0"/>
                <a:cs typeface="Anek Tamil" pitchFamily="2" charset="0"/>
              </a:rPr>
              <a:t>, </a:t>
            </a:r>
            <a:r>
              <a:rPr lang="ta-IN" sz="1600" dirty="0">
                <a:latin typeface="Anek Tamil" pitchFamily="2" charset="0"/>
                <a:cs typeface="Anek Tamil" pitchFamily="2" charset="0"/>
              </a:rPr>
              <a:t>வானொலி நிலையத்தை இயக்க உதவுவதுமே அவரது பணியாக இருந்தது.</a:t>
            </a:r>
            <a:endParaRPr lang="en-IN" sz="1600" dirty="0">
              <a:latin typeface="Anek Tamil" pitchFamily="2" charset="0"/>
              <a:cs typeface="Anek Tamil" pitchFamily="2" charset="0"/>
            </a:endParaRPr>
          </a:p>
          <a:p>
            <a:pPr marL="285750" indent="-285750" algn="just">
              <a:lnSpc>
                <a:spcPct val="150000"/>
              </a:lnSpc>
              <a:buFont typeface="Wingdings" panose="05000000000000000000" pitchFamily="2" charset="2"/>
              <a:buChar char="§"/>
            </a:pPr>
            <a:r>
              <a:rPr lang="ta-IN" sz="1600" dirty="0">
                <a:latin typeface="Anek Tamil" pitchFamily="2" charset="0"/>
                <a:cs typeface="Anek Tamil" pitchFamily="2" charset="0"/>
              </a:rPr>
              <a:t>அந்த வானொலி நிலையத்தின் நிகழ்ச்சிகள் ஜூலியாவிற்குப் பெரும் ஆச்சரியத்தை அளித்தன. அவர் ஒரு செவன்த்-டே அட்வென்டிஸ்ட் அல்ல</a:t>
            </a:r>
            <a:r>
              <a:rPr lang="en-US" sz="1600" dirty="0">
                <a:latin typeface="Anek Tamil" pitchFamily="2" charset="0"/>
                <a:cs typeface="Anek Tamil" pitchFamily="2" charset="0"/>
              </a:rPr>
              <a:t>, </a:t>
            </a:r>
            <a:r>
              <a:rPr lang="ta-IN" sz="1600" dirty="0">
                <a:latin typeface="Anek Tamil" pitchFamily="2" charset="0"/>
                <a:cs typeface="Anek Tamil" pitchFamily="2" charset="0"/>
              </a:rPr>
              <a:t>மேலும் அவருக்கு அட்வென்டிஸ்ட் சபையைப்பற்றி மிகக்குறைவாகவே தெரிந்திருந்தது.</a:t>
            </a:r>
            <a:endParaRPr lang="en-IN" dirty="0"/>
          </a:p>
        </p:txBody>
      </p:sp>
      <p:pic>
        <p:nvPicPr>
          <p:cNvPr id="5" name="Picture 4">
            <a:extLst>
              <a:ext uri="{FF2B5EF4-FFF2-40B4-BE49-F238E27FC236}">
                <a16:creationId xmlns:a16="http://schemas.microsoft.com/office/drawing/2014/main" id="{26446BB6-9BD0-F9D4-D78E-5D2963882C8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68812" y="865162"/>
            <a:ext cx="4225958" cy="5447333"/>
          </a:xfrm>
          <a:prstGeom prst="rect">
            <a:avLst/>
          </a:prstGeom>
          <a:effectLst>
            <a:softEdge rad="635000"/>
          </a:effectLst>
        </p:spPr>
      </p:pic>
    </p:spTree>
    <p:extLst>
      <p:ext uri="{BB962C8B-B14F-4D97-AF65-F5344CB8AC3E}">
        <p14:creationId xmlns:p14="http://schemas.microsoft.com/office/powerpoint/2010/main" val="378468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AD2C5">
            <a:alpha val="47000"/>
          </a:srgbClr>
        </a:solidFill>
        <a:effectLst/>
      </p:bgPr>
    </p:bg>
    <p:spTree>
      <p:nvGrpSpPr>
        <p:cNvPr id="1" name="">
          <a:extLst>
            <a:ext uri="{FF2B5EF4-FFF2-40B4-BE49-F238E27FC236}">
              <a16:creationId xmlns:a16="http://schemas.microsoft.com/office/drawing/2014/main" id="{5F6CEA8C-8E6F-A120-1A78-38B00EE02837}"/>
            </a:ext>
          </a:extLst>
        </p:cNvPr>
        <p:cNvGrpSpPr/>
        <p:nvPr/>
      </p:nvGrpSpPr>
      <p:grpSpPr>
        <a:xfrm>
          <a:off x="0" y="0"/>
          <a:ext cx="0" cy="0"/>
          <a:chOff x="0" y="0"/>
          <a:chExt cx="0" cy="0"/>
        </a:xfrm>
      </p:grpSpPr>
      <p:sp>
        <p:nvSpPr>
          <p:cNvPr id="2" name="Heart 1">
            <a:extLst>
              <a:ext uri="{FF2B5EF4-FFF2-40B4-BE49-F238E27FC236}">
                <a16:creationId xmlns:a16="http://schemas.microsoft.com/office/drawing/2014/main" id="{76F6E2C4-8BCD-B9E5-5338-CB50B78E5F66}"/>
              </a:ext>
            </a:extLst>
          </p:cNvPr>
          <p:cNvSpPr/>
          <p:nvPr/>
        </p:nvSpPr>
        <p:spPr>
          <a:xfrm>
            <a:off x="0" y="0"/>
            <a:ext cx="429065" cy="330591"/>
          </a:xfrm>
          <a:prstGeom prst="heart">
            <a:avLst/>
          </a:prstGeom>
          <a:solidFill>
            <a:srgbClr val="2F3E4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latin typeface="Anek Tamil Expanded ExtraBold" pitchFamily="2" charset="0"/>
                <a:cs typeface="Anek Tamil Expanded ExtraBold" pitchFamily="2" charset="0"/>
              </a:rPr>
              <a:t>2</a:t>
            </a:r>
          </a:p>
        </p:txBody>
      </p:sp>
      <p:sp>
        <p:nvSpPr>
          <p:cNvPr id="3" name="TextBox 2">
            <a:extLst>
              <a:ext uri="{FF2B5EF4-FFF2-40B4-BE49-F238E27FC236}">
                <a16:creationId xmlns:a16="http://schemas.microsoft.com/office/drawing/2014/main" id="{9F546504-0493-348D-C411-591A5CE8319F}"/>
              </a:ext>
            </a:extLst>
          </p:cNvPr>
          <p:cNvSpPr txBox="1"/>
          <p:nvPr/>
        </p:nvSpPr>
        <p:spPr>
          <a:xfrm>
            <a:off x="3863925" y="74235"/>
            <a:ext cx="8257736" cy="670952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ta-IN" sz="1600" dirty="0">
                <a:latin typeface="Anek Tamil" pitchFamily="2" charset="0"/>
                <a:cs typeface="Anek Tamil" pitchFamily="2" charset="0"/>
              </a:rPr>
              <a:t>ஏடபுள்யூஆர் எனப்படும் அட்வென்டிஸ்ட் உலக வானொலி திருச்சபை தலைவர் ஒருவரால் நடத்தப்பட்ட வழக்கமான ஜெப நிகழ்ச்சிஒன்றை ஒலிபரப்பியது. அவர் மக்களுக்காக ஜெபித்த விதம் ஜூலியாவை நெகிழ்வடையச் செய்தது. குறிப்பாக</a:t>
            </a:r>
            <a:r>
              <a:rPr lang="en-US" sz="1600" dirty="0">
                <a:latin typeface="Anek Tamil" pitchFamily="2" charset="0"/>
                <a:cs typeface="Anek Tamil" pitchFamily="2" charset="0"/>
              </a:rPr>
              <a:t>, </a:t>
            </a:r>
            <a:r>
              <a:rPr lang="ta-IN" sz="1600" dirty="0">
                <a:latin typeface="Anek Tamil" pitchFamily="2" charset="0"/>
                <a:cs typeface="Anek Tamil" pitchFamily="2" charset="0"/>
              </a:rPr>
              <a:t>அவர் ஜூலியாவிற்காக ஜெபித்தபோது மிகவும் உணர்ச்சிவசப்பட்டார். அந்த ஜெபங்கள் அவர் இதுவரை கேட்ட ஜெபங்களிலிருந்து மாறுபட்டதாக இருந்தன. ஜூலியாவின் சபையில்</a:t>
            </a:r>
            <a:r>
              <a:rPr lang="en-US" sz="1600" dirty="0">
                <a:latin typeface="Anek Tamil" pitchFamily="2" charset="0"/>
                <a:cs typeface="Anek Tamil" pitchFamily="2" charset="0"/>
              </a:rPr>
              <a:t>, </a:t>
            </a:r>
            <a:r>
              <a:rPr lang="ta-IN" sz="1600" dirty="0">
                <a:latin typeface="Anek Tamil" pitchFamily="2" charset="0"/>
                <a:cs typeface="Anek Tamil" pitchFamily="2" charset="0"/>
              </a:rPr>
              <a:t>மக்கள் ஜெபிக்கும்போது சத்தமிடுவார்கள். ஆனால் அந்தத் தலைவர் அவரிடம்</a:t>
            </a:r>
            <a:r>
              <a:rPr lang="en-US" sz="1600" dirty="0">
                <a:latin typeface="Anek Tamil" pitchFamily="2" charset="0"/>
                <a:cs typeface="Anek Tamil" pitchFamily="2" charset="0"/>
              </a:rPr>
              <a:t>, </a:t>
            </a:r>
            <a:r>
              <a:rPr lang="ta-IN" sz="1600" dirty="0">
                <a:latin typeface="Anek Tamil" pitchFamily="2" charset="0"/>
                <a:cs typeface="Anek Tamil" pitchFamily="2" charset="0"/>
              </a:rPr>
              <a:t>“ஜெபிக்கும்போது நீங்கள் சத்தமிடத் தேவையில்லை. நீங்கள் தேவனிடம் ஒரு நண்பரைப்போலப் பேசலாம்</a:t>
            </a:r>
            <a:r>
              <a:rPr lang="en-US" sz="1600" dirty="0">
                <a:latin typeface="Anek Tamil" pitchFamily="2" charset="0"/>
                <a:cs typeface="Anek Tamil" pitchFamily="2" charset="0"/>
              </a:rPr>
              <a:t>” </a:t>
            </a:r>
            <a:r>
              <a:rPr lang="ta-IN" sz="1600" dirty="0">
                <a:latin typeface="Anek Tamil" pitchFamily="2" charset="0"/>
                <a:cs typeface="Anek Tamil" pitchFamily="2" charset="0"/>
              </a:rPr>
              <a:t>என்று கூறினார்.</a:t>
            </a:r>
            <a:endParaRPr lang="en-IN" sz="1600" dirty="0">
              <a:latin typeface="Anek Tamil" pitchFamily="2" charset="0"/>
              <a:cs typeface="Anek Tamil" pitchFamily="2" charset="0"/>
            </a:endParaRPr>
          </a:p>
          <a:p>
            <a:pPr marL="285750" indent="-285750" algn="just">
              <a:lnSpc>
                <a:spcPct val="150000"/>
              </a:lnSpc>
              <a:buFont typeface="Wingdings" panose="05000000000000000000" pitchFamily="2" charset="2"/>
              <a:buChar char="§"/>
            </a:pPr>
            <a:r>
              <a:rPr lang="ta-IN" sz="1600" dirty="0">
                <a:latin typeface="Anek Tamil" pitchFamily="2" charset="0"/>
                <a:cs typeface="Anek Tamil" pitchFamily="2" charset="0"/>
              </a:rPr>
              <a:t>வானொலி நிலையத்தின் பிரசங்கங்கள் மற்றும் இசையாலும் ஜூலியா கவரப்பட்டார்.</a:t>
            </a:r>
            <a:r>
              <a:rPr lang="en-IN" sz="1600" dirty="0">
                <a:latin typeface="Anek Tamil" pitchFamily="2" charset="0"/>
                <a:cs typeface="Anek Tamil" pitchFamily="2" charset="0"/>
              </a:rPr>
              <a:t> </a:t>
            </a:r>
            <a:r>
              <a:rPr lang="ta-IN" sz="1600" dirty="0">
                <a:latin typeface="Anek Tamil" pitchFamily="2" charset="0"/>
                <a:cs typeface="Anek Tamil" pitchFamily="2" charset="0"/>
              </a:rPr>
              <a:t>அதன்பிறகு</a:t>
            </a:r>
            <a:r>
              <a:rPr lang="en-US" sz="1600" dirty="0">
                <a:latin typeface="Anek Tamil" pitchFamily="2" charset="0"/>
                <a:cs typeface="Anek Tamil" pitchFamily="2" charset="0"/>
              </a:rPr>
              <a:t>, </a:t>
            </a:r>
            <a:r>
              <a:rPr lang="ta-IN" sz="1600" dirty="0">
                <a:latin typeface="Anek Tamil" pitchFamily="2" charset="0"/>
                <a:cs typeface="Anek Tamil" pitchFamily="2" charset="0"/>
              </a:rPr>
              <a:t>‘மதிப்புமிக்கப் பெண்</a:t>
            </a:r>
            <a:r>
              <a:rPr lang="en-US" sz="1600" dirty="0">
                <a:latin typeface="Anek Tamil" pitchFamily="2" charset="0"/>
                <a:cs typeface="Anek Tamil" pitchFamily="2" charset="0"/>
              </a:rPr>
              <a:t>’ </a:t>
            </a:r>
            <a:r>
              <a:rPr lang="ta-IN" sz="1600" dirty="0">
                <a:latin typeface="Anek Tamil" pitchFamily="2" charset="0"/>
                <a:cs typeface="Anek Tamil" pitchFamily="2" charset="0"/>
              </a:rPr>
              <a:t>என்கிற காலை நேர நிகழ்ச்சி ஒன்றை இணைந்து தொகுத்து வழங்குவதற்கு அவருக்கு வாய்ப்பு கிடைத்தது. </a:t>
            </a:r>
            <a:endParaRPr lang="en-IN" sz="1600" dirty="0">
              <a:latin typeface="Anek Tamil" pitchFamily="2" charset="0"/>
              <a:cs typeface="Anek Tamil" pitchFamily="2" charset="0"/>
            </a:endParaRPr>
          </a:p>
          <a:p>
            <a:pPr marL="285750" indent="-285750" algn="just">
              <a:lnSpc>
                <a:spcPct val="150000"/>
              </a:lnSpc>
              <a:buFont typeface="Wingdings" panose="05000000000000000000" pitchFamily="2" charset="2"/>
              <a:buChar char="§"/>
            </a:pPr>
            <a:r>
              <a:rPr lang="ta-IN" sz="1600" dirty="0">
                <a:latin typeface="Anek Tamil" pitchFamily="2" charset="0"/>
                <a:cs typeface="Anek Tamil" pitchFamily="2" charset="0"/>
              </a:rPr>
              <a:t>அவரும் மகளிர் ஊழியக் குழுவின் தலைவரும் இணைந்து</a:t>
            </a:r>
            <a:r>
              <a:rPr lang="en-US" sz="1600" dirty="0">
                <a:latin typeface="Anek Tamil" pitchFamily="2" charset="0"/>
                <a:cs typeface="Anek Tamil" pitchFamily="2" charset="0"/>
              </a:rPr>
              <a:t>, </a:t>
            </a:r>
            <a:r>
              <a:rPr lang="ta-IN" sz="1600" dirty="0">
                <a:latin typeface="Anek Tamil" pitchFamily="2" charset="0"/>
                <a:cs typeface="Anek Tamil" pitchFamily="2" charset="0"/>
              </a:rPr>
              <a:t>நாகரிகம்</a:t>
            </a:r>
            <a:r>
              <a:rPr lang="en-US" sz="1600" dirty="0">
                <a:latin typeface="Anek Tamil" pitchFamily="2" charset="0"/>
                <a:cs typeface="Anek Tamil" pitchFamily="2" charset="0"/>
              </a:rPr>
              <a:t>, </a:t>
            </a:r>
            <a:r>
              <a:rPr lang="ta-IN" sz="1600" dirty="0">
                <a:latin typeface="Anek Tamil" pitchFamily="2" charset="0"/>
                <a:cs typeface="Anek Tamil" pitchFamily="2" charset="0"/>
              </a:rPr>
              <a:t>திருமணம் மற்றும் வாழ்வின் பிற அம்சங்களில் வேதாகமக் கொள்கைகளுக்கு எவ்வாறு உண்மையுடன் இருப்பது என்பதுகுறித்து மற்ற பெண்களை நேர்காணல் செய்தனர்.</a:t>
            </a:r>
            <a:r>
              <a:rPr lang="en-IN" sz="1600" dirty="0">
                <a:latin typeface="Anek Tamil" pitchFamily="2" charset="0"/>
                <a:cs typeface="Anek Tamil" pitchFamily="2" charset="0"/>
              </a:rPr>
              <a:t> </a:t>
            </a:r>
            <a:r>
              <a:rPr lang="ta-IN" sz="1600" dirty="0">
                <a:latin typeface="Anek Tamil" pitchFamily="2" charset="0"/>
                <a:cs typeface="Anek Tamil" pitchFamily="2" charset="0"/>
              </a:rPr>
              <a:t>பயிற்சிக்காலம் முடிந்ததும்</a:t>
            </a:r>
            <a:r>
              <a:rPr lang="en-US" sz="1600" dirty="0">
                <a:latin typeface="Anek Tamil" pitchFamily="2" charset="0"/>
                <a:cs typeface="Anek Tamil" pitchFamily="2" charset="0"/>
              </a:rPr>
              <a:t>, </a:t>
            </a:r>
            <a:r>
              <a:rPr lang="ta-IN" sz="1600" dirty="0">
                <a:latin typeface="Anek Tamil" pitchFamily="2" charset="0"/>
                <a:cs typeface="Anek Tamil" pitchFamily="2" charset="0"/>
              </a:rPr>
              <a:t>ஜூலியா ஞானஸ்நானம் பெற்று அட்வென்டிஸ்ட் சபையில் இணைந்தார். </a:t>
            </a:r>
            <a:endParaRPr lang="en-IN" dirty="0"/>
          </a:p>
        </p:txBody>
      </p:sp>
      <p:pic>
        <p:nvPicPr>
          <p:cNvPr id="6" name="Picture 5">
            <a:extLst>
              <a:ext uri="{FF2B5EF4-FFF2-40B4-BE49-F238E27FC236}">
                <a16:creationId xmlns:a16="http://schemas.microsoft.com/office/drawing/2014/main" id="{870EA1D4-950F-B137-E9B4-D6A7F2C792A8}"/>
              </a:ext>
            </a:extLst>
          </p:cNvPr>
          <p:cNvPicPr>
            <a:picLocks noChangeAspect="1"/>
          </p:cNvPicPr>
          <p:nvPr/>
        </p:nvPicPr>
        <p:blipFill>
          <a:blip r:embed="rId2"/>
          <a:stretch>
            <a:fillRect/>
          </a:stretch>
        </p:blipFill>
        <p:spPr>
          <a:xfrm>
            <a:off x="-201876" y="678765"/>
            <a:ext cx="4211170" cy="5641145"/>
          </a:xfrm>
          <a:prstGeom prst="rect">
            <a:avLst/>
          </a:prstGeom>
          <a:effectLst>
            <a:softEdge rad="635000"/>
          </a:effectLst>
        </p:spPr>
      </p:pic>
    </p:spTree>
    <p:extLst>
      <p:ext uri="{BB962C8B-B14F-4D97-AF65-F5344CB8AC3E}">
        <p14:creationId xmlns:p14="http://schemas.microsoft.com/office/powerpoint/2010/main" val="3051587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AD2C5">
            <a:alpha val="47000"/>
          </a:srgbClr>
        </a:solidFill>
        <a:effectLst/>
      </p:bgPr>
    </p:bg>
    <p:spTree>
      <p:nvGrpSpPr>
        <p:cNvPr id="1" name="">
          <a:extLst>
            <a:ext uri="{FF2B5EF4-FFF2-40B4-BE49-F238E27FC236}">
              <a16:creationId xmlns:a16="http://schemas.microsoft.com/office/drawing/2014/main" id="{AC9C6348-C24A-69DC-D2AC-76035BE5FC79}"/>
            </a:ext>
          </a:extLst>
        </p:cNvPr>
        <p:cNvGrpSpPr/>
        <p:nvPr/>
      </p:nvGrpSpPr>
      <p:grpSpPr>
        <a:xfrm>
          <a:off x="0" y="0"/>
          <a:ext cx="0" cy="0"/>
          <a:chOff x="0" y="0"/>
          <a:chExt cx="0" cy="0"/>
        </a:xfrm>
      </p:grpSpPr>
      <p:sp>
        <p:nvSpPr>
          <p:cNvPr id="2" name="Heart 1">
            <a:extLst>
              <a:ext uri="{FF2B5EF4-FFF2-40B4-BE49-F238E27FC236}">
                <a16:creationId xmlns:a16="http://schemas.microsoft.com/office/drawing/2014/main" id="{98AC0DCA-EC95-68B4-1A61-4EDBB3A14F5D}"/>
              </a:ext>
            </a:extLst>
          </p:cNvPr>
          <p:cNvSpPr/>
          <p:nvPr/>
        </p:nvSpPr>
        <p:spPr>
          <a:xfrm>
            <a:off x="0" y="0"/>
            <a:ext cx="429065" cy="330591"/>
          </a:xfrm>
          <a:prstGeom prst="heart">
            <a:avLst/>
          </a:prstGeom>
          <a:solidFill>
            <a:srgbClr val="2F3E4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latin typeface="Anek Tamil Expanded ExtraBold" pitchFamily="2" charset="0"/>
                <a:cs typeface="Anek Tamil Expanded ExtraBold" pitchFamily="2" charset="0"/>
              </a:rPr>
              <a:t>3</a:t>
            </a:r>
          </a:p>
        </p:txBody>
      </p:sp>
      <p:sp>
        <p:nvSpPr>
          <p:cNvPr id="3" name="TextBox 2">
            <a:extLst>
              <a:ext uri="{FF2B5EF4-FFF2-40B4-BE49-F238E27FC236}">
                <a16:creationId xmlns:a16="http://schemas.microsoft.com/office/drawing/2014/main" id="{5F08266E-254B-D110-3AD6-8A62081A892A}"/>
              </a:ext>
            </a:extLst>
          </p:cNvPr>
          <p:cNvSpPr txBox="1"/>
          <p:nvPr/>
        </p:nvSpPr>
        <p:spPr>
          <a:xfrm>
            <a:off x="3863925" y="74235"/>
            <a:ext cx="8257736" cy="670952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ta-IN" sz="1600" dirty="0">
                <a:latin typeface="Anek Tamil" pitchFamily="2" charset="0"/>
                <a:cs typeface="Anek Tamil" pitchFamily="2" charset="0"/>
              </a:rPr>
              <a:t>அவருக்கு இந்தப் பயிற்சிக்கு விண்ணப்பிக்குமாறு பரிந்துரைத்த அவரது நண்பரான ஹோப் சேனல் இயக்குனர்</a:t>
            </a:r>
            <a:r>
              <a:rPr lang="en-US" sz="1600" dirty="0">
                <a:latin typeface="Anek Tamil" pitchFamily="2" charset="0"/>
                <a:cs typeface="Anek Tamil" pitchFamily="2" charset="0"/>
              </a:rPr>
              <a:t>, </a:t>
            </a:r>
            <a:r>
              <a:rPr lang="ta-IN" sz="1600" dirty="0">
                <a:latin typeface="Anek Tamil" pitchFamily="2" charset="0"/>
                <a:cs typeface="Anek Tamil" pitchFamily="2" charset="0"/>
              </a:rPr>
              <a:t>ஜூலியாவின் முடிவைக் கேட்டு மிகுந்த மகிழ்ச்சி அடைந்தார்.</a:t>
            </a:r>
            <a:r>
              <a:rPr lang="en-IN" sz="1600" dirty="0">
                <a:latin typeface="Anek Tamil" pitchFamily="2" charset="0"/>
                <a:cs typeface="Anek Tamil" pitchFamily="2" charset="0"/>
              </a:rPr>
              <a:t> </a:t>
            </a:r>
            <a:r>
              <a:rPr lang="ta-IN" sz="1600" dirty="0">
                <a:latin typeface="Anek Tamil" pitchFamily="2" charset="0"/>
                <a:cs typeface="Anek Tamil" pitchFamily="2" charset="0"/>
              </a:rPr>
              <a:t>“நீ என் தோழியாக இருந்தாய்</a:t>
            </a:r>
            <a:r>
              <a:rPr lang="en-US" sz="1600" dirty="0">
                <a:latin typeface="Anek Tamil" pitchFamily="2" charset="0"/>
                <a:cs typeface="Anek Tamil" pitchFamily="2" charset="0"/>
              </a:rPr>
              <a:t>, </a:t>
            </a:r>
            <a:r>
              <a:rPr lang="ta-IN" sz="1600" dirty="0">
                <a:latin typeface="Anek Tamil" pitchFamily="2" charset="0"/>
                <a:cs typeface="Anek Tamil" pitchFamily="2" charset="0"/>
              </a:rPr>
              <a:t>இப்போது என் சகோதரியாகிவிட்டாய்</a:t>
            </a:r>
            <a:r>
              <a:rPr lang="en-US" sz="1600" dirty="0">
                <a:latin typeface="Anek Tamil" pitchFamily="2" charset="0"/>
                <a:cs typeface="Anek Tamil" pitchFamily="2" charset="0"/>
              </a:rPr>
              <a:t>” </a:t>
            </a:r>
            <a:r>
              <a:rPr lang="ta-IN" sz="1600" dirty="0">
                <a:latin typeface="Anek Tamil" pitchFamily="2" charset="0"/>
                <a:cs typeface="Anek Tamil" pitchFamily="2" charset="0"/>
              </a:rPr>
              <a:t>என்று அவர் கூறினார்.</a:t>
            </a:r>
            <a:endParaRPr lang="en-IN" sz="1600" dirty="0">
              <a:latin typeface="Anek Tamil" pitchFamily="2" charset="0"/>
              <a:cs typeface="Anek Tamil" pitchFamily="2" charset="0"/>
            </a:endParaRPr>
          </a:p>
          <a:p>
            <a:pPr marL="285750" indent="-285750" algn="just">
              <a:lnSpc>
                <a:spcPct val="150000"/>
              </a:lnSpc>
              <a:buFont typeface="Wingdings" panose="05000000000000000000" pitchFamily="2" charset="2"/>
              <a:buChar char="§"/>
            </a:pPr>
            <a:r>
              <a:rPr lang="ta-IN" sz="1600" dirty="0">
                <a:latin typeface="Anek Tamil" pitchFamily="2" charset="0"/>
                <a:cs typeface="Anek Tamil" pitchFamily="2" charset="0"/>
              </a:rPr>
              <a:t>ஜூலியா மிகுந்த மகிழ்ச்சியடைந்தார்! வானொலி நிகழ்ச்சிகள் அவரது வாழ்க்கையையே மாற்றிவிட்டன. நற்செய்தியைப் பரப்புவதற்கு வானொலி ஒரு சிறந்த கருவி என்பதை அவர் உணர்ந்தார். "நான் இங்கேயே இருந்து நற்செய்தியை அறிவிக்க உதவவேண்டும்</a:t>
            </a:r>
            <a:r>
              <a:rPr lang="en-US" sz="1600" dirty="0">
                <a:latin typeface="Anek Tamil" pitchFamily="2" charset="0"/>
                <a:cs typeface="Anek Tamil" pitchFamily="2" charset="0"/>
              </a:rPr>
              <a:t>’ </a:t>
            </a:r>
            <a:r>
              <a:rPr lang="ta-IN" sz="1600" dirty="0">
                <a:latin typeface="Anek Tamil" pitchFamily="2" charset="0"/>
                <a:cs typeface="Anek Tamil" pitchFamily="2" charset="0"/>
              </a:rPr>
              <a:t>என்று நினைத்தார்.</a:t>
            </a:r>
            <a:endParaRPr lang="en-IN" sz="1600" dirty="0">
              <a:latin typeface="Anek Tamil" pitchFamily="2" charset="0"/>
              <a:cs typeface="Anek Tamil" pitchFamily="2" charset="0"/>
            </a:endParaRPr>
          </a:p>
          <a:p>
            <a:pPr marL="285750" indent="-285750" algn="just">
              <a:lnSpc>
                <a:spcPct val="150000"/>
              </a:lnSpc>
              <a:buFont typeface="Wingdings" panose="05000000000000000000" pitchFamily="2" charset="2"/>
              <a:buChar char="§"/>
            </a:pPr>
            <a:r>
              <a:rPr lang="ta-IN" sz="1600" dirty="0">
                <a:latin typeface="Anek Tamil" pitchFamily="2" charset="0"/>
                <a:cs typeface="Anek Tamil" pitchFamily="2" charset="0"/>
              </a:rPr>
              <a:t>சில மாதங்களுக்குப் பிறகு</a:t>
            </a:r>
            <a:r>
              <a:rPr lang="en-US" sz="1600" dirty="0">
                <a:latin typeface="Anek Tamil" pitchFamily="2" charset="0"/>
                <a:cs typeface="Anek Tamil" pitchFamily="2" charset="0"/>
              </a:rPr>
              <a:t>, </a:t>
            </a:r>
            <a:r>
              <a:rPr lang="ta-IN" sz="1600" dirty="0">
                <a:latin typeface="Anek Tamil" pitchFamily="2" charset="0"/>
                <a:cs typeface="Anek Tamil" pitchFamily="2" charset="0"/>
              </a:rPr>
              <a:t>அவர் பத்திரிகையியலில் முதுகலைப் பட்டம் பெற்றார். அவருக்கு ஆச்சரியம் அளிக்கும் விதமாக</a:t>
            </a:r>
            <a:r>
              <a:rPr lang="en-US" sz="1600" dirty="0">
                <a:latin typeface="Anek Tamil" pitchFamily="2" charset="0"/>
                <a:cs typeface="Anek Tamil" pitchFamily="2" charset="0"/>
              </a:rPr>
              <a:t>, </a:t>
            </a:r>
            <a:r>
              <a:rPr lang="ta-IN" sz="1600" dirty="0">
                <a:latin typeface="Anek Tamil" pitchFamily="2" charset="0"/>
                <a:cs typeface="Anek Tamil" pitchFamily="2" charset="0"/>
              </a:rPr>
              <a:t>அதே வானொலி நிலையத்தின் இயக்குனர் பதவி அவருக்கு வழங்கப்பட்டது. ஜூலியா சிலிர்ப்படைந்தார்</a:t>
            </a:r>
            <a:r>
              <a:rPr lang="en-US" sz="1600" dirty="0">
                <a:latin typeface="Anek Tamil" pitchFamily="2" charset="0"/>
                <a:cs typeface="Anek Tamil" pitchFamily="2" charset="0"/>
              </a:rPr>
              <a:t>, </a:t>
            </a:r>
            <a:r>
              <a:rPr lang="ta-IN" sz="1600" dirty="0">
                <a:latin typeface="Anek Tamil" pitchFamily="2" charset="0"/>
                <a:cs typeface="Anek Tamil" pitchFamily="2" charset="0"/>
              </a:rPr>
              <a:t>மேலும் தெய்வீக ஞானத்திற்காக ஜெபித்தார். "ஆண்டவரே</a:t>
            </a:r>
            <a:r>
              <a:rPr lang="en-US" sz="1600" dirty="0">
                <a:latin typeface="Anek Tamil" pitchFamily="2" charset="0"/>
                <a:cs typeface="Anek Tamil" pitchFamily="2" charset="0"/>
              </a:rPr>
              <a:t>, </a:t>
            </a:r>
            <a:r>
              <a:rPr lang="ta-IN" sz="1600" dirty="0">
                <a:latin typeface="Anek Tamil" pitchFamily="2" charset="0"/>
                <a:cs typeface="Anek Tamil" pitchFamily="2" charset="0"/>
              </a:rPr>
              <a:t>நீர் எனக்குக் கொடுத்த திறமைகளைப் பயன்படுத்தி</a:t>
            </a:r>
            <a:r>
              <a:rPr lang="en-US" sz="1600" dirty="0">
                <a:latin typeface="Anek Tamil" pitchFamily="2" charset="0"/>
                <a:cs typeface="Anek Tamil" pitchFamily="2" charset="0"/>
              </a:rPr>
              <a:t>, </a:t>
            </a:r>
            <a:r>
              <a:rPr lang="ta-IN" sz="1600" dirty="0">
                <a:latin typeface="Anek Tamil" pitchFamily="2" charset="0"/>
                <a:cs typeface="Anek Tamil" pitchFamily="2" charset="0"/>
              </a:rPr>
              <a:t>மக்களை உம்மிடம் அழைத்துச் செல்லும் நல்ல நிகழ்ச்சிகளை உருவாக்க எனக்கு உதவும்</a:t>
            </a:r>
            <a:r>
              <a:rPr lang="en-US" sz="1600" dirty="0">
                <a:latin typeface="Anek Tamil" pitchFamily="2" charset="0"/>
                <a:cs typeface="Anek Tamil" pitchFamily="2" charset="0"/>
              </a:rPr>
              <a:t>’ </a:t>
            </a:r>
            <a:r>
              <a:rPr lang="ta-IN" sz="1600" dirty="0">
                <a:latin typeface="Anek Tamil" pitchFamily="2" charset="0"/>
                <a:cs typeface="Anek Tamil" pitchFamily="2" charset="0"/>
              </a:rPr>
              <a:t>என்று அவர் வேண்டிக்கொண்டார்.</a:t>
            </a:r>
            <a:endParaRPr lang="en-IN" sz="1600" dirty="0">
              <a:latin typeface="Anek Tamil" pitchFamily="2" charset="0"/>
              <a:cs typeface="Anek Tamil" pitchFamily="2" charset="0"/>
            </a:endParaRPr>
          </a:p>
          <a:p>
            <a:pPr marL="285750" indent="-285750" algn="just">
              <a:lnSpc>
                <a:spcPct val="150000"/>
              </a:lnSpc>
              <a:buFont typeface="Wingdings" panose="05000000000000000000" pitchFamily="2" charset="2"/>
              <a:buChar char="§"/>
            </a:pPr>
            <a:r>
              <a:rPr lang="ta-IN" sz="1600" dirty="0">
                <a:latin typeface="Anek Tamil" pitchFamily="2" charset="0"/>
                <a:cs typeface="Anek Tamil" pitchFamily="2" charset="0"/>
              </a:rPr>
              <a:t>இன்று அந்த வானொலி நிலையம்</a:t>
            </a:r>
            <a:r>
              <a:rPr lang="en-US" sz="1600" dirty="0">
                <a:latin typeface="Anek Tamil" pitchFamily="2" charset="0"/>
                <a:cs typeface="Anek Tamil" pitchFamily="2" charset="0"/>
              </a:rPr>
              <a:t>, </a:t>
            </a:r>
            <a:r>
              <a:rPr lang="ta-IN" sz="1600" dirty="0">
                <a:latin typeface="Anek Tamil" pitchFamily="2" charset="0"/>
                <a:cs typeface="Anek Tamil" pitchFamily="2" charset="0"/>
              </a:rPr>
              <a:t>பிரசங்கங்கள் மற்றும் பாடல்களை ஒளிபரப்பி வருவதுடன் கல்வி</a:t>
            </a:r>
            <a:r>
              <a:rPr lang="en-US" sz="1600" dirty="0">
                <a:latin typeface="Anek Tamil" pitchFamily="2" charset="0"/>
                <a:cs typeface="Anek Tamil" pitchFamily="2" charset="0"/>
              </a:rPr>
              <a:t>, </a:t>
            </a:r>
            <a:r>
              <a:rPr lang="ta-IN" sz="1600" dirty="0">
                <a:latin typeface="Anek Tamil" pitchFamily="2" charset="0"/>
                <a:cs typeface="Anek Tamil" pitchFamily="2" charset="0"/>
              </a:rPr>
              <a:t>குடும்ப வாழ்க்கை மற்றும் சுற்றுச் சூழல்குறித்த நிகழ்ச்சிகளையும் ஒளிபரப்புகிறது. </a:t>
            </a:r>
            <a:endParaRPr lang="en-IN" sz="1600" dirty="0">
              <a:latin typeface="Anek Tamil" pitchFamily="2" charset="0"/>
              <a:cs typeface="Anek Tamil" pitchFamily="2" charset="0"/>
            </a:endParaRPr>
          </a:p>
        </p:txBody>
      </p:sp>
      <p:pic>
        <p:nvPicPr>
          <p:cNvPr id="5" name="Picture 4">
            <a:extLst>
              <a:ext uri="{FF2B5EF4-FFF2-40B4-BE49-F238E27FC236}">
                <a16:creationId xmlns:a16="http://schemas.microsoft.com/office/drawing/2014/main" id="{1D983CFC-FF8A-EA6F-A484-58A3319783C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rcRect t="27317"/>
          <a:stretch>
            <a:fillRect/>
          </a:stretch>
        </p:blipFill>
        <p:spPr>
          <a:xfrm>
            <a:off x="43375" y="1174651"/>
            <a:ext cx="4206240" cy="5176912"/>
          </a:xfrm>
          <a:prstGeom prst="rect">
            <a:avLst/>
          </a:prstGeom>
          <a:effectLst>
            <a:softEdge rad="635000"/>
          </a:effectLst>
        </p:spPr>
      </p:pic>
    </p:spTree>
    <p:extLst>
      <p:ext uri="{BB962C8B-B14F-4D97-AF65-F5344CB8AC3E}">
        <p14:creationId xmlns:p14="http://schemas.microsoft.com/office/powerpoint/2010/main" val="2351149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AD2C5">
            <a:alpha val="47000"/>
          </a:srgbClr>
        </a:solidFill>
        <a:effectLst/>
      </p:bgPr>
    </p:bg>
    <p:spTree>
      <p:nvGrpSpPr>
        <p:cNvPr id="1" name="">
          <a:extLst>
            <a:ext uri="{FF2B5EF4-FFF2-40B4-BE49-F238E27FC236}">
              <a16:creationId xmlns:a16="http://schemas.microsoft.com/office/drawing/2014/main" id="{D9A8AC74-A22E-B565-0A3F-2FBDCB21AD5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1ED0B07-9061-6226-91D9-BCE3BE2C876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p:blipFill>
        <p:spPr>
          <a:xfrm>
            <a:off x="-175846" y="330591"/>
            <a:ext cx="4747846" cy="6286839"/>
          </a:xfrm>
          <a:prstGeom prst="rect">
            <a:avLst/>
          </a:prstGeom>
          <a:effectLst>
            <a:softEdge rad="635000"/>
          </a:effectLst>
        </p:spPr>
      </p:pic>
      <p:sp>
        <p:nvSpPr>
          <p:cNvPr id="2" name="Heart 1">
            <a:extLst>
              <a:ext uri="{FF2B5EF4-FFF2-40B4-BE49-F238E27FC236}">
                <a16:creationId xmlns:a16="http://schemas.microsoft.com/office/drawing/2014/main" id="{AEF08956-DB25-3111-00D7-5AD31AB6521E}"/>
              </a:ext>
            </a:extLst>
          </p:cNvPr>
          <p:cNvSpPr/>
          <p:nvPr/>
        </p:nvSpPr>
        <p:spPr>
          <a:xfrm>
            <a:off x="0" y="0"/>
            <a:ext cx="429065" cy="330591"/>
          </a:xfrm>
          <a:prstGeom prst="heart">
            <a:avLst/>
          </a:prstGeom>
          <a:solidFill>
            <a:srgbClr val="2F3E4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latin typeface="Anek Tamil Expanded ExtraBold" pitchFamily="2" charset="0"/>
                <a:cs typeface="Anek Tamil Expanded ExtraBold" pitchFamily="2" charset="0"/>
              </a:rPr>
              <a:t>4</a:t>
            </a:r>
          </a:p>
        </p:txBody>
      </p:sp>
      <p:sp>
        <p:nvSpPr>
          <p:cNvPr id="3" name="TextBox 2">
            <a:extLst>
              <a:ext uri="{FF2B5EF4-FFF2-40B4-BE49-F238E27FC236}">
                <a16:creationId xmlns:a16="http://schemas.microsoft.com/office/drawing/2014/main" id="{ABAD95F0-7C82-F67E-1EEE-EDFD11496C58}"/>
              </a:ext>
            </a:extLst>
          </p:cNvPr>
          <p:cNvSpPr txBox="1"/>
          <p:nvPr/>
        </p:nvSpPr>
        <p:spPr>
          <a:xfrm>
            <a:off x="4818185" y="74235"/>
            <a:ext cx="7303476" cy="6709529"/>
          </a:xfrm>
          <a:prstGeom prst="rect">
            <a:avLst/>
          </a:prstGeom>
          <a:solidFill>
            <a:srgbClr val="CAD2C5"/>
          </a:solidFill>
          <a:effectLst>
            <a:outerShdw blurRad="63500" sx="102000" sy="102000" algn="ctr" rotWithShape="0">
              <a:prstClr val="black">
                <a:alpha val="40000"/>
              </a:prstClr>
            </a:outerShdw>
          </a:effectLst>
        </p:spPr>
        <p:txBody>
          <a:bodyPr wrap="square" rtlCol="0">
            <a:spAutoFit/>
          </a:bodyPr>
          <a:lstStyle/>
          <a:p>
            <a:pPr marL="285750" indent="-285750" algn="just">
              <a:lnSpc>
                <a:spcPct val="150000"/>
              </a:lnSpc>
              <a:buFont typeface="Wingdings" panose="05000000000000000000" pitchFamily="2" charset="2"/>
              <a:buChar char="§"/>
            </a:pPr>
            <a:r>
              <a:rPr lang="ta-IN" sz="1600" dirty="0">
                <a:latin typeface="Anek Tamil" pitchFamily="2" charset="0"/>
                <a:cs typeface="Anek Tamil" pitchFamily="2" charset="0"/>
              </a:rPr>
              <a:t>வானொலியைக் கேட்கிற நேயர்கள்</a:t>
            </a:r>
            <a:r>
              <a:rPr lang="en-US" sz="1600" dirty="0">
                <a:latin typeface="Anek Tamil" pitchFamily="2" charset="0"/>
                <a:cs typeface="Anek Tamil" pitchFamily="2" charset="0"/>
              </a:rPr>
              <a:t>, </a:t>
            </a:r>
            <a:r>
              <a:rPr lang="ta-IN" sz="1600" dirty="0">
                <a:latin typeface="Anek Tamil" pitchFamily="2" charset="0"/>
                <a:cs typeface="Anek Tamil" pitchFamily="2" charset="0"/>
              </a:rPr>
              <a:t>தாங்கள் ஆசீர்வதிக்கப்பட்டதாகக் கூறும்போது ஜூலியாவின் இதயம் மகிழ்ச்சியால் நிறைகிறது.</a:t>
            </a:r>
            <a:r>
              <a:rPr lang="en-IN" sz="1600" dirty="0">
                <a:latin typeface="Anek Tamil" pitchFamily="2" charset="0"/>
                <a:cs typeface="Anek Tamil" pitchFamily="2" charset="0"/>
              </a:rPr>
              <a:t> </a:t>
            </a:r>
            <a:r>
              <a:rPr lang="ta-IN" sz="1600" dirty="0">
                <a:latin typeface="Anek Tamil" pitchFamily="2" charset="0"/>
                <a:cs typeface="Anek Tamil" pitchFamily="2" charset="0"/>
              </a:rPr>
              <a:t>“மக்களிடமிருந்து வரும் கருத்துக்கள் நான் ஒரு நல்ல பணியில் இணைந்திருப்பதை எனக்கு நினைவூட்டுகின்றன. இது தொடர்ந்து பணியாற்றுவதற்கு எனக்கு ஊக்கமளிக்கிறது</a:t>
            </a:r>
            <a:r>
              <a:rPr lang="en-US" sz="1600" dirty="0">
                <a:latin typeface="Anek Tamil" pitchFamily="2" charset="0"/>
                <a:cs typeface="Anek Tamil" pitchFamily="2" charset="0"/>
              </a:rPr>
              <a:t>” </a:t>
            </a:r>
            <a:r>
              <a:rPr lang="ta-IN" sz="1600" dirty="0">
                <a:latin typeface="Anek Tamil" pitchFamily="2" charset="0"/>
                <a:cs typeface="Anek Tamil" pitchFamily="2" charset="0"/>
              </a:rPr>
              <a:t>என்று அவர் கூறினார். </a:t>
            </a:r>
            <a:endParaRPr lang="en-IN" sz="1600" dirty="0">
              <a:latin typeface="Anek Tamil" pitchFamily="2" charset="0"/>
              <a:cs typeface="Anek Tamil" pitchFamily="2" charset="0"/>
            </a:endParaRPr>
          </a:p>
          <a:p>
            <a:pPr marL="285750" indent="-285750" algn="just">
              <a:lnSpc>
                <a:spcPct val="150000"/>
              </a:lnSpc>
              <a:buFont typeface="Wingdings" panose="05000000000000000000" pitchFamily="2" charset="2"/>
              <a:buChar char="§"/>
            </a:pPr>
            <a:r>
              <a:rPr lang="ta-IN" sz="1600" dirty="0">
                <a:latin typeface="Anek Tamil" pitchFamily="2" charset="0"/>
                <a:cs typeface="Anek Tamil" pitchFamily="2" charset="0"/>
              </a:rPr>
              <a:t>தற்போது கின்ஷாஸாவில் உள்ள ஒரு சிறிய ஸ்டுடியோவை அட்வென்டிஸ்ட் உலக வானொலி மற்றும் ஹோப் சேனல் ஆகியவைப் பகிர்ந்துகொள்கின்றன. இந்தக் காலாண்டின் பதின்மூன்றாம் ஓய்வு நாள் காணிக்கையின் உதவியுடன் ஒரு பெரிய ஸ்டுடியோவிற்கு மாறுவதை ஜூலியா ஆவலுடன் எதிர்பார்த்துக் கொண்டிருக்கிறார். இந்த நிதி உதவி</a:t>
            </a:r>
            <a:r>
              <a:rPr lang="en-US" sz="1600" dirty="0">
                <a:latin typeface="Anek Tamil" pitchFamily="2" charset="0"/>
                <a:cs typeface="Anek Tamil" pitchFamily="2" charset="0"/>
              </a:rPr>
              <a:t>, </a:t>
            </a:r>
            <a:r>
              <a:rPr lang="ta-IN" sz="1600" dirty="0">
                <a:latin typeface="Anek Tamil" pitchFamily="2" charset="0"/>
                <a:cs typeface="Anek Tamil" pitchFamily="2" charset="0"/>
              </a:rPr>
              <a:t>கின்ஷாஸாவில் அட்வென்டிஸ்ட் உலக வானொலி</a:t>
            </a:r>
            <a:r>
              <a:rPr lang="en-US" sz="1600" dirty="0">
                <a:latin typeface="Anek Tamil" pitchFamily="2" charset="0"/>
                <a:cs typeface="Anek Tamil" pitchFamily="2" charset="0"/>
              </a:rPr>
              <a:t>, </a:t>
            </a:r>
            <a:r>
              <a:rPr lang="ta-IN" sz="1600" dirty="0">
                <a:latin typeface="Anek Tamil" pitchFamily="2" charset="0"/>
                <a:cs typeface="Anek Tamil" pitchFamily="2" charset="0"/>
              </a:rPr>
              <a:t>ஹோப் சேனல்</a:t>
            </a:r>
            <a:r>
              <a:rPr lang="en-US" sz="1600" dirty="0">
                <a:latin typeface="Anek Tamil" pitchFamily="2" charset="0"/>
                <a:cs typeface="Anek Tamil" pitchFamily="2" charset="0"/>
              </a:rPr>
              <a:t>, </a:t>
            </a:r>
            <a:r>
              <a:rPr lang="ta-IN" sz="1600" dirty="0">
                <a:latin typeface="Anek Tamil" pitchFamily="2" charset="0"/>
                <a:cs typeface="Anek Tamil" pitchFamily="2" charset="0"/>
              </a:rPr>
              <a:t>சமூக ஊடக சுவிசேஷ மையம் மற்றும் பிரெஞ்சு மொழி அழைப்பு மையம் ஆகியவற்றை உள்ளடக்கிய ஒரு புதிய ஊடக மையத்தை உருவாக்குவதற்காகப் பயன்படும்.</a:t>
            </a:r>
            <a:endParaRPr lang="en-IN" sz="1600" dirty="0">
              <a:latin typeface="Anek Tamil" pitchFamily="2" charset="0"/>
              <a:cs typeface="Anek Tamil" pitchFamily="2" charset="0"/>
            </a:endParaRPr>
          </a:p>
          <a:p>
            <a:pPr marL="285750" indent="-285750" algn="just">
              <a:lnSpc>
                <a:spcPct val="150000"/>
              </a:lnSpc>
              <a:buFont typeface="Wingdings" panose="05000000000000000000" pitchFamily="2" charset="2"/>
              <a:buChar char="§"/>
            </a:pPr>
            <a:r>
              <a:rPr lang="ta-IN" sz="1600" dirty="0">
                <a:latin typeface="Anek Tamil" pitchFamily="2" charset="0"/>
                <a:cs typeface="Anek Tamil" pitchFamily="2" charset="0"/>
              </a:rPr>
              <a:t>“இந்த ஊடக மையத்தின்மூலம் எங்களால் பலரைச் சென்றடைய முடியும். இது ஆப்பிரிக்காவில் உள்ள அனைத்து பிரெஞ்சு மொழி பேசும் நாடுகளையும் சென்றடையும்</a:t>
            </a:r>
            <a:r>
              <a:rPr lang="en-US" sz="1600" dirty="0">
                <a:latin typeface="Anek Tamil" pitchFamily="2" charset="0"/>
                <a:cs typeface="Anek Tamil" pitchFamily="2" charset="0"/>
              </a:rPr>
              <a:t>” </a:t>
            </a:r>
            <a:r>
              <a:rPr lang="ta-IN" sz="1600" dirty="0">
                <a:latin typeface="Anek Tamil" pitchFamily="2" charset="0"/>
                <a:cs typeface="Anek Tamil" pitchFamily="2" charset="0"/>
              </a:rPr>
              <a:t>என்று ஜூலியா கூறினார்.</a:t>
            </a:r>
            <a:endParaRPr lang="en-IN" sz="1600" dirty="0">
              <a:latin typeface="Anek Tamil" pitchFamily="2" charset="0"/>
              <a:cs typeface="Anek Tamil" pitchFamily="2" charset="0"/>
            </a:endParaRPr>
          </a:p>
        </p:txBody>
      </p:sp>
    </p:spTree>
    <p:extLst>
      <p:ext uri="{BB962C8B-B14F-4D97-AF65-F5344CB8AC3E}">
        <p14:creationId xmlns:p14="http://schemas.microsoft.com/office/powerpoint/2010/main" val="598545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TotalTime>
  <Words>531</Words>
  <Application>Microsoft Office PowerPoint</Application>
  <PresentationFormat>Panorámica</PresentationFormat>
  <Paragraphs>30</Paragraphs>
  <Slides>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vt:i4>
      </vt:variant>
    </vt:vector>
  </HeadingPairs>
  <TitlesOfParts>
    <vt:vector size="13" baseType="lpstr">
      <vt:lpstr>Anek Tamil</vt:lpstr>
      <vt:lpstr>Anek Tamil Expanded ExtraBold</vt:lpstr>
      <vt:lpstr>Anek Tamil Expanded Medium</vt:lpstr>
      <vt:lpstr>Aptos</vt:lpstr>
      <vt:lpstr>Aptos Display</vt:lpstr>
      <vt:lpstr>Arial</vt:lpstr>
      <vt:lpstr>Wingdings</vt:lpstr>
      <vt:lpstr>Office Theme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Johnson Rajkumar</dc:creator>
  <cp:lastModifiedBy>Isabel Laveda</cp:lastModifiedBy>
  <cp:revision>11</cp:revision>
  <dcterms:created xsi:type="dcterms:W3CDTF">2026-04-27T13:55:21Z</dcterms:created>
  <dcterms:modified xsi:type="dcterms:W3CDTF">2026-04-27T14:53:45Z</dcterms:modified>
</cp:coreProperties>
</file>