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09D92-83B9-FD37-64E9-84A7989BA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3DD43F-9C4A-6A1F-98F1-FA25C3047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2F1B8E-5FC6-9144-1679-93E12EE4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4BFD-4000-4626-BBF8-0EDF956CD7A0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AA89F9-962E-4DDA-8DE9-BC5F2AF2D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156A2-DB11-4326-7311-C7726BF5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5D4-31F7-4707-BF49-1D32E1ADB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29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3570F-1E66-F11A-65E0-9B0E592F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98225B-C7E5-987D-6ABB-E72156C81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981E1B-BEDB-99AD-E02A-141B44F9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4BFD-4000-4626-BBF8-0EDF956CD7A0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CD8CBB-D581-B200-0A0A-89A528ED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E6E554-CE74-582D-6A78-A87F21DE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5D4-31F7-4707-BF49-1D32E1ADB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28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B87A36-14AB-139F-D67A-B390D926D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E702B0-C0D5-C882-36A1-2EB0209E6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95947F-8B28-3B25-EB3F-1998DA21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4BFD-4000-4626-BBF8-0EDF956CD7A0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F86FEF-779E-73F0-1480-997DF380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B50963-CFEC-4D3E-5785-0C6701B4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5D4-31F7-4707-BF49-1D32E1ADB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76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7C14A-F189-6D51-0136-8AA81602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0C4CFF-FDD9-FE7A-A2E5-27F97A3CC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9EE69C-0D2F-3638-502E-A1911C46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4BFD-4000-4626-BBF8-0EDF956CD7A0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8CED84-B29D-0EAB-0DFB-BD213EB5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BF629-01F3-4141-B769-819672EE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5D4-31F7-4707-BF49-1D32E1ADB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1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BEF52-D825-9805-0098-55443D09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C30656-F407-D05C-1CA1-3253E159C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703FA8-8962-CA01-DBFC-E2F4E350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4BFD-4000-4626-BBF8-0EDF956CD7A0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95A2D-5258-7580-1EE9-9BBDFB15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F0BAA3-BC50-C556-3008-B7978669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5D4-31F7-4707-BF49-1D32E1ADB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2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9303B-0A7E-EF9E-DD02-BA466C2F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2B4AB5-B510-801A-8D63-6C6360080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B95F45-AB1A-F706-A7F3-D4B8986F1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33F4DF-A627-1655-80E4-EE4AD4E3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4BFD-4000-4626-BBF8-0EDF956CD7A0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94FCCC-6EB2-39A5-06A3-0F06B00A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2ABB80-1F97-3A05-9353-EAE063B6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5D4-31F7-4707-BF49-1D32E1ADB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75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73F0-0A5A-A0BB-8C8E-D76F1D25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329E30-C929-EFA1-58FE-C111CE35B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38C49-0FD2-4855-A495-ADBCA9BD8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F82BFD-94B6-0C9D-7D39-CF628E46F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F52860-02BA-4978-D55A-FECA3F53C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0DB7FC-541E-98FB-4517-B6229AB2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4BFD-4000-4626-BBF8-0EDF956CD7A0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7AE90F-B5D9-AF16-5DAE-9E074A28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11F369-3C31-0D2A-C092-0C39DE78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5D4-31F7-4707-BF49-1D32E1ADB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5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7F843-D0D4-8B7D-A119-6E97F829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23ED8B-33C2-186D-BAFA-162DD92E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4BFD-4000-4626-BBF8-0EDF956CD7A0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C1A9B6-365A-10C1-ECE5-E1A26779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9AB59A-794A-39A7-DF7E-715A88E9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5D4-31F7-4707-BF49-1D32E1ADB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9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453065-DF72-C39B-16DD-F67EB0A1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4BFD-4000-4626-BBF8-0EDF956CD7A0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279722-9021-404D-1A2C-E70393CB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37A15E-B8BD-16CC-B5BC-CD7C1A8B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5D4-31F7-4707-BF49-1D32E1ADB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88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AD494-706A-5674-99D4-847DB56A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7D23B1-816B-253B-7790-543325CC2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5C33B9-9F24-B327-0E45-744C6769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563EF4-6C5C-0316-D763-DB488201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4BFD-4000-4626-BBF8-0EDF956CD7A0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411693-700E-B7FE-97A8-A56255B6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23BF63-E4BA-0ED4-B860-9C92D9F2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5D4-31F7-4707-BF49-1D32E1ADB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5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4D33C-3EB1-A5C4-20C6-61538DC3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FC17C5-40C4-F323-4DB1-882207973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162EE3-4755-D9DB-46CB-5625DBA96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B3DA5A-CCA2-ADD1-C02A-7C1977D38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4BFD-4000-4626-BBF8-0EDF956CD7A0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256079-B9AD-95F0-2809-69C18F93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ABE242-6DF0-958A-E96F-F1A05DE1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5D4-31F7-4707-BF49-1D32E1ADB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72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8F41FA-C1DA-1D73-0BD0-1F47D4AA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D53081-CC9C-CF19-FF1C-39FC69433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642547-9E0B-30EA-91F1-D9ADDCF60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CB4BFD-4000-4626-BBF8-0EDF956CD7A0}" type="datetimeFigureOut">
              <a:rPr lang="es-ES" smtClean="0"/>
              <a:t>23/06/2026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5EFEB0-830E-C6FA-1EA4-24474F3EB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2B1396-1F83-486F-957C-F193B5372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155D4-31F7-4707-BF49-1D32E1ADB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476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213_Página_1">
            <a:extLst>
              <a:ext uri="{FF2B5EF4-FFF2-40B4-BE49-F238E27FC236}">
                <a16:creationId xmlns:a16="http://schemas.microsoft.com/office/drawing/2014/main" id="{E39311DA-C1DA-EECD-EB2C-EC872A3C8F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7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213_Página_2">
            <a:extLst>
              <a:ext uri="{FF2B5EF4-FFF2-40B4-BE49-F238E27FC236}">
                <a16:creationId xmlns:a16="http://schemas.microsoft.com/office/drawing/2014/main" id="{064B1809-F7EE-FF59-B132-75C60BA110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4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213_Página_3">
            <a:extLst>
              <a:ext uri="{FF2B5EF4-FFF2-40B4-BE49-F238E27FC236}">
                <a16:creationId xmlns:a16="http://schemas.microsoft.com/office/drawing/2014/main" id="{864950BA-F1F7-6547-7A12-EFF7B6D059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0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213_Página_4">
            <a:extLst>
              <a:ext uri="{FF2B5EF4-FFF2-40B4-BE49-F238E27FC236}">
                <a16:creationId xmlns:a16="http://schemas.microsoft.com/office/drawing/2014/main" id="{AA01CAE9-90B4-4FD7-12A9-E91C1544FD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5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213_Página_5">
            <a:extLst>
              <a:ext uri="{FF2B5EF4-FFF2-40B4-BE49-F238E27FC236}">
                <a16:creationId xmlns:a16="http://schemas.microsoft.com/office/drawing/2014/main" id="{661826E7-2CDA-A592-8B67-933E68F7CA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69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1</cp:revision>
  <dcterms:created xsi:type="dcterms:W3CDTF">2026-06-23T16:03:08Z</dcterms:created>
  <dcterms:modified xsi:type="dcterms:W3CDTF">2026-06-23T16:03:29Z</dcterms:modified>
</cp:coreProperties>
</file>