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embeddedFontLst>
    <p:embeddedFont>
      <p:font typeface="Tamil Bible" pitchFamily="2" charset="0"/>
      <p:regular r:id="rId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24505" y="3366389"/>
            <a:ext cx="12921615" cy="1435100"/>
          </a:xfrm>
          <a:custGeom>
            <a:avLst/>
            <a:gdLst/>
            <a:ahLst/>
            <a:cxnLst/>
            <a:rect l="l" t="t" r="r" b="b"/>
            <a:pathLst>
              <a:path w="12921615" h="1435100">
                <a:moveTo>
                  <a:pt x="12921072" y="0"/>
                </a:moveTo>
                <a:lnTo>
                  <a:pt x="0" y="0"/>
                </a:lnTo>
                <a:lnTo>
                  <a:pt x="0" y="1434511"/>
                </a:lnTo>
                <a:lnTo>
                  <a:pt x="12921072" y="1434511"/>
                </a:lnTo>
                <a:lnTo>
                  <a:pt x="12921072" y="0"/>
                </a:lnTo>
                <a:close/>
              </a:path>
            </a:pathLst>
          </a:custGeom>
          <a:solidFill>
            <a:srgbClr val="F8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24505" y="3366389"/>
            <a:ext cx="12921615" cy="1435100"/>
          </a:xfrm>
          <a:custGeom>
            <a:avLst/>
            <a:gdLst/>
            <a:ahLst/>
            <a:cxnLst/>
            <a:rect l="l" t="t" r="r" b="b"/>
            <a:pathLst>
              <a:path w="12921615" h="1435100">
                <a:moveTo>
                  <a:pt x="0" y="1434511"/>
                </a:moveTo>
                <a:lnTo>
                  <a:pt x="12921072" y="1434511"/>
                </a:lnTo>
                <a:lnTo>
                  <a:pt x="12921072" y="0"/>
                </a:lnTo>
                <a:lnTo>
                  <a:pt x="0" y="0"/>
                </a:lnTo>
                <a:lnTo>
                  <a:pt x="0" y="1434511"/>
                </a:lnTo>
                <a:close/>
              </a:path>
            </a:pathLst>
          </a:custGeom>
          <a:ln w="52354">
            <a:solidFill>
              <a:srgbClr val="E67C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69395" y="2876602"/>
            <a:ext cx="12780010" cy="1910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 u="dbl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17722" y="5691308"/>
            <a:ext cx="10314940" cy="304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 u="dbl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 u="dbl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 u="dbl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32099" y="1290427"/>
            <a:ext cx="12159615" cy="353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 u="dbl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956050" y="3140075"/>
            <a:ext cx="11667547" cy="17075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0" b="1" u="none" dirty="0">
                <a:latin typeface="Tamil Bible" pitchFamily="2" charset="0"/>
              </a:rPr>
              <a:t>MNuhf</a:t>
            </a:r>
            <a:r>
              <a:rPr sz="11000" b="1" u="none" dirty="0">
                <a:solidFill>
                  <a:srgbClr val="EC008C"/>
                </a:solidFill>
                <a:latin typeface="Tamil Bible" pitchFamily="2" charset="0"/>
              </a:rPr>
              <a:t>;</a:t>
            </a:r>
            <a:r>
              <a:rPr sz="11000" b="1" u="none" dirty="0">
                <a:latin typeface="Tamil Bible" pitchFamily="2" charset="0"/>
              </a:rPr>
              <a:t>;fpa nra</a:t>
            </a:r>
            <a:r>
              <a:rPr sz="11000" b="1" u="none" dirty="0">
                <a:solidFill>
                  <a:srgbClr val="EC008C"/>
                </a:solidFill>
                <a:latin typeface="Tamil Bible" pitchFamily="2" charset="0"/>
              </a:rPr>
              <a:t>;</a:t>
            </a:r>
            <a:r>
              <a:rPr sz="11000" b="1" u="none" dirty="0">
                <a:latin typeface="Tamil Bible" pitchFamily="2" charset="0"/>
              </a:rPr>
              <a:t>;jp</a:t>
            </a:r>
            <a:endParaRPr sz="11000" b="1" dirty="0">
              <a:latin typeface="Tamil Bible" pitchFamily="2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02471" y="5883275"/>
            <a:ext cx="9374704" cy="2816860"/>
            <a:chOff x="4334946" y="6052171"/>
            <a:chExt cx="10785475" cy="2816860"/>
          </a:xfrm>
        </p:grpSpPr>
        <p:sp>
          <p:nvSpPr>
            <p:cNvPr id="4" name="object 4"/>
            <p:cNvSpPr/>
            <p:nvPr/>
          </p:nvSpPr>
          <p:spPr>
            <a:xfrm>
              <a:off x="4361123" y="6078348"/>
              <a:ext cx="10732770" cy="2764790"/>
            </a:xfrm>
            <a:custGeom>
              <a:avLst/>
              <a:gdLst/>
              <a:ahLst/>
              <a:cxnLst/>
              <a:rect l="l" t="t" r="r" b="b"/>
              <a:pathLst>
                <a:path w="10732769" h="2764790">
                  <a:moveTo>
                    <a:pt x="10732657" y="0"/>
                  </a:moveTo>
                  <a:lnTo>
                    <a:pt x="0" y="0"/>
                  </a:lnTo>
                  <a:lnTo>
                    <a:pt x="0" y="2764313"/>
                  </a:lnTo>
                  <a:lnTo>
                    <a:pt x="10732657" y="2764313"/>
                  </a:lnTo>
                  <a:lnTo>
                    <a:pt x="10732657" y="0"/>
                  </a:lnTo>
                  <a:close/>
                </a:path>
              </a:pathLst>
            </a:custGeom>
            <a:solidFill>
              <a:srgbClr val="F8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123" y="6078348"/>
              <a:ext cx="10732770" cy="2764790"/>
            </a:xfrm>
            <a:custGeom>
              <a:avLst/>
              <a:gdLst/>
              <a:ahLst/>
              <a:cxnLst/>
              <a:rect l="l" t="t" r="r" b="b"/>
              <a:pathLst>
                <a:path w="10732769" h="2764790">
                  <a:moveTo>
                    <a:pt x="0" y="2764313"/>
                  </a:moveTo>
                  <a:lnTo>
                    <a:pt x="10732657" y="2764313"/>
                  </a:lnTo>
                  <a:lnTo>
                    <a:pt x="10732657" y="0"/>
                  </a:lnTo>
                  <a:lnTo>
                    <a:pt x="0" y="0"/>
                  </a:lnTo>
                  <a:lnTo>
                    <a:pt x="0" y="2764313"/>
                  </a:lnTo>
                  <a:close/>
                </a:path>
              </a:pathLst>
            </a:custGeom>
            <a:ln w="52354">
              <a:solidFill>
                <a:srgbClr val="A847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6242050" y="5856034"/>
            <a:ext cx="8534400" cy="27815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08990">
              <a:lnSpc>
                <a:spcPct val="100000"/>
              </a:lnSpc>
              <a:spcBef>
                <a:spcPts val="90"/>
              </a:spcBef>
            </a:pPr>
            <a:r>
              <a:rPr sz="9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  <a:cs typeface="Arial MT"/>
              </a:rPr>
              <a:t>jhkiuapd</a:t>
            </a:r>
            <a:r>
              <a:rPr sz="9000" b="1" dirty="0">
                <a:ln>
                  <a:solidFill>
                    <a:schemeClr val="tx1"/>
                  </a:solidFill>
                </a:ln>
                <a:solidFill>
                  <a:srgbClr val="EC008C"/>
                </a:solidFill>
                <a:latin typeface="Tamil Bible" pitchFamily="2" charset="0"/>
                <a:cs typeface="Arial MT"/>
              </a:rPr>
              <a:t>;</a:t>
            </a:r>
            <a:r>
              <a:rPr sz="9000" b="1" dirty="0">
                <a:ln>
                  <a:solidFill>
                    <a:schemeClr val="tx1"/>
                  </a:solidFill>
                </a:ln>
                <a:latin typeface="Tamil Bible" pitchFamily="2" charset="0"/>
                <a:cs typeface="Arial MT"/>
              </a:rPr>
              <a:t>; kUj</a:t>
            </a:r>
            <a:r>
              <a:rPr sz="9000" b="1" dirty="0">
                <a:ln>
                  <a:solidFill>
                    <a:schemeClr val="tx1"/>
                  </a:solidFill>
                </a:ln>
                <a:solidFill>
                  <a:srgbClr val="EC008C"/>
                </a:solidFill>
                <a:latin typeface="Tamil Bible" pitchFamily="2" charset="0"/>
                <a:cs typeface="Arial MT"/>
              </a:rPr>
              <a:t>;</a:t>
            </a:r>
            <a:r>
              <a:rPr sz="9000" b="1" dirty="0">
                <a:ln>
                  <a:solidFill>
                    <a:schemeClr val="tx1"/>
                  </a:solidFill>
                </a:ln>
                <a:latin typeface="Tamil Bible" pitchFamily="2" charset="0"/>
                <a:cs typeface="Arial MT"/>
              </a:rPr>
              <a:t>;</a:t>
            </a:r>
            <a:r>
              <a:rPr sz="9000" b="1" dirty="0" err="1">
                <a:ln>
                  <a:solidFill>
                    <a:schemeClr val="tx1"/>
                  </a:solidFill>
                </a:ln>
                <a:latin typeface="Tamil Bible" pitchFamily="2" charset="0"/>
                <a:cs typeface="Arial MT"/>
              </a:rPr>
              <a:t>Jt</a:t>
            </a:r>
            <a:r>
              <a:rPr sz="9000" b="1" dirty="0">
                <a:ln>
                  <a:solidFill>
                    <a:schemeClr val="tx1"/>
                  </a:solidFill>
                </a:ln>
                <a:latin typeface="Tamil Bible" pitchFamily="2" charset="0"/>
                <a:cs typeface="Arial MT"/>
              </a:rPr>
              <a:t> gad</a:t>
            </a:r>
            <a:r>
              <a:rPr sz="9000" b="1" spc="-1065" dirty="0">
                <a:ln>
                  <a:solidFill>
                    <a:schemeClr val="tx1"/>
                  </a:solidFill>
                </a:ln>
                <a:solidFill>
                  <a:srgbClr val="EC008C"/>
                </a:solidFill>
                <a:latin typeface="Tamil Bible" pitchFamily="2" charset="0"/>
                <a:cs typeface="Arial MT"/>
              </a:rPr>
              <a:t>;</a:t>
            </a:r>
            <a:r>
              <a:rPr sz="9000" b="1" spc="1935" dirty="0">
                <a:ln>
                  <a:solidFill>
                    <a:schemeClr val="tx1"/>
                  </a:solidFill>
                </a:ln>
                <a:latin typeface="Tamil Bible" pitchFamily="2" charset="0"/>
                <a:cs typeface="Arial MT"/>
              </a:rPr>
              <a:t>;</a:t>
            </a:r>
            <a:endParaRPr sz="9000" b="1" dirty="0">
              <a:ln>
                <a:solidFill>
                  <a:schemeClr val="tx1"/>
                </a:solidFill>
              </a:ln>
              <a:latin typeface="Tamil Bible" pitchFamily="2" charset="0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844" y="7175065"/>
            <a:ext cx="10752455" cy="3589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885"/>
              </a:lnSpc>
              <a:spcBef>
                <a:spcPts val="120"/>
              </a:spcBef>
              <a:tabLst>
                <a:tab pos="666115" algn="l"/>
                <a:tab pos="2084070" algn="l"/>
                <a:tab pos="5977255" algn="l"/>
              </a:tabLst>
            </a:pPr>
            <a:r>
              <a:rPr sz="50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2.</a:t>
            </a:r>
            <a:r>
              <a:rPr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	,ja	</a:t>
            </a:r>
            <a:r>
              <a:rPr lang="en-IN"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 </a:t>
            </a:r>
            <a:r>
              <a:rPr sz="5000" b="1" dirty="0" err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MNuhf;fpaj;ij</a:t>
            </a:r>
            <a:r>
              <a:rPr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	Nkk;gLj;Jk;: </a:t>
            </a:r>
            <a:endParaRPr sz="5000" b="1" dirty="0">
              <a:latin typeface="Tamil Bible" pitchFamily="2" charset="0"/>
              <a:cs typeface="Arial MT"/>
            </a:endParaRPr>
          </a:p>
          <a:p>
            <a:pPr marL="12700" marR="5080" indent="266065">
              <a:lnSpc>
                <a:spcPts val="4450"/>
              </a:lnSpc>
              <a:spcBef>
                <a:spcPts val="65"/>
              </a:spcBef>
              <a:tabLst>
                <a:tab pos="2228850" algn="l"/>
                <a:tab pos="2561590" algn="l"/>
                <a:tab pos="2755900" algn="l"/>
                <a:tab pos="3886200" algn="l"/>
                <a:tab pos="4191635" algn="l"/>
                <a:tab pos="4295140" algn="l"/>
                <a:tab pos="5336540" algn="l"/>
                <a:tab pos="5683885" algn="l"/>
                <a:tab pos="5730875" algn="l"/>
                <a:tab pos="7007225" algn="l"/>
                <a:tab pos="7079615" algn="l"/>
                <a:tab pos="8368030" algn="l"/>
                <a:tab pos="9198610" algn="l"/>
              </a:tabLst>
            </a:pPr>
            <a:r>
              <a:rPr lang="en-US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 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Fiwe;j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Nrhbak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kw;Wk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mjpf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nkf;dPrpak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cs;sjhy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;&gt;	cah;	,uj;j	mOj;jj;ijf;	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f</a:t>
            </a:r>
            <a:r>
              <a:rPr lang="en-US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l;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Lg;gLj;j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cjTfpwJ.	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NkYk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;&gt;	</a:t>
            </a:r>
            <a:r>
              <a:rPr lang="en-US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mjd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	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cah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	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ehh;r;rj;J</a:t>
            </a:r>
            <a:r>
              <a:rPr lang="en-US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“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nf</a:t>
            </a:r>
            <a:r>
              <a:rPr lang="en-US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l;l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"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nfhOg;igf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</a:t>
            </a:r>
            <a:r>
              <a:rPr lang="en-US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Fiwf;fpwJ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.</a:t>
            </a:r>
            <a:endParaRPr sz="3700" b="1" dirty="0">
              <a:latin typeface="Tamil Bible" pitchFamily="2" charset="0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4316" y="919233"/>
            <a:ext cx="12089130" cy="237629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885"/>
              </a:lnSpc>
              <a:spcBef>
                <a:spcPts val="120"/>
              </a:spcBef>
              <a:tabLst>
                <a:tab pos="666115" algn="l"/>
                <a:tab pos="2214245" algn="l"/>
                <a:tab pos="4032250" algn="l"/>
                <a:tab pos="6185535" algn="l"/>
              </a:tabLst>
            </a:pPr>
            <a:r>
              <a:rPr sz="50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1.</a:t>
            </a:r>
            <a:r>
              <a:rPr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	Neha;	</a:t>
            </a:r>
            <a:r>
              <a:rPr sz="5000" b="1" dirty="0" err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vjph;g;G</a:t>
            </a:r>
            <a:r>
              <a:rPr lang="en-IN"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 </a:t>
            </a:r>
            <a:r>
              <a:rPr sz="5000" b="1" dirty="0" err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rf;jpia</a:t>
            </a:r>
            <a:r>
              <a:rPr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	mjpfhpf;fTk;:</a:t>
            </a:r>
            <a:endParaRPr sz="5000" b="1" dirty="0">
              <a:latin typeface="Tamil Bible" pitchFamily="2" charset="0"/>
              <a:cs typeface="Arial MT"/>
            </a:endParaRPr>
          </a:p>
          <a:p>
            <a:pPr marL="12700" marR="5080" indent="266065">
              <a:lnSpc>
                <a:spcPts val="4450"/>
              </a:lnSpc>
              <a:spcBef>
                <a:spcPts val="65"/>
              </a:spcBef>
              <a:tabLst>
                <a:tab pos="1549400" algn="l"/>
                <a:tab pos="1764030" algn="l"/>
                <a:tab pos="2691130" algn="l"/>
                <a:tab pos="4087495" algn="l"/>
                <a:tab pos="4293235" algn="l"/>
                <a:tab pos="4947920" algn="l"/>
                <a:tab pos="8620125" algn="l"/>
                <a:tab pos="9025890" algn="l"/>
                <a:tab pos="9326880" algn="l"/>
                <a:tab pos="10008870" algn="l"/>
                <a:tab pos="11547475" algn="l"/>
              </a:tabLst>
            </a:pP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  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Gujk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;&gt;	ehh;r;rj;J&gt;	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fhh;Nghi</a:t>
            </a:r>
            <a:r>
              <a:rPr lang="en-US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;Nu</a:t>
            </a:r>
            <a:r>
              <a:rPr lang="en-US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;Lfs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;&gt;	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ngh</a:t>
            </a:r>
            <a:r>
              <a:rPr lang="en-US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l;l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hrpak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;&gt; nkf;dPrpak;&gt;	fhy;rpak;&gt;	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it</a:t>
            </a:r>
            <a:r>
              <a:rPr lang="en-US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;</a:t>
            </a:r>
            <a:r>
              <a:rPr lang="en-US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kpd;fs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(gp&gt;	rp&gt;	V&gt;	kw;Wk;	,) kw;Wk;	jhJf;fshy;		epuk;gpAs;sJ.</a:t>
            </a:r>
            <a:endParaRPr sz="3700" b="1" dirty="0">
              <a:latin typeface="Tamil Bible" pitchFamily="2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544" y="523544"/>
            <a:ext cx="5978875" cy="63558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5441" y="523056"/>
            <a:ext cx="520382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1" u="none" dirty="0">
                <a:solidFill>
                  <a:srgbClr val="000000"/>
                </a:solidFill>
                <a:latin typeface="Tamil Bible" pitchFamily="2" charset="0"/>
              </a:rPr>
              <a:t>jhkiu </a:t>
            </a:r>
            <a:r>
              <a:rPr sz="5000" b="1" u="none" dirty="0" err="1">
                <a:solidFill>
                  <a:srgbClr val="000000"/>
                </a:solidFill>
                <a:latin typeface="Tamil Bible" pitchFamily="2" charset="0"/>
              </a:rPr>
              <a:t>jz;L</a:t>
            </a:r>
            <a:r>
              <a:rPr sz="5000" b="1" u="none" dirty="0">
                <a:solidFill>
                  <a:srgbClr val="000000"/>
                </a:solidFill>
                <a:latin typeface="Tamil Bible" pitchFamily="2" charset="0"/>
              </a:rPr>
              <a:t>:</a:t>
            </a:r>
            <a:endParaRPr sz="5000" b="1" dirty="0">
              <a:latin typeface="Tamil Bible" pitchFamily="2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87057" y="5162146"/>
            <a:ext cx="7193508" cy="562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15806" y="5706643"/>
            <a:ext cx="5664748" cy="50783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9831" y="1039126"/>
            <a:ext cx="12815258" cy="784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66115" algn="l"/>
                <a:tab pos="2277745" algn="l"/>
                <a:tab pos="4483735" algn="l"/>
                <a:tab pos="6889750" algn="l"/>
              </a:tabLst>
            </a:pPr>
            <a:r>
              <a:rPr sz="5000" u="none" dirty="0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3</a:t>
            </a:r>
            <a:r>
              <a:rPr sz="5000" b="1" u="none" dirty="0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.	,</a:t>
            </a:r>
            <a:r>
              <a:rPr sz="5000" b="1" u="none" dirty="0" err="1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uj;j</a:t>
            </a:r>
            <a:r>
              <a:rPr lang="en-IN" sz="5000" b="1" u="none" dirty="0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 </a:t>
            </a:r>
            <a:r>
              <a:rPr sz="5000" b="1" u="none" dirty="0" err="1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rh;f;fiu</a:t>
            </a:r>
            <a:r>
              <a:rPr lang="en-IN" sz="5000" b="1" u="none" dirty="0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 </a:t>
            </a:r>
            <a:r>
              <a:rPr sz="5000" b="1" u="none" dirty="0" err="1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msitf</a:t>
            </a:r>
            <a:r>
              <a:rPr sz="5000" b="1" u="none" dirty="0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;	</a:t>
            </a:r>
            <a:r>
              <a:rPr sz="5000" b="1" u="none" dirty="0" err="1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f</a:t>
            </a:r>
            <a:r>
              <a:rPr lang="en-US" sz="5000" b="1" u="none" dirty="0" err="1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l</a:t>
            </a:r>
            <a:r>
              <a:rPr sz="5000" b="1" u="none" dirty="0" err="1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;Lg;gLj;Jk</a:t>
            </a:r>
            <a:r>
              <a:rPr sz="5000" b="1" u="none" dirty="0">
                <a:uFill>
                  <a:solidFill>
                    <a:srgbClr val="231F20"/>
                  </a:solidFill>
                </a:uFill>
                <a:latin typeface="Tamil Bible" pitchFamily="2" charset="0"/>
              </a:rPr>
              <a:t>;: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1132" y="1879828"/>
            <a:ext cx="12720955" cy="17203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6555">
              <a:lnSpc>
                <a:spcPct val="100299"/>
              </a:lnSpc>
              <a:spcBef>
                <a:spcPts val="95"/>
              </a:spcBef>
              <a:tabLst>
                <a:tab pos="1997710" algn="l"/>
                <a:tab pos="2338705" algn="l"/>
                <a:tab pos="3580765" algn="l"/>
                <a:tab pos="4162425" algn="l"/>
                <a:tab pos="4989830" algn="l"/>
                <a:tab pos="6524625" algn="l"/>
                <a:tab pos="6801484" algn="l"/>
                <a:tab pos="7628890" algn="l"/>
                <a:tab pos="9371330" algn="l"/>
                <a:tab pos="11383010" algn="l"/>
                <a:tab pos="11408410" algn="l"/>
              </a:tabLst>
            </a:pP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Fiwe;j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	fpisnrkpf;	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FwpaP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l;il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f;	nfhz;Ls;sjhy;&gt;	,uj;j rh;f;fiu	msitf;	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f</a:t>
            </a:r>
            <a:r>
              <a:rPr lang="en-US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l;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Lg;gLj;j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	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cjTfpwJ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&gt;	Fwpg;ghf		ePhpopT NehahspfSf;F	gaDs;sjhf	,Uf;Fk;.</a:t>
            </a:r>
            <a:endParaRPr sz="3700" b="1" dirty="0">
              <a:latin typeface="Tamil Bible" pitchFamily="2" charset="0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544" y="523554"/>
            <a:ext cx="5633325" cy="56961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5082" y="4858003"/>
            <a:ext cx="554101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b="1" dirty="0">
                <a:solidFill>
                  <a:srgbClr val="FFFFFF"/>
                </a:solidFill>
                <a:latin typeface="Tamil Bible" pitchFamily="2" charset="0"/>
                <a:cs typeface="Arial MT"/>
              </a:rPr>
              <a:t>jhkiu G+f</a:t>
            </a:r>
            <a:r>
              <a:rPr sz="5400" b="1" dirty="0">
                <a:latin typeface="Tamil Bible" pitchFamily="2" charset="0"/>
                <a:cs typeface="Arial MT"/>
              </a:rPr>
              <a:t>;</a:t>
            </a:r>
            <a:r>
              <a:rPr sz="5400" b="1" dirty="0">
                <a:solidFill>
                  <a:srgbClr val="FFFFFF"/>
                </a:solidFill>
                <a:latin typeface="Tamil Bible" pitchFamily="2" charset="0"/>
                <a:cs typeface="Arial MT"/>
              </a:rPr>
              <a:t>;fs</a:t>
            </a:r>
            <a:r>
              <a:rPr sz="5400" b="1" dirty="0">
                <a:latin typeface="Tamil Bible" pitchFamily="2" charset="0"/>
                <a:cs typeface="Arial MT"/>
              </a:rPr>
              <a:t>;</a:t>
            </a:r>
            <a:r>
              <a:rPr sz="5400" b="1" dirty="0">
                <a:solidFill>
                  <a:srgbClr val="FFFFFF"/>
                </a:solidFill>
                <a:latin typeface="Tamil Bible" pitchFamily="2" charset="0"/>
                <a:cs typeface="Arial MT"/>
              </a:rPr>
              <a:t>;:</a:t>
            </a:r>
            <a:endParaRPr sz="5400" b="1" dirty="0">
              <a:latin typeface="Tamil Bible" pitchFamily="2" charset="0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6492875"/>
            <a:ext cx="13557250" cy="4424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0325">
              <a:lnSpc>
                <a:spcPct val="100499"/>
              </a:lnSpc>
              <a:spcBef>
                <a:spcPts val="95"/>
              </a:spcBef>
              <a:tabLst>
                <a:tab pos="666115" algn="l"/>
                <a:tab pos="2011680" algn="l"/>
                <a:tab pos="5128260" algn="l"/>
                <a:tab pos="6838315" algn="l"/>
                <a:tab pos="8938895" algn="l"/>
              </a:tabLst>
            </a:pPr>
            <a:r>
              <a:rPr sz="5000" spc="-335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4</a:t>
            </a:r>
            <a:r>
              <a:rPr lang="en-IN" sz="50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.	</a:t>
            </a:r>
            <a:r>
              <a:rPr lang="en-IN" sz="50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rUk</a:t>
            </a:r>
            <a:r>
              <a:rPr lang="en-IN" sz="50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	</a:t>
            </a:r>
            <a:r>
              <a:rPr lang="en-IN" sz="50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MNuhf;fpak</a:t>
            </a:r>
            <a:r>
              <a:rPr lang="en-IN" sz="50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 </a:t>
            </a:r>
            <a:r>
              <a:rPr lang="en-IN" sz="50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kw;wk</a:t>
            </a:r>
            <a:r>
              <a:rPr lang="en-IN" sz="50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 </a:t>
            </a:r>
            <a:r>
              <a:rPr lang="en-IN" sz="50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tajhd</a:t>
            </a:r>
            <a:r>
              <a:rPr lang="en-IN" sz="50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	</a:t>
            </a:r>
            <a:r>
              <a:rPr lang="en-IN" sz="50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Njhw;wj;ijf</a:t>
            </a:r>
            <a:r>
              <a:rPr lang="en-IN" sz="50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 </a:t>
            </a:r>
            <a:r>
              <a:rPr lang="en-IN" sz="5000" b="1" dirty="0" err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Fiwf;Fk</a:t>
            </a:r>
            <a:r>
              <a:rPr lang="en-IN"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;:</a:t>
            </a:r>
            <a:endParaRPr lang="en-IN" sz="5000" b="1" dirty="0">
              <a:latin typeface="Tamil Bible" pitchFamily="2" charset="0"/>
              <a:cs typeface="Arial MT"/>
            </a:endParaRPr>
          </a:p>
          <a:p>
            <a:pPr marL="12700" marR="5080" indent="376555">
              <a:lnSpc>
                <a:spcPts val="4450"/>
              </a:lnSpc>
              <a:spcBef>
                <a:spcPts val="35"/>
              </a:spcBef>
              <a:tabLst>
                <a:tab pos="2228215" algn="l"/>
                <a:tab pos="2506345" algn="l"/>
                <a:tab pos="2959100" algn="l"/>
                <a:tab pos="3096260" algn="l"/>
                <a:tab pos="4448810" algn="l"/>
                <a:tab pos="4858385" algn="l"/>
                <a:tab pos="5639435" algn="l"/>
                <a:tab pos="5767705" algn="l"/>
                <a:tab pos="6225540" algn="l"/>
                <a:tab pos="6339840" algn="l"/>
                <a:tab pos="6396355" algn="l"/>
                <a:tab pos="6777355" algn="l"/>
                <a:tab pos="7346950" algn="l"/>
                <a:tab pos="8311515" algn="l"/>
                <a:tab pos="8898890" algn="l"/>
                <a:tab pos="8990965" algn="l"/>
                <a:tab pos="9237345" algn="l"/>
                <a:tab pos="9469755" algn="l"/>
              </a:tabLst>
            </a:pP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    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md;bmf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;]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pld;l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;;fs;	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kw;wk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xU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vjph;g;G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nehjpiaf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nfhz;Ls;sd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&gt;	 ,J	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Nrjkile;j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Gujq;fisr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rhpnra;J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&gt;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rUkj;ij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	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tajhd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	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Njhw;wj;jpy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 ,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Ue;J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ghJfhf;fpwJ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.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rUkj;jpw;f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	 &lt;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ug;gj%l;b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&gt;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rUkj;ij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kpUjthfTk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gsgsg;ghfTk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 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itj;jpUf;f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	</a:t>
            </a:r>
            <a:r>
              <a:rPr lang="en-IN"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cjtfpwJ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.</a:t>
            </a:r>
            <a:endParaRPr lang="en-IN" sz="3700" b="1" dirty="0">
              <a:latin typeface="Tamil Bible" pitchFamily="2" charset="0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544" y="523554"/>
            <a:ext cx="6701366" cy="63077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51850" y="777875"/>
            <a:ext cx="10464800" cy="237629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885"/>
              </a:lnSpc>
              <a:spcBef>
                <a:spcPts val="120"/>
              </a:spcBef>
              <a:tabLst>
                <a:tab pos="666115" algn="l"/>
                <a:tab pos="3434715" algn="l"/>
                <a:tab pos="5356860" algn="l"/>
              </a:tabLst>
            </a:pPr>
            <a:r>
              <a:rPr sz="5000" u="none" dirty="0">
                <a:latin typeface="Tamil Bible" pitchFamily="2" charset="0"/>
              </a:rPr>
              <a:t>5.</a:t>
            </a:r>
            <a:r>
              <a:rPr sz="5000" b="1" u="none" dirty="0">
                <a:latin typeface="Tamil Bible" pitchFamily="2" charset="0"/>
              </a:rPr>
              <a:t>	</a:t>
            </a:r>
            <a:r>
              <a:rPr sz="5000" b="1" u="none" dirty="0" err="1">
                <a:latin typeface="Tamil Bible" pitchFamily="2" charset="0"/>
              </a:rPr>
              <a:t>ngz;fspd</a:t>
            </a:r>
            <a:r>
              <a:rPr sz="5000" b="1" u="none" dirty="0">
                <a:latin typeface="Tamil Bible" pitchFamily="2" charset="0"/>
              </a:rPr>
              <a:t>;</a:t>
            </a:r>
            <a:r>
              <a:rPr lang="en-IN" sz="5000" b="1" u="none" dirty="0">
                <a:latin typeface="Tamil Bible" pitchFamily="2" charset="0"/>
              </a:rPr>
              <a:t> </a:t>
            </a:r>
            <a:r>
              <a:rPr sz="5000" b="1" u="none" dirty="0" err="1">
                <a:latin typeface="Tamil Bible" pitchFamily="2" charset="0"/>
              </a:rPr>
              <a:t>eyid</a:t>
            </a:r>
            <a:r>
              <a:rPr sz="5000" b="1" u="none" dirty="0">
                <a:latin typeface="Tamil Bible" pitchFamily="2" charset="0"/>
              </a:rPr>
              <a:t>	Nkk;gLj;Jk;:</a:t>
            </a:r>
          </a:p>
          <a:p>
            <a:pPr marL="12700" marR="5080" indent="532765">
              <a:lnSpc>
                <a:spcPts val="4450"/>
              </a:lnSpc>
              <a:spcBef>
                <a:spcPts val="65"/>
              </a:spcBef>
              <a:tabLst>
                <a:tab pos="875665" algn="l"/>
                <a:tab pos="3658870" algn="l"/>
                <a:tab pos="4027170" algn="l"/>
                <a:tab pos="6029325" algn="l"/>
                <a:tab pos="7250430" algn="l"/>
                <a:tab pos="9180195" algn="l"/>
              </a:tabLst>
            </a:pPr>
            <a:r>
              <a:rPr lang="en-IN" sz="3700" b="1" u="none" dirty="0">
                <a:latin typeface="Tamil Bible" pitchFamily="2" charset="0"/>
              </a:rPr>
              <a:t>  </a:t>
            </a:r>
            <a:r>
              <a:rPr sz="3700" b="1" u="none" dirty="0" err="1">
                <a:latin typeface="Tamil Bible" pitchFamily="2" charset="0"/>
              </a:rPr>
              <a:t>mjpfg;gbahd</a:t>
            </a:r>
            <a:r>
              <a:rPr sz="3700" b="1" u="none" dirty="0">
                <a:latin typeface="Tamil Bible" pitchFamily="2" charset="0"/>
              </a:rPr>
              <a:t>	</a:t>
            </a:r>
            <a:r>
              <a:rPr sz="3700" b="1" u="none" dirty="0" err="1">
                <a:latin typeface="Tamil Bible" pitchFamily="2" charset="0"/>
              </a:rPr>
              <a:t>khjtp</a:t>
            </a:r>
            <a:r>
              <a:rPr lang="en-IN" sz="3700" b="1" u="none" dirty="0">
                <a:latin typeface="Tamil Bible" pitchFamily="2" charset="0"/>
              </a:rPr>
              <a:t>l</a:t>
            </a:r>
            <a:r>
              <a:rPr sz="3700" b="1" u="none" dirty="0">
                <a:latin typeface="Tamil Bible" pitchFamily="2" charset="0"/>
              </a:rPr>
              <a:t>ha;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>
                <a:latin typeface="Tamil Bible" pitchFamily="2" charset="0"/>
              </a:rPr>
              <a:t>,</a:t>
            </a:r>
            <a:r>
              <a:rPr sz="3700" b="1" u="none" dirty="0" err="1">
                <a:latin typeface="Tamil Bible" pitchFamily="2" charset="0"/>
              </a:rPr>
              <a:t>uj;jg;Nghf;F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 err="1">
                <a:latin typeface="Tamil Bible" pitchFamily="2" charset="0"/>
              </a:rPr>
              <a:t>kw;Wk</a:t>
            </a:r>
            <a:r>
              <a:rPr sz="3700" b="1" u="none" dirty="0">
                <a:latin typeface="Tamil Bible" pitchFamily="2" charset="0"/>
              </a:rPr>
              <a:t>; </a:t>
            </a:r>
            <a:r>
              <a:rPr sz="3700" b="1" u="none" dirty="0" err="1">
                <a:latin typeface="Tamil Bible" pitchFamily="2" charset="0"/>
              </a:rPr>
              <a:t>gpw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>
                <a:latin typeface="Tamil Bible" pitchFamily="2" charset="0"/>
              </a:rPr>
              <a:t>,</a:t>
            </a:r>
            <a:r>
              <a:rPr sz="3700" b="1" u="none" dirty="0" err="1">
                <a:latin typeface="Tamil Bible" pitchFamily="2" charset="0"/>
              </a:rPr>
              <a:t>uj;jg;Nghf;F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 err="1">
                <a:latin typeface="Tamil Bible" pitchFamily="2" charset="0"/>
              </a:rPr>
              <a:t>gpur;ridfis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 err="1">
                <a:latin typeface="Tamil Bible" pitchFamily="2" charset="0"/>
              </a:rPr>
              <a:t>rhpnra;ag</a:t>
            </a:r>
            <a:r>
              <a:rPr sz="3700" b="1" u="none" dirty="0">
                <a:latin typeface="Tamil Bible" pitchFamily="2" charset="0"/>
              </a:rPr>
              <a:t>; gad;gLj;jg;gLfpwJ.</a:t>
            </a:r>
            <a:endParaRPr sz="3700" b="1" dirty="0">
              <a:latin typeface="Tamil Bible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727" y="5371076"/>
            <a:ext cx="659574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dirty="0">
                <a:solidFill>
                  <a:srgbClr val="FFFFFF"/>
                </a:solidFill>
                <a:latin typeface="Tamil Bible" pitchFamily="2" charset="0"/>
                <a:cs typeface="Arial MT"/>
              </a:rPr>
              <a:t>jhkiu ,iyfs</a:t>
            </a:r>
            <a:r>
              <a:rPr sz="6600" dirty="0">
                <a:latin typeface="Tamil Bible" pitchFamily="2" charset="0"/>
                <a:cs typeface="Arial MT"/>
              </a:rPr>
              <a:t>;</a:t>
            </a:r>
            <a:r>
              <a:rPr sz="6600" dirty="0">
                <a:solidFill>
                  <a:srgbClr val="FFFFFF"/>
                </a:solidFill>
                <a:latin typeface="Tamil Bible" pitchFamily="2" charset="0"/>
                <a:cs typeface="Arial MT"/>
              </a:rPr>
              <a:t>;:</a:t>
            </a:r>
            <a:endParaRPr sz="6600" dirty="0">
              <a:latin typeface="Tamil Bible" pitchFamily="2" charset="0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3983" y="4429184"/>
            <a:ext cx="7706571" cy="63558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6965" y="7353070"/>
            <a:ext cx="10709910" cy="237629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885"/>
              </a:lnSpc>
              <a:spcBef>
                <a:spcPts val="120"/>
              </a:spcBef>
              <a:tabLst>
                <a:tab pos="666115" algn="l"/>
                <a:tab pos="4041140" algn="l"/>
              </a:tabLst>
            </a:pPr>
            <a:r>
              <a:rPr sz="50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6.</a:t>
            </a:r>
            <a:r>
              <a:rPr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	nrhpkhdj;ij	Nkk;gLj;Jk;: </a:t>
            </a:r>
            <a:endParaRPr sz="5000" b="1" dirty="0">
              <a:latin typeface="Tamil Bible" pitchFamily="2" charset="0"/>
              <a:cs typeface="Arial MT"/>
            </a:endParaRPr>
          </a:p>
          <a:p>
            <a:pPr marL="12700" marR="5080" indent="643255">
              <a:lnSpc>
                <a:spcPts val="4450"/>
              </a:lnSpc>
              <a:spcBef>
                <a:spcPts val="65"/>
              </a:spcBef>
              <a:tabLst>
                <a:tab pos="2003425" algn="l"/>
                <a:tab pos="3141980" algn="l"/>
                <a:tab pos="4196080" algn="l"/>
                <a:tab pos="4458335" algn="l"/>
                <a:tab pos="7925434" algn="l"/>
              </a:tabLst>
            </a:pP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mjpf	ehh;r;rj;J	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cs;s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l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f;fkhdJ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	nrhpkhdj;ij xOq;FgLj;jp&gt;	F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l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y;		MNuhf;fpaj;ij Nkk;gLj;JfpwJ.</a:t>
            </a:r>
            <a:endParaRPr sz="3700" b="1" dirty="0">
              <a:latin typeface="Tamil Bible" pitchFamily="2" charset="0"/>
              <a:cs typeface="Arial M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554" y="523554"/>
            <a:ext cx="6659472" cy="58846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3669" y="5234954"/>
            <a:ext cx="645922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1" dirty="0">
                <a:solidFill>
                  <a:srgbClr val="FFFFFF"/>
                </a:solidFill>
                <a:latin typeface="Tamil Bible" pitchFamily="2" charset="0"/>
                <a:cs typeface="Arial MT"/>
              </a:rPr>
              <a:t>jhkiu tpijfs</a:t>
            </a:r>
            <a:r>
              <a:rPr sz="5000" b="1" dirty="0">
                <a:latin typeface="Tamil Bible" pitchFamily="2" charset="0"/>
                <a:cs typeface="Arial MT"/>
              </a:rPr>
              <a:t>;</a:t>
            </a:r>
            <a:r>
              <a:rPr sz="5000" b="1" dirty="0">
                <a:solidFill>
                  <a:srgbClr val="FFFFFF"/>
                </a:solidFill>
                <a:latin typeface="Tamil Bible" pitchFamily="2" charset="0"/>
                <a:cs typeface="Arial MT"/>
              </a:rPr>
              <a:t>;:</a:t>
            </a:r>
            <a:endParaRPr sz="5000" b="1" dirty="0">
              <a:latin typeface="Tamil Bible" pitchFamily="2" charset="0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66050" y="810025"/>
            <a:ext cx="12158926" cy="4424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52980">
              <a:lnSpc>
                <a:spcPct val="100499"/>
              </a:lnSpc>
              <a:spcBef>
                <a:spcPts val="95"/>
              </a:spcBef>
              <a:tabLst>
                <a:tab pos="666115" algn="l"/>
                <a:tab pos="1744980" algn="l"/>
                <a:tab pos="5107305" algn="l"/>
                <a:tab pos="7520305" algn="l"/>
              </a:tabLst>
            </a:pPr>
            <a:r>
              <a:rPr sz="5000" u="none" dirty="0">
                <a:latin typeface="Tamil Bible" pitchFamily="2" charset="0"/>
              </a:rPr>
              <a:t>7.</a:t>
            </a:r>
            <a:r>
              <a:rPr sz="5000" b="1" u="none" dirty="0">
                <a:latin typeface="Tamil Bible" pitchFamily="2" charset="0"/>
              </a:rPr>
              <a:t>	kd	</a:t>
            </a:r>
            <a:r>
              <a:rPr sz="5000" b="1" u="none" dirty="0" err="1">
                <a:latin typeface="Tamil Bible" pitchFamily="2" charset="0"/>
              </a:rPr>
              <a:t>mOj;jj;ijf</a:t>
            </a:r>
            <a:r>
              <a:rPr sz="5000" b="1" u="none" dirty="0">
                <a:latin typeface="Tamil Bible" pitchFamily="2" charset="0"/>
              </a:rPr>
              <a:t>;</a:t>
            </a:r>
            <a:r>
              <a:rPr lang="en-IN" sz="5000" b="1" u="none" dirty="0">
                <a:latin typeface="Tamil Bible" pitchFamily="2" charset="0"/>
              </a:rPr>
              <a:t> </a:t>
            </a:r>
            <a:r>
              <a:rPr sz="5000" b="1" u="none" dirty="0" err="1">
                <a:latin typeface="Tamil Bible" pitchFamily="2" charset="0"/>
              </a:rPr>
              <a:t>Fiwj;J</a:t>
            </a:r>
            <a:r>
              <a:rPr sz="5000" b="1" u="none" dirty="0">
                <a:latin typeface="Tamil Bible" pitchFamily="2" charset="0"/>
              </a:rPr>
              <a:t>&gt;</a:t>
            </a:r>
            <a:r>
              <a:rPr lang="en-IN" sz="5000" b="1" u="none" dirty="0">
                <a:latin typeface="Tamil Bible" pitchFamily="2" charset="0"/>
              </a:rPr>
              <a:t> </a:t>
            </a:r>
            <a:r>
              <a:rPr sz="5000" b="1" u="none" dirty="0">
                <a:latin typeface="Tamil Bible" pitchFamily="2" charset="0"/>
              </a:rPr>
              <a:t>J}</a:t>
            </a:r>
            <a:r>
              <a:rPr sz="5000" b="1" u="none" dirty="0" err="1">
                <a:latin typeface="Tamil Bible" pitchFamily="2" charset="0"/>
              </a:rPr>
              <a:t>f;fj;ij</a:t>
            </a:r>
            <a:r>
              <a:rPr lang="en-IN" sz="5000" b="1" u="none" dirty="0">
                <a:latin typeface="Tamil Bible" pitchFamily="2" charset="0"/>
              </a:rPr>
              <a:t> </a:t>
            </a:r>
            <a:r>
              <a:rPr sz="5000" b="1" u="none" dirty="0" err="1">
                <a:latin typeface="Tamil Bible" pitchFamily="2" charset="0"/>
              </a:rPr>
              <a:t>Nkk;gLj;Jk</a:t>
            </a:r>
            <a:r>
              <a:rPr sz="5000" b="1" u="none" dirty="0">
                <a:latin typeface="Tamil Bible" pitchFamily="2" charset="0"/>
              </a:rPr>
              <a:t>;:</a:t>
            </a:r>
          </a:p>
          <a:p>
            <a:pPr marL="12700" marR="5080" indent="753745">
              <a:lnSpc>
                <a:spcPts val="4450"/>
              </a:lnSpc>
              <a:spcBef>
                <a:spcPts val="30"/>
              </a:spcBef>
              <a:tabLst>
                <a:tab pos="1809114" algn="l"/>
                <a:tab pos="2182495" algn="l"/>
                <a:tab pos="2228215" algn="l"/>
                <a:tab pos="3154680" algn="l"/>
                <a:tab pos="3563620" algn="l"/>
                <a:tab pos="3916679" algn="l"/>
                <a:tab pos="4549140" algn="l"/>
                <a:tab pos="5088890" algn="l"/>
                <a:tab pos="5683885" algn="l"/>
                <a:tab pos="5855335" algn="l"/>
                <a:tab pos="6024880" algn="l"/>
                <a:tab pos="6642100" algn="l"/>
                <a:tab pos="6798309" algn="l"/>
                <a:tab pos="8407400" algn="l"/>
                <a:tab pos="8979535" algn="l"/>
                <a:tab pos="9385935" algn="l"/>
                <a:tab pos="9606915" algn="l"/>
              </a:tabLst>
            </a:pPr>
            <a:r>
              <a:rPr lang="en-IN" sz="3700" b="1" u="none" dirty="0">
                <a:latin typeface="Tamil Bible" pitchFamily="2" charset="0"/>
              </a:rPr>
              <a:t>     </a:t>
            </a:r>
            <a:r>
              <a:rPr sz="3700" b="1" u="none" dirty="0" err="1">
                <a:latin typeface="Tamil Bible" pitchFamily="2" charset="0"/>
              </a:rPr>
              <a:t>kf;fhdhtpy</a:t>
            </a:r>
            <a:r>
              <a:rPr sz="3700" b="1" u="none" dirty="0">
                <a:latin typeface="Tamil Bible" pitchFamily="2" charset="0"/>
              </a:rPr>
              <a:t>;	cs;s	</a:t>
            </a:r>
            <a:r>
              <a:rPr sz="3700" b="1" u="none" dirty="0" err="1">
                <a:latin typeface="Tamil Bible" pitchFamily="2" charset="0"/>
              </a:rPr>
              <a:t>rpy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 err="1">
                <a:latin typeface="Tamil Bible" pitchFamily="2" charset="0"/>
              </a:rPr>
              <a:t>fyitfs</a:t>
            </a:r>
            <a:r>
              <a:rPr sz="3700" b="1" u="none" dirty="0">
                <a:latin typeface="Tamil Bible" pitchFamily="2" charset="0"/>
              </a:rPr>
              <a:t>;	 </a:t>
            </a:r>
            <a:r>
              <a:rPr sz="3700" b="1" u="none" dirty="0" err="1">
                <a:latin typeface="Tamil Bible" pitchFamily="2" charset="0"/>
              </a:rPr>
              <a:t>kd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 err="1">
                <a:latin typeface="Tamil Bible" pitchFamily="2" charset="0"/>
              </a:rPr>
              <a:t>mOj;jj;ijf</a:t>
            </a:r>
            <a:r>
              <a:rPr sz="3700" b="1" u="none" dirty="0">
                <a:latin typeface="Tamil Bible" pitchFamily="2" charset="0"/>
              </a:rPr>
              <a:t>; Fiwj;J&gt;	kd	mikjpia	</a:t>
            </a:r>
            <a:r>
              <a:rPr sz="3700" b="1" u="none" dirty="0" err="1">
                <a:latin typeface="Tamil Bible" pitchFamily="2" charset="0"/>
              </a:rPr>
              <a:t>Cf;Ftpj;J</a:t>
            </a:r>
            <a:r>
              <a:rPr sz="3700" b="1" u="none" dirty="0">
                <a:latin typeface="Tamil Bible" pitchFamily="2" charset="0"/>
              </a:rPr>
              <a:t>&gt;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>
                <a:latin typeface="Tamil Bible" pitchFamily="2" charset="0"/>
              </a:rPr>
              <a:t>J}f;fkpd;ikia rhpnra;J&gt;		</a:t>
            </a:r>
            <a:r>
              <a:rPr sz="3700" b="1" u="none" dirty="0" err="1">
                <a:latin typeface="Tamil Bible" pitchFamily="2" charset="0"/>
              </a:rPr>
              <a:t>Mo;e;j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>
                <a:latin typeface="Tamil Bible" pitchFamily="2" charset="0"/>
              </a:rPr>
              <a:t>J}</a:t>
            </a:r>
            <a:r>
              <a:rPr sz="3700" b="1" u="none" dirty="0" err="1">
                <a:latin typeface="Tamil Bible" pitchFamily="2" charset="0"/>
              </a:rPr>
              <a:t>f;fj;jpw;F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 err="1">
                <a:latin typeface="Tamil Bible" pitchFamily="2" charset="0"/>
              </a:rPr>
              <a:t>cjTfpd;wd</a:t>
            </a:r>
            <a:r>
              <a:rPr sz="3700" b="1" u="none" dirty="0">
                <a:latin typeface="Tamil Bible" pitchFamily="2" charset="0"/>
              </a:rPr>
              <a:t>.	J}f;fj;jpd; </a:t>
            </a:r>
            <a:r>
              <a:rPr sz="3700" b="1" u="none" dirty="0" err="1">
                <a:latin typeface="Tamil Bible" pitchFamily="2" charset="0"/>
              </a:rPr>
              <a:t>juj;ij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 err="1">
                <a:latin typeface="Tamil Bible" pitchFamily="2" charset="0"/>
              </a:rPr>
              <a:t>Nkk;gLj;Jk</a:t>
            </a:r>
            <a:r>
              <a:rPr sz="3700" b="1" u="none" dirty="0">
                <a:latin typeface="Tamil Bible" pitchFamily="2" charset="0"/>
              </a:rPr>
              <a:t>;	</a:t>
            </a:r>
            <a:r>
              <a:rPr sz="3700" b="1" u="none" dirty="0" err="1">
                <a:latin typeface="Tamil Bible" pitchFamily="2" charset="0"/>
              </a:rPr>
              <a:t>vd;W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 err="1">
                <a:latin typeface="Tamil Bible" pitchFamily="2" charset="0"/>
              </a:rPr>
              <a:t>rpy</a:t>
            </a:r>
            <a:r>
              <a:rPr lang="en-IN" sz="3700" b="1" u="none" dirty="0">
                <a:latin typeface="Tamil Bible" pitchFamily="2" charset="0"/>
              </a:rPr>
              <a:t> </a:t>
            </a:r>
            <a:r>
              <a:rPr sz="3700" b="1" u="none" dirty="0" err="1">
                <a:latin typeface="Tamil Bible" pitchFamily="2" charset="0"/>
              </a:rPr>
              <a:t>Ma;Tfs</a:t>
            </a:r>
            <a:r>
              <a:rPr sz="3700" b="1" u="none" dirty="0">
                <a:latin typeface="Tamil Bible" pitchFamily="2" charset="0"/>
              </a:rPr>
              <a:t>;	$Wfpd;wd.</a:t>
            </a:r>
            <a:endParaRPr sz="3700" b="1" dirty="0">
              <a:latin typeface="Tamil Bible" pitchFamily="2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55087" y="5884637"/>
            <a:ext cx="6135938" cy="49422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3554" y="7712075"/>
            <a:ext cx="11031220" cy="237629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885"/>
              </a:lnSpc>
              <a:spcBef>
                <a:spcPts val="120"/>
              </a:spcBef>
              <a:tabLst>
                <a:tab pos="1762125" algn="l"/>
              </a:tabLst>
            </a:pPr>
            <a:r>
              <a:rPr sz="50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8</a:t>
            </a:r>
            <a:r>
              <a:rPr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.</a:t>
            </a:r>
            <a:r>
              <a:rPr lang="en-IN"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 </a:t>
            </a:r>
            <a:r>
              <a:rPr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vi</a:t>
            </a:r>
            <a:r>
              <a:rPr lang="en-IN"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l</a:t>
            </a:r>
            <a:r>
              <a:rPr sz="5000" b="1" cap="small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	</a:t>
            </a:r>
            <a:r>
              <a:rPr sz="5000" b="1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mil Bible" pitchFamily="2" charset="0"/>
                <a:cs typeface="Arial MT"/>
              </a:rPr>
              <a:t>Nkyhz;ik</a:t>
            </a:r>
            <a:r>
              <a:rPr sz="50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:</a:t>
            </a:r>
            <a:endParaRPr sz="5000" b="1" dirty="0">
              <a:latin typeface="Tamil Bible" pitchFamily="2" charset="0"/>
              <a:cs typeface="Arial MT"/>
            </a:endParaRPr>
          </a:p>
          <a:p>
            <a:pPr marL="12700" marR="5080" indent="376555">
              <a:lnSpc>
                <a:spcPts val="4450"/>
              </a:lnSpc>
              <a:spcBef>
                <a:spcPts val="65"/>
              </a:spcBef>
              <a:tabLst>
                <a:tab pos="2620010" algn="l"/>
                <a:tab pos="3196590" algn="l"/>
                <a:tab pos="4350385" algn="l"/>
                <a:tab pos="5284470" algn="l"/>
                <a:tab pos="5510530" algn="l"/>
                <a:tab pos="5922010" algn="l"/>
                <a:tab pos="6736715" algn="l"/>
                <a:tab pos="7475855" algn="l"/>
                <a:tab pos="7872730" algn="l"/>
                <a:tab pos="10031730" algn="l"/>
              </a:tabLst>
            </a:pP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Gujr;rj;J	 epiwe;jjhYk;&gt;	Fiwe;j	nfhOg;Gr;rj;J 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nfhz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l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jhYk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	vi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l</a:t>
            </a:r>
            <a:r>
              <a:rPr sz="3700" b="1" dirty="0" err="1">
                <a:solidFill>
                  <a:srgbClr val="231F20"/>
                </a:solidFill>
                <a:latin typeface="Tamil Bible" pitchFamily="2" charset="0"/>
                <a:cs typeface="Arial MT"/>
              </a:rPr>
              <a:t>iaf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;		Fiwf;f	cjTfpwJ.	vi</a:t>
            </a:r>
            <a:r>
              <a:rPr lang="en-IN"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l</a:t>
            </a:r>
            <a:r>
              <a:rPr sz="3700" b="1" dirty="0">
                <a:solidFill>
                  <a:srgbClr val="231F20"/>
                </a:solidFill>
                <a:latin typeface="Tamil Bible" pitchFamily="2" charset="0"/>
                <a:cs typeface="Arial MT"/>
              </a:rPr>
              <a:t> Fiwg;gpw;F	cjTk;	kpf	rpwe;j	czT.</a:t>
            </a:r>
            <a:endParaRPr sz="3700" b="1" dirty="0">
              <a:latin typeface="Tamil Bible" pitchFamily="2" charset="0"/>
              <a:cs typeface="Arial M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0435" y="1312516"/>
            <a:ext cx="16232505" cy="7398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1430" rIns="0" bIns="0" rtlCol="0">
            <a:spAutoFit/>
          </a:bodyPr>
          <a:lstStyle/>
          <a:p>
            <a:pPr marL="52705" marR="45085" indent="-635" algn="ctr">
              <a:lnSpc>
                <a:spcPct val="100299"/>
              </a:lnSpc>
              <a:spcBef>
                <a:spcPts val="90"/>
              </a:spcBef>
              <a:tabLst>
                <a:tab pos="2051685" algn="l"/>
                <a:tab pos="3457575" algn="l"/>
                <a:tab pos="5024755" algn="l"/>
                <a:tab pos="9192260" algn="l"/>
                <a:tab pos="12606020" algn="l"/>
              </a:tabLst>
            </a:pP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j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hkiu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r;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nrbapd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;;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xt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;;</a:t>
            </a:r>
            <a:r>
              <a:rPr lang="en-IN"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nth</a:t>
            </a:r>
            <a:r>
              <a:rPr lang="en-IN" sz="8000" b="1" u="sng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U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ghfKk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;;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ekg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Kbahj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 M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N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uhf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;f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pa ed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ikfisf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;;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nfh</a:t>
            </a:r>
            <a:r>
              <a:rPr lang="en-IN"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z;L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ss;J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.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mjd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;;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 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Nth;;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Kjy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 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,j</a:t>
            </a:r>
            <a:r>
              <a:rPr lang="en-IN"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o;fs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tiu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&gt;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ey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;t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ho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it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Nkk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</a:t>
            </a:r>
            <a:r>
              <a:rPr lang="en-IN"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gLj;Jk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</a:t>
            </a:r>
            <a:endParaRPr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mil Bible" pitchFamily="2" charset="0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  <a:tabLst>
                <a:tab pos="3204845" algn="l"/>
                <a:tab pos="4564380" algn="l"/>
                <a:tab pos="5756275" algn="l"/>
                <a:tab pos="13254990" algn="l"/>
              </a:tabLst>
            </a:pP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Cl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lr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;;</a:t>
            </a:r>
            <a:r>
              <a:rPr lang="en-IN"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rj;J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f;;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f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shy;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 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epuk</a:t>
            </a:r>
            <a:r>
              <a:rPr lang="en-IN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</a:t>
            </a:r>
            <a:r>
              <a:rPr sz="8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gpAss</a:t>
            </a:r>
            <a:r>
              <a:rPr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mil Bible" pitchFamily="2" charset="0"/>
                <a:cs typeface="Arial MT"/>
              </a:rPr>
              <a:t>;;J.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836</Words>
  <Application>Microsoft Office PowerPoint</Application>
  <PresentationFormat>Personalizado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Tamil Bible</vt:lpstr>
      <vt:lpstr>Arial MT</vt:lpstr>
      <vt:lpstr>Office Theme</vt:lpstr>
      <vt:lpstr>MNuhf;;fpa nra;;jp</vt:lpstr>
      <vt:lpstr>jhkiu jz;L:</vt:lpstr>
      <vt:lpstr>3. ,uj;j rh;f;fiu msitf; fl;Lg;gLj;Jk;:</vt:lpstr>
      <vt:lpstr>5. ngz;fspd; eyid Nkk;gLj;Jk;:   mjpfg;gbahd khjtplha; ,uj;jg;Nghf;F kw;Wk; gpw ,uj;jg;Nghf;F gpur;ridfis rhpnra;ag; gad;gLj;jg;gLfpwJ.</vt:lpstr>
      <vt:lpstr>7. kd mOj;jj;ijf; Fiwj;J&gt; J}f;fj;ij Nkk;gLj;Jk;:      kf;fhdhtpy; cs;s rpy fyitfs;  kd mOj;jj;ijf; Fiwj;J&gt; kd mikjpia Cf;Ftpj;J&gt; J}f;fkpd;ikia rhpnra;J&gt;  Mo;e;j J}f;fj;jpw;F cjTfpd;wd. J}f;fj;jpd; juj;ij Nkk;gLj;Jk; vd;W rpy Ma;Tfs; $Wfpd;wd.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isaac mano</dc:creator>
  <cp:lastModifiedBy>Sergio</cp:lastModifiedBy>
  <cp:revision>6</cp:revision>
  <dcterms:created xsi:type="dcterms:W3CDTF">2025-09-05T08:19:54Z</dcterms:created>
  <dcterms:modified xsi:type="dcterms:W3CDTF">2025-09-05T15:14:11Z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2025-09-05T00:00:00Z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2025-09-05T00:00:00Z</vt:filetime>
  </property>
  <property fmtid="{D5CDD505-2E9C-101B-9397-08002B2CF9AE}" pid="5" name="Producer">
    <vt:lpwstr>Adobe PDF Library 15.0</vt:lpwstr>
  </property>
</Properties>
</file>