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20104100" cy="11309350"/>
  <p:notesSz cx="20104100" cy="1130935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49" d="100"/>
          <a:sy n="49" d="100"/>
        </p:scale>
        <p:origin x="768" y="77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3732870" y="2612485"/>
            <a:ext cx="12921615" cy="1435100"/>
          </a:xfrm>
          <a:custGeom>
            <a:avLst/>
            <a:gdLst/>
            <a:ahLst/>
            <a:cxnLst/>
            <a:rect l="l" t="t" r="r" b="b"/>
            <a:pathLst>
              <a:path w="12921615" h="1435100">
                <a:moveTo>
                  <a:pt x="12921072" y="0"/>
                </a:moveTo>
                <a:lnTo>
                  <a:pt x="0" y="0"/>
                </a:lnTo>
                <a:lnTo>
                  <a:pt x="0" y="1434511"/>
                </a:lnTo>
                <a:lnTo>
                  <a:pt x="12921072" y="1434511"/>
                </a:lnTo>
                <a:lnTo>
                  <a:pt x="12921072" y="0"/>
                </a:lnTo>
                <a:close/>
              </a:path>
            </a:pathLst>
          </a:custGeom>
          <a:solidFill>
            <a:srgbClr val="F8F9F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3732870" y="2612485"/>
            <a:ext cx="12921615" cy="1435100"/>
          </a:xfrm>
          <a:custGeom>
            <a:avLst/>
            <a:gdLst/>
            <a:ahLst/>
            <a:cxnLst/>
            <a:rect l="l" t="t" r="r" b="b"/>
            <a:pathLst>
              <a:path w="12921615" h="1435100">
                <a:moveTo>
                  <a:pt x="0" y="1434511"/>
                </a:moveTo>
                <a:lnTo>
                  <a:pt x="12921072" y="1434511"/>
                </a:lnTo>
                <a:lnTo>
                  <a:pt x="12921072" y="0"/>
                </a:lnTo>
                <a:lnTo>
                  <a:pt x="0" y="0"/>
                </a:lnTo>
                <a:lnTo>
                  <a:pt x="0" y="1434511"/>
                </a:lnTo>
                <a:close/>
              </a:path>
            </a:pathLst>
          </a:custGeom>
          <a:ln w="52354">
            <a:solidFill>
              <a:srgbClr val="4A224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3777760" y="2122699"/>
            <a:ext cx="12780010" cy="191071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950" b="0" i="0">
                <a:solidFill>
                  <a:schemeClr val="tx1"/>
                </a:solidFill>
                <a:latin typeface="Arial MT"/>
                <a:cs typeface="Arial M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3236"/>
            <a:ext cx="14072870" cy="2827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9/12/2025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950" b="0" i="0">
                <a:solidFill>
                  <a:schemeClr val="tx1"/>
                </a:solidFill>
                <a:latin typeface="Arial MT"/>
                <a:cs typeface="Arial M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9/12/2025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950" b="0" i="0">
                <a:solidFill>
                  <a:schemeClr val="tx1"/>
                </a:solidFill>
                <a:latin typeface="Arial MT"/>
                <a:cs typeface="Arial M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9/12/2025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950" b="0" i="0">
                <a:solidFill>
                  <a:schemeClr val="tx1"/>
                </a:solidFill>
                <a:latin typeface="Arial MT"/>
                <a:cs typeface="Arial M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9/12/2025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9/12/2025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8801282" y="133174"/>
            <a:ext cx="5057140" cy="7797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950" b="0" i="0">
                <a:solidFill>
                  <a:schemeClr val="tx1"/>
                </a:solidFill>
                <a:latin typeface="Arial MT"/>
                <a:cs typeface="Arial M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05205" y="2601150"/>
            <a:ext cx="18093690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9/12/2025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xfrm>
            <a:off x="4079730" y="2301875"/>
            <a:ext cx="12677920" cy="1910714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2350" spc="-340" dirty="0">
                <a:solidFill>
                  <a:srgbClr val="231F20"/>
                </a:solidFill>
                <a:latin typeface="Tamil Bible" pitchFamily="2" charset="0"/>
                <a:cs typeface="Lucida Sans Unicode"/>
              </a:rPr>
              <a:t>M</a:t>
            </a:r>
            <a:r>
              <a:rPr sz="12350" spc="-345" dirty="0">
                <a:solidFill>
                  <a:srgbClr val="231F20"/>
                </a:solidFill>
                <a:latin typeface="Tamil Bible" pitchFamily="2" charset="0"/>
                <a:cs typeface="Lucida Sans Unicode"/>
              </a:rPr>
              <a:t>Nuh</a:t>
            </a:r>
            <a:r>
              <a:rPr sz="12350" spc="-340" dirty="0">
                <a:solidFill>
                  <a:srgbClr val="231F20"/>
                </a:solidFill>
                <a:latin typeface="Tamil Bible" pitchFamily="2" charset="0"/>
                <a:cs typeface="Lucida Sans Unicode"/>
              </a:rPr>
              <a:t>f</a:t>
            </a:r>
            <a:r>
              <a:rPr sz="12350" spc="-2835" dirty="0">
                <a:solidFill>
                  <a:srgbClr val="5444A3"/>
                </a:solidFill>
                <a:latin typeface="Tamil Bible" pitchFamily="2" charset="0"/>
                <a:cs typeface="Lucida Sans Unicode"/>
              </a:rPr>
              <a:t>;</a:t>
            </a:r>
            <a:r>
              <a:rPr sz="12350" spc="-835" dirty="0">
                <a:solidFill>
                  <a:srgbClr val="231F20"/>
                </a:solidFill>
                <a:latin typeface="Tamil Bible" pitchFamily="2" charset="0"/>
                <a:cs typeface="Lucida Sans Unicode"/>
              </a:rPr>
              <a:t>;</a:t>
            </a:r>
            <a:r>
              <a:rPr sz="12350" spc="-340" dirty="0">
                <a:solidFill>
                  <a:srgbClr val="231F20"/>
                </a:solidFill>
                <a:latin typeface="Tamil Bible" pitchFamily="2" charset="0"/>
                <a:cs typeface="Lucida Sans Unicode"/>
              </a:rPr>
              <a:t>f</a:t>
            </a:r>
            <a:r>
              <a:rPr sz="12350" spc="-350" dirty="0">
                <a:solidFill>
                  <a:srgbClr val="231F20"/>
                </a:solidFill>
                <a:latin typeface="Tamil Bible" pitchFamily="2" charset="0"/>
                <a:cs typeface="Lucida Sans Unicode"/>
              </a:rPr>
              <a:t>p</a:t>
            </a:r>
            <a:r>
              <a:rPr sz="12350" spc="-335" dirty="0">
                <a:solidFill>
                  <a:srgbClr val="231F20"/>
                </a:solidFill>
                <a:latin typeface="Tamil Bible" pitchFamily="2" charset="0"/>
                <a:cs typeface="Lucida Sans Unicode"/>
              </a:rPr>
              <a:t>a</a:t>
            </a:r>
            <a:r>
              <a:rPr sz="12350" spc="240" dirty="0">
                <a:solidFill>
                  <a:srgbClr val="231F20"/>
                </a:solidFill>
                <a:latin typeface="Tamil Bible" pitchFamily="2" charset="0"/>
                <a:cs typeface="Lucida Sans Unicode"/>
              </a:rPr>
              <a:t> </a:t>
            </a:r>
            <a:r>
              <a:rPr sz="12350" spc="-140" dirty="0">
                <a:solidFill>
                  <a:srgbClr val="231F20"/>
                </a:solidFill>
                <a:latin typeface="Tamil Bible" pitchFamily="2" charset="0"/>
                <a:cs typeface="Lucida Sans Unicode"/>
              </a:rPr>
              <a:t>nra</a:t>
            </a:r>
            <a:r>
              <a:rPr sz="12350" spc="-2640" dirty="0">
                <a:solidFill>
                  <a:srgbClr val="5444A3"/>
                </a:solidFill>
                <a:latin typeface="Tamil Bible" pitchFamily="2" charset="0"/>
                <a:cs typeface="Lucida Sans Unicode"/>
              </a:rPr>
              <a:t>;</a:t>
            </a:r>
            <a:r>
              <a:rPr sz="12350" spc="-140" dirty="0">
                <a:solidFill>
                  <a:srgbClr val="231F20"/>
                </a:solidFill>
                <a:latin typeface="Tamil Bible" pitchFamily="2" charset="0"/>
                <a:cs typeface="Lucida Sans Unicode"/>
              </a:rPr>
              <a:t>;jp</a:t>
            </a:r>
            <a:endParaRPr sz="12350" dirty="0">
              <a:latin typeface="Tamil Bible" pitchFamily="2" charset="0"/>
              <a:cs typeface="Lucida Sans Unicode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4337050" y="5654675"/>
            <a:ext cx="10785475" cy="1889941"/>
            <a:chOff x="4654308" y="5994581"/>
            <a:chExt cx="10785475" cy="1550035"/>
          </a:xfrm>
        </p:grpSpPr>
        <p:sp>
          <p:nvSpPr>
            <p:cNvPr id="4" name="object 4"/>
            <p:cNvSpPr/>
            <p:nvPr/>
          </p:nvSpPr>
          <p:spPr>
            <a:xfrm>
              <a:off x="4680485" y="6020758"/>
              <a:ext cx="10732770" cy="1497965"/>
            </a:xfrm>
            <a:custGeom>
              <a:avLst/>
              <a:gdLst/>
              <a:ahLst/>
              <a:cxnLst/>
              <a:rect l="l" t="t" r="r" b="b"/>
              <a:pathLst>
                <a:path w="10732769" h="1497965">
                  <a:moveTo>
                    <a:pt x="10732657" y="0"/>
                  </a:moveTo>
                  <a:lnTo>
                    <a:pt x="0" y="0"/>
                  </a:lnTo>
                  <a:lnTo>
                    <a:pt x="0" y="1497336"/>
                  </a:lnTo>
                  <a:lnTo>
                    <a:pt x="10732657" y="1497336"/>
                  </a:lnTo>
                  <a:lnTo>
                    <a:pt x="10732657" y="0"/>
                  </a:lnTo>
                  <a:close/>
                </a:path>
              </a:pathLst>
            </a:custGeom>
            <a:solidFill>
              <a:srgbClr val="F8F9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680485" y="6020758"/>
              <a:ext cx="10732770" cy="1497965"/>
            </a:xfrm>
            <a:custGeom>
              <a:avLst/>
              <a:gdLst/>
              <a:ahLst/>
              <a:cxnLst/>
              <a:rect l="l" t="t" r="r" b="b"/>
              <a:pathLst>
                <a:path w="10732769" h="1497965">
                  <a:moveTo>
                    <a:pt x="0" y="1497336"/>
                  </a:moveTo>
                  <a:lnTo>
                    <a:pt x="10732657" y="1497336"/>
                  </a:lnTo>
                  <a:lnTo>
                    <a:pt x="10732657" y="0"/>
                  </a:lnTo>
                  <a:lnTo>
                    <a:pt x="0" y="0"/>
                  </a:lnTo>
                  <a:lnTo>
                    <a:pt x="0" y="1497336"/>
                  </a:lnTo>
                  <a:close/>
                </a:path>
              </a:pathLst>
            </a:custGeom>
            <a:ln w="52354">
              <a:solidFill>
                <a:srgbClr val="4D224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4950731" y="5633718"/>
            <a:ext cx="10088245" cy="1781257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1500" dirty="0">
                <a:latin typeface="Tamil Bible" pitchFamily="2" charset="0"/>
                <a:cs typeface="Arial MT"/>
              </a:rPr>
              <a:t>jpuhl</a:t>
            </a:r>
            <a:r>
              <a:rPr sz="11500" dirty="0">
                <a:solidFill>
                  <a:srgbClr val="51205B"/>
                </a:solidFill>
                <a:latin typeface="Tamil Bible" pitchFamily="2" charset="0"/>
                <a:cs typeface="Arial MT"/>
              </a:rPr>
              <a:t>;</a:t>
            </a:r>
            <a:r>
              <a:rPr sz="11500" dirty="0">
                <a:latin typeface="Tamil Bible" pitchFamily="2" charset="0"/>
                <a:cs typeface="Arial MT"/>
              </a:rPr>
              <a:t>;</a:t>
            </a:r>
            <a:r>
              <a:rPr sz="11500" dirty="0" err="1">
                <a:latin typeface="Tamil Bible" pitchFamily="2" charset="0"/>
                <a:cs typeface="Arial MT"/>
              </a:rPr>
              <a:t>ir</a:t>
            </a:r>
            <a:r>
              <a:rPr sz="11500" dirty="0">
                <a:latin typeface="Tamil Bible" pitchFamily="2" charset="0"/>
                <a:cs typeface="Arial MT"/>
              </a:rPr>
              <a:t> </a:t>
            </a:r>
            <a:r>
              <a:rPr sz="11500" dirty="0" err="1">
                <a:latin typeface="Tamil Bible" pitchFamily="2" charset="0"/>
                <a:cs typeface="Arial MT"/>
              </a:rPr>
              <a:t>go</a:t>
            </a:r>
            <a:r>
              <a:rPr lang="en-US" sz="11500" dirty="0" err="1">
                <a:latin typeface="Tamil Bible" pitchFamily="2" charset="0"/>
                <a:cs typeface="Arial MT"/>
              </a:rPr>
              <a:t>k</a:t>
            </a:r>
            <a:r>
              <a:rPr sz="11500" dirty="0">
                <a:latin typeface="Tamil Bible" pitchFamily="2" charset="0"/>
                <a:cs typeface="Arial MT"/>
              </a:rPr>
              <a:t>;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455785" cy="11308715"/>
            <a:chOff x="0" y="0"/>
            <a:chExt cx="9455785" cy="113087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423796" cy="11308555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09944" y="8067816"/>
              <a:ext cx="9330055" cy="2701925"/>
            </a:xfrm>
            <a:custGeom>
              <a:avLst/>
              <a:gdLst/>
              <a:ahLst/>
              <a:cxnLst/>
              <a:rect l="l" t="t" r="r" b="b"/>
              <a:pathLst>
                <a:path w="9330055" h="2701925">
                  <a:moveTo>
                    <a:pt x="8910723" y="0"/>
                  </a:moveTo>
                  <a:lnTo>
                    <a:pt x="418835" y="0"/>
                  </a:lnTo>
                  <a:lnTo>
                    <a:pt x="369991" y="2817"/>
                  </a:lnTo>
                  <a:lnTo>
                    <a:pt x="322801" y="11061"/>
                  </a:lnTo>
                  <a:lnTo>
                    <a:pt x="277581" y="24417"/>
                  </a:lnTo>
                  <a:lnTo>
                    <a:pt x="234643" y="42571"/>
                  </a:lnTo>
                  <a:lnTo>
                    <a:pt x="194304" y="65208"/>
                  </a:lnTo>
                  <a:lnTo>
                    <a:pt x="156876" y="92014"/>
                  </a:lnTo>
                  <a:lnTo>
                    <a:pt x="122675" y="122675"/>
                  </a:lnTo>
                  <a:lnTo>
                    <a:pt x="92014" y="156876"/>
                  </a:lnTo>
                  <a:lnTo>
                    <a:pt x="65208" y="194304"/>
                  </a:lnTo>
                  <a:lnTo>
                    <a:pt x="42571" y="234643"/>
                  </a:lnTo>
                  <a:lnTo>
                    <a:pt x="24417" y="277581"/>
                  </a:lnTo>
                  <a:lnTo>
                    <a:pt x="11061" y="322801"/>
                  </a:lnTo>
                  <a:lnTo>
                    <a:pt x="2817" y="369991"/>
                  </a:lnTo>
                  <a:lnTo>
                    <a:pt x="0" y="418835"/>
                  </a:lnTo>
                  <a:lnTo>
                    <a:pt x="0" y="2282653"/>
                  </a:lnTo>
                  <a:lnTo>
                    <a:pt x="2817" y="2331497"/>
                  </a:lnTo>
                  <a:lnTo>
                    <a:pt x="11061" y="2378686"/>
                  </a:lnTo>
                  <a:lnTo>
                    <a:pt x="24417" y="2423907"/>
                  </a:lnTo>
                  <a:lnTo>
                    <a:pt x="42571" y="2466844"/>
                  </a:lnTo>
                  <a:lnTo>
                    <a:pt x="65208" y="2507183"/>
                  </a:lnTo>
                  <a:lnTo>
                    <a:pt x="92014" y="2544611"/>
                  </a:lnTo>
                  <a:lnTo>
                    <a:pt x="122675" y="2578812"/>
                  </a:lnTo>
                  <a:lnTo>
                    <a:pt x="156876" y="2609473"/>
                  </a:lnTo>
                  <a:lnTo>
                    <a:pt x="194304" y="2636279"/>
                  </a:lnTo>
                  <a:lnTo>
                    <a:pt x="234643" y="2658916"/>
                  </a:lnTo>
                  <a:lnTo>
                    <a:pt x="277581" y="2677070"/>
                  </a:lnTo>
                  <a:lnTo>
                    <a:pt x="322801" y="2690426"/>
                  </a:lnTo>
                  <a:lnTo>
                    <a:pt x="369991" y="2698670"/>
                  </a:lnTo>
                  <a:lnTo>
                    <a:pt x="418835" y="2701488"/>
                  </a:lnTo>
                  <a:lnTo>
                    <a:pt x="8910723" y="2701488"/>
                  </a:lnTo>
                  <a:lnTo>
                    <a:pt x="8959567" y="2698670"/>
                  </a:lnTo>
                  <a:lnTo>
                    <a:pt x="9006757" y="2690426"/>
                  </a:lnTo>
                  <a:lnTo>
                    <a:pt x="9051977" y="2677070"/>
                  </a:lnTo>
                  <a:lnTo>
                    <a:pt x="9094914" y="2658916"/>
                  </a:lnTo>
                  <a:lnTo>
                    <a:pt x="9135254" y="2636279"/>
                  </a:lnTo>
                  <a:lnTo>
                    <a:pt x="9172681" y="2609473"/>
                  </a:lnTo>
                  <a:lnTo>
                    <a:pt x="9206883" y="2578812"/>
                  </a:lnTo>
                  <a:lnTo>
                    <a:pt x="9237544" y="2544611"/>
                  </a:lnTo>
                  <a:lnTo>
                    <a:pt x="9264350" y="2507183"/>
                  </a:lnTo>
                  <a:lnTo>
                    <a:pt x="9286987" y="2466844"/>
                  </a:lnTo>
                  <a:lnTo>
                    <a:pt x="9305140" y="2423907"/>
                  </a:lnTo>
                  <a:lnTo>
                    <a:pt x="9318496" y="2378686"/>
                  </a:lnTo>
                  <a:lnTo>
                    <a:pt x="9326740" y="2331497"/>
                  </a:lnTo>
                  <a:lnTo>
                    <a:pt x="9329558" y="2282653"/>
                  </a:lnTo>
                  <a:lnTo>
                    <a:pt x="9329558" y="418835"/>
                  </a:lnTo>
                  <a:lnTo>
                    <a:pt x="9326740" y="369991"/>
                  </a:lnTo>
                  <a:lnTo>
                    <a:pt x="9318496" y="322801"/>
                  </a:lnTo>
                  <a:lnTo>
                    <a:pt x="9305140" y="277581"/>
                  </a:lnTo>
                  <a:lnTo>
                    <a:pt x="9286987" y="234643"/>
                  </a:lnTo>
                  <a:lnTo>
                    <a:pt x="9264350" y="194304"/>
                  </a:lnTo>
                  <a:lnTo>
                    <a:pt x="9237544" y="156876"/>
                  </a:lnTo>
                  <a:lnTo>
                    <a:pt x="9206883" y="122675"/>
                  </a:lnTo>
                  <a:lnTo>
                    <a:pt x="9172681" y="92014"/>
                  </a:lnTo>
                  <a:lnTo>
                    <a:pt x="9135254" y="65208"/>
                  </a:lnTo>
                  <a:lnTo>
                    <a:pt x="9094914" y="42571"/>
                  </a:lnTo>
                  <a:lnTo>
                    <a:pt x="9051977" y="24417"/>
                  </a:lnTo>
                  <a:lnTo>
                    <a:pt x="9006757" y="11061"/>
                  </a:lnTo>
                  <a:lnTo>
                    <a:pt x="8959567" y="2817"/>
                  </a:lnTo>
                  <a:lnTo>
                    <a:pt x="8910723" y="0"/>
                  </a:lnTo>
                  <a:close/>
                </a:path>
              </a:pathLst>
            </a:custGeom>
            <a:solidFill>
              <a:srgbClr val="47206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09944" y="8067816"/>
              <a:ext cx="9330055" cy="2701925"/>
            </a:xfrm>
            <a:custGeom>
              <a:avLst/>
              <a:gdLst/>
              <a:ahLst/>
              <a:cxnLst/>
              <a:rect l="l" t="t" r="r" b="b"/>
              <a:pathLst>
                <a:path w="9330055" h="2701925">
                  <a:moveTo>
                    <a:pt x="418835" y="0"/>
                  </a:moveTo>
                  <a:lnTo>
                    <a:pt x="369991" y="2817"/>
                  </a:lnTo>
                  <a:lnTo>
                    <a:pt x="322801" y="11061"/>
                  </a:lnTo>
                  <a:lnTo>
                    <a:pt x="277581" y="24417"/>
                  </a:lnTo>
                  <a:lnTo>
                    <a:pt x="234643" y="42571"/>
                  </a:lnTo>
                  <a:lnTo>
                    <a:pt x="194304" y="65208"/>
                  </a:lnTo>
                  <a:lnTo>
                    <a:pt x="156876" y="92014"/>
                  </a:lnTo>
                  <a:lnTo>
                    <a:pt x="122675" y="122675"/>
                  </a:lnTo>
                  <a:lnTo>
                    <a:pt x="92014" y="156876"/>
                  </a:lnTo>
                  <a:lnTo>
                    <a:pt x="65208" y="194304"/>
                  </a:lnTo>
                  <a:lnTo>
                    <a:pt x="42571" y="234643"/>
                  </a:lnTo>
                  <a:lnTo>
                    <a:pt x="24417" y="277581"/>
                  </a:lnTo>
                  <a:lnTo>
                    <a:pt x="11061" y="322801"/>
                  </a:lnTo>
                  <a:lnTo>
                    <a:pt x="2817" y="369991"/>
                  </a:lnTo>
                  <a:lnTo>
                    <a:pt x="0" y="418835"/>
                  </a:lnTo>
                  <a:lnTo>
                    <a:pt x="0" y="2282653"/>
                  </a:lnTo>
                  <a:lnTo>
                    <a:pt x="2817" y="2331497"/>
                  </a:lnTo>
                  <a:lnTo>
                    <a:pt x="11061" y="2378686"/>
                  </a:lnTo>
                  <a:lnTo>
                    <a:pt x="24417" y="2423907"/>
                  </a:lnTo>
                  <a:lnTo>
                    <a:pt x="42571" y="2466844"/>
                  </a:lnTo>
                  <a:lnTo>
                    <a:pt x="65208" y="2507183"/>
                  </a:lnTo>
                  <a:lnTo>
                    <a:pt x="92014" y="2544611"/>
                  </a:lnTo>
                  <a:lnTo>
                    <a:pt x="122675" y="2578812"/>
                  </a:lnTo>
                  <a:lnTo>
                    <a:pt x="156876" y="2609473"/>
                  </a:lnTo>
                  <a:lnTo>
                    <a:pt x="194304" y="2636279"/>
                  </a:lnTo>
                  <a:lnTo>
                    <a:pt x="234643" y="2658916"/>
                  </a:lnTo>
                  <a:lnTo>
                    <a:pt x="277581" y="2677070"/>
                  </a:lnTo>
                  <a:lnTo>
                    <a:pt x="322801" y="2690426"/>
                  </a:lnTo>
                  <a:lnTo>
                    <a:pt x="369991" y="2698670"/>
                  </a:lnTo>
                  <a:lnTo>
                    <a:pt x="418835" y="2701488"/>
                  </a:lnTo>
                  <a:lnTo>
                    <a:pt x="8910723" y="2701488"/>
                  </a:lnTo>
                  <a:lnTo>
                    <a:pt x="8959567" y="2698670"/>
                  </a:lnTo>
                  <a:lnTo>
                    <a:pt x="9006757" y="2690426"/>
                  </a:lnTo>
                  <a:lnTo>
                    <a:pt x="9051977" y="2677070"/>
                  </a:lnTo>
                  <a:lnTo>
                    <a:pt x="9094914" y="2658916"/>
                  </a:lnTo>
                  <a:lnTo>
                    <a:pt x="9135254" y="2636279"/>
                  </a:lnTo>
                  <a:lnTo>
                    <a:pt x="9172681" y="2609473"/>
                  </a:lnTo>
                  <a:lnTo>
                    <a:pt x="9206883" y="2578812"/>
                  </a:lnTo>
                  <a:lnTo>
                    <a:pt x="9237544" y="2544611"/>
                  </a:lnTo>
                  <a:lnTo>
                    <a:pt x="9264350" y="2507183"/>
                  </a:lnTo>
                  <a:lnTo>
                    <a:pt x="9286987" y="2466844"/>
                  </a:lnTo>
                  <a:lnTo>
                    <a:pt x="9305140" y="2423907"/>
                  </a:lnTo>
                  <a:lnTo>
                    <a:pt x="9318496" y="2378686"/>
                  </a:lnTo>
                  <a:lnTo>
                    <a:pt x="9326740" y="2331497"/>
                  </a:lnTo>
                  <a:lnTo>
                    <a:pt x="9329558" y="2282653"/>
                  </a:lnTo>
                  <a:lnTo>
                    <a:pt x="9329558" y="418835"/>
                  </a:lnTo>
                  <a:lnTo>
                    <a:pt x="9326740" y="369991"/>
                  </a:lnTo>
                  <a:lnTo>
                    <a:pt x="9318496" y="322801"/>
                  </a:lnTo>
                  <a:lnTo>
                    <a:pt x="9305140" y="277581"/>
                  </a:lnTo>
                  <a:lnTo>
                    <a:pt x="9286987" y="234643"/>
                  </a:lnTo>
                  <a:lnTo>
                    <a:pt x="9264350" y="194304"/>
                  </a:lnTo>
                  <a:lnTo>
                    <a:pt x="9237544" y="156876"/>
                  </a:lnTo>
                  <a:lnTo>
                    <a:pt x="9206883" y="122675"/>
                  </a:lnTo>
                  <a:lnTo>
                    <a:pt x="9172681" y="92014"/>
                  </a:lnTo>
                  <a:lnTo>
                    <a:pt x="9135254" y="65208"/>
                  </a:lnTo>
                  <a:lnTo>
                    <a:pt x="9094914" y="42571"/>
                  </a:lnTo>
                  <a:lnTo>
                    <a:pt x="9051977" y="24417"/>
                  </a:lnTo>
                  <a:lnTo>
                    <a:pt x="9006757" y="11061"/>
                  </a:lnTo>
                  <a:lnTo>
                    <a:pt x="8959567" y="2817"/>
                  </a:lnTo>
                  <a:lnTo>
                    <a:pt x="8910723" y="0"/>
                  </a:lnTo>
                  <a:lnTo>
                    <a:pt x="418835" y="0"/>
                  </a:lnTo>
                  <a:close/>
                </a:path>
              </a:pathLst>
            </a:custGeom>
            <a:ln w="3141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636045" y="8139434"/>
            <a:ext cx="8361680" cy="206704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37795">
              <a:lnSpc>
                <a:spcPts val="3960"/>
              </a:lnSpc>
              <a:spcBef>
                <a:spcPts val="95"/>
              </a:spcBef>
              <a:tabLst>
                <a:tab pos="1214120" algn="l"/>
              </a:tabLst>
            </a:pPr>
            <a:r>
              <a:rPr sz="3300" b="1" u="sng" dirty="0">
                <a:solidFill>
                  <a:srgbClr val="FFFFFF"/>
                </a:solidFill>
                <a:latin typeface="Tamil Bible" pitchFamily="2" charset="0"/>
                <a:cs typeface="Arial MT"/>
              </a:rPr>
              <a:t>rUk	MNuhf;fpak;:</a:t>
            </a:r>
            <a:endParaRPr sz="3300" b="1" u="sng" dirty="0">
              <a:latin typeface="Tamil Bible" pitchFamily="2" charset="0"/>
              <a:cs typeface="Arial MT"/>
            </a:endParaRPr>
          </a:p>
          <a:p>
            <a:pPr marL="12700" marR="5080">
              <a:lnSpc>
                <a:spcPts val="3960"/>
              </a:lnSpc>
              <a:spcBef>
                <a:spcPts val="95"/>
              </a:spcBef>
              <a:tabLst>
                <a:tab pos="1985645" algn="l"/>
                <a:tab pos="2388235" algn="l"/>
                <a:tab pos="3979545" algn="l"/>
                <a:tab pos="5027295" algn="l"/>
                <a:tab pos="5666740" algn="l"/>
              </a:tabLst>
            </a:pPr>
            <a:r>
              <a:rPr sz="3300" dirty="0">
                <a:solidFill>
                  <a:srgbClr val="FFFFFF"/>
                </a:solidFill>
                <a:latin typeface="Tamil Bible" pitchFamily="2" charset="0"/>
                <a:cs typeface="Arial MT"/>
              </a:rPr>
              <a:t>Md;bMf;]pld;l;fs;	epiwe;j	jpuhl;ir rUkj;ij	,sikahfTk;&gt;	MNuhf;fpakhfTk; itj;jpUf;f	cjTfpwJ</a:t>
            </a:r>
            <a:endParaRPr sz="3300" dirty="0">
              <a:latin typeface="Tamil Bible" pitchFamily="2" charset="0"/>
              <a:cs typeface="Arial MT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9423796" y="0"/>
            <a:ext cx="10680700" cy="11308715"/>
            <a:chOff x="9423796" y="0"/>
            <a:chExt cx="10680700" cy="11308715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423796" y="0"/>
              <a:ext cx="10680303" cy="11308556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10099169" y="9031138"/>
              <a:ext cx="9646920" cy="1849755"/>
            </a:xfrm>
            <a:custGeom>
              <a:avLst/>
              <a:gdLst/>
              <a:ahLst/>
              <a:cxnLst/>
              <a:rect l="l" t="t" r="r" b="b"/>
              <a:pathLst>
                <a:path w="9646919" h="1849754">
                  <a:moveTo>
                    <a:pt x="9227813" y="0"/>
                  </a:moveTo>
                  <a:lnTo>
                    <a:pt x="418835" y="0"/>
                  </a:lnTo>
                  <a:lnTo>
                    <a:pt x="369991" y="2817"/>
                  </a:lnTo>
                  <a:lnTo>
                    <a:pt x="322801" y="11061"/>
                  </a:lnTo>
                  <a:lnTo>
                    <a:pt x="277581" y="24417"/>
                  </a:lnTo>
                  <a:lnTo>
                    <a:pt x="234643" y="42571"/>
                  </a:lnTo>
                  <a:lnTo>
                    <a:pt x="194304" y="65208"/>
                  </a:lnTo>
                  <a:lnTo>
                    <a:pt x="156876" y="92014"/>
                  </a:lnTo>
                  <a:lnTo>
                    <a:pt x="122675" y="122675"/>
                  </a:lnTo>
                  <a:lnTo>
                    <a:pt x="92014" y="156876"/>
                  </a:lnTo>
                  <a:lnTo>
                    <a:pt x="65208" y="194304"/>
                  </a:lnTo>
                  <a:lnTo>
                    <a:pt x="42571" y="234643"/>
                  </a:lnTo>
                  <a:lnTo>
                    <a:pt x="24417" y="277581"/>
                  </a:lnTo>
                  <a:lnTo>
                    <a:pt x="11061" y="322801"/>
                  </a:lnTo>
                  <a:lnTo>
                    <a:pt x="2817" y="369991"/>
                  </a:lnTo>
                  <a:lnTo>
                    <a:pt x="0" y="418835"/>
                  </a:lnTo>
                  <a:lnTo>
                    <a:pt x="0" y="1430417"/>
                  </a:lnTo>
                  <a:lnTo>
                    <a:pt x="2817" y="1479261"/>
                  </a:lnTo>
                  <a:lnTo>
                    <a:pt x="11061" y="1526451"/>
                  </a:lnTo>
                  <a:lnTo>
                    <a:pt x="24417" y="1571671"/>
                  </a:lnTo>
                  <a:lnTo>
                    <a:pt x="42571" y="1614608"/>
                  </a:lnTo>
                  <a:lnTo>
                    <a:pt x="65208" y="1654948"/>
                  </a:lnTo>
                  <a:lnTo>
                    <a:pt x="92014" y="1692375"/>
                  </a:lnTo>
                  <a:lnTo>
                    <a:pt x="122675" y="1726577"/>
                  </a:lnTo>
                  <a:lnTo>
                    <a:pt x="156876" y="1757237"/>
                  </a:lnTo>
                  <a:lnTo>
                    <a:pt x="194304" y="1784043"/>
                  </a:lnTo>
                  <a:lnTo>
                    <a:pt x="234643" y="1806680"/>
                  </a:lnTo>
                  <a:lnTo>
                    <a:pt x="277581" y="1824834"/>
                  </a:lnTo>
                  <a:lnTo>
                    <a:pt x="322801" y="1838190"/>
                  </a:lnTo>
                  <a:lnTo>
                    <a:pt x="369991" y="1846434"/>
                  </a:lnTo>
                  <a:lnTo>
                    <a:pt x="418835" y="1849252"/>
                  </a:lnTo>
                  <a:lnTo>
                    <a:pt x="9227813" y="1849252"/>
                  </a:lnTo>
                  <a:lnTo>
                    <a:pt x="9276657" y="1846434"/>
                  </a:lnTo>
                  <a:lnTo>
                    <a:pt x="9323847" y="1838190"/>
                  </a:lnTo>
                  <a:lnTo>
                    <a:pt x="9369067" y="1824834"/>
                  </a:lnTo>
                  <a:lnTo>
                    <a:pt x="9412004" y="1806680"/>
                  </a:lnTo>
                  <a:lnTo>
                    <a:pt x="9452344" y="1784043"/>
                  </a:lnTo>
                  <a:lnTo>
                    <a:pt x="9489771" y="1757237"/>
                  </a:lnTo>
                  <a:lnTo>
                    <a:pt x="9523973" y="1726577"/>
                  </a:lnTo>
                  <a:lnTo>
                    <a:pt x="9554633" y="1692375"/>
                  </a:lnTo>
                  <a:lnTo>
                    <a:pt x="9581440" y="1654948"/>
                  </a:lnTo>
                  <a:lnTo>
                    <a:pt x="9604077" y="1614608"/>
                  </a:lnTo>
                  <a:lnTo>
                    <a:pt x="9622230" y="1571671"/>
                  </a:lnTo>
                  <a:lnTo>
                    <a:pt x="9635586" y="1526451"/>
                  </a:lnTo>
                  <a:lnTo>
                    <a:pt x="9643830" y="1479261"/>
                  </a:lnTo>
                  <a:lnTo>
                    <a:pt x="9646648" y="1430417"/>
                  </a:lnTo>
                  <a:lnTo>
                    <a:pt x="9646648" y="418835"/>
                  </a:lnTo>
                  <a:lnTo>
                    <a:pt x="9643830" y="369991"/>
                  </a:lnTo>
                  <a:lnTo>
                    <a:pt x="9635586" y="322801"/>
                  </a:lnTo>
                  <a:lnTo>
                    <a:pt x="9622230" y="277581"/>
                  </a:lnTo>
                  <a:lnTo>
                    <a:pt x="9604077" y="234643"/>
                  </a:lnTo>
                  <a:lnTo>
                    <a:pt x="9581440" y="194304"/>
                  </a:lnTo>
                  <a:lnTo>
                    <a:pt x="9554633" y="156876"/>
                  </a:lnTo>
                  <a:lnTo>
                    <a:pt x="9523973" y="122675"/>
                  </a:lnTo>
                  <a:lnTo>
                    <a:pt x="9489771" y="92014"/>
                  </a:lnTo>
                  <a:lnTo>
                    <a:pt x="9452344" y="65208"/>
                  </a:lnTo>
                  <a:lnTo>
                    <a:pt x="9412004" y="42571"/>
                  </a:lnTo>
                  <a:lnTo>
                    <a:pt x="9369067" y="24417"/>
                  </a:lnTo>
                  <a:lnTo>
                    <a:pt x="9323847" y="11061"/>
                  </a:lnTo>
                  <a:lnTo>
                    <a:pt x="9276657" y="2817"/>
                  </a:lnTo>
                  <a:lnTo>
                    <a:pt x="9227813" y="0"/>
                  </a:lnTo>
                  <a:close/>
                </a:path>
              </a:pathLst>
            </a:custGeom>
            <a:solidFill>
              <a:srgbClr val="47206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0099169" y="9031138"/>
              <a:ext cx="9646920" cy="1849755"/>
            </a:xfrm>
            <a:custGeom>
              <a:avLst/>
              <a:gdLst/>
              <a:ahLst/>
              <a:cxnLst/>
              <a:rect l="l" t="t" r="r" b="b"/>
              <a:pathLst>
                <a:path w="9646919" h="1849754">
                  <a:moveTo>
                    <a:pt x="418835" y="0"/>
                  </a:moveTo>
                  <a:lnTo>
                    <a:pt x="369991" y="2817"/>
                  </a:lnTo>
                  <a:lnTo>
                    <a:pt x="322801" y="11061"/>
                  </a:lnTo>
                  <a:lnTo>
                    <a:pt x="277581" y="24417"/>
                  </a:lnTo>
                  <a:lnTo>
                    <a:pt x="234643" y="42571"/>
                  </a:lnTo>
                  <a:lnTo>
                    <a:pt x="194304" y="65208"/>
                  </a:lnTo>
                  <a:lnTo>
                    <a:pt x="156876" y="92014"/>
                  </a:lnTo>
                  <a:lnTo>
                    <a:pt x="122675" y="122675"/>
                  </a:lnTo>
                  <a:lnTo>
                    <a:pt x="92014" y="156876"/>
                  </a:lnTo>
                  <a:lnTo>
                    <a:pt x="65208" y="194304"/>
                  </a:lnTo>
                  <a:lnTo>
                    <a:pt x="42571" y="234643"/>
                  </a:lnTo>
                  <a:lnTo>
                    <a:pt x="24417" y="277581"/>
                  </a:lnTo>
                  <a:lnTo>
                    <a:pt x="11061" y="322801"/>
                  </a:lnTo>
                  <a:lnTo>
                    <a:pt x="2817" y="369991"/>
                  </a:lnTo>
                  <a:lnTo>
                    <a:pt x="0" y="418835"/>
                  </a:lnTo>
                  <a:lnTo>
                    <a:pt x="0" y="1430417"/>
                  </a:lnTo>
                  <a:lnTo>
                    <a:pt x="2817" y="1479261"/>
                  </a:lnTo>
                  <a:lnTo>
                    <a:pt x="11061" y="1526451"/>
                  </a:lnTo>
                  <a:lnTo>
                    <a:pt x="24417" y="1571671"/>
                  </a:lnTo>
                  <a:lnTo>
                    <a:pt x="42571" y="1614608"/>
                  </a:lnTo>
                  <a:lnTo>
                    <a:pt x="65208" y="1654948"/>
                  </a:lnTo>
                  <a:lnTo>
                    <a:pt x="92014" y="1692375"/>
                  </a:lnTo>
                  <a:lnTo>
                    <a:pt x="122675" y="1726577"/>
                  </a:lnTo>
                  <a:lnTo>
                    <a:pt x="156876" y="1757237"/>
                  </a:lnTo>
                  <a:lnTo>
                    <a:pt x="194304" y="1784043"/>
                  </a:lnTo>
                  <a:lnTo>
                    <a:pt x="234643" y="1806680"/>
                  </a:lnTo>
                  <a:lnTo>
                    <a:pt x="277581" y="1824834"/>
                  </a:lnTo>
                  <a:lnTo>
                    <a:pt x="322801" y="1838190"/>
                  </a:lnTo>
                  <a:lnTo>
                    <a:pt x="369991" y="1846434"/>
                  </a:lnTo>
                  <a:lnTo>
                    <a:pt x="418835" y="1849252"/>
                  </a:lnTo>
                  <a:lnTo>
                    <a:pt x="9227813" y="1849252"/>
                  </a:lnTo>
                  <a:lnTo>
                    <a:pt x="9276657" y="1846434"/>
                  </a:lnTo>
                  <a:lnTo>
                    <a:pt x="9323847" y="1838190"/>
                  </a:lnTo>
                  <a:lnTo>
                    <a:pt x="9369067" y="1824834"/>
                  </a:lnTo>
                  <a:lnTo>
                    <a:pt x="9412004" y="1806680"/>
                  </a:lnTo>
                  <a:lnTo>
                    <a:pt x="9452344" y="1784043"/>
                  </a:lnTo>
                  <a:lnTo>
                    <a:pt x="9489771" y="1757237"/>
                  </a:lnTo>
                  <a:lnTo>
                    <a:pt x="9523973" y="1726577"/>
                  </a:lnTo>
                  <a:lnTo>
                    <a:pt x="9554633" y="1692375"/>
                  </a:lnTo>
                  <a:lnTo>
                    <a:pt x="9581440" y="1654948"/>
                  </a:lnTo>
                  <a:lnTo>
                    <a:pt x="9604077" y="1614608"/>
                  </a:lnTo>
                  <a:lnTo>
                    <a:pt x="9622230" y="1571671"/>
                  </a:lnTo>
                  <a:lnTo>
                    <a:pt x="9635586" y="1526451"/>
                  </a:lnTo>
                  <a:lnTo>
                    <a:pt x="9643830" y="1479261"/>
                  </a:lnTo>
                  <a:lnTo>
                    <a:pt x="9646648" y="1430417"/>
                  </a:lnTo>
                  <a:lnTo>
                    <a:pt x="9646648" y="418835"/>
                  </a:lnTo>
                  <a:lnTo>
                    <a:pt x="9643830" y="369991"/>
                  </a:lnTo>
                  <a:lnTo>
                    <a:pt x="9635586" y="322801"/>
                  </a:lnTo>
                  <a:lnTo>
                    <a:pt x="9622230" y="277581"/>
                  </a:lnTo>
                  <a:lnTo>
                    <a:pt x="9604077" y="234643"/>
                  </a:lnTo>
                  <a:lnTo>
                    <a:pt x="9581440" y="194304"/>
                  </a:lnTo>
                  <a:lnTo>
                    <a:pt x="9554633" y="156876"/>
                  </a:lnTo>
                  <a:lnTo>
                    <a:pt x="9523973" y="122675"/>
                  </a:lnTo>
                  <a:lnTo>
                    <a:pt x="9489771" y="92014"/>
                  </a:lnTo>
                  <a:lnTo>
                    <a:pt x="9452344" y="65208"/>
                  </a:lnTo>
                  <a:lnTo>
                    <a:pt x="9412004" y="42571"/>
                  </a:lnTo>
                  <a:lnTo>
                    <a:pt x="9369067" y="24417"/>
                  </a:lnTo>
                  <a:lnTo>
                    <a:pt x="9323847" y="11061"/>
                  </a:lnTo>
                  <a:lnTo>
                    <a:pt x="9276657" y="2817"/>
                  </a:lnTo>
                  <a:lnTo>
                    <a:pt x="9227813" y="0"/>
                  </a:lnTo>
                  <a:lnTo>
                    <a:pt x="418835" y="0"/>
                  </a:lnTo>
                  <a:close/>
                </a:path>
              </a:pathLst>
            </a:custGeom>
            <a:ln w="3141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10644054" y="9036175"/>
            <a:ext cx="8636635" cy="1554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37795">
              <a:lnSpc>
                <a:spcPts val="3960"/>
              </a:lnSpc>
              <a:spcBef>
                <a:spcPts val="95"/>
              </a:spcBef>
              <a:tabLst>
                <a:tab pos="1520190" algn="l"/>
              </a:tabLst>
            </a:pPr>
            <a:r>
              <a:rPr sz="3300" b="1" u="sng" dirty="0">
                <a:solidFill>
                  <a:srgbClr val="FFFFFF"/>
                </a:solidFill>
                <a:latin typeface="Tamil Bible" pitchFamily="2" charset="0"/>
                <a:cs typeface="Arial MT"/>
              </a:rPr>
              <a:t>vYk;G	MNuhf;fpak;:</a:t>
            </a:r>
            <a:endParaRPr sz="3300" b="1" u="sng" dirty="0">
              <a:latin typeface="Tamil Bible" pitchFamily="2" charset="0"/>
              <a:cs typeface="Arial MT"/>
            </a:endParaRPr>
          </a:p>
          <a:p>
            <a:pPr marL="12700" marR="5080">
              <a:lnSpc>
                <a:spcPts val="3960"/>
              </a:lnSpc>
              <a:spcBef>
                <a:spcPts val="95"/>
              </a:spcBef>
              <a:tabLst>
                <a:tab pos="2401570" algn="l"/>
                <a:tab pos="2486025" algn="l"/>
                <a:tab pos="3847465" algn="l"/>
                <a:tab pos="5962015" algn="l"/>
                <a:tab pos="6077585" algn="l"/>
              </a:tabLst>
            </a:pPr>
            <a:r>
              <a:rPr sz="3300" dirty="0">
                <a:solidFill>
                  <a:srgbClr val="FFFFFF"/>
                </a:solidFill>
                <a:latin typeface="Tamil Bible" pitchFamily="2" charset="0"/>
                <a:cs typeface="Arial MT"/>
              </a:rPr>
              <a:t>jpuhl;irapy;		cs;s	itl;lkpd;	K vYk;Gfspd;	MNuhf;fpaj;jpw;Fk;		Kf;fpakhdJ.</a:t>
            </a:r>
            <a:endParaRPr sz="3300" dirty="0">
              <a:latin typeface="Tamil Bible" pitchFamily="2" charset="0"/>
              <a:cs typeface="Arial M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100" cy="11308715"/>
            <a:chOff x="0" y="0"/>
            <a:chExt cx="20104100" cy="113087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20104100" cy="1130855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596809" y="1659635"/>
              <a:ext cx="17381855" cy="6167755"/>
            </a:xfrm>
            <a:custGeom>
              <a:avLst/>
              <a:gdLst/>
              <a:ahLst/>
              <a:cxnLst/>
              <a:rect l="l" t="t" r="r" b="b"/>
              <a:pathLst>
                <a:path w="17381855" h="6167755">
                  <a:moveTo>
                    <a:pt x="17381669" y="0"/>
                  </a:moveTo>
                  <a:lnTo>
                    <a:pt x="0" y="0"/>
                  </a:lnTo>
                  <a:lnTo>
                    <a:pt x="0" y="6167351"/>
                  </a:lnTo>
                  <a:lnTo>
                    <a:pt x="17381669" y="6167351"/>
                  </a:lnTo>
                  <a:lnTo>
                    <a:pt x="17381669" y="0"/>
                  </a:lnTo>
                  <a:close/>
                </a:path>
              </a:pathLst>
            </a:custGeom>
            <a:solidFill>
              <a:srgbClr val="F8F9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596809" y="1659635"/>
              <a:ext cx="17381855" cy="6167755"/>
            </a:xfrm>
            <a:custGeom>
              <a:avLst/>
              <a:gdLst/>
              <a:ahLst/>
              <a:cxnLst/>
              <a:rect l="l" t="t" r="r" b="b"/>
              <a:pathLst>
                <a:path w="17381855" h="6167755">
                  <a:moveTo>
                    <a:pt x="0" y="6167351"/>
                  </a:moveTo>
                  <a:lnTo>
                    <a:pt x="17381669" y="6167351"/>
                  </a:lnTo>
                  <a:lnTo>
                    <a:pt x="17381669" y="0"/>
                  </a:lnTo>
                  <a:lnTo>
                    <a:pt x="0" y="0"/>
                  </a:lnTo>
                  <a:lnTo>
                    <a:pt x="0" y="6167351"/>
                  </a:lnTo>
                  <a:close/>
                </a:path>
              </a:pathLst>
            </a:custGeom>
            <a:ln w="52354">
              <a:solidFill>
                <a:srgbClr val="4D224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2557309" y="1848873"/>
            <a:ext cx="15414625" cy="5735544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indent="673100">
              <a:lnSpc>
                <a:spcPct val="100600"/>
              </a:lnSpc>
              <a:spcBef>
                <a:spcPts val="90"/>
              </a:spcBef>
              <a:tabLst>
                <a:tab pos="3757295" algn="l"/>
                <a:tab pos="5905500" algn="l"/>
                <a:tab pos="9516745" algn="l"/>
                <a:tab pos="10261600" algn="l"/>
                <a:tab pos="12025630" algn="l"/>
              </a:tabLst>
            </a:pPr>
            <a:r>
              <a:rPr sz="5900" dirty="0">
                <a:latin typeface="Tamil Bible" pitchFamily="2" charset="0"/>
                <a:cs typeface="Arial MT"/>
              </a:rPr>
              <a:t>'vd;</a:t>
            </a:r>
            <a:r>
              <a:rPr sz="5900" dirty="0">
                <a:solidFill>
                  <a:srgbClr val="51205B"/>
                </a:solidFill>
                <a:latin typeface="Tamil Bible" pitchFamily="2" charset="0"/>
                <a:cs typeface="Arial MT"/>
              </a:rPr>
              <a:t>;</a:t>
            </a:r>
            <a:r>
              <a:rPr sz="5900" dirty="0">
                <a:latin typeface="Tamil Bible" pitchFamily="2" charset="0"/>
                <a:cs typeface="Arial MT"/>
              </a:rPr>
              <a:t>dpy;</a:t>
            </a:r>
            <a:r>
              <a:rPr sz="5900" dirty="0">
                <a:solidFill>
                  <a:srgbClr val="51205B"/>
                </a:solidFill>
                <a:latin typeface="Tamil Bible" pitchFamily="2" charset="0"/>
                <a:cs typeface="Arial MT"/>
              </a:rPr>
              <a:t>;	</a:t>
            </a:r>
            <a:r>
              <a:rPr sz="5900" dirty="0">
                <a:latin typeface="Tamil Bible" pitchFamily="2" charset="0"/>
                <a:cs typeface="Arial MT"/>
              </a:rPr>
              <a:t>epiyj</a:t>
            </a:r>
            <a:r>
              <a:rPr sz="5900" dirty="0">
                <a:solidFill>
                  <a:srgbClr val="51205B"/>
                </a:solidFill>
                <a:latin typeface="Tamil Bible" pitchFamily="2" charset="0"/>
                <a:cs typeface="Arial MT"/>
              </a:rPr>
              <a:t>;</a:t>
            </a:r>
            <a:r>
              <a:rPr sz="5900" dirty="0">
                <a:latin typeface="Tamil Bible" pitchFamily="2" charset="0"/>
                <a:cs typeface="Arial MT"/>
              </a:rPr>
              <a:t>;jpUq</a:t>
            </a:r>
            <a:r>
              <a:rPr sz="5900" dirty="0">
                <a:solidFill>
                  <a:srgbClr val="51205B"/>
                </a:solidFill>
                <a:latin typeface="Tamil Bible" pitchFamily="2" charset="0"/>
                <a:cs typeface="Arial MT"/>
              </a:rPr>
              <a:t>;</a:t>
            </a:r>
            <a:r>
              <a:rPr sz="5900" dirty="0">
                <a:latin typeface="Tamil Bible" pitchFamily="2" charset="0"/>
                <a:cs typeface="Arial MT"/>
              </a:rPr>
              <a:t>;fs</a:t>
            </a:r>
            <a:r>
              <a:rPr sz="5900" dirty="0">
                <a:solidFill>
                  <a:srgbClr val="51205B"/>
                </a:solidFill>
                <a:latin typeface="Tamil Bible" pitchFamily="2" charset="0"/>
                <a:cs typeface="Arial MT"/>
              </a:rPr>
              <a:t>;</a:t>
            </a:r>
            <a:r>
              <a:rPr sz="5900" dirty="0">
                <a:latin typeface="Tamil Bible" pitchFamily="2" charset="0"/>
                <a:cs typeface="Arial MT"/>
              </a:rPr>
              <a:t>;&gt;	ehDk</a:t>
            </a:r>
            <a:r>
              <a:rPr sz="5900" dirty="0">
                <a:solidFill>
                  <a:srgbClr val="51205B"/>
                </a:solidFill>
                <a:latin typeface="Tamil Bible" pitchFamily="2" charset="0"/>
                <a:cs typeface="Arial MT"/>
              </a:rPr>
              <a:t>;</a:t>
            </a:r>
            <a:r>
              <a:rPr sz="5900" dirty="0">
                <a:latin typeface="Tamil Bible" pitchFamily="2" charset="0"/>
                <a:cs typeface="Arial MT"/>
              </a:rPr>
              <a:t>;	cq</a:t>
            </a:r>
            <a:r>
              <a:rPr sz="5900" dirty="0">
                <a:solidFill>
                  <a:srgbClr val="51205B"/>
                </a:solidFill>
                <a:latin typeface="Tamil Bible" pitchFamily="2" charset="0"/>
                <a:cs typeface="Arial MT"/>
              </a:rPr>
              <a:t>;</a:t>
            </a:r>
            <a:r>
              <a:rPr sz="5900" dirty="0">
                <a:latin typeface="Tamil Bible" pitchFamily="2" charset="0"/>
                <a:cs typeface="Arial MT"/>
              </a:rPr>
              <a:t>;fspy</a:t>
            </a:r>
            <a:r>
              <a:rPr sz="5900" dirty="0">
                <a:solidFill>
                  <a:srgbClr val="51205B"/>
                </a:solidFill>
                <a:latin typeface="Tamil Bible" pitchFamily="2" charset="0"/>
                <a:cs typeface="Arial MT"/>
              </a:rPr>
              <a:t>;</a:t>
            </a:r>
            <a:r>
              <a:rPr sz="5900" dirty="0">
                <a:latin typeface="Tamil Bible" pitchFamily="2" charset="0"/>
                <a:cs typeface="Arial MT"/>
              </a:rPr>
              <a:t>; epiyj</a:t>
            </a:r>
            <a:r>
              <a:rPr sz="5900" dirty="0">
                <a:solidFill>
                  <a:srgbClr val="51205B"/>
                </a:solidFill>
                <a:latin typeface="Tamil Bible" pitchFamily="2" charset="0"/>
                <a:cs typeface="Arial MT"/>
              </a:rPr>
              <a:t>;</a:t>
            </a:r>
            <a:r>
              <a:rPr sz="5900" dirty="0">
                <a:latin typeface="Tamil Bible" pitchFamily="2" charset="0"/>
                <a:cs typeface="Arial MT"/>
              </a:rPr>
              <a:t>;jpUg</a:t>
            </a:r>
            <a:r>
              <a:rPr sz="5900" dirty="0">
                <a:solidFill>
                  <a:srgbClr val="51205B"/>
                </a:solidFill>
                <a:latin typeface="Tamil Bible" pitchFamily="2" charset="0"/>
                <a:cs typeface="Arial MT"/>
              </a:rPr>
              <a:t>;</a:t>
            </a:r>
            <a:r>
              <a:rPr sz="5900" dirty="0">
                <a:latin typeface="Tamil Bible" pitchFamily="2" charset="0"/>
                <a:cs typeface="Arial MT"/>
              </a:rPr>
              <a:t>;Ngd</a:t>
            </a:r>
            <a:r>
              <a:rPr sz="5900" dirty="0">
                <a:solidFill>
                  <a:srgbClr val="51205B"/>
                </a:solidFill>
                <a:latin typeface="Tamil Bible" pitchFamily="2" charset="0"/>
                <a:cs typeface="Arial MT"/>
              </a:rPr>
              <a:t>;</a:t>
            </a:r>
            <a:r>
              <a:rPr sz="5900" dirty="0">
                <a:latin typeface="Tamil Bible" pitchFamily="2" charset="0"/>
                <a:cs typeface="Arial MT"/>
              </a:rPr>
              <a:t>;@	nfhbahdJ	jpuhl</a:t>
            </a:r>
            <a:r>
              <a:rPr sz="5900" dirty="0">
                <a:solidFill>
                  <a:srgbClr val="51205B"/>
                </a:solidFill>
                <a:latin typeface="Tamil Bible" pitchFamily="2" charset="0"/>
                <a:cs typeface="Arial MT"/>
              </a:rPr>
              <a:t>;</a:t>
            </a:r>
            <a:r>
              <a:rPr sz="5900" dirty="0">
                <a:latin typeface="Tamil Bible" pitchFamily="2" charset="0"/>
                <a:cs typeface="Arial MT"/>
              </a:rPr>
              <a:t>;rr</a:t>
            </a:r>
            <a:r>
              <a:rPr sz="5900" dirty="0">
                <a:solidFill>
                  <a:srgbClr val="51205B"/>
                </a:solidFill>
                <a:latin typeface="Tamil Bible" pitchFamily="2" charset="0"/>
                <a:cs typeface="Arial MT"/>
              </a:rPr>
              <a:t>;</a:t>
            </a:r>
            <a:r>
              <a:rPr sz="5900" dirty="0">
                <a:latin typeface="Tamil Bible" pitchFamily="2" charset="0"/>
                <a:cs typeface="Arial MT"/>
              </a:rPr>
              <a:t>;nrbapy</a:t>
            </a:r>
            <a:r>
              <a:rPr sz="5900" dirty="0">
                <a:solidFill>
                  <a:srgbClr val="51205B"/>
                </a:solidFill>
                <a:latin typeface="Tamil Bible" pitchFamily="2" charset="0"/>
                <a:cs typeface="Arial MT"/>
              </a:rPr>
              <a:t>;</a:t>
            </a:r>
            <a:r>
              <a:rPr sz="5900" dirty="0">
                <a:latin typeface="Tamil Bible" pitchFamily="2" charset="0"/>
                <a:cs typeface="Arial MT"/>
              </a:rPr>
              <a:t>;</a:t>
            </a:r>
          </a:p>
          <a:p>
            <a:pPr marL="50165" marR="30480" indent="-7620" algn="ctr">
              <a:lnSpc>
                <a:spcPct val="100600"/>
              </a:lnSpc>
              <a:spcBef>
                <a:spcPts val="5"/>
              </a:spcBef>
              <a:tabLst>
                <a:tab pos="6541134" algn="l"/>
                <a:tab pos="6765925" algn="l"/>
                <a:tab pos="8258175" algn="l"/>
                <a:tab pos="9707880" algn="l"/>
                <a:tab pos="12990830" algn="l"/>
              </a:tabLst>
            </a:pPr>
            <a:r>
              <a:rPr sz="5900" dirty="0">
                <a:latin typeface="Tamil Bible" pitchFamily="2" charset="0"/>
                <a:cs typeface="Arial MT"/>
              </a:rPr>
              <a:t>epiyj</a:t>
            </a:r>
            <a:r>
              <a:rPr sz="5900" dirty="0">
                <a:solidFill>
                  <a:srgbClr val="51205B"/>
                </a:solidFill>
                <a:latin typeface="Tamil Bible" pitchFamily="2" charset="0"/>
                <a:cs typeface="Arial MT"/>
              </a:rPr>
              <a:t>;</a:t>
            </a:r>
            <a:r>
              <a:rPr sz="5900" dirty="0">
                <a:latin typeface="Tamil Bible" pitchFamily="2" charset="0"/>
                <a:cs typeface="Arial MT"/>
              </a:rPr>
              <a:t>;jpuhtpl</a:t>
            </a:r>
            <a:r>
              <a:rPr sz="5900" dirty="0">
                <a:solidFill>
                  <a:srgbClr val="51205B"/>
                </a:solidFill>
                <a:latin typeface="Tamil Bible" pitchFamily="2" charset="0"/>
                <a:cs typeface="Arial MT"/>
              </a:rPr>
              <a:t>;</a:t>
            </a:r>
            <a:r>
              <a:rPr sz="5900" dirty="0">
                <a:latin typeface="Tamil Bible" pitchFamily="2" charset="0"/>
                <a:cs typeface="Arial MT"/>
              </a:rPr>
              <a:t>;lhy</a:t>
            </a:r>
            <a:r>
              <a:rPr sz="5900" dirty="0">
                <a:solidFill>
                  <a:srgbClr val="51205B"/>
                </a:solidFill>
                <a:latin typeface="Tamil Bible" pitchFamily="2" charset="0"/>
                <a:cs typeface="Arial MT"/>
              </a:rPr>
              <a:t>;</a:t>
            </a:r>
            <a:r>
              <a:rPr sz="5900" dirty="0">
                <a:latin typeface="Tamil Bible" pitchFamily="2" charset="0"/>
                <a:cs typeface="Arial MT"/>
              </a:rPr>
              <a:t>;	mJ	jhdha</a:t>
            </a:r>
            <a:r>
              <a:rPr sz="5900" dirty="0">
                <a:solidFill>
                  <a:srgbClr val="51205B"/>
                </a:solidFill>
                <a:latin typeface="Tamil Bible" pitchFamily="2" charset="0"/>
                <a:cs typeface="Arial MT"/>
              </a:rPr>
              <a:t>;</a:t>
            </a:r>
            <a:r>
              <a:rPr sz="5900" dirty="0">
                <a:latin typeface="Tamil Bible" pitchFamily="2" charset="0"/>
                <a:cs typeface="Arial MT"/>
              </a:rPr>
              <a:t>;f</a:t>
            </a:r>
            <a:r>
              <a:rPr sz="5900" dirty="0">
                <a:solidFill>
                  <a:srgbClr val="51205B"/>
                </a:solidFill>
                <a:latin typeface="Tamil Bible" pitchFamily="2" charset="0"/>
                <a:cs typeface="Arial MT"/>
              </a:rPr>
              <a:t>;</a:t>
            </a:r>
            <a:r>
              <a:rPr sz="5900" dirty="0">
                <a:latin typeface="Tamil Bible" pitchFamily="2" charset="0"/>
                <a:cs typeface="Arial MT"/>
              </a:rPr>
              <a:t>; fdpnfhLf</a:t>
            </a:r>
            <a:r>
              <a:rPr sz="5900" dirty="0">
                <a:solidFill>
                  <a:srgbClr val="51205B"/>
                </a:solidFill>
                <a:latin typeface="Tamil Bible" pitchFamily="2" charset="0"/>
                <a:cs typeface="Arial MT"/>
              </a:rPr>
              <a:t>;</a:t>
            </a:r>
            <a:r>
              <a:rPr sz="5900" dirty="0">
                <a:latin typeface="Tamil Bible" pitchFamily="2" charset="0"/>
                <a:cs typeface="Arial MT"/>
              </a:rPr>
              <a:t>;fkhl</a:t>
            </a:r>
            <a:r>
              <a:rPr sz="5900" dirty="0">
                <a:solidFill>
                  <a:srgbClr val="51205B"/>
                </a:solidFill>
                <a:latin typeface="Tamil Bible" pitchFamily="2" charset="0"/>
                <a:cs typeface="Arial MT"/>
              </a:rPr>
              <a:t>;</a:t>
            </a:r>
            <a:r>
              <a:rPr sz="5900" dirty="0">
                <a:latin typeface="Tamil Bible" pitchFamily="2" charset="0"/>
                <a:cs typeface="Arial MT"/>
              </a:rPr>
              <a:t>;lhjJNghy&gt;	e</a:t>
            </a:r>
            <a:r>
              <a:rPr sz="5900" dirty="0">
                <a:solidFill>
                  <a:srgbClr val="51205B"/>
                </a:solidFill>
                <a:latin typeface="Tamil Bible" pitchFamily="2" charset="0"/>
                <a:cs typeface="Arial MT"/>
              </a:rPr>
              <a:t>P</a:t>
            </a:r>
            <a:r>
              <a:rPr sz="5900" dirty="0">
                <a:latin typeface="Tamil Bible" pitchFamily="2" charset="0"/>
                <a:cs typeface="Arial MT"/>
              </a:rPr>
              <a:t>Pq</a:t>
            </a:r>
            <a:r>
              <a:rPr sz="5900" dirty="0">
                <a:solidFill>
                  <a:srgbClr val="51205B"/>
                </a:solidFill>
                <a:latin typeface="Tamil Bible" pitchFamily="2" charset="0"/>
                <a:cs typeface="Arial MT"/>
              </a:rPr>
              <a:t>;</a:t>
            </a:r>
            <a:r>
              <a:rPr sz="5900" dirty="0">
                <a:latin typeface="Tamil Bible" pitchFamily="2" charset="0"/>
                <a:cs typeface="Arial MT"/>
              </a:rPr>
              <a:t>;fSk</a:t>
            </a:r>
            <a:r>
              <a:rPr sz="5900" dirty="0">
                <a:solidFill>
                  <a:srgbClr val="51205B"/>
                </a:solidFill>
                <a:latin typeface="Tamil Bible" pitchFamily="2" charset="0"/>
                <a:cs typeface="Arial MT"/>
              </a:rPr>
              <a:t>;</a:t>
            </a:r>
            <a:r>
              <a:rPr sz="5900" dirty="0">
                <a:latin typeface="Tamil Bible" pitchFamily="2" charset="0"/>
                <a:cs typeface="Arial MT"/>
              </a:rPr>
              <a:t>;	vd</a:t>
            </a:r>
            <a:r>
              <a:rPr sz="5900" dirty="0">
                <a:solidFill>
                  <a:srgbClr val="51205B"/>
                </a:solidFill>
                <a:latin typeface="Tamil Bible" pitchFamily="2" charset="0"/>
                <a:cs typeface="Arial MT"/>
              </a:rPr>
              <a:t>;</a:t>
            </a:r>
            <a:r>
              <a:rPr sz="5900" dirty="0">
                <a:latin typeface="Tamil Bible" pitchFamily="2" charset="0"/>
                <a:cs typeface="Arial MT"/>
              </a:rPr>
              <a:t>;dpy</a:t>
            </a:r>
            <a:r>
              <a:rPr sz="5900" dirty="0">
                <a:solidFill>
                  <a:srgbClr val="51205B"/>
                </a:solidFill>
                <a:latin typeface="Tamil Bible" pitchFamily="2" charset="0"/>
                <a:cs typeface="Arial MT"/>
              </a:rPr>
              <a:t>;</a:t>
            </a:r>
            <a:r>
              <a:rPr sz="5900" dirty="0">
                <a:latin typeface="Tamil Bible" pitchFamily="2" charset="0"/>
                <a:cs typeface="Arial MT"/>
              </a:rPr>
              <a:t>; epiyj</a:t>
            </a:r>
            <a:r>
              <a:rPr sz="5900" dirty="0">
                <a:solidFill>
                  <a:srgbClr val="51205B"/>
                </a:solidFill>
                <a:latin typeface="Tamil Bible" pitchFamily="2" charset="0"/>
                <a:cs typeface="Arial MT"/>
              </a:rPr>
              <a:t>;</a:t>
            </a:r>
            <a:r>
              <a:rPr sz="5900" dirty="0">
                <a:latin typeface="Tamil Bible" pitchFamily="2" charset="0"/>
                <a:cs typeface="Arial MT"/>
              </a:rPr>
              <a:t>;jpuhtpl</a:t>
            </a:r>
            <a:r>
              <a:rPr sz="5900" dirty="0">
                <a:solidFill>
                  <a:srgbClr val="51205B"/>
                </a:solidFill>
                <a:latin typeface="Tamil Bible" pitchFamily="2" charset="0"/>
                <a:cs typeface="Arial MT"/>
              </a:rPr>
              <a:t>;</a:t>
            </a:r>
            <a:r>
              <a:rPr sz="5900" dirty="0">
                <a:latin typeface="Tamil Bible" pitchFamily="2" charset="0"/>
                <a:cs typeface="Arial MT"/>
              </a:rPr>
              <a:t>;lhy</a:t>
            </a:r>
            <a:r>
              <a:rPr sz="5900" dirty="0">
                <a:solidFill>
                  <a:srgbClr val="51205B"/>
                </a:solidFill>
                <a:latin typeface="Tamil Bible" pitchFamily="2" charset="0"/>
                <a:cs typeface="Arial MT"/>
              </a:rPr>
              <a:t>;</a:t>
            </a:r>
            <a:r>
              <a:rPr sz="5900" dirty="0">
                <a:latin typeface="Tamil Bible" pitchFamily="2" charset="0"/>
                <a:cs typeface="Arial MT"/>
              </a:rPr>
              <a:t>;&gt;		fdpnfhLf</a:t>
            </a:r>
            <a:r>
              <a:rPr sz="5900" dirty="0">
                <a:solidFill>
                  <a:srgbClr val="51205B"/>
                </a:solidFill>
                <a:latin typeface="Tamil Bible" pitchFamily="2" charset="0"/>
                <a:cs typeface="Arial MT"/>
              </a:rPr>
              <a:t>;</a:t>
            </a:r>
            <a:r>
              <a:rPr sz="5900" dirty="0">
                <a:latin typeface="Tamil Bible" pitchFamily="2" charset="0"/>
                <a:cs typeface="Arial MT"/>
              </a:rPr>
              <a:t>;fkhl</a:t>
            </a:r>
            <a:r>
              <a:rPr sz="5900" dirty="0">
                <a:solidFill>
                  <a:srgbClr val="51205B"/>
                </a:solidFill>
                <a:latin typeface="Tamil Bible" pitchFamily="2" charset="0"/>
                <a:cs typeface="Arial MT"/>
              </a:rPr>
              <a:t>;</a:t>
            </a:r>
            <a:r>
              <a:rPr sz="5900" dirty="0">
                <a:latin typeface="Tamil Bible" pitchFamily="2" charset="0"/>
                <a:cs typeface="Arial MT"/>
              </a:rPr>
              <a:t>;Bh</a:t>
            </a:r>
            <a:r>
              <a:rPr sz="5900" dirty="0">
                <a:solidFill>
                  <a:srgbClr val="51205B"/>
                </a:solidFill>
                <a:latin typeface="Tamil Bible" pitchFamily="2" charset="0"/>
                <a:cs typeface="Arial MT"/>
              </a:rPr>
              <a:t>;</a:t>
            </a:r>
            <a:r>
              <a:rPr sz="5900" dirty="0">
                <a:latin typeface="Tamil Bible" pitchFamily="2" charset="0"/>
                <a:cs typeface="Arial MT"/>
              </a:rPr>
              <a:t>;fs</a:t>
            </a:r>
            <a:r>
              <a:rPr sz="5900" dirty="0">
                <a:solidFill>
                  <a:srgbClr val="51205B"/>
                </a:solidFill>
                <a:latin typeface="Tamil Bible" pitchFamily="2" charset="0"/>
                <a:cs typeface="Arial MT"/>
              </a:rPr>
              <a:t>;</a:t>
            </a:r>
            <a:r>
              <a:rPr sz="5900" dirty="0">
                <a:latin typeface="Tamil Bible" pitchFamily="2" charset="0"/>
                <a:cs typeface="Arial MT"/>
              </a:rPr>
              <a:t>;".</a:t>
            </a:r>
          </a:p>
          <a:p>
            <a:pPr marR="430530" algn="ctr">
              <a:lnSpc>
                <a:spcPct val="100000"/>
              </a:lnSpc>
              <a:spcBef>
                <a:spcPts val="1750"/>
              </a:spcBef>
            </a:pPr>
            <a:r>
              <a:rPr sz="5900" dirty="0">
                <a:solidFill>
                  <a:srgbClr val="231F20"/>
                </a:solidFill>
                <a:latin typeface="Tamil Bible" pitchFamily="2" charset="0"/>
                <a:cs typeface="Arial MT"/>
              </a:rPr>
              <a:t>Nahthd;:15:4</a:t>
            </a:r>
            <a:endParaRPr sz="5900" dirty="0">
              <a:latin typeface="Tamil Bible" pitchFamily="2" charset="0"/>
              <a:cs typeface="Arial M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23544" y="523544"/>
            <a:ext cx="5057775" cy="5874385"/>
            <a:chOff x="523544" y="523544"/>
            <a:chExt cx="5057775" cy="5874385"/>
          </a:xfrm>
        </p:grpSpPr>
        <p:sp>
          <p:nvSpPr>
            <p:cNvPr id="3" name="object 3"/>
            <p:cNvSpPr/>
            <p:nvPr/>
          </p:nvSpPr>
          <p:spPr>
            <a:xfrm>
              <a:off x="528779" y="528779"/>
              <a:ext cx="5046980" cy="5864225"/>
            </a:xfrm>
            <a:custGeom>
              <a:avLst/>
              <a:gdLst/>
              <a:ahLst/>
              <a:cxnLst/>
              <a:rect l="l" t="t" r="r" b="b"/>
              <a:pathLst>
                <a:path w="5046980" h="5864225">
                  <a:moveTo>
                    <a:pt x="5046966" y="0"/>
                  </a:moveTo>
                  <a:lnTo>
                    <a:pt x="0" y="0"/>
                  </a:lnTo>
                  <a:lnTo>
                    <a:pt x="0" y="5863695"/>
                  </a:lnTo>
                  <a:lnTo>
                    <a:pt x="5046966" y="5863695"/>
                  </a:lnTo>
                  <a:lnTo>
                    <a:pt x="5046966" y="0"/>
                  </a:lnTo>
                  <a:close/>
                </a:path>
              </a:pathLst>
            </a:custGeom>
            <a:solidFill>
              <a:srgbClr val="47206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528779" y="528779"/>
              <a:ext cx="5046980" cy="5864225"/>
            </a:xfrm>
            <a:custGeom>
              <a:avLst/>
              <a:gdLst/>
              <a:ahLst/>
              <a:cxnLst/>
              <a:rect l="l" t="t" r="r" b="b"/>
              <a:pathLst>
                <a:path w="5046980" h="5864225">
                  <a:moveTo>
                    <a:pt x="0" y="5863695"/>
                  </a:moveTo>
                  <a:lnTo>
                    <a:pt x="5046966" y="5863695"/>
                  </a:lnTo>
                  <a:lnTo>
                    <a:pt x="5046966" y="0"/>
                  </a:lnTo>
                  <a:lnTo>
                    <a:pt x="0" y="0"/>
                  </a:lnTo>
                  <a:lnTo>
                    <a:pt x="0" y="5863695"/>
                  </a:lnTo>
                  <a:close/>
                </a:path>
              </a:pathLst>
            </a:custGeom>
            <a:ln w="10470">
              <a:solidFill>
                <a:srgbClr val="FAFBF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" name="object 5"/>
          <p:cNvGrpSpPr/>
          <p:nvPr/>
        </p:nvGrpSpPr>
        <p:grpSpPr>
          <a:xfrm>
            <a:off x="15046662" y="5434389"/>
            <a:ext cx="5057775" cy="5874385"/>
            <a:chOff x="15046662" y="5434389"/>
            <a:chExt cx="5057775" cy="5874385"/>
          </a:xfrm>
        </p:grpSpPr>
        <p:sp>
          <p:nvSpPr>
            <p:cNvPr id="6" name="object 6"/>
            <p:cNvSpPr/>
            <p:nvPr/>
          </p:nvSpPr>
          <p:spPr>
            <a:xfrm>
              <a:off x="15051898" y="5439625"/>
              <a:ext cx="5046980" cy="5864225"/>
            </a:xfrm>
            <a:custGeom>
              <a:avLst/>
              <a:gdLst/>
              <a:ahLst/>
              <a:cxnLst/>
              <a:rect l="l" t="t" r="r" b="b"/>
              <a:pathLst>
                <a:path w="5046980" h="5864225">
                  <a:moveTo>
                    <a:pt x="5046966" y="0"/>
                  </a:moveTo>
                  <a:lnTo>
                    <a:pt x="0" y="0"/>
                  </a:lnTo>
                  <a:lnTo>
                    <a:pt x="0" y="5863695"/>
                  </a:lnTo>
                  <a:lnTo>
                    <a:pt x="5046966" y="5863695"/>
                  </a:lnTo>
                  <a:lnTo>
                    <a:pt x="5046966" y="0"/>
                  </a:lnTo>
                  <a:close/>
                </a:path>
              </a:pathLst>
            </a:custGeom>
            <a:solidFill>
              <a:srgbClr val="47206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5051898" y="5439625"/>
              <a:ext cx="5046980" cy="5864225"/>
            </a:xfrm>
            <a:custGeom>
              <a:avLst/>
              <a:gdLst/>
              <a:ahLst/>
              <a:cxnLst/>
              <a:rect l="l" t="t" r="r" b="b"/>
              <a:pathLst>
                <a:path w="5046980" h="5864225">
                  <a:moveTo>
                    <a:pt x="0" y="5863695"/>
                  </a:moveTo>
                  <a:lnTo>
                    <a:pt x="5046966" y="5863695"/>
                  </a:lnTo>
                  <a:lnTo>
                    <a:pt x="5046966" y="0"/>
                  </a:lnTo>
                  <a:lnTo>
                    <a:pt x="0" y="0"/>
                  </a:lnTo>
                  <a:lnTo>
                    <a:pt x="0" y="5863695"/>
                  </a:lnTo>
                  <a:close/>
                </a:path>
              </a:pathLst>
            </a:custGeom>
            <a:ln w="10470">
              <a:solidFill>
                <a:srgbClr val="FAFBF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" name="object 8"/>
          <p:cNvGrpSpPr/>
          <p:nvPr/>
        </p:nvGrpSpPr>
        <p:grpSpPr>
          <a:xfrm>
            <a:off x="6116581" y="1807975"/>
            <a:ext cx="13434694" cy="1340485"/>
            <a:chOff x="6146409" y="1424040"/>
            <a:chExt cx="13434694" cy="1340485"/>
          </a:xfrm>
        </p:grpSpPr>
        <p:sp>
          <p:nvSpPr>
            <p:cNvPr id="9" name="object 9"/>
            <p:cNvSpPr/>
            <p:nvPr/>
          </p:nvSpPr>
          <p:spPr>
            <a:xfrm>
              <a:off x="6162116" y="1439746"/>
              <a:ext cx="13402944" cy="1309370"/>
            </a:xfrm>
            <a:custGeom>
              <a:avLst/>
              <a:gdLst/>
              <a:ahLst/>
              <a:cxnLst/>
              <a:rect l="l" t="t" r="r" b="b"/>
              <a:pathLst>
                <a:path w="13402944" h="1309370">
                  <a:moveTo>
                    <a:pt x="12983897" y="0"/>
                  </a:moveTo>
                  <a:lnTo>
                    <a:pt x="418835" y="0"/>
                  </a:lnTo>
                  <a:lnTo>
                    <a:pt x="369991" y="2817"/>
                  </a:lnTo>
                  <a:lnTo>
                    <a:pt x="322801" y="11061"/>
                  </a:lnTo>
                  <a:lnTo>
                    <a:pt x="277581" y="24417"/>
                  </a:lnTo>
                  <a:lnTo>
                    <a:pt x="234643" y="42571"/>
                  </a:lnTo>
                  <a:lnTo>
                    <a:pt x="194304" y="65208"/>
                  </a:lnTo>
                  <a:lnTo>
                    <a:pt x="156876" y="92014"/>
                  </a:lnTo>
                  <a:lnTo>
                    <a:pt x="122675" y="122675"/>
                  </a:lnTo>
                  <a:lnTo>
                    <a:pt x="92014" y="156876"/>
                  </a:lnTo>
                  <a:lnTo>
                    <a:pt x="65208" y="194304"/>
                  </a:lnTo>
                  <a:lnTo>
                    <a:pt x="42571" y="234643"/>
                  </a:lnTo>
                  <a:lnTo>
                    <a:pt x="24417" y="277581"/>
                  </a:lnTo>
                  <a:lnTo>
                    <a:pt x="11061" y="322801"/>
                  </a:lnTo>
                  <a:lnTo>
                    <a:pt x="2817" y="369991"/>
                  </a:lnTo>
                  <a:lnTo>
                    <a:pt x="0" y="418835"/>
                  </a:lnTo>
                  <a:lnTo>
                    <a:pt x="0" y="890025"/>
                  </a:lnTo>
                  <a:lnTo>
                    <a:pt x="2817" y="938869"/>
                  </a:lnTo>
                  <a:lnTo>
                    <a:pt x="11061" y="986059"/>
                  </a:lnTo>
                  <a:lnTo>
                    <a:pt x="24417" y="1031279"/>
                  </a:lnTo>
                  <a:lnTo>
                    <a:pt x="42571" y="1074216"/>
                  </a:lnTo>
                  <a:lnTo>
                    <a:pt x="65208" y="1114556"/>
                  </a:lnTo>
                  <a:lnTo>
                    <a:pt x="92014" y="1151983"/>
                  </a:lnTo>
                  <a:lnTo>
                    <a:pt x="122675" y="1186185"/>
                  </a:lnTo>
                  <a:lnTo>
                    <a:pt x="156876" y="1216845"/>
                  </a:lnTo>
                  <a:lnTo>
                    <a:pt x="194304" y="1243652"/>
                  </a:lnTo>
                  <a:lnTo>
                    <a:pt x="234643" y="1266289"/>
                  </a:lnTo>
                  <a:lnTo>
                    <a:pt x="277581" y="1284442"/>
                  </a:lnTo>
                  <a:lnTo>
                    <a:pt x="322801" y="1297798"/>
                  </a:lnTo>
                  <a:lnTo>
                    <a:pt x="369991" y="1306042"/>
                  </a:lnTo>
                  <a:lnTo>
                    <a:pt x="418835" y="1308860"/>
                  </a:lnTo>
                  <a:lnTo>
                    <a:pt x="12983897" y="1308860"/>
                  </a:lnTo>
                  <a:lnTo>
                    <a:pt x="13032742" y="1306042"/>
                  </a:lnTo>
                  <a:lnTo>
                    <a:pt x="13079931" y="1297798"/>
                  </a:lnTo>
                  <a:lnTo>
                    <a:pt x="13125152" y="1284442"/>
                  </a:lnTo>
                  <a:lnTo>
                    <a:pt x="13168089" y="1266289"/>
                  </a:lnTo>
                  <a:lnTo>
                    <a:pt x="13208428" y="1243652"/>
                  </a:lnTo>
                  <a:lnTo>
                    <a:pt x="13245856" y="1216845"/>
                  </a:lnTo>
                  <a:lnTo>
                    <a:pt x="13280057" y="1186185"/>
                  </a:lnTo>
                  <a:lnTo>
                    <a:pt x="13310718" y="1151983"/>
                  </a:lnTo>
                  <a:lnTo>
                    <a:pt x="13337524" y="1114556"/>
                  </a:lnTo>
                  <a:lnTo>
                    <a:pt x="13360161" y="1074216"/>
                  </a:lnTo>
                  <a:lnTo>
                    <a:pt x="13378315" y="1031279"/>
                  </a:lnTo>
                  <a:lnTo>
                    <a:pt x="13391671" y="986059"/>
                  </a:lnTo>
                  <a:lnTo>
                    <a:pt x="13399915" y="938869"/>
                  </a:lnTo>
                  <a:lnTo>
                    <a:pt x="13402733" y="890025"/>
                  </a:lnTo>
                  <a:lnTo>
                    <a:pt x="13402733" y="418835"/>
                  </a:lnTo>
                  <a:lnTo>
                    <a:pt x="13399915" y="369991"/>
                  </a:lnTo>
                  <a:lnTo>
                    <a:pt x="13391671" y="322801"/>
                  </a:lnTo>
                  <a:lnTo>
                    <a:pt x="13378315" y="277581"/>
                  </a:lnTo>
                  <a:lnTo>
                    <a:pt x="13360161" y="234643"/>
                  </a:lnTo>
                  <a:lnTo>
                    <a:pt x="13337524" y="194304"/>
                  </a:lnTo>
                  <a:lnTo>
                    <a:pt x="13310718" y="156876"/>
                  </a:lnTo>
                  <a:lnTo>
                    <a:pt x="13280057" y="122675"/>
                  </a:lnTo>
                  <a:lnTo>
                    <a:pt x="13245856" y="92014"/>
                  </a:lnTo>
                  <a:lnTo>
                    <a:pt x="13208428" y="65208"/>
                  </a:lnTo>
                  <a:lnTo>
                    <a:pt x="13168089" y="42571"/>
                  </a:lnTo>
                  <a:lnTo>
                    <a:pt x="13125152" y="24417"/>
                  </a:lnTo>
                  <a:lnTo>
                    <a:pt x="13079931" y="11061"/>
                  </a:lnTo>
                  <a:lnTo>
                    <a:pt x="13032742" y="2817"/>
                  </a:lnTo>
                  <a:lnTo>
                    <a:pt x="12983897" y="0"/>
                  </a:lnTo>
                  <a:close/>
                </a:path>
              </a:pathLst>
            </a:custGeom>
            <a:solidFill>
              <a:srgbClr val="47206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6162116" y="1439746"/>
              <a:ext cx="13402944" cy="1309370"/>
            </a:xfrm>
            <a:custGeom>
              <a:avLst/>
              <a:gdLst/>
              <a:ahLst/>
              <a:cxnLst/>
              <a:rect l="l" t="t" r="r" b="b"/>
              <a:pathLst>
                <a:path w="13402944" h="1309370">
                  <a:moveTo>
                    <a:pt x="418835" y="0"/>
                  </a:moveTo>
                  <a:lnTo>
                    <a:pt x="369991" y="2817"/>
                  </a:lnTo>
                  <a:lnTo>
                    <a:pt x="322801" y="11061"/>
                  </a:lnTo>
                  <a:lnTo>
                    <a:pt x="277581" y="24417"/>
                  </a:lnTo>
                  <a:lnTo>
                    <a:pt x="234643" y="42571"/>
                  </a:lnTo>
                  <a:lnTo>
                    <a:pt x="194304" y="65208"/>
                  </a:lnTo>
                  <a:lnTo>
                    <a:pt x="156876" y="92014"/>
                  </a:lnTo>
                  <a:lnTo>
                    <a:pt x="122675" y="122675"/>
                  </a:lnTo>
                  <a:lnTo>
                    <a:pt x="92014" y="156876"/>
                  </a:lnTo>
                  <a:lnTo>
                    <a:pt x="65208" y="194304"/>
                  </a:lnTo>
                  <a:lnTo>
                    <a:pt x="42571" y="234643"/>
                  </a:lnTo>
                  <a:lnTo>
                    <a:pt x="24417" y="277581"/>
                  </a:lnTo>
                  <a:lnTo>
                    <a:pt x="11061" y="322801"/>
                  </a:lnTo>
                  <a:lnTo>
                    <a:pt x="2817" y="369991"/>
                  </a:lnTo>
                  <a:lnTo>
                    <a:pt x="0" y="418835"/>
                  </a:lnTo>
                  <a:lnTo>
                    <a:pt x="0" y="890025"/>
                  </a:lnTo>
                  <a:lnTo>
                    <a:pt x="2817" y="938869"/>
                  </a:lnTo>
                  <a:lnTo>
                    <a:pt x="11061" y="986059"/>
                  </a:lnTo>
                  <a:lnTo>
                    <a:pt x="24417" y="1031279"/>
                  </a:lnTo>
                  <a:lnTo>
                    <a:pt x="42571" y="1074216"/>
                  </a:lnTo>
                  <a:lnTo>
                    <a:pt x="65208" y="1114556"/>
                  </a:lnTo>
                  <a:lnTo>
                    <a:pt x="92014" y="1151983"/>
                  </a:lnTo>
                  <a:lnTo>
                    <a:pt x="122675" y="1186185"/>
                  </a:lnTo>
                  <a:lnTo>
                    <a:pt x="156876" y="1216845"/>
                  </a:lnTo>
                  <a:lnTo>
                    <a:pt x="194304" y="1243652"/>
                  </a:lnTo>
                  <a:lnTo>
                    <a:pt x="234643" y="1266289"/>
                  </a:lnTo>
                  <a:lnTo>
                    <a:pt x="277581" y="1284442"/>
                  </a:lnTo>
                  <a:lnTo>
                    <a:pt x="322801" y="1297798"/>
                  </a:lnTo>
                  <a:lnTo>
                    <a:pt x="369991" y="1306042"/>
                  </a:lnTo>
                  <a:lnTo>
                    <a:pt x="418835" y="1308860"/>
                  </a:lnTo>
                  <a:lnTo>
                    <a:pt x="12983897" y="1308860"/>
                  </a:lnTo>
                  <a:lnTo>
                    <a:pt x="13032742" y="1306042"/>
                  </a:lnTo>
                  <a:lnTo>
                    <a:pt x="13079931" y="1297798"/>
                  </a:lnTo>
                  <a:lnTo>
                    <a:pt x="13125152" y="1284442"/>
                  </a:lnTo>
                  <a:lnTo>
                    <a:pt x="13168089" y="1266289"/>
                  </a:lnTo>
                  <a:lnTo>
                    <a:pt x="13208428" y="1243652"/>
                  </a:lnTo>
                  <a:lnTo>
                    <a:pt x="13245856" y="1216845"/>
                  </a:lnTo>
                  <a:lnTo>
                    <a:pt x="13280057" y="1186185"/>
                  </a:lnTo>
                  <a:lnTo>
                    <a:pt x="13310718" y="1151983"/>
                  </a:lnTo>
                  <a:lnTo>
                    <a:pt x="13337524" y="1114556"/>
                  </a:lnTo>
                  <a:lnTo>
                    <a:pt x="13360161" y="1074216"/>
                  </a:lnTo>
                  <a:lnTo>
                    <a:pt x="13378315" y="1031279"/>
                  </a:lnTo>
                  <a:lnTo>
                    <a:pt x="13391671" y="986059"/>
                  </a:lnTo>
                  <a:lnTo>
                    <a:pt x="13399915" y="938869"/>
                  </a:lnTo>
                  <a:lnTo>
                    <a:pt x="13402733" y="890025"/>
                  </a:lnTo>
                  <a:lnTo>
                    <a:pt x="13402733" y="418835"/>
                  </a:lnTo>
                  <a:lnTo>
                    <a:pt x="13399915" y="369991"/>
                  </a:lnTo>
                  <a:lnTo>
                    <a:pt x="13391671" y="322801"/>
                  </a:lnTo>
                  <a:lnTo>
                    <a:pt x="13378315" y="277581"/>
                  </a:lnTo>
                  <a:lnTo>
                    <a:pt x="13360161" y="234643"/>
                  </a:lnTo>
                  <a:lnTo>
                    <a:pt x="13337524" y="194304"/>
                  </a:lnTo>
                  <a:lnTo>
                    <a:pt x="13310718" y="156876"/>
                  </a:lnTo>
                  <a:lnTo>
                    <a:pt x="13280057" y="122675"/>
                  </a:lnTo>
                  <a:lnTo>
                    <a:pt x="13245856" y="92014"/>
                  </a:lnTo>
                  <a:lnTo>
                    <a:pt x="13208428" y="65208"/>
                  </a:lnTo>
                  <a:lnTo>
                    <a:pt x="13168089" y="42571"/>
                  </a:lnTo>
                  <a:lnTo>
                    <a:pt x="13125152" y="24417"/>
                  </a:lnTo>
                  <a:lnTo>
                    <a:pt x="13079931" y="11061"/>
                  </a:lnTo>
                  <a:lnTo>
                    <a:pt x="13032742" y="2817"/>
                  </a:lnTo>
                  <a:lnTo>
                    <a:pt x="12983897" y="0"/>
                  </a:lnTo>
                  <a:lnTo>
                    <a:pt x="418835" y="0"/>
                  </a:lnTo>
                  <a:close/>
                </a:path>
              </a:pathLst>
            </a:custGeom>
            <a:ln w="3141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1" name="object 11"/>
          <p:cNvGrpSpPr/>
          <p:nvPr/>
        </p:nvGrpSpPr>
        <p:grpSpPr>
          <a:xfrm>
            <a:off x="6132288" y="3429264"/>
            <a:ext cx="13434694" cy="1340485"/>
            <a:chOff x="6146409" y="3026085"/>
            <a:chExt cx="13434694" cy="1340485"/>
          </a:xfrm>
        </p:grpSpPr>
        <p:sp>
          <p:nvSpPr>
            <p:cNvPr id="12" name="object 12"/>
            <p:cNvSpPr/>
            <p:nvPr/>
          </p:nvSpPr>
          <p:spPr>
            <a:xfrm>
              <a:off x="6162116" y="3041792"/>
              <a:ext cx="13402944" cy="1309370"/>
            </a:xfrm>
            <a:custGeom>
              <a:avLst/>
              <a:gdLst/>
              <a:ahLst/>
              <a:cxnLst/>
              <a:rect l="l" t="t" r="r" b="b"/>
              <a:pathLst>
                <a:path w="13402944" h="1309370">
                  <a:moveTo>
                    <a:pt x="12983897" y="0"/>
                  </a:moveTo>
                  <a:lnTo>
                    <a:pt x="418835" y="0"/>
                  </a:lnTo>
                  <a:lnTo>
                    <a:pt x="369991" y="2817"/>
                  </a:lnTo>
                  <a:lnTo>
                    <a:pt x="322801" y="11061"/>
                  </a:lnTo>
                  <a:lnTo>
                    <a:pt x="277581" y="24417"/>
                  </a:lnTo>
                  <a:lnTo>
                    <a:pt x="234643" y="42571"/>
                  </a:lnTo>
                  <a:lnTo>
                    <a:pt x="194304" y="65208"/>
                  </a:lnTo>
                  <a:lnTo>
                    <a:pt x="156876" y="92014"/>
                  </a:lnTo>
                  <a:lnTo>
                    <a:pt x="122675" y="122675"/>
                  </a:lnTo>
                  <a:lnTo>
                    <a:pt x="92014" y="156876"/>
                  </a:lnTo>
                  <a:lnTo>
                    <a:pt x="65208" y="194304"/>
                  </a:lnTo>
                  <a:lnTo>
                    <a:pt x="42571" y="234643"/>
                  </a:lnTo>
                  <a:lnTo>
                    <a:pt x="24417" y="277581"/>
                  </a:lnTo>
                  <a:lnTo>
                    <a:pt x="11061" y="322801"/>
                  </a:lnTo>
                  <a:lnTo>
                    <a:pt x="2817" y="369991"/>
                  </a:lnTo>
                  <a:lnTo>
                    <a:pt x="0" y="418835"/>
                  </a:lnTo>
                  <a:lnTo>
                    <a:pt x="0" y="890025"/>
                  </a:lnTo>
                  <a:lnTo>
                    <a:pt x="2817" y="938869"/>
                  </a:lnTo>
                  <a:lnTo>
                    <a:pt x="11061" y="986059"/>
                  </a:lnTo>
                  <a:lnTo>
                    <a:pt x="24417" y="1031279"/>
                  </a:lnTo>
                  <a:lnTo>
                    <a:pt x="42571" y="1074216"/>
                  </a:lnTo>
                  <a:lnTo>
                    <a:pt x="65208" y="1114556"/>
                  </a:lnTo>
                  <a:lnTo>
                    <a:pt x="92014" y="1151983"/>
                  </a:lnTo>
                  <a:lnTo>
                    <a:pt x="122675" y="1186185"/>
                  </a:lnTo>
                  <a:lnTo>
                    <a:pt x="156876" y="1216845"/>
                  </a:lnTo>
                  <a:lnTo>
                    <a:pt x="194304" y="1243652"/>
                  </a:lnTo>
                  <a:lnTo>
                    <a:pt x="234643" y="1266289"/>
                  </a:lnTo>
                  <a:lnTo>
                    <a:pt x="277581" y="1284442"/>
                  </a:lnTo>
                  <a:lnTo>
                    <a:pt x="322801" y="1297798"/>
                  </a:lnTo>
                  <a:lnTo>
                    <a:pt x="369991" y="1306042"/>
                  </a:lnTo>
                  <a:lnTo>
                    <a:pt x="418835" y="1308860"/>
                  </a:lnTo>
                  <a:lnTo>
                    <a:pt x="12983897" y="1308860"/>
                  </a:lnTo>
                  <a:lnTo>
                    <a:pt x="13032742" y="1306042"/>
                  </a:lnTo>
                  <a:lnTo>
                    <a:pt x="13079931" y="1297798"/>
                  </a:lnTo>
                  <a:lnTo>
                    <a:pt x="13125152" y="1284442"/>
                  </a:lnTo>
                  <a:lnTo>
                    <a:pt x="13168089" y="1266289"/>
                  </a:lnTo>
                  <a:lnTo>
                    <a:pt x="13208428" y="1243652"/>
                  </a:lnTo>
                  <a:lnTo>
                    <a:pt x="13245856" y="1216845"/>
                  </a:lnTo>
                  <a:lnTo>
                    <a:pt x="13280057" y="1186185"/>
                  </a:lnTo>
                  <a:lnTo>
                    <a:pt x="13310718" y="1151983"/>
                  </a:lnTo>
                  <a:lnTo>
                    <a:pt x="13337524" y="1114556"/>
                  </a:lnTo>
                  <a:lnTo>
                    <a:pt x="13360161" y="1074216"/>
                  </a:lnTo>
                  <a:lnTo>
                    <a:pt x="13378315" y="1031279"/>
                  </a:lnTo>
                  <a:lnTo>
                    <a:pt x="13391671" y="986059"/>
                  </a:lnTo>
                  <a:lnTo>
                    <a:pt x="13399915" y="938869"/>
                  </a:lnTo>
                  <a:lnTo>
                    <a:pt x="13402733" y="890025"/>
                  </a:lnTo>
                  <a:lnTo>
                    <a:pt x="13402733" y="418835"/>
                  </a:lnTo>
                  <a:lnTo>
                    <a:pt x="13399915" y="369991"/>
                  </a:lnTo>
                  <a:lnTo>
                    <a:pt x="13391671" y="322801"/>
                  </a:lnTo>
                  <a:lnTo>
                    <a:pt x="13378315" y="277581"/>
                  </a:lnTo>
                  <a:lnTo>
                    <a:pt x="13360161" y="234643"/>
                  </a:lnTo>
                  <a:lnTo>
                    <a:pt x="13337524" y="194304"/>
                  </a:lnTo>
                  <a:lnTo>
                    <a:pt x="13310718" y="156876"/>
                  </a:lnTo>
                  <a:lnTo>
                    <a:pt x="13280057" y="122675"/>
                  </a:lnTo>
                  <a:lnTo>
                    <a:pt x="13245856" y="92014"/>
                  </a:lnTo>
                  <a:lnTo>
                    <a:pt x="13208428" y="65208"/>
                  </a:lnTo>
                  <a:lnTo>
                    <a:pt x="13168089" y="42571"/>
                  </a:lnTo>
                  <a:lnTo>
                    <a:pt x="13125152" y="24417"/>
                  </a:lnTo>
                  <a:lnTo>
                    <a:pt x="13079931" y="11061"/>
                  </a:lnTo>
                  <a:lnTo>
                    <a:pt x="13032742" y="2817"/>
                  </a:lnTo>
                  <a:lnTo>
                    <a:pt x="12983897" y="0"/>
                  </a:lnTo>
                  <a:close/>
                </a:path>
              </a:pathLst>
            </a:custGeom>
            <a:solidFill>
              <a:srgbClr val="47206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6162116" y="3041792"/>
              <a:ext cx="13402944" cy="1309370"/>
            </a:xfrm>
            <a:custGeom>
              <a:avLst/>
              <a:gdLst/>
              <a:ahLst/>
              <a:cxnLst/>
              <a:rect l="l" t="t" r="r" b="b"/>
              <a:pathLst>
                <a:path w="13402944" h="1309370">
                  <a:moveTo>
                    <a:pt x="418835" y="0"/>
                  </a:moveTo>
                  <a:lnTo>
                    <a:pt x="369991" y="2817"/>
                  </a:lnTo>
                  <a:lnTo>
                    <a:pt x="322801" y="11061"/>
                  </a:lnTo>
                  <a:lnTo>
                    <a:pt x="277581" y="24417"/>
                  </a:lnTo>
                  <a:lnTo>
                    <a:pt x="234643" y="42571"/>
                  </a:lnTo>
                  <a:lnTo>
                    <a:pt x="194304" y="65208"/>
                  </a:lnTo>
                  <a:lnTo>
                    <a:pt x="156876" y="92014"/>
                  </a:lnTo>
                  <a:lnTo>
                    <a:pt x="122675" y="122675"/>
                  </a:lnTo>
                  <a:lnTo>
                    <a:pt x="92014" y="156876"/>
                  </a:lnTo>
                  <a:lnTo>
                    <a:pt x="65208" y="194304"/>
                  </a:lnTo>
                  <a:lnTo>
                    <a:pt x="42571" y="234643"/>
                  </a:lnTo>
                  <a:lnTo>
                    <a:pt x="24417" y="277581"/>
                  </a:lnTo>
                  <a:lnTo>
                    <a:pt x="11061" y="322801"/>
                  </a:lnTo>
                  <a:lnTo>
                    <a:pt x="2817" y="369991"/>
                  </a:lnTo>
                  <a:lnTo>
                    <a:pt x="0" y="418835"/>
                  </a:lnTo>
                  <a:lnTo>
                    <a:pt x="0" y="890025"/>
                  </a:lnTo>
                  <a:lnTo>
                    <a:pt x="2817" y="938869"/>
                  </a:lnTo>
                  <a:lnTo>
                    <a:pt x="11061" y="986059"/>
                  </a:lnTo>
                  <a:lnTo>
                    <a:pt x="24417" y="1031279"/>
                  </a:lnTo>
                  <a:lnTo>
                    <a:pt x="42571" y="1074216"/>
                  </a:lnTo>
                  <a:lnTo>
                    <a:pt x="65208" y="1114556"/>
                  </a:lnTo>
                  <a:lnTo>
                    <a:pt x="92014" y="1151983"/>
                  </a:lnTo>
                  <a:lnTo>
                    <a:pt x="122675" y="1186185"/>
                  </a:lnTo>
                  <a:lnTo>
                    <a:pt x="156876" y="1216845"/>
                  </a:lnTo>
                  <a:lnTo>
                    <a:pt x="194304" y="1243652"/>
                  </a:lnTo>
                  <a:lnTo>
                    <a:pt x="234643" y="1266289"/>
                  </a:lnTo>
                  <a:lnTo>
                    <a:pt x="277581" y="1284442"/>
                  </a:lnTo>
                  <a:lnTo>
                    <a:pt x="322801" y="1297798"/>
                  </a:lnTo>
                  <a:lnTo>
                    <a:pt x="369991" y="1306042"/>
                  </a:lnTo>
                  <a:lnTo>
                    <a:pt x="418835" y="1308860"/>
                  </a:lnTo>
                  <a:lnTo>
                    <a:pt x="12983897" y="1308860"/>
                  </a:lnTo>
                  <a:lnTo>
                    <a:pt x="13032742" y="1306042"/>
                  </a:lnTo>
                  <a:lnTo>
                    <a:pt x="13079931" y="1297798"/>
                  </a:lnTo>
                  <a:lnTo>
                    <a:pt x="13125152" y="1284442"/>
                  </a:lnTo>
                  <a:lnTo>
                    <a:pt x="13168089" y="1266289"/>
                  </a:lnTo>
                  <a:lnTo>
                    <a:pt x="13208428" y="1243652"/>
                  </a:lnTo>
                  <a:lnTo>
                    <a:pt x="13245856" y="1216845"/>
                  </a:lnTo>
                  <a:lnTo>
                    <a:pt x="13280057" y="1186185"/>
                  </a:lnTo>
                  <a:lnTo>
                    <a:pt x="13310718" y="1151983"/>
                  </a:lnTo>
                  <a:lnTo>
                    <a:pt x="13337524" y="1114556"/>
                  </a:lnTo>
                  <a:lnTo>
                    <a:pt x="13360161" y="1074216"/>
                  </a:lnTo>
                  <a:lnTo>
                    <a:pt x="13378315" y="1031279"/>
                  </a:lnTo>
                  <a:lnTo>
                    <a:pt x="13391671" y="986059"/>
                  </a:lnTo>
                  <a:lnTo>
                    <a:pt x="13399915" y="938869"/>
                  </a:lnTo>
                  <a:lnTo>
                    <a:pt x="13402733" y="890025"/>
                  </a:lnTo>
                  <a:lnTo>
                    <a:pt x="13402733" y="418835"/>
                  </a:lnTo>
                  <a:lnTo>
                    <a:pt x="13399915" y="369991"/>
                  </a:lnTo>
                  <a:lnTo>
                    <a:pt x="13391671" y="322801"/>
                  </a:lnTo>
                  <a:lnTo>
                    <a:pt x="13378315" y="277581"/>
                  </a:lnTo>
                  <a:lnTo>
                    <a:pt x="13360161" y="234643"/>
                  </a:lnTo>
                  <a:lnTo>
                    <a:pt x="13337524" y="194304"/>
                  </a:lnTo>
                  <a:lnTo>
                    <a:pt x="13310718" y="156876"/>
                  </a:lnTo>
                  <a:lnTo>
                    <a:pt x="13280057" y="122675"/>
                  </a:lnTo>
                  <a:lnTo>
                    <a:pt x="13245856" y="92014"/>
                  </a:lnTo>
                  <a:lnTo>
                    <a:pt x="13208428" y="65208"/>
                  </a:lnTo>
                  <a:lnTo>
                    <a:pt x="13168089" y="42571"/>
                  </a:lnTo>
                  <a:lnTo>
                    <a:pt x="13125152" y="24417"/>
                  </a:lnTo>
                  <a:lnTo>
                    <a:pt x="13079931" y="11061"/>
                  </a:lnTo>
                  <a:lnTo>
                    <a:pt x="13032742" y="2817"/>
                  </a:lnTo>
                  <a:lnTo>
                    <a:pt x="12983897" y="0"/>
                  </a:lnTo>
                  <a:lnTo>
                    <a:pt x="418835" y="0"/>
                  </a:lnTo>
                  <a:close/>
                </a:path>
              </a:pathLst>
            </a:custGeom>
            <a:ln w="3141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6600228" y="2055133"/>
            <a:ext cx="11529060" cy="266419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37795">
              <a:lnSpc>
                <a:spcPts val="3960"/>
              </a:lnSpc>
              <a:spcBef>
                <a:spcPts val="95"/>
              </a:spcBef>
              <a:tabLst>
                <a:tab pos="3199130" algn="l"/>
                <a:tab pos="4602480" algn="l"/>
                <a:tab pos="6669405" algn="l"/>
                <a:tab pos="7900034" algn="l"/>
                <a:tab pos="9800590" algn="l"/>
              </a:tabLst>
            </a:pPr>
            <a:r>
              <a:rPr sz="3300" dirty="0">
                <a:solidFill>
                  <a:srgbClr val="FFFFFF"/>
                </a:solidFill>
                <a:latin typeface="Tamil Bible" pitchFamily="2" charset="0"/>
                <a:cs typeface="Arial MT"/>
              </a:rPr>
              <a:t>- jpuhl;irg;gok;	vd;gJ	,iyAjph;	nfhb	tifapd;	gokhFk;.</a:t>
            </a:r>
            <a:endParaRPr sz="3300" dirty="0">
              <a:latin typeface="Tamil Bible" pitchFamily="2" charset="0"/>
              <a:cs typeface="Arial MT"/>
            </a:endParaRPr>
          </a:p>
          <a:p>
            <a:pPr marL="12700">
              <a:lnSpc>
                <a:spcPts val="3960"/>
              </a:lnSpc>
              <a:tabLst>
                <a:tab pos="1098550" algn="l"/>
                <a:tab pos="3536950" algn="l"/>
                <a:tab pos="4973320" algn="l"/>
              </a:tabLst>
            </a:pPr>
            <a:r>
              <a:rPr sz="3300" dirty="0">
                <a:solidFill>
                  <a:srgbClr val="FFFFFF"/>
                </a:solidFill>
                <a:latin typeface="Tamil Bible" pitchFamily="2" charset="0"/>
                <a:cs typeface="Arial MT"/>
              </a:rPr>
              <a:t>- ,J	nfhbKe;jphp	vd;Wk;	miof;fg;gLfpwJ.</a:t>
            </a:r>
            <a:endParaRPr sz="3300" dirty="0">
              <a:latin typeface="Tamil Bible" pitchFamily="2" charset="0"/>
              <a:cs typeface="Arial MT"/>
            </a:endParaRPr>
          </a:p>
          <a:p>
            <a:pPr>
              <a:lnSpc>
                <a:spcPct val="100000"/>
              </a:lnSpc>
              <a:spcBef>
                <a:spcPts val="819"/>
              </a:spcBef>
            </a:pPr>
            <a:endParaRPr sz="3300" dirty="0">
              <a:latin typeface="Tamil Bible" pitchFamily="2" charset="0"/>
              <a:cs typeface="Arial MT"/>
            </a:endParaRPr>
          </a:p>
          <a:p>
            <a:pPr marL="514984" marR="570865" indent="-62865">
              <a:lnSpc>
                <a:spcPct val="100000"/>
              </a:lnSpc>
              <a:tabLst>
                <a:tab pos="2311400" algn="l"/>
                <a:tab pos="3260090" algn="l"/>
                <a:tab pos="4723765" algn="l"/>
                <a:tab pos="6079490" algn="l"/>
                <a:tab pos="6243320" algn="l"/>
                <a:tab pos="7338059" algn="l"/>
                <a:tab pos="9049385" algn="l"/>
              </a:tabLst>
            </a:pPr>
            <a:r>
              <a:rPr sz="3300" dirty="0">
                <a:solidFill>
                  <a:srgbClr val="FFFFFF"/>
                </a:solidFill>
                <a:latin typeface="Tamil Bible" pitchFamily="2" charset="0"/>
                <a:cs typeface="Arial MT"/>
              </a:rPr>
              <a:t>- kfhuh\;buh&gt;	fh;ehlfhTf;F	mLj;jgbahfj;	jkpo;ehLk; jpuhl;ir	cw;gj;jpapy;	Kf;fpa		,lk;	tfpf;fpwJ.</a:t>
            </a:r>
            <a:endParaRPr sz="3300" dirty="0">
              <a:latin typeface="Tamil Bible" pitchFamily="2" charset="0"/>
              <a:cs typeface="Arial MT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157655" y="9540875"/>
            <a:ext cx="13434694" cy="1340485"/>
            <a:chOff x="534015" y="9141083"/>
            <a:chExt cx="13434694" cy="1340485"/>
          </a:xfrm>
        </p:grpSpPr>
        <p:sp>
          <p:nvSpPr>
            <p:cNvPr id="16" name="object 16"/>
            <p:cNvSpPr/>
            <p:nvPr/>
          </p:nvSpPr>
          <p:spPr>
            <a:xfrm>
              <a:off x="549721" y="9156789"/>
              <a:ext cx="13402944" cy="1309370"/>
            </a:xfrm>
            <a:custGeom>
              <a:avLst/>
              <a:gdLst/>
              <a:ahLst/>
              <a:cxnLst/>
              <a:rect l="l" t="t" r="r" b="b"/>
              <a:pathLst>
                <a:path w="13402944" h="1309370">
                  <a:moveTo>
                    <a:pt x="12983897" y="0"/>
                  </a:moveTo>
                  <a:lnTo>
                    <a:pt x="418835" y="0"/>
                  </a:lnTo>
                  <a:lnTo>
                    <a:pt x="369991" y="2817"/>
                  </a:lnTo>
                  <a:lnTo>
                    <a:pt x="322801" y="11061"/>
                  </a:lnTo>
                  <a:lnTo>
                    <a:pt x="277581" y="24417"/>
                  </a:lnTo>
                  <a:lnTo>
                    <a:pt x="234643" y="42571"/>
                  </a:lnTo>
                  <a:lnTo>
                    <a:pt x="194304" y="65208"/>
                  </a:lnTo>
                  <a:lnTo>
                    <a:pt x="156876" y="92014"/>
                  </a:lnTo>
                  <a:lnTo>
                    <a:pt x="122675" y="122675"/>
                  </a:lnTo>
                  <a:lnTo>
                    <a:pt x="92014" y="156876"/>
                  </a:lnTo>
                  <a:lnTo>
                    <a:pt x="65208" y="194304"/>
                  </a:lnTo>
                  <a:lnTo>
                    <a:pt x="42571" y="234643"/>
                  </a:lnTo>
                  <a:lnTo>
                    <a:pt x="24417" y="277581"/>
                  </a:lnTo>
                  <a:lnTo>
                    <a:pt x="11061" y="322801"/>
                  </a:lnTo>
                  <a:lnTo>
                    <a:pt x="2817" y="369991"/>
                  </a:lnTo>
                  <a:lnTo>
                    <a:pt x="0" y="418835"/>
                  </a:lnTo>
                  <a:lnTo>
                    <a:pt x="0" y="890025"/>
                  </a:lnTo>
                  <a:lnTo>
                    <a:pt x="2817" y="938869"/>
                  </a:lnTo>
                  <a:lnTo>
                    <a:pt x="11061" y="986059"/>
                  </a:lnTo>
                  <a:lnTo>
                    <a:pt x="24417" y="1031279"/>
                  </a:lnTo>
                  <a:lnTo>
                    <a:pt x="42571" y="1074216"/>
                  </a:lnTo>
                  <a:lnTo>
                    <a:pt x="65208" y="1114556"/>
                  </a:lnTo>
                  <a:lnTo>
                    <a:pt x="92014" y="1151983"/>
                  </a:lnTo>
                  <a:lnTo>
                    <a:pt x="122675" y="1186185"/>
                  </a:lnTo>
                  <a:lnTo>
                    <a:pt x="156876" y="1216845"/>
                  </a:lnTo>
                  <a:lnTo>
                    <a:pt x="194304" y="1243652"/>
                  </a:lnTo>
                  <a:lnTo>
                    <a:pt x="234643" y="1266289"/>
                  </a:lnTo>
                  <a:lnTo>
                    <a:pt x="277581" y="1284442"/>
                  </a:lnTo>
                  <a:lnTo>
                    <a:pt x="322801" y="1297798"/>
                  </a:lnTo>
                  <a:lnTo>
                    <a:pt x="369991" y="1306042"/>
                  </a:lnTo>
                  <a:lnTo>
                    <a:pt x="418835" y="1308860"/>
                  </a:lnTo>
                  <a:lnTo>
                    <a:pt x="12983897" y="1308860"/>
                  </a:lnTo>
                  <a:lnTo>
                    <a:pt x="13032742" y="1306042"/>
                  </a:lnTo>
                  <a:lnTo>
                    <a:pt x="13079931" y="1297798"/>
                  </a:lnTo>
                  <a:lnTo>
                    <a:pt x="13125152" y="1284442"/>
                  </a:lnTo>
                  <a:lnTo>
                    <a:pt x="13168089" y="1266289"/>
                  </a:lnTo>
                  <a:lnTo>
                    <a:pt x="13208428" y="1243652"/>
                  </a:lnTo>
                  <a:lnTo>
                    <a:pt x="13245856" y="1216845"/>
                  </a:lnTo>
                  <a:lnTo>
                    <a:pt x="13280057" y="1186185"/>
                  </a:lnTo>
                  <a:lnTo>
                    <a:pt x="13310718" y="1151983"/>
                  </a:lnTo>
                  <a:lnTo>
                    <a:pt x="13337524" y="1114556"/>
                  </a:lnTo>
                  <a:lnTo>
                    <a:pt x="13360161" y="1074216"/>
                  </a:lnTo>
                  <a:lnTo>
                    <a:pt x="13378315" y="1031279"/>
                  </a:lnTo>
                  <a:lnTo>
                    <a:pt x="13391671" y="986059"/>
                  </a:lnTo>
                  <a:lnTo>
                    <a:pt x="13399915" y="938869"/>
                  </a:lnTo>
                  <a:lnTo>
                    <a:pt x="13402733" y="890025"/>
                  </a:lnTo>
                  <a:lnTo>
                    <a:pt x="13402733" y="418835"/>
                  </a:lnTo>
                  <a:lnTo>
                    <a:pt x="13399915" y="369991"/>
                  </a:lnTo>
                  <a:lnTo>
                    <a:pt x="13391671" y="322801"/>
                  </a:lnTo>
                  <a:lnTo>
                    <a:pt x="13378315" y="277581"/>
                  </a:lnTo>
                  <a:lnTo>
                    <a:pt x="13360161" y="234643"/>
                  </a:lnTo>
                  <a:lnTo>
                    <a:pt x="13337524" y="194304"/>
                  </a:lnTo>
                  <a:lnTo>
                    <a:pt x="13310718" y="156876"/>
                  </a:lnTo>
                  <a:lnTo>
                    <a:pt x="13280057" y="122675"/>
                  </a:lnTo>
                  <a:lnTo>
                    <a:pt x="13245856" y="92014"/>
                  </a:lnTo>
                  <a:lnTo>
                    <a:pt x="13208428" y="65208"/>
                  </a:lnTo>
                  <a:lnTo>
                    <a:pt x="13168089" y="42571"/>
                  </a:lnTo>
                  <a:lnTo>
                    <a:pt x="13125152" y="24417"/>
                  </a:lnTo>
                  <a:lnTo>
                    <a:pt x="13079931" y="11061"/>
                  </a:lnTo>
                  <a:lnTo>
                    <a:pt x="13032742" y="2817"/>
                  </a:lnTo>
                  <a:lnTo>
                    <a:pt x="12983897" y="0"/>
                  </a:lnTo>
                  <a:close/>
                </a:path>
              </a:pathLst>
            </a:custGeom>
            <a:solidFill>
              <a:srgbClr val="47206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549721" y="9156789"/>
              <a:ext cx="13402944" cy="1309370"/>
            </a:xfrm>
            <a:custGeom>
              <a:avLst/>
              <a:gdLst/>
              <a:ahLst/>
              <a:cxnLst/>
              <a:rect l="l" t="t" r="r" b="b"/>
              <a:pathLst>
                <a:path w="13402944" h="1309370">
                  <a:moveTo>
                    <a:pt x="418835" y="0"/>
                  </a:moveTo>
                  <a:lnTo>
                    <a:pt x="369991" y="2817"/>
                  </a:lnTo>
                  <a:lnTo>
                    <a:pt x="322801" y="11061"/>
                  </a:lnTo>
                  <a:lnTo>
                    <a:pt x="277581" y="24417"/>
                  </a:lnTo>
                  <a:lnTo>
                    <a:pt x="234643" y="42571"/>
                  </a:lnTo>
                  <a:lnTo>
                    <a:pt x="194304" y="65208"/>
                  </a:lnTo>
                  <a:lnTo>
                    <a:pt x="156876" y="92014"/>
                  </a:lnTo>
                  <a:lnTo>
                    <a:pt x="122675" y="122675"/>
                  </a:lnTo>
                  <a:lnTo>
                    <a:pt x="92014" y="156876"/>
                  </a:lnTo>
                  <a:lnTo>
                    <a:pt x="65208" y="194304"/>
                  </a:lnTo>
                  <a:lnTo>
                    <a:pt x="42571" y="234643"/>
                  </a:lnTo>
                  <a:lnTo>
                    <a:pt x="24417" y="277581"/>
                  </a:lnTo>
                  <a:lnTo>
                    <a:pt x="11061" y="322801"/>
                  </a:lnTo>
                  <a:lnTo>
                    <a:pt x="2817" y="369991"/>
                  </a:lnTo>
                  <a:lnTo>
                    <a:pt x="0" y="418835"/>
                  </a:lnTo>
                  <a:lnTo>
                    <a:pt x="0" y="890025"/>
                  </a:lnTo>
                  <a:lnTo>
                    <a:pt x="2817" y="938869"/>
                  </a:lnTo>
                  <a:lnTo>
                    <a:pt x="11061" y="986059"/>
                  </a:lnTo>
                  <a:lnTo>
                    <a:pt x="24417" y="1031279"/>
                  </a:lnTo>
                  <a:lnTo>
                    <a:pt x="42571" y="1074216"/>
                  </a:lnTo>
                  <a:lnTo>
                    <a:pt x="65208" y="1114556"/>
                  </a:lnTo>
                  <a:lnTo>
                    <a:pt x="92014" y="1151983"/>
                  </a:lnTo>
                  <a:lnTo>
                    <a:pt x="122675" y="1186185"/>
                  </a:lnTo>
                  <a:lnTo>
                    <a:pt x="156876" y="1216845"/>
                  </a:lnTo>
                  <a:lnTo>
                    <a:pt x="194304" y="1243652"/>
                  </a:lnTo>
                  <a:lnTo>
                    <a:pt x="234643" y="1266289"/>
                  </a:lnTo>
                  <a:lnTo>
                    <a:pt x="277581" y="1284442"/>
                  </a:lnTo>
                  <a:lnTo>
                    <a:pt x="322801" y="1297798"/>
                  </a:lnTo>
                  <a:lnTo>
                    <a:pt x="369991" y="1306042"/>
                  </a:lnTo>
                  <a:lnTo>
                    <a:pt x="418835" y="1308860"/>
                  </a:lnTo>
                  <a:lnTo>
                    <a:pt x="12983897" y="1308860"/>
                  </a:lnTo>
                  <a:lnTo>
                    <a:pt x="13032742" y="1306042"/>
                  </a:lnTo>
                  <a:lnTo>
                    <a:pt x="13079931" y="1297798"/>
                  </a:lnTo>
                  <a:lnTo>
                    <a:pt x="13125152" y="1284442"/>
                  </a:lnTo>
                  <a:lnTo>
                    <a:pt x="13168089" y="1266289"/>
                  </a:lnTo>
                  <a:lnTo>
                    <a:pt x="13208428" y="1243652"/>
                  </a:lnTo>
                  <a:lnTo>
                    <a:pt x="13245856" y="1216845"/>
                  </a:lnTo>
                  <a:lnTo>
                    <a:pt x="13280057" y="1186185"/>
                  </a:lnTo>
                  <a:lnTo>
                    <a:pt x="13310718" y="1151983"/>
                  </a:lnTo>
                  <a:lnTo>
                    <a:pt x="13337524" y="1114556"/>
                  </a:lnTo>
                  <a:lnTo>
                    <a:pt x="13360161" y="1074216"/>
                  </a:lnTo>
                  <a:lnTo>
                    <a:pt x="13378315" y="1031279"/>
                  </a:lnTo>
                  <a:lnTo>
                    <a:pt x="13391671" y="986059"/>
                  </a:lnTo>
                  <a:lnTo>
                    <a:pt x="13399915" y="938869"/>
                  </a:lnTo>
                  <a:lnTo>
                    <a:pt x="13402733" y="890025"/>
                  </a:lnTo>
                  <a:lnTo>
                    <a:pt x="13402733" y="418835"/>
                  </a:lnTo>
                  <a:lnTo>
                    <a:pt x="13399915" y="369991"/>
                  </a:lnTo>
                  <a:lnTo>
                    <a:pt x="13391671" y="322801"/>
                  </a:lnTo>
                  <a:lnTo>
                    <a:pt x="13378315" y="277581"/>
                  </a:lnTo>
                  <a:lnTo>
                    <a:pt x="13360161" y="234643"/>
                  </a:lnTo>
                  <a:lnTo>
                    <a:pt x="13337524" y="194304"/>
                  </a:lnTo>
                  <a:lnTo>
                    <a:pt x="13310718" y="156876"/>
                  </a:lnTo>
                  <a:lnTo>
                    <a:pt x="13280057" y="122675"/>
                  </a:lnTo>
                  <a:lnTo>
                    <a:pt x="13245856" y="92014"/>
                  </a:lnTo>
                  <a:lnTo>
                    <a:pt x="13208428" y="65208"/>
                  </a:lnTo>
                  <a:lnTo>
                    <a:pt x="13168089" y="42571"/>
                  </a:lnTo>
                  <a:lnTo>
                    <a:pt x="13125152" y="24417"/>
                  </a:lnTo>
                  <a:lnTo>
                    <a:pt x="13079931" y="11061"/>
                  </a:lnTo>
                  <a:lnTo>
                    <a:pt x="13032742" y="2817"/>
                  </a:lnTo>
                  <a:lnTo>
                    <a:pt x="12983897" y="0"/>
                  </a:lnTo>
                  <a:lnTo>
                    <a:pt x="418835" y="0"/>
                  </a:lnTo>
                  <a:close/>
                </a:path>
              </a:pathLst>
            </a:custGeom>
            <a:ln w="3141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908737" y="9693275"/>
            <a:ext cx="11300460" cy="10278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74930" marR="5080" indent="-62865">
              <a:lnSpc>
                <a:spcPct val="100000"/>
              </a:lnSpc>
              <a:spcBef>
                <a:spcPts val="95"/>
              </a:spcBef>
              <a:tabLst>
                <a:tab pos="1271905" algn="l"/>
                <a:tab pos="2059939" algn="l"/>
                <a:tab pos="3463290" algn="l"/>
                <a:tab pos="4064635" algn="l"/>
                <a:tab pos="5285740" algn="l"/>
                <a:tab pos="6069330" algn="l"/>
                <a:tab pos="7195184" algn="l"/>
                <a:tab pos="9163685" algn="l"/>
                <a:tab pos="10679430" algn="l"/>
              </a:tabLst>
            </a:pPr>
            <a:r>
              <a:rPr sz="3300" dirty="0">
                <a:solidFill>
                  <a:srgbClr val="FFFFFF"/>
                </a:solidFill>
                <a:latin typeface="Tamil Bible" pitchFamily="2" charset="0"/>
                <a:cs typeface="Arial MT"/>
              </a:rPr>
              <a:t>- jpuhl;ir	vd;gJ	15	Kjy;	300	tiu	nfhj;jhf	tsUk;	xU tif	gokhFk;</a:t>
            </a:r>
            <a:endParaRPr sz="3300" dirty="0">
              <a:latin typeface="Tamil Bible" pitchFamily="2" charset="0"/>
              <a:cs typeface="Arial MT"/>
            </a:endParaRPr>
          </a:p>
        </p:txBody>
      </p:sp>
      <p:graphicFrame>
        <p:nvGraphicFramePr>
          <p:cNvPr id="22" name="object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7787899"/>
              </p:ext>
            </p:extLst>
          </p:nvPr>
        </p:nvGraphicFramePr>
        <p:xfrm>
          <a:off x="910629" y="7542287"/>
          <a:ext cx="11379199" cy="101155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6689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613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24890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51180">
                <a:tc>
                  <a:txBody>
                    <a:bodyPr/>
                    <a:lstStyle/>
                    <a:p>
                      <a:pPr marR="116839" algn="r">
                        <a:lnSpc>
                          <a:spcPts val="3779"/>
                        </a:lnSpc>
                      </a:pPr>
                      <a:endParaRPr sz="3300" dirty="0">
                        <a:latin typeface="Arial MT"/>
                        <a:cs typeface="Arial M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11760">
                        <a:lnSpc>
                          <a:spcPts val="3779"/>
                        </a:lnSpc>
                        <a:tabLst>
                          <a:tab pos="2336165" algn="l"/>
                        </a:tabLst>
                      </a:pPr>
                      <a:endParaRPr lang="en-IN" sz="3300" dirty="0">
                        <a:latin typeface="Arial MT"/>
                        <a:cs typeface="Arial M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21285">
                        <a:lnSpc>
                          <a:spcPts val="3779"/>
                        </a:lnSpc>
                        <a:tabLst>
                          <a:tab pos="4155440" algn="l"/>
                        </a:tabLst>
                      </a:pPr>
                      <a:endParaRPr lang="en-IN" sz="3300" dirty="0">
                        <a:latin typeface="Arial MT"/>
                        <a:cs typeface="Arial MT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0375">
                <a:tc>
                  <a:txBody>
                    <a:bodyPr/>
                    <a:lstStyle/>
                    <a:p>
                      <a:pPr marR="104139" algn="r">
                        <a:lnSpc>
                          <a:spcPts val="3395"/>
                        </a:lnSpc>
                        <a:tabLst>
                          <a:tab pos="1273810" algn="l"/>
                        </a:tabLst>
                      </a:pPr>
                      <a:endParaRPr sz="3300" dirty="0">
                        <a:latin typeface="Arial MT"/>
                        <a:cs typeface="Arial MT"/>
                      </a:endParaRPr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124460">
                        <a:lnSpc>
                          <a:spcPts val="3395"/>
                        </a:lnSpc>
                        <a:tabLst>
                          <a:tab pos="1022350" algn="l"/>
                          <a:tab pos="2658110" algn="l"/>
                          <a:tab pos="4973320" algn="l"/>
                          <a:tab pos="7489190" algn="l"/>
                        </a:tabLst>
                      </a:pPr>
                      <a:endParaRPr lang="en-IN" sz="3300" dirty="0">
                        <a:latin typeface="Arial MT"/>
                        <a:cs typeface="Arial MT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23" name="object 23"/>
          <p:cNvGrpSpPr/>
          <p:nvPr/>
        </p:nvGrpSpPr>
        <p:grpSpPr>
          <a:xfrm>
            <a:off x="7633275" y="140335"/>
            <a:ext cx="7350759" cy="866140"/>
            <a:chOff x="7633275" y="328126"/>
            <a:chExt cx="7350759" cy="866140"/>
          </a:xfrm>
        </p:grpSpPr>
        <p:sp>
          <p:nvSpPr>
            <p:cNvPr id="24" name="object 24"/>
            <p:cNvSpPr/>
            <p:nvPr/>
          </p:nvSpPr>
          <p:spPr>
            <a:xfrm>
              <a:off x="7659452" y="354303"/>
              <a:ext cx="7298690" cy="813435"/>
            </a:xfrm>
            <a:custGeom>
              <a:avLst/>
              <a:gdLst/>
              <a:ahLst/>
              <a:cxnLst/>
              <a:rect l="l" t="t" r="r" b="b"/>
              <a:pathLst>
                <a:path w="7298690" h="813435">
                  <a:moveTo>
                    <a:pt x="7298207" y="0"/>
                  </a:moveTo>
                  <a:lnTo>
                    <a:pt x="0" y="0"/>
                  </a:lnTo>
                  <a:lnTo>
                    <a:pt x="0" y="813200"/>
                  </a:lnTo>
                  <a:lnTo>
                    <a:pt x="7298207" y="813200"/>
                  </a:lnTo>
                  <a:lnTo>
                    <a:pt x="7298207" y="0"/>
                  </a:lnTo>
                  <a:close/>
                </a:path>
              </a:pathLst>
            </a:custGeom>
            <a:solidFill>
              <a:srgbClr val="F8F9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7659452" y="354303"/>
              <a:ext cx="7298690" cy="813435"/>
            </a:xfrm>
            <a:custGeom>
              <a:avLst/>
              <a:gdLst/>
              <a:ahLst/>
              <a:cxnLst/>
              <a:rect l="l" t="t" r="r" b="b"/>
              <a:pathLst>
                <a:path w="7298690" h="813435">
                  <a:moveTo>
                    <a:pt x="0" y="813200"/>
                  </a:moveTo>
                  <a:lnTo>
                    <a:pt x="7298207" y="813200"/>
                  </a:lnTo>
                  <a:lnTo>
                    <a:pt x="7298207" y="0"/>
                  </a:lnTo>
                  <a:lnTo>
                    <a:pt x="0" y="0"/>
                  </a:lnTo>
                  <a:lnTo>
                    <a:pt x="0" y="813200"/>
                  </a:lnTo>
                  <a:close/>
                </a:path>
              </a:pathLst>
            </a:custGeom>
            <a:ln w="52354">
              <a:solidFill>
                <a:srgbClr val="4D224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6" name="object 26"/>
          <p:cNvSpPr txBox="1">
            <a:spLocks noGrp="1"/>
          </p:cNvSpPr>
          <p:nvPr>
            <p:ph type="title"/>
          </p:nvPr>
        </p:nvSpPr>
        <p:spPr>
          <a:xfrm>
            <a:off x="8801282" y="133174"/>
            <a:ext cx="5057140" cy="77393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>
                <a:latin typeface="Tamil Bible" pitchFamily="2" charset="0"/>
              </a:rPr>
              <a:t>jpuhl;;ir gok;;</a:t>
            </a:r>
          </a:p>
        </p:txBody>
      </p:sp>
      <p:pic>
        <p:nvPicPr>
          <p:cNvPr id="27" name="object 2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057133" y="4806136"/>
            <a:ext cx="4523422" cy="5884637"/>
          </a:xfrm>
          <a:prstGeom prst="rect">
            <a:avLst/>
          </a:prstGeom>
        </p:spPr>
      </p:pic>
      <p:pic>
        <p:nvPicPr>
          <p:cNvPr id="28" name="object 2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10470"/>
            <a:ext cx="5026024" cy="5832283"/>
          </a:xfrm>
          <a:prstGeom prst="rect">
            <a:avLst/>
          </a:prstGeom>
        </p:spPr>
      </p:pic>
      <p:grpSp>
        <p:nvGrpSpPr>
          <p:cNvPr id="29" name="object 15">
            <a:extLst>
              <a:ext uri="{FF2B5EF4-FFF2-40B4-BE49-F238E27FC236}">
                <a16:creationId xmlns:a16="http://schemas.microsoft.com/office/drawing/2014/main" id="{7F06041D-F36D-A004-BDCE-4D07A7BF4E0D}"/>
              </a:ext>
            </a:extLst>
          </p:cNvPr>
          <p:cNvGrpSpPr/>
          <p:nvPr/>
        </p:nvGrpSpPr>
        <p:grpSpPr>
          <a:xfrm>
            <a:off x="135261" y="7035599"/>
            <a:ext cx="13434694" cy="2053778"/>
            <a:chOff x="534015" y="9141083"/>
            <a:chExt cx="13434694" cy="1340485"/>
          </a:xfrm>
        </p:grpSpPr>
        <p:sp>
          <p:nvSpPr>
            <p:cNvPr id="30" name="object 16">
              <a:extLst>
                <a:ext uri="{FF2B5EF4-FFF2-40B4-BE49-F238E27FC236}">
                  <a16:creationId xmlns:a16="http://schemas.microsoft.com/office/drawing/2014/main" id="{2C06A689-F021-7EF8-A248-7F0C7C07C252}"/>
                </a:ext>
              </a:extLst>
            </p:cNvPr>
            <p:cNvSpPr/>
            <p:nvPr/>
          </p:nvSpPr>
          <p:spPr>
            <a:xfrm>
              <a:off x="549721" y="9156789"/>
              <a:ext cx="13402944" cy="1309370"/>
            </a:xfrm>
            <a:custGeom>
              <a:avLst/>
              <a:gdLst/>
              <a:ahLst/>
              <a:cxnLst/>
              <a:rect l="l" t="t" r="r" b="b"/>
              <a:pathLst>
                <a:path w="13402944" h="1309370">
                  <a:moveTo>
                    <a:pt x="12983897" y="0"/>
                  </a:moveTo>
                  <a:lnTo>
                    <a:pt x="418835" y="0"/>
                  </a:lnTo>
                  <a:lnTo>
                    <a:pt x="369991" y="2817"/>
                  </a:lnTo>
                  <a:lnTo>
                    <a:pt x="322801" y="11061"/>
                  </a:lnTo>
                  <a:lnTo>
                    <a:pt x="277581" y="24417"/>
                  </a:lnTo>
                  <a:lnTo>
                    <a:pt x="234643" y="42571"/>
                  </a:lnTo>
                  <a:lnTo>
                    <a:pt x="194304" y="65208"/>
                  </a:lnTo>
                  <a:lnTo>
                    <a:pt x="156876" y="92014"/>
                  </a:lnTo>
                  <a:lnTo>
                    <a:pt x="122675" y="122675"/>
                  </a:lnTo>
                  <a:lnTo>
                    <a:pt x="92014" y="156876"/>
                  </a:lnTo>
                  <a:lnTo>
                    <a:pt x="65208" y="194304"/>
                  </a:lnTo>
                  <a:lnTo>
                    <a:pt x="42571" y="234643"/>
                  </a:lnTo>
                  <a:lnTo>
                    <a:pt x="24417" y="277581"/>
                  </a:lnTo>
                  <a:lnTo>
                    <a:pt x="11061" y="322801"/>
                  </a:lnTo>
                  <a:lnTo>
                    <a:pt x="2817" y="369991"/>
                  </a:lnTo>
                  <a:lnTo>
                    <a:pt x="0" y="418835"/>
                  </a:lnTo>
                  <a:lnTo>
                    <a:pt x="0" y="890025"/>
                  </a:lnTo>
                  <a:lnTo>
                    <a:pt x="2817" y="938869"/>
                  </a:lnTo>
                  <a:lnTo>
                    <a:pt x="11061" y="986059"/>
                  </a:lnTo>
                  <a:lnTo>
                    <a:pt x="24417" y="1031279"/>
                  </a:lnTo>
                  <a:lnTo>
                    <a:pt x="42571" y="1074216"/>
                  </a:lnTo>
                  <a:lnTo>
                    <a:pt x="65208" y="1114556"/>
                  </a:lnTo>
                  <a:lnTo>
                    <a:pt x="92014" y="1151983"/>
                  </a:lnTo>
                  <a:lnTo>
                    <a:pt x="122675" y="1186185"/>
                  </a:lnTo>
                  <a:lnTo>
                    <a:pt x="156876" y="1216845"/>
                  </a:lnTo>
                  <a:lnTo>
                    <a:pt x="194304" y="1243652"/>
                  </a:lnTo>
                  <a:lnTo>
                    <a:pt x="234643" y="1266289"/>
                  </a:lnTo>
                  <a:lnTo>
                    <a:pt x="277581" y="1284442"/>
                  </a:lnTo>
                  <a:lnTo>
                    <a:pt x="322801" y="1297798"/>
                  </a:lnTo>
                  <a:lnTo>
                    <a:pt x="369991" y="1306042"/>
                  </a:lnTo>
                  <a:lnTo>
                    <a:pt x="418835" y="1308860"/>
                  </a:lnTo>
                  <a:lnTo>
                    <a:pt x="12983897" y="1308860"/>
                  </a:lnTo>
                  <a:lnTo>
                    <a:pt x="13032742" y="1306042"/>
                  </a:lnTo>
                  <a:lnTo>
                    <a:pt x="13079931" y="1297798"/>
                  </a:lnTo>
                  <a:lnTo>
                    <a:pt x="13125152" y="1284442"/>
                  </a:lnTo>
                  <a:lnTo>
                    <a:pt x="13168089" y="1266289"/>
                  </a:lnTo>
                  <a:lnTo>
                    <a:pt x="13208428" y="1243652"/>
                  </a:lnTo>
                  <a:lnTo>
                    <a:pt x="13245856" y="1216845"/>
                  </a:lnTo>
                  <a:lnTo>
                    <a:pt x="13280057" y="1186185"/>
                  </a:lnTo>
                  <a:lnTo>
                    <a:pt x="13310718" y="1151983"/>
                  </a:lnTo>
                  <a:lnTo>
                    <a:pt x="13337524" y="1114556"/>
                  </a:lnTo>
                  <a:lnTo>
                    <a:pt x="13360161" y="1074216"/>
                  </a:lnTo>
                  <a:lnTo>
                    <a:pt x="13378315" y="1031279"/>
                  </a:lnTo>
                  <a:lnTo>
                    <a:pt x="13391671" y="986059"/>
                  </a:lnTo>
                  <a:lnTo>
                    <a:pt x="13399915" y="938869"/>
                  </a:lnTo>
                  <a:lnTo>
                    <a:pt x="13402733" y="890025"/>
                  </a:lnTo>
                  <a:lnTo>
                    <a:pt x="13402733" y="418835"/>
                  </a:lnTo>
                  <a:lnTo>
                    <a:pt x="13399915" y="369991"/>
                  </a:lnTo>
                  <a:lnTo>
                    <a:pt x="13391671" y="322801"/>
                  </a:lnTo>
                  <a:lnTo>
                    <a:pt x="13378315" y="277581"/>
                  </a:lnTo>
                  <a:lnTo>
                    <a:pt x="13360161" y="234643"/>
                  </a:lnTo>
                  <a:lnTo>
                    <a:pt x="13337524" y="194304"/>
                  </a:lnTo>
                  <a:lnTo>
                    <a:pt x="13310718" y="156876"/>
                  </a:lnTo>
                  <a:lnTo>
                    <a:pt x="13280057" y="122675"/>
                  </a:lnTo>
                  <a:lnTo>
                    <a:pt x="13245856" y="92014"/>
                  </a:lnTo>
                  <a:lnTo>
                    <a:pt x="13208428" y="65208"/>
                  </a:lnTo>
                  <a:lnTo>
                    <a:pt x="13168089" y="42571"/>
                  </a:lnTo>
                  <a:lnTo>
                    <a:pt x="13125152" y="24417"/>
                  </a:lnTo>
                  <a:lnTo>
                    <a:pt x="13079931" y="11061"/>
                  </a:lnTo>
                  <a:lnTo>
                    <a:pt x="13032742" y="2817"/>
                  </a:lnTo>
                  <a:lnTo>
                    <a:pt x="12983897" y="0"/>
                  </a:lnTo>
                  <a:close/>
                </a:path>
              </a:pathLst>
            </a:custGeom>
            <a:solidFill>
              <a:srgbClr val="47206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17">
              <a:extLst>
                <a:ext uri="{FF2B5EF4-FFF2-40B4-BE49-F238E27FC236}">
                  <a16:creationId xmlns:a16="http://schemas.microsoft.com/office/drawing/2014/main" id="{159B3432-4361-2FCE-DB2F-429E2518D698}"/>
                </a:ext>
              </a:extLst>
            </p:cNvPr>
            <p:cNvSpPr/>
            <p:nvPr/>
          </p:nvSpPr>
          <p:spPr>
            <a:xfrm>
              <a:off x="549721" y="9156789"/>
              <a:ext cx="13402944" cy="1309370"/>
            </a:xfrm>
            <a:custGeom>
              <a:avLst/>
              <a:gdLst/>
              <a:ahLst/>
              <a:cxnLst/>
              <a:rect l="l" t="t" r="r" b="b"/>
              <a:pathLst>
                <a:path w="13402944" h="1309370">
                  <a:moveTo>
                    <a:pt x="418835" y="0"/>
                  </a:moveTo>
                  <a:lnTo>
                    <a:pt x="369991" y="2817"/>
                  </a:lnTo>
                  <a:lnTo>
                    <a:pt x="322801" y="11061"/>
                  </a:lnTo>
                  <a:lnTo>
                    <a:pt x="277581" y="24417"/>
                  </a:lnTo>
                  <a:lnTo>
                    <a:pt x="234643" y="42571"/>
                  </a:lnTo>
                  <a:lnTo>
                    <a:pt x="194304" y="65208"/>
                  </a:lnTo>
                  <a:lnTo>
                    <a:pt x="156876" y="92014"/>
                  </a:lnTo>
                  <a:lnTo>
                    <a:pt x="122675" y="122675"/>
                  </a:lnTo>
                  <a:lnTo>
                    <a:pt x="92014" y="156876"/>
                  </a:lnTo>
                  <a:lnTo>
                    <a:pt x="65208" y="194304"/>
                  </a:lnTo>
                  <a:lnTo>
                    <a:pt x="42571" y="234643"/>
                  </a:lnTo>
                  <a:lnTo>
                    <a:pt x="24417" y="277581"/>
                  </a:lnTo>
                  <a:lnTo>
                    <a:pt x="11061" y="322801"/>
                  </a:lnTo>
                  <a:lnTo>
                    <a:pt x="2817" y="369991"/>
                  </a:lnTo>
                  <a:lnTo>
                    <a:pt x="0" y="418835"/>
                  </a:lnTo>
                  <a:lnTo>
                    <a:pt x="0" y="890025"/>
                  </a:lnTo>
                  <a:lnTo>
                    <a:pt x="2817" y="938869"/>
                  </a:lnTo>
                  <a:lnTo>
                    <a:pt x="11061" y="986059"/>
                  </a:lnTo>
                  <a:lnTo>
                    <a:pt x="24417" y="1031279"/>
                  </a:lnTo>
                  <a:lnTo>
                    <a:pt x="42571" y="1074216"/>
                  </a:lnTo>
                  <a:lnTo>
                    <a:pt x="65208" y="1114556"/>
                  </a:lnTo>
                  <a:lnTo>
                    <a:pt x="92014" y="1151983"/>
                  </a:lnTo>
                  <a:lnTo>
                    <a:pt x="122675" y="1186185"/>
                  </a:lnTo>
                  <a:lnTo>
                    <a:pt x="156876" y="1216845"/>
                  </a:lnTo>
                  <a:lnTo>
                    <a:pt x="194304" y="1243652"/>
                  </a:lnTo>
                  <a:lnTo>
                    <a:pt x="234643" y="1266289"/>
                  </a:lnTo>
                  <a:lnTo>
                    <a:pt x="277581" y="1284442"/>
                  </a:lnTo>
                  <a:lnTo>
                    <a:pt x="322801" y="1297798"/>
                  </a:lnTo>
                  <a:lnTo>
                    <a:pt x="369991" y="1306042"/>
                  </a:lnTo>
                  <a:lnTo>
                    <a:pt x="418835" y="1308860"/>
                  </a:lnTo>
                  <a:lnTo>
                    <a:pt x="12983897" y="1308860"/>
                  </a:lnTo>
                  <a:lnTo>
                    <a:pt x="13032742" y="1306042"/>
                  </a:lnTo>
                  <a:lnTo>
                    <a:pt x="13079931" y="1297798"/>
                  </a:lnTo>
                  <a:lnTo>
                    <a:pt x="13125152" y="1284442"/>
                  </a:lnTo>
                  <a:lnTo>
                    <a:pt x="13168089" y="1266289"/>
                  </a:lnTo>
                  <a:lnTo>
                    <a:pt x="13208428" y="1243652"/>
                  </a:lnTo>
                  <a:lnTo>
                    <a:pt x="13245856" y="1216845"/>
                  </a:lnTo>
                  <a:lnTo>
                    <a:pt x="13280057" y="1186185"/>
                  </a:lnTo>
                  <a:lnTo>
                    <a:pt x="13310718" y="1151983"/>
                  </a:lnTo>
                  <a:lnTo>
                    <a:pt x="13337524" y="1114556"/>
                  </a:lnTo>
                  <a:lnTo>
                    <a:pt x="13360161" y="1074216"/>
                  </a:lnTo>
                  <a:lnTo>
                    <a:pt x="13378315" y="1031279"/>
                  </a:lnTo>
                  <a:lnTo>
                    <a:pt x="13391671" y="986059"/>
                  </a:lnTo>
                  <a:lnTo>
                    <a:pt x="13399915" y="938869"/>
                  </a:lnTo>
                  <a:lnTo>
                    <a:pt x="13402733" y="890025"/>
                  </a:lnTo>
                  <a:lnTo>
                    <a:pt x="13402733" y="418835"/>
                  </a:lnTo>
                  <a:lnTo>
                    <a:pt x="13399915" y="369991"/>
                  </a:lnTo>
                  <a:lnTo>
                    <a:pt x="13391671" y="322801"/>
                  </a:lnTo>
                  <a:lnTo>
                    <a:pt x="13378315" y="277581"/>
                  </a:lnTo>
                  <a:lnTo>
                    <a:pt x="13360161" y="234643"/>
                  </a:lnTo>
                  <a:lnTo>
                    <a:pt x="13337524" y="194304"/>
                  </a:lnTo>
                  <a:lnTo>
                    <a:pt x="13310718" y="156876"/>
                  </a:lnTo>
                  <a:lnTo>
                    <a:pt x="13280057" y="122675"/>
                  </a:lnTo>
                  <a:lnTo>
                    <a:pt x="13245856" y="92014"/>
                  </a:lnTo>
                  <a:lnTo>
                    <a:pt x="13208428" y="65208"/>
                  </a:lnTo>
                  <a:lnTo>
                    <a:pt x="13168089" y="42571"/>
                  </a:lnTo>
                  <a:lnTo>
                    <a:pt x="13125152" y="24417"/>
                  </a:lnTo>
                  <a:lnTo>
                    <a:pt x="13079931" y="11061"/>
                  </a:lnTo>
                  <a:lnTo>
                    <a:pt x="13032742" y="2817"/>
                  </a:lnTo>
                  <a:lnTo>
                    <a:pt x="12983897" y="0"/>
                  </a:lnTo>
                  <a:lnTo>
                    <a:pt x="418835" y="0"/>
                  </a:lnTo>
                  <a:close/>
                </a:path>
              </a:pathLst>
            </a:custGeom>
            <a:ln w="3141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52D9426E-15A7-6D67-492F-8440C70EE788}"/>
              </a:ext>
            </a:extLst>
          </p:cNvPr>
          <p:cNvSpPr txBox="1"/>
          <p:nvPr/>
        </p:nvSpPr>
        <p:spPr>
          <a:xfrm>
            <a:off x="543470" y="7211558"/>
            <a:ext cx="12861380" cy="16158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69265" marR="5080" indent="-457200">
              <a:lnSpc>
                <a:spcPct val="100000"/>
              </a:lnSpc>
              <a:spcBef>
                <a:spcPts val="95"/>
              </a:spcBef>
              <a:buFontTx/>
              <a:buChar char="-"/>
              <a:tabLst>
                <a:tab pos="1271905" algn="l"/>
                <a:tab pos="2059939" algn="l"/>
                <a:tab pos="3463290" algn="l"/>
                <a:tab pos="4064635" algn="l"/>
                <a:tab pos="5285740" algn="l"/>
                <a:tab pos="6069330" algn="l"/>
                <a:tab pos="7195184" algn="l"/>
                <a:tab pos="9163685" algn="l"/>
                <a:tab pos="10679430" algn="l"/>
              </a:tabLst>
            </a:pPr>
            <a:r>
              <a:rPr lang="en-IN" sz="3300" dirty="0" err="1">
                <a:solidFill>
                  <a:srgbClr val="FFFFFF"/>
                </a:solidFill>
                <a:latin typeface="Tamil Bible" pitchFamily="2" charset="0"/>
                <a:cs typeface="Arial MT"/>
              </a:rPr>
              <a:t>jpuhl;irapd</a:t>
            </a:r>
            <a:r>
              <a:rPr lang="en-IN" sz="3300" dirty="0">
                <a:solidFill>
                  <a:srgbClr val="FFFFFF"/>
                </a:solidFill>
                <a:latin typeface="Tamil Bible" pitchFamily="2" charset="0"/>
                <a:cs typeface="Arial MT"/>
              </a:rPr>
              <a:t>; </a:t>
            </a:r>
            <a:r>
              <a:rPr lang="en-IN" sz="3300" dirty="0" err="1">
                <a:solidFill>
                  <a:srgbClr val="FFFFFF"/>
                </a:solidFill>
                <a:latin typeface="Tamil Bible" pitchFamily="2" charset="0"/>
                <a:cs typeface="Arial MT"/>
              </a:rPr>
              <a:t>jhtutpay</a:t>
            </a:r>
            <a:r>
              <a:rPr lang="en-IN" sz="3300" dirty="0">
                <a:solidFill>
                  <a:srgbClr val="FFFFFF"/>
                </a:solidFill>
                <a:latin typeface="Tamil Bible" pitchFamily="2" charset="0"/>
                <a:cs typeface="Arial MT"/>
              </a:rPr>
              <a:t>; </a:t>
            </a:r>
            <a:r>
              <a:rPr lang="en-IN" sz="3300" dirty="0" err="1">
                <a:solidFill>
                  <a:srgbClr val="FFFFFF"/>
                </a:solidFill>
                <a:latin typeface="Tamil Bible" pitchFamily="2" charset="0"/>
                <a:cs typeface="Arial MT"/>
              </a:rPr>
              <a:t>ngah</a:t>
            </a:r>
            <a:r>
              <a:rPr lang="en-IN" sz="3300" dirty="0">
                <a:solidFill>
                  <a:srgbClr val="FFFFFF"/>
                </a:solidFill>
                <a:latin typeface="Tamil Bible" pitchFamily="2" charset="0"/>
                <a:cs typeface="Arial MT"/>
              </a:rPr>
              <a:t>;:</a:t>
            </a:r>
            <a:r>
              <a:rPr lang="en-IN" sz="3300" dirty="0">
                <a:solidFill>
                  <a:srgbClr val="FFFF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IN" sz="3300" dirty="0" err="1">
                <a:solidFill>
                  <a:srgbClr val="FFFF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vitis</a:t>
            </a:r>
            <a:r>
              <a:rPr lang="en-IN" sz="3300" dirty="0">
                <a:solidFill>
                  <a:srgbClr val="FFFF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vinifera</a:t>
            </a:r>
            <a:r>
              <a:rPr lang="en-IN" sz="3300" dirty="0">
                <a:solidFill>
                  <a:srgbClr val="FFFFFF"/>
                </a:solidFill>
                <a:latin typeface="Tamil Bible" pitchFamily="2" charset="0"/>
                <a:cs typeface="Poppins" panose="00000500000000000000" pitchFamily="2" charset="0"/>
              </a:rPr>
              <a:t> (</a:t>
            </a:r>
            <a:r>
              <a:rPr lang="en-IN" sz="3300" dirty="0" err="1">
                <a:solidFill>
                  <a:srgbClr val="FFFFFF"/>
                </a:solidFill>
                <a:latin typeface="Tamil Bible" pitchFamily="2" charset="0"/>
                <a:cs typeface="Poppins" panose="00000500000000000000" pitchFamily="2" charset="0"/>
              </a:rPr>
              <a:t>tpb</a:t>
            </a:r>
            <a:r>
              <a:rPr lang="en-IN" sz="3300" dirty="0">
                <a:solidFill>
                  <a:srgbClr val="FFFFFF"/>
                </a:solidFill>
                <a:latin typeface="Tamil Bible" pitchFamily="2" charset="0"/>
                <a:cs typeface="Poppins" panose="00000500000000000000" pitchFamily="2" charset="0"/>
              </a:rPr>
              <a:t>]; </a:t>
            </a:r>
            <a:r>
              <a:rPr lang="en-IN" sz="3300" dirty="0" err="1">
                <a:solidFill>
                  <a:srgbClr val="FFFFFF"/>
                </a:solidFill>
                <a:latin typeface="Tamil Bible" pitchFamily="2" charset="0"/>
                <a:cs typeface="Poppins" panose="00000500000000000000" pitchFamily="2" charset="0"/>
              </a:rPr>
              <a:t>tpdp</a:t>
            </a:r>
            <a:r>
              <a:rPr lang="en-IN" sz="3300" dirty="0">
                <a:solidFill>
                  <a:srgbClr val="FFFFFF"/>
                </a:solidFill>
                <a:latin typeface="Tamil Bible" pitchFamily="2" charset="0"/>
                <a:cs typeface="Poppins" panose="00000500000000000000" pitchFamily="2" charset="0"/>
              </a:rPr>
              <a:t>;/ </a:t>
            </a:r>
            <a:r>
              <a:rPr lang="en-IN" sz="3300" dirty="0" err="1">
                <a:solidFill>
                  <a:srgbClr val="FFFFFF"/>
                </a:solidFill>
                <a:latin typeface="Tamil Bible" pitchFamily="2" charset="0"/>
                <a:cs typeface="Poppins" panose="00000500000000000000" pitchFamily="2" charset="0"/>
              </a:rPr>
              <a:t>nguh</a:t>
            </a:r>
            <a:r>
              <a:rPr lang="en-IN" sz="3300" dirty="0">
                <a:solidFill>
                  <a:srgbClr val="FFFFFF"/>
                </a:solidFill>
                <a:latin typeface="Tamil Bible" pitchFamily="2" charset="0"/>
                <a:cs typeface="Poppins" panose="00000500000000000000" pitchFamily="2" charset="0"/>
              </a:rPr>
              <a:t>) </a:t>
            </a:r>
            <a:r>
              <a:rPr lang="en-IN" sz="3300" dirty="0" err="1">
                <a:solidFill>
                  <a:srgbClr val="FFFFFF"/>
                </a:solidFill>
                <a:latin typeface="Tamil Bible" pitchFamily="2" charset="0"/>
                <a:cs typeface="Poppins" panose="00000500000000000000" pitchFamily="2" charset="0"/>
              </a:rPr>
              <a:t>MFk</a:t>
            </a:r>
            <a:r>
              <a:rPr lang="en-IN" sz="3300" dirty="0">
                <a:solidFill>
                  <a:srgbClr val="FFFFFF"/>
                </a:solidFill>
                <a:latin typeface="Tamil Bible" pitchFamily="2" charset="0"/>
                <a:cs typeface="Poppins" panose="00000500000000000000" pitchFamily="2" charset="0"/>
              </a:rPr>
              <a:t>;. ,J </a:t>
            </a:r>
            <a:r>
              <a:rPr lang="en-IN" sz="3300" dirty="0" err="1">
                <a:solidFill>
                  <a:srgbClr val="FFFFFF"/>
                </a:solidFill>
                <a:latin typeface="Tamil Bible" pitchFamily="2" charset="0"/>
                <a:cs typeface="Poppins" panose="00000500000000000000" pitchFamily="2" charset="0"/>
              </a:rPr>
              <a:t>tpl;Nlrp</a:t>
            </a:r>
            <a:r>
              <a:rPr lang="en-IN" sz="3300" dirty="0">
                <a:solidFill>
                  <a:srgbClr val="FFFFFF"/>
                </a:solidFill>
                <a:latin typeface="Tamil Bible" pitchFamily="2" charset="0"/>
                <a:cs typeface="Poppins" panose="00000500000000000000" pitchFamily="2" charset="0"/>
              </a:rPr>
              <a:t> (</a:t>
            </a:r>
            <a:r>
              <a:rPr lang="en-IN" sz="3300" dirty="0" err="1">
                <a:solidFill>
                  <a:srgbClr val="FFFFFF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vitaceae</a:t>
            </a:r>
            <a:r>
              <a:rPr lang="en-IN" sz="3300" dirty="0">
                <a:solidFill>
                  <a:srgbClr val="FFFFFF"/>
                </a:solidFill>
                <a:latin typeface="Tamil Bible" pitchFamily="2" charset="0"/>
                <a:cs typeface="Poppins" panose="00000500000000000000" pitchFamily="2" charset="0"/>
              </a:rPr>
              <a:t>) </a:t>
            </a:r>
            <a:r>
              <a:rPr lang="en-IN" sz="3300" dirty="0" err="1">
                <a:solidFill>
                  <a:srgbClr val="FFFFFF"/>
                </a:solidFill>
                <a:latin typeface="Tamil Bible" pitchFamily="2" charset="0"/>
                <a:cs typeface="Poppins" panose="00000500000000000000" pitchFamily="2" charset="0"/>
              </a:rPr>
              <a:t>FLk;gj;ij</a:t>
            </a:r>
            <a:r>
              <a:rPr lang="en-IN" sz="3300" dirty="0">
                <a:solidFill>
                  <a:srgbClr val="FFFFFF"/>
                </a:solidFill>
                <a:latin typeface="Tamil Bible" pitchFamily="2" charset="0"/>
                <a:cs typeface="Poppins" panose="00000500000000000000" pitchFamily="2" charset="0"/>
              </a:rPr>
              <a:t> </a:t>
            </a:r>
            <a:r>
              <a:rPr lang="en-IN" sz="3300" dirty="0" err="1">
                <a:solidFill>
                  <a:srgbClr val="FFFFFF"/>
                </a:solidFill>
                <a:latin typeface="Tamil Bible" pitchFamily="2" charset="0"/>
                <a:cs typeface="Poppins" panose="00000500000000000000" pitchFamily="2" charset="0"/>
              </a:rPr>
              <a:t>Nrh;e;j</a:t>
            </a:r>
            <a:r>
              <a:rPr lang="en-IN" sz="3300" dirty="0">
                <a:solidFill>
                  <a:srgbClr val="FFFFFF"/>
                </a:solidFill>
                <a:latin typeface="Tamil Bible" pitchFamily="2" charset="0"/>
                <a:cs typeface="Poppins" panose="00000500000000000000" pitchFamily="2" charset="0"/>
              </a:rPr>
              <a:t> </a:t>
            </a:r>
            <a:r>
              <a:rPr lang="en-IN" sz="3300" dirty="0" err="1">
                <a:solidFill>
                  <a:srgbClr val="FFFFFF"/>
                </a:solidFill>
                <a:latin typeface="Tamil Bible" pitchFamily="2" charset="0"/>
                <a:cs typeface="Poppins" panose="00000500000000000000" pitchFamily="2" charset="0"/>
              </a:rPr>
              <a:t>nfhb</a:t>
            </a:r>
            <a:r>
              <a:rPr lang="en-IN" sz="3300" dirty="0">
                <a:solidFill>
                  <a:srgbClr val="FFFFFF"/>
                </a:solidFill>
                <a:latin typeface="Tamil Bible" pitchFamily="2" charset="0"/>
                <a:cs typeface="Poppins" panose="00000500000000000000" pitchFamily="2" charset="0"/>
              </a:rPr>
              <a:t> </a:t>
            </a:r>
            <a:r>
              <a:rPr lang="en-IN" sz="3300" dirty="0" err="1">
                <a:solidFill>
                  <a:srgbClr val="FFFFFF"/>
                </a:solidFill>
                <a:latin typeface="Tamil Bible" pitchFamily="2" charset="0"/>
                <a:cs typeface="Poppins" panose="00000500000000000000" pitchFamily="2" charset="0"/>
              </a:rPr>
              <a:t>tifj</a:t>
            </a:r>
            <a:r>
              <a:rPr lang="en-IN" sz="3300" dirty="0">
                <a:solidFill>
                  <a:srgbClr val="FFFFFF"/>
                </a:solidFill>
                <a:latin typeface="Tamil Bible" pitchFamily="2" charset="0"/>
                <a:cs typeface="Poppins" panose="00000500000000000000" pitchFamily="2" charset="0"/>
              </a:rPr>
              <a:t>; </a:t>
            </a:r>
            <a:r>
              <a:rPr lang="en-IN" sz="3300" dirty="0" err="1">
                <a:solidFill>
                  <a:srgbClr val="FFFFFF"/>
                </a:solidFill>
                <a:latin typeface="Tamil Bible" pitchFamily="2" charset="0"/>
                <a:cs typeface="Poppins" panose="00000500000000000000" pitchFamily="2" charset="0"/>
              </a:rPr>
              <a:t>jhtuk</a:t>
            </a:r>
            <a:r>
              <a:rPr lang="en-IN" sz="3300" dirty="0">
                <a:solidFill>
                  <a:srgbClr val="FFFFFF"/>
                </a:solidFill>
                <a:latin typeface="Tamil Bible" pitchFamily="2" charset="0"/>
                <a:cs typeface="Poppins" panose="00000500000000000000" pitchFamily="2" charset="0"/>
              </a:rPr>
              <a:t>;</a:t>
            </a:r>
            <a:endParaRPr lang="en-IN" sz="3300" dirty="0">
              <a:solidFill>
                <a:srgbClr val="FFFFFF"/>
              </a:solidFill>
              <a:latin typeface="Tamil Bible" pitchFamily="2" charset="0"/>
              <a:cs typeface="Arial M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8" grpId="0"/>
      <p:bldP spid="3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100" cy="11308715"/>
            <a:chOff x="0" y="0"/>
            <a:chExt cx="20104100" cy="113087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20104100" cy="11298085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5444860" cy="11308556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402976" y="0"/>
              <a:ext cx="5277326" cy="11308556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5549264" y="0"/>
              <a:ext cx="4554835" cy="11277143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680303" y="0"/>
              <a:ext cx="4868961" cy="11308556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11015371" y="9434267"/>
            <a:ext cx="3853815" cy="566181"/>
          </a:xfrm>
          <a:prstGeom prst="rect">
            <a:avLst/>
          </a:prstGeom>
          <a:solidFill>
            <a:srgbClr val="FFF6F4"/>
          </a:solidFill>
          <a:ln w="41883">
            <a:solidFill>
              <a:srgbClr val="472063"/>
            </a:solidFill>
          </a:ln>
        </p:spPr>
        <p:txBody>
          <a:bodyPr vert="horz" wrap="square" lIns="0" tIns="57785" rIns="0" bIns="0" rtlCol="0">
            <a:spAutoFit/>
          </a:bodyPr>
          <a:lstStyle/>
          <a:p>
            <a:pPr marL="198755">
              <a:lnSpc>
                <a:spcPct val="100000"/>
              </a:lnSpc>
              <a:spcBef>
                <a:spcPts val="455"/>
              </a:spcBef>
            </a:pPr>
            <a:r>
              <a:rPr sz="3300" dirty="0">
                <a:solidFill>
                  <a:srgbClr val="231F20"/>
                </a:solidFill>
                <a:latin typeface="Tamil Bible" pitchFamily="2" charset="0"/>
                <a:cs typeface="Lucida Sans Unicode"/>
              </a:rPr>
              <a:t>Nfhy;</a:t>
            </a:r>
            <a:r>
              <a:rPr sz="3300" cap="small" dirty="0">
                <a:solidFill>
                  <a:srgbClr val="231F20"/>
                </a:solidFill>
                <a:latin typeface="Tamil Bible" pitchFamily="2" charset="0"/>
                <a:cs typeface="Lucida Sans Unicode"/>
              </a:rPr>
              <a:t>l</a:t>
            </a:r>
            <a:r>
              <a:rPr sz="3300" dirty="0">
                <a:solidFill>
                  <a:srgbClr val="231F20"/>
                </a:solidFill>
                <a:latin typeface="Tamil Bible" pitchFamily="2" charset="0"/>
                <a:cs typeface="Lucida Sans Unicode"/>
              </a:rPr>
              <a:t>d;</a:t>
            </a:r>
            <a:r>
              <a:rPr sz="3300" spc="-95" dirty="0">
                <a:solidFill>
                  <a:srgbClr val="231F20"/>
                </a:solidFill>
                <a:latin typeface="Tamil Bible" pitchFamily="2" charset="0"/>
                <a:cs typeface="Lucida Sans Unicode"/>
              </a:rPr>
              <a:t> </a:t>
            </a:r>
            <a:r>
              <a:rPr sz="3300" spc="90" dirty="0" err="1">
                <a:solidFill>
                  <a:srgbClr val="231F20"/>
                </a:solidFill>
                <a:latin typeface="Tamil Bible" pitchFamily="2" charset="0"/>
                <a:cs typeface="Lucida Sans Unicode"/>
              </a:rPr>
              <a:t>jpuh</a:t>
            </a:r>
            <a:r>
              <a:rPr lang="en-US" sz="3300" spc="90" dirty="0" err="1">
                <a:solidFill>
                  <a:srgbClr val="231F20"/>
                </a:solidFill>
                <a:latin typeface="Tamil Bible" pitchFamily="2" charset="0"/>
                <a:cs typeface="Lucida Sans Unicode"/>
              </a:rPr>
              <a:t>l</a:t>
            </a:r>
            <a:r>
              <a:rPr sz="3300" spc="90" dirty="0" err="1">
                <a:solidFill>
                  <a:srgbClr val="231F20"/>
                </a:solidFill>
                <a:latin typeface="Tamil Bible" pitchFamily="2" charset="0"/>
                <a:cs typeface="Lucida Sans Unicode"/>
              </a:rPr>
              <a:t>;ir</a:t>
            </a:r>
            <a:endParaRPr sz="3300" dirty="0">
              <a:latin typeface="Tamil Bible" pitchFamily="2" charset="0"/>
              <a:cs typeface="Lucida Sans Unicode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5821507" y="9434267"/>
            <a:ext cx="3528695" cy="474489"/>
          </a:xfrm>
          <a:prstGeom prst="rect">
            <a:avLst/>
          </a:prstGeom>
          <a:solidFill>
            <a:srgbClr val="FFF6F4"/>
          </a:solidFill>
          <a:ln w="41883">
            <a:solidFill>
              <a:srgbClr val="472063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98755">
              <a:lnSpc>
                <a:spcPts val="3675"/>
              </a:lnSpc>
            </a:pPr>
            <a:r>
              <a:rPr sz="3300" spc="-180" dirty="0" err="1">
                <a:solidFill>
                  <a:srgbClr val="231F20"/>
                </a:solidFill>
                <a:latin typeface="Tamil Bible" pitchFamily="2" charset="0"/>
                <a:cs typeface="Lucida Sans Unicode"/>
              </a:rPr>
              <a:t>rptg;G</a:t>
            </a:r>
            <a:r>
              <a:rPr sz="3300" spc="-80" dirty="0">
                <a:solidFill>
                  <a:srgbClr val="231F20"/>
                </a:solidFill>
                <a:latin typeface="Tamil Bible" pitchFamily="2" charset="0"/>
                <a:cs typeface="Lucida Sans Unicode"/>
              </a:rPr>
              <a:t> </a:t>
            </a:r>
            <a:r>
              <a:rPr sz="3300" spc="90" dirty="0" err="1">
                <a:solidFill>
                  <a:srgbClr val="231F20"/>
                </a:solidFill>
                <a:latin typeface="Tamil Bible" pitchFamily="2" charset="0"/>
                <a:cs typeface="Lucida Sans Unicode"/>
              </a:rPr>
              <a:t>jpuh</a:t>
            </a:r>
            <a:r>
              <a:rPr lang="en-US" sz="3300" spc="90" dirty="0" err="1">
                <a:solidFill>
                  <a:srgbClr val="231F20"/>
                </a:solidFill>
                <a:latin typeface="Tamil Bible" pitchFamily="2" charset="0"/>
                <a:cs typeface="Lucida Sans Unicode"/>
              </a:rPr>
              <a:t>l;</a:t>
            </a:r>
            <a:r>
              <a:rPr sz="3300" spc="90" dirty="0" err="1">
                <a:solidFill>
                  <a:srgbClr val="231F20"/>
                </a:solidFill>
                <a:latin typeface="Tamil Bible" pitchFamily="2" charset="0"/>
                <a:cs typeface="Lucida Sans Unicode"/>
              </a:rPr>
              <a:t>ir</a:t>
            </a:r>
            <a:endParaRPr sz="3300" dirty="0">
              <a:latin typeface="Tamil Bible" pitchFamily="2" charset="0"/>
              <a:cs typeface="Lucida Sans Unicode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020759" y="9486622"/>
            <a:ext cx="3256915" cy="487313"/>
          </a:xfrm>
          <a:prstGeom prst="rect">
            <a:avLst/>
          </a:prstGeom>
          <a:solidFill>
            <a:srgbClr val="FFF6F4"/>
          </a:solidFill>
          <a:ln w="41883">
            <a:solidFill>
              <a:srgbClr val="472063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98755">
              <a:lnSpc>
                <a:spcPts val="3760"/>
              </a:lnSpc>
            </a:pPr>
            <a:r>
              <a:rPr sz="3300" dirty="0" err="1">
                <a:solidFill>
                  <a:srgbClr val="231F20"/>
                </a:solidFill>
                <a:latin typeface="Tamil Bible" pitchFamily="2" charset="0"/>
                <a:cs typeface="Lucida Sans Unicode"/>
              </a:rPr>
              <a:t>fUg;G</a:t>
            </a:r>
            <a:r>
              <a:rPr sz="3300" dirty="0">
                <a:solidFill>
                  <a:srgbClr val="231F20"/>
                </a:solidFill>
                <a:latin typeface="Tamil Bible" pitchFamily="2" charset="0"/>
                <a:cs typeface="Lucida Sans Unicode"/>
              </a:rPr>
              <a:t> </a:t>
            </a:r>
            <a:r>
              <a:rPr sz="3300" dirty="0" err="1">
                <a:solidFill>
                  <a:srgbClr val="231F20"/>
                </a:solidFill>
                <a:latin typeface="Tamil Bible" pitchFamily="2" charset="0"/>
                <a:cs typeface="Lucida Sans Unicode"/>
              </a:rPr>
              <a:t>jpuh</a:t>
            </a:r>
            <a:r>
              <a:rPr lang="en-US" sz="3300" dirty="0" err="1">
                <a:solidFill>
                  <a:srgbClr val="231F20"/>
                </a:solidFill>
                <a:latin typeface="Tamil Bible" pitchFamily="2" charset="0"/>
                <a:cs typeface="Lucida Sans Unicode"/>
              </a:rPr>
              <a:t>l</a:t>
            </a:r>
            <a:r>
              <a:rPr sz="3300" dirty="0" err="1">
                <a:solidFill>
                  <a:srgbClr val="231F20"/>
                </a:solidFill>
                <a:latin typeface="Tamil Bible" pitchFamily="2" charset="0"/>
                <a:cs typeface="Lucida Sans Unicode"/>
              </a:rPr>
              <a:t>;ir</a:t>
            </a:r>
            <a:endParaRPr sz="3300" dirty="0">
              <a:latin typeface="Tamil Bible" pitchFamily="2" charset="0"/>
              <a:cs typeface="Lucida Sans Unicode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4738075" y="403129"/>
            <a:ext cx="8514375" cy="948401"/>
          </a:xfrm>
          <a:prstGeom prst="rect">
            <a:avLst/>
          </a:prstGeom>
          <a:solidFill>
            <a:srgbClr val="F8F9FA"/>
          </a:solidFill>
          <a:ln w="52354">
            <a:solidFill>
              <a:srgbClr val="4D224A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407670">
              <a:lnSpc>
                <a:spcPts val="7050"/>
              </a:lnSpc>
            </a:pPr>
            <a:r>
              <a:rPr sz="7400" dirty="0">
                <a:latin typeface="Tamil Bible" pitchFamily="2" charset="0"/>
              </a:rPr>
              <a:t>jpuhl</a:t>
            </a:r>
            <a:r>
              <a:rPr sz="7400" dirty="0">
                <a:solidFill>
                  <a:srgbClr val="51205B"/>
                </a:solidFill>
                <a:latin typeface="Tamil Bible" pitchFamily="2" charset="0"/>
              </a:rPr>
              <a:t>;</a:t>
            </a:r>
            <a:r>
              <a:rPr sz="7400" dirty="0">
                <a:latin typeface="Tamil Bible" pitchFamily="2" charset="0"/>
              </a:rPr>
              <a:t>;ir tiffs</a:t>
            </a:r>
            <a:r>
              <a:rPr sz="7400" dirty="0">
                <a:solidFill>
                  <a:srgbClr val="51205B"/>
                </a:solidFill>
                <a:latin typeface="Tamil Bible" pitchFamily="2" charset="0"/>
              </a:rPr>
              <a:t>;</a:t>
            </a:r>
            <a:r>
              <a:rPr sz="7400" dirty="0">
                <a:latin typeface="Tamil Bible" pitchFamily="2" charset="0"/>
              </a:rPr>
              <a:t>;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869083" y="9690804"/>
            <a:ext cx="3947795" cy="464679"/>
          </a:xfrm>
          <a:prstGeom prst="rect">
            <a:avLst/>
          </a:prstGeom>
          <a:solidFill>
            <a:srgbClr val="FFF6F4"/>
          </a:solidFill>
          <a:ln w="41883">
            <a:solidFill>
              <a:srgbClr val="472063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73025">
              <a:lnSpc>
                <a:spcPts val="3554"/>
              </a:lnSpc>
            </a:pPr>
            <a:r>
              <a:rPr sz="3300" dirty="0" err="1">
                <a:solidFill>
                  <a:srgbClr val="231F20"/>
                </a:solidFill>
                <a:latin typeface="Tamil Bible" pitchFamily="2" charset="0"/>
                <a:cs typeface="Lucida Sans Unicode"/>
              </a:rPr>
              <a:t>gr;irahd</a:t>
            </a:r>
            <a:r>
              <a:rPr sz="3300" dirty="0">
                <a:solidFill>
                  <a:srgbClr val="231F20"/>
                </a:solidFill>
                <a:latin typeface="Tamil Bible" pitchFamily="2" charset="0"/>
                <a:cs typeface="Lucida Sans Unicode"/>
              </a:rPr>
              <a:t> </a:t>
            </a:r>
            <a:r>
              <a:rPr sz="3300" dirty="0" err="1">
                <a:solidFill>
                  <a:srgbClr val="231F20"/>
                </a:solidFill>
                <a:latin typeface="Tamil Bible" pitchFamily="2" charset="0"/>
                <a:cs typeface="Lucida Sans Unicode"/>
              </a:rPr>
              <a:t>jpuh</a:t>
            </a:r>
            <a:r>
              <a:rPr lang="en-US" sz="3300" dirty="0" err="1">
                <a:solidFill>
                  <a:srgbClr val="231F20"/>
                </a:solidFill>
                <a:latin typeface="Tamil Bible" pitchFamily="2" charset="0"/>
                <a:cs typeface="Lucida Sans Unicode"/>
              </a:rPr>
              <a:t>l</a:t>
            </a:r>
            <a:r>
              <a:rPr sz="3300" dirty="0" err="1">
                <a:solidFill>
                  <a:srgbClr val="231F20"/>
                </a:solidFill>
                <a:latin typeface="Tamil Bible" pitchFamily="2" charset="0"/>
                <a:cs typeface="Lucida Sans Unicode"/>
              </a:rPr>
              <a:t>;ir</a:t>
            </a:r>
            <a:endParaRPr sz="3300" dirty="0">
              <a:latin typeface="Tamil Bible" pitchFamily="2" charset="0"/>
              <a:cs typeface="Lucida Sans Unicod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099" cy="11308556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80081" y="26177"/>
            <a:ext cx="13920170" cy="911146"/>
          </a:xfrm>
          <a:prstGeom prst="rect">
            <a:avLst/>
          </a:prstGeom>
          <a:solidFill>
            <a:srgbClr val="F8F9FA"/>
          </a:solidFill>
          <a:ln w="52354">
            <a:solidFill>
              <a:srgbClr val="4D224A"/>
            </a:solidFill>
          </a:ln>
        </p:spPr>
        <p:txBody>
          <a:bodyPr vert="horz" wrap="square" lIns="0" tIns="26034" rIns="0" bIns="0" rtlCol="0">
            <a:spAutoFit/>
          </a:bodyPr>
          <a:lstStyle/>
          <a:p>
            <a:pPr marL="767080">
              <a:lnSpc>
                <a:spcPct val="100000"/>
              </a:lnSpc>
              <a:spcBef>
                <a:spcPts val="204"/>
              </a:spcBef>
              <a:tabLst>
                <a:tab pos="13496290" algn="l"/>
              </a:tabLst>
            </a:pPr>
            <a:r>
              <a:rPr sz="5750" dirty="0">
                <a:latin typeface="Tamil Bible" pitchFamily="2" charset="0"/>
              </a:rPr>
              <a:t>jpuhl;</a:t>
            </a:r>
            <a:r>
              <a:rPr sz="5750" dirty="0">
                <a:solidFill>
                  <a:srgbClr val="51205B"/>
                </a:solidFill>
                <a:latin typeface="Tamil Bible" pitchFamily="2" charset="0"/>
              </a:rPr>
              <a:t>;</a:t>
            </a:r>
            <a:r>
              <a:rPr sz="5750" dirty="0">
                <a:latin typeface="Tamil Bible" pitchFamily="2" charset="0"/>
              </a:rPr>
              <a:t>irapypUe</a:t>
            </a:r>
            <a:r>
              <a:rPr sz="5750" dirty="0">
                <a:solidFill>
                  <a:srgbClr val="51205B"/>
                </a:solidFill>
                <a:latin typeface="Tamil Bible" pitchFamily="2" charset="0"/>
              </a:rPr>
              <a:t>;</a:t>
            </a:r>
            <a:r>
              <a:rPr sz="5750" dirty="0">
                <a:latin typeface="Tamil Bible" pitchFamily="2" charset="0"/>
              </a:rPr>
              <a:t>;J ngwg</a:t>
            </a:r>
            <a:r>
              <a:rPr sz="5750" dirty="0">
                <a:solidFill>
                  <a:srgbClr val="51205B"/>
                </a:solidFill>
                <a:latin typeface="Tamil Bible" pitchFamily="2" charset="0"/>
              </a:rPr>
              <a:t>;</a:t>
            </a:r>
            <a:r>
              <a:rPr sz="5750" dirty="0">
                <a:latin typeface="Tamil Bible" pitchFamily="2" charset="0"/>
              </a:rPr>
              <a:t>;</a:t>
            </a:r>
            <a:r>
              <a:rPr sz="5750" dirty="0" err="1">
                <a:latin typeface="Tamil Bible" pitchFamily="2" charset="0"/>
              </a:rPr>
              <a:t>gLk</a:t>
            </a:r>
            <a:r>
              <a:rPr sz="5750" dirty="0">
                <a:solidFill>
                  <a:srgbClr val="51205B"/>
                </a:solidFill>
                <a:latin typeface="Tamil Bible" pitchFamily="2" charset="0"/>
              </a:rPr>
              <a:t>;</a:t>
            </a:r>
            <a:r>
              <a:rPr sz="5750" dirty="0">
                <a:latin typeface="Tamil Bible" pitchFamily="2" charset="0"/>
              </a:rPr>
              <a:t>;</a:t>
            </a:r>
            <a:r>
              <a:rPr lang="en-US" sz="5750" dirty="0">
                <a:latin typeface="Tamil Bible" pitchFamily="2" charset="0"/>
              </a:rPr>
              <a:t> </a:t>
            </a:r>
            <a:r>
              <a:rPr sz="5750" dirty="0" err="1">
                <a:latin typeface="Tamil Bible" pitchFamily="2" charset="0"/>
              </a:rPr>
              <a:t>nghUl</a:t>
            </a:r>
            <a:r>
              <a:rPr sz="5750" dirty="0">
                <a:solidFill>
                  <a:srgbClr val="51205B"/>
                </a:solidFill>
                <a:latin typeface="Tamil Bible" pitchFamily="2" charset="0"/>
              </a:rPr>
              <a:t>;</a:t>
            </a:r>
            <a:r>
              <a:rPr sz="5750" dirty="0">
                <a:latin typeface="Tamil Bible" pitchFamily="2" charset="0"/>
              </a:rPr>
              <a:t>;fs</a:t>
            </a:r>
            <a:r>
              <a:rPr sz="5750" dirty="0">
                <a:solidFill>
                  <a:srgbClr val="51205B"/>
                </a:solidFill>
                <a:latin typeface="Tamil Bible" pitchFamily="2" charset="0"/>
              </a:rPr>
              <a:t>;</a:t>
            </a:r>
            <a:r>
              <a:rPr sz="5750" dirty="0">
                <a:latin typeface="Tamil Bible" pitchFamily="2" charset="0"/>
              </a:rPr>
              <a:t>;</a:t>
            </a:r>
          </a:p>
        </p:txBody>
      </p:sp>
      <p:grpSp>
        <p:nvGrpSpPr>
          <p:cNvPr id="4" name="object 4"/>
          <p:cNvGrpSpPr/>
          <p:nvPr/>
        </p:nvGrpSpPr>
        <p:grpSpPr>
          <a:xfrm>
            <a:off x="1441450" y="5045075"/>
            <a:ext cx="5654675" cy="675640"/>
            <a:chOff x="1570632" y="5235442"/>
            <a:chExt cx="5654675" cy="675640"/>
          </a:xfrm>
        </p:grpSpPr>
        <p:sp>
          <p:nvSpPr>
            <p:cNvPr id="5" name="object 5"/>
            <p:cNvSpPr/>
            <p:nvPr/>
          </p:nvSpPr>
          <p:spPr>
            <a:xfrm>
              <a:off x="1591574" y="5256384"/>
              <a:ext cx="5612765" cy="633730"/>
            </a:xfrm>
            <a:custGeom>
              <a:avLst/>
              <a:gdLst/>
              <a:ahLst/>
              <a:cxnLst/>
              <a:rect l="l" t="t" r="r" b="b"/>
              <a:pathLst>
                <a:path w="5612765" h="633729">
                  <a:moveTo>
                    <a:pt x="5612394" y="0"/>
                  </a:moveTo>
                  <a:lnTo>
                    <a:pt x="0" y="0"/>
                  </a:lnTo>
                  <a:lnTo>
                    <a:pt x="0" y="633488"/>
                  </a:lnTo>
                  <a:lnTo>
                    <a:pt x="5612394" y="633488"/>
                  </a:lnTo>
                  <a:lnTo>
                    <a:pt x="5612394" y="0"/>
                  </a:lnTo>
                  <a:close/>
                </a:path>
              </a:pathLst>
            </a:custGeom>
            <a:solidFill>
              <a:srgbClr val="FFF6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591574" y="5256384"/>
              <a:ext cx="5612765" cy="633730"/>
            </a:xfrm>
            <a:custGeom>
              <a:avLst/>
              <a:gdLst/>
              <a:ahLst/>
              <a:cxnLst/>
              <a:rect l="l" t="t" r="r" b="b"/>
              <a:pathLst>
                <a:path w="5612765" h="633729">
                  <a:moveTo>
                    <a:pt x="0" y="633488"/>
                  </a:moveTo>
                  <a:lnTo>
                    <a:pt x="5612394" y="633488"/>
                  </a:lnTo>
                  <a:lnTo>
                    <a:pt x="5612394" y="0"/>
                  </a:lnTo>
                  <a:lnTo>
                    <a:pt x="0" y="0"/>
                  </a:lnTo>
                  <a:lnTo>
                    <a:pt x="0" y="633488"/>
                  </a:lnTo>
                  <a:close/>
                </a:path>
              </a:pathLst>
            </a:custGeom>
            <a:ln w="41883">
              <a:solidFill>
                <a:srgbClr val="47206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1589345" y="5113668"/>
            <a:ext cx="5445125" cy="52001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n-US" sz="3300" dirty="0" err="1">
                <a:solidFill>
                  <a:srgbClr val="231F20"/>
                </a:solidFill>
                <a:latin typeface="Tamil Bible" pitchFamily="2" charset="0"/>
                <a:cs typeface="Lucida Sans Unicode"/>
              </a:rPr>
              <a:t>jp</a:t>
            </a:r>
            <a:r>
              <a:rPr sz="3300" dirty="0" err="1">
                <a:solidFill>
                  <a:srgbClr val="231F20"/>
                </a:solidFill>
                <a:latin typeface="Tamil Bible" pitchFamily="2" charset="0"/>
                <a:cs typeface="Lucida Sans Unicode"/>
              </a:rPr>
              <a:t>uh</a:t>
            </a:r>
            <a:r>
              <a:rPr lang="en-US" sz="3300" dirty="0" err="1">
                <a:solidFill>
                  <a:srgbClr val="231F20"/>
                </a:solidFill>
                <a:latin typeface="Tamil Bible" pitchFamily="2" charset="0"/>
                <a:cs typeface="Lucida Sans Unicode"/>
              </a:rPr>
              <a:t>l;</a:t>
            </a:r>
            <a:r>
              <a:rPr sz="3300" dirty="0" err="1">
                <a:solidFill>
                  <a:srgbClr val="231F20"/>
                </a:solidFill>
                <a:latin typeface="Tamil Bible" pitchFamily="2" charset="0"/>
                <a:cs typeface="Lucida Sans Unicode"/>
              </a:rPr>
              <a:t>ir</a:t>
            </a:r>
            <a:r>
              <a:rPr sz="3300" dirty="0">
                <a:solidFill>
                  <a:srgbClr val="231F20"/>
                </a:solidFill>
                <a:latin typeface="Tamil Bible" pitchFamily="2" charset="0"/>
                <a:cs typeface="Lucida Sans Unicode"/>
              </a:rPr>
              <a:t> rh</a:t>
            </a:r>
            <a:r>
              <a:rPr lang="en-IN" sz="3300" dirty="0" err="1">
                <a:solidFill>
                  <a:srgbClr val="231F20"/>
                </a:solidFill>
                <a:latin typeface="Tamil Bible" pitchFamily="2" charset="0"/>
                <a:cs typeface="Lucida Sans Unicode"/>
              </a:rPr>
              <a:t>yl</a:t>
            </a:r>
            <a:r>
              <a:rPr lang="en-IN" sz="3300" dirty="0">
                <a:solidFill>
                  <a:srgbClr val="231F20"/>
                </a:solidFill>
                <a:latin typeface="Tamil Bible" pitchFamily="2" charset="0"/>
                <a:cs typeface="Lucida Sans Unicode"/>
              </a:rPr>
              <a:t>;</a:t>
            </a:r>
            <a:r>
              <a:rPr sz="3300" dirty="0">
                <a:solidFill>
                  <a:srgbClr val="231F20"/>
                </a:solidFill>
                <a:latin typeface="Tamil Bible" pitchFamily="2" charset="0"/>
                <a:cs typeface="Lucida Sans Unicode"/>
              </a:rPr>
              <a:t>(</a:t>
            </a:r>
            <a:r>
              <a:rPr sz="3300" spc="55" dirty="0">
                <a:solidFill>
                  <a:srgbClr val="231F20"/>
                </a:solidFill>
                <a:latin typeface="Arial MT"/>
                <a:cs typeface="Arial MT"/>
              </a:rPr>
              <a:t>Grape</a:t>
            </a:r>
            <a:r>
              <a:rPr sz="3300" spc="-80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3300" spc="-10" dirty="0">
                <a:solidFill>
                  <a:srgbClr val="231F20"/>
                </a:solidFill>
                <a:latin typeface="Arial MT"/>
                <a:cs typeface="Arial MT"/>
              </a:rPr>
              <a:t>salad</a:t>
            </a:r>
            <a:r>
              <a:rPr sz="33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)</a:t>
            </a:r>
            <a:endParaRPr sz="3300" dirty="0">
              <a:latin typeface="Lucida Sans Unicode"/>
              <a:cs typeface="Lucida Sans Unicode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2962956" y="5256384"/>
            <a:ext cx="3947795" cy="934871"/>
          </a:xfrm>
          <a:prstGeom prst="rect">
            <a:avLst/>
          </a:prstGeom>
          <a:solidFill>
            <a:srgbClr val="FFF6F4"/>
          </a:solidFill>
          <a:ln w="41883">
            <a:solidFill>
              <a:srgbClr val="472063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19380">
              <a:lnSpc>
                <a:spcPts val="3554"/>
              </a:lnSpc>
            </a:pPr>
            <a:r>
              <a:rPr lang="en-IN" sz="3300" spc="100" dirty="0" err="1">
                <a:solidFill>
                  <a:srgbClr val="231F20"/>
                </a:solidFill>
                <a:latin typeface="Tamil Bible" pitchFamily="2" charset="0"/>
                <a:cs typeface="Lucida Sans Unicode"/>
              </a:rPr>
              <a:t>jp</a:t>
            </a:r>
            <a:r>
              <a:rPr sz="3300" spc="100" dirty="0" err="1">
                <a:solidFill>
                  <a:srgbClr val="231F20"/>
                </a:solidFill>
                <a:latin typeface="Tamil Bible" pitchFamily="2" charset="0"/>
                <a:cs typeface="Lucida Sans Unicode"/>
              </a:rPr>
              <a:t>uh</a:t>
            </a:r>
            <a:r>
              <a:rPr lang="en-US" sz="3300" spc="100" dirty="0" err="1">
                <a:solidFill>
                  <a:srgbClr val="231F20"/>
                </a:solidFill>
                <a:latin typeface="Tamil Bible" pitchFamily="2" charset="0"/>
                <a:cs typeface="Lucida Sans Unicode"/>
              </a:rPr>
              <a:t>l;</a:t>
            </a:r>
            <a:r>
              <a:rPr sz="3300" spc="100" dirty="0" err="1">
                <a:solidFill>
                  <a:srgbClr val="231F20"/>
                </a:solidFill>
                <a:latin typeface="Tamil Bible" pitchFamily="2" charset="0"/>
                <a:cs typeface="Lucida Sans Unicode"/>
              </a:rPr>
              <a:t>ir</a:t>
            </a:r>
            <a:r>
              <a:rPr sz="3300" spc="30" dirty="0">
                <a:solidFill>
                  <a:srgbClr val="231F20"/>
                </a:solidFill>
                <a:latin typeface="Tamil Bible" pitchFamily="2" charset="0"/>
                <a:cs typeface="Lucida Sans Unicode"/>
              </a:rPr>
              <a:t> </a:t>
            </a:r>
            <a:r>
              <a:rPr lang="en-US" sz="3300" spc="-225" dirty="0">
                <a:solidFill>
                  <a:srgbClr val="231F20"/>
                </a:solidFill>
                <a:latin typeface="Tamil Bible" pitchFamily="2" charset="0"/>
                <a:cs typeface="Lucida Sans Unicode"/>
              </a:rPr>
              <a:t>[</a:t>
            </a:r>
            <a:r>
              <a:rPr sz="3300" spc="-225" dirty="0" err="1">
                <a:solidFill>
                  <a:srgbClr val="231F20"/>
                </a:solidFill>
                <a:latin typeface="Tamil Bible" pitchFamily="2" charset="0"/>
                <a:cs typeface="Lucida Sans Unicode"/>
              </a:rPr>
              <a:t>hk</a:t>
            </a:r>
            <a:r>
              <a:rPr sz="3300" spc="-225" dirty="0">
                <a:solidFill>
                  <a:srgbClr val="231F20"/>
                </a:solidFill>
                <a:latin typeface="Tamil Bible" pitchFamily="2" charset="0"/>
                <a:cs typeface="Lucida Sans Unicode"/>
              </a:rPr>
              <a:t>;</a:t>
            </a:r>
            <a:r>
              <a:rPr sz="3300" spc="30" dirty="0">
                <a:solidFill>
                  <a:srgbClr val="231F20"/>
                </a:solidFill>
                <a:latin typeface="Tamil Bible" pitchFamily="2" charset="0"/>
                <a:cs typeface="Lucida Sans Unicode"/>
              </a:rPr>
              <a:t> </a:t>
            </a:r>
            <a:r>
              <a:rPr sz="33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(</a:t>
            </a:r>
            <a:r>
              <a:rPr sz="3300" spc="-10" dirty="0">
                <a:solidFill>
                  <a:srgbClr val="231F20"/>
                </a:solidFill>
                <a:latin typeface="Arial MT"/>
                <a:cs typeface="Arial MT"/>
              </a:rPr>
              <a:t>Jam</a:t>
            </a:r>
            <a:r>
              <a:rPr sz="3300" spc="-10" dirty="0">
                <a:solidFill>
                  <a:srgbClr val="231F20"/>
                </a:solidFill>
                <a:latin typeface="Lucida Sans Unicode"/>
                <a:cs typeface="Lucida Sans Unicode"/>
              </a:rPr>
              <a:t>)</a:t>
            </a:r>
            <a:endParaRPr sz="3300" dirty="0">
              <a:latin typeface="Lucida Sans Unicode"/>
              <a:cs typeface="Lucida Sans Unicod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089" cy="11308556"/>
            <a:chOff x="0" y="0"/>
            <a:chExt cx="20104089" cy="11308556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20104089" cy="1130855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374650" y="6035675"/>
              <a:ext cx="8134205" cy="1027844"/>
            </a:xfrm>
            <a:custGeom>
              <a:avLst/>
              <a:gdLst/>
              <a:ahLst/>
              <a:cxnLst/>
              <a:rect l="l" t="t" r="r" b="b"/>
              <a:pathLst>
                <a:path w="8942705" h="633729">
                  <a:moveTo>
                    <a:pt x="8942136" y="0"/>
                  </a:moveTo>
                  <a:lnTo>
                    <a:pt x="0" y="0"/>
                  </a:lnTo>
                  <a:lnTo>
                    <a:pt x="0" y="633488"/>
                  </a:lnTo>
                  <a:lnTo>
                    <a:pt x="8942136" y="633488"/>
                  </a:lnTo>
                  <a:lnTo>
                    <a:pt x="8942136" y="0"/>
                  </a:lnTo>
                  <a:close/>
                </a:path>
              </a:pathLst>
            </a:custGeom>
            <a:solidFill>
              <a:srgbClr val="FFF6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74650" y="6035675"/>
              <a:ext cx="8134205" cy="1027845"/>
            </a:xfrm>
            <a:custGeom>
              <a:avLst/>
              <a:gdLst/>
              <a:ahLst/>
              <a:cxnLst/>
              <a:rect l="l" t="t" r="r" b="b"/>
              <a:pathLst>
                <a:path w="8942705" h="633729">
                  <a:moveTo>
                    <a:pt x="0" y="633488"/>
                  </a:moveTo>
                  <a:lnTo>
                    <a:pt x="8942136" y="633488"/>
                  </a:lnTo>
                  <a:lnTo>
                    <a:pt x="8942136" y="0"/>
                  </a:lnTo>
                  <a:lnTo>
                    <a:pt x="0" y="0"/>
                  </a:lnTo>
                  <a:lnTo>
                    <a:pt x="0" y="633488"/>
                  </a:lnTo>
                  <a:close/>
                </a:path>
              </a:pathLst>
            </a:custGeom>
            <a:ln w="41883">
              <a:solidFill>
                <a:srgbClr val="47206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804029" y="6066519"/>
            <a:ext cx="8559165" cy="10278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n-IN" sz="3300" dirty="0">
                <a:solidFill>
                  <a:srgbClr val="231F20"/>
                </a:solidFill>
                <a:latin typeface="Tamil Bible" pitchFamily="2" charset="0"/>
                <a:cs typeface="Lucida Sans Unicode"/>
              </a:rPr>
              <a:t>j</a:t>
            </a:r>
            <a:r>
              <a:rPr sz="3300" dirty="0" err="1">
                <a:solidFill>
                  <a:srgbClr val="231F20"/>
                </a:solidFill>
                <a:latin typeface="Tamil Bible" pitchFamily="2" charset="0"/>
                <a:cs typeface="Lucida Sans Unicode"/>
              </a:rPr>
              <a:t>puh</a:t>
            </a:r>
            <a:r>
              <a:rPr lang="en-US" sz="3300" dirty="0" err="1">
                <a:solidFill>
                  <a:srgbClr val="231F20"/>
                </a:solidFill>
                <a:latin typeface="Tamil Bible" pitchFamily="2" charset="0"/>
                <a:cs typeface="Lucida Sans Unicode"/>
              </a:rPr>
              <a:t>l;</a:t>
            </a:r>
            <a:r>
              <a:rPr sz="3300" dirty="0" err="1">
                <a:solidFill>
                  <a:srgbClr val="231F20"/>
                </a:solidFill>
                <a:latin typeface="Tamil Bible" pitchFamily="2" charset="0"/>
                <a:cs typeface="Lucida Sans Unicode"/>
              </a:rPr>
              <a:t>ir</a:t>
            </a:r>
            <a:r>
              <a:rPr sz="3300" dirty="0">
                <a:solidFill>
                  <a:srgbClr val="231F20"/>
                </a:solidFill>
                <a:latin typeface="Tamil Bible" pitchFamily="2" charset="0"/>
                <a:cs typeface="Lucida Sans Unicode"/>
              </a:rPr>
              <a:t> </a:t>
            </a:r>
            <a:r>
              <a:rPr sz="3300" dirty="0" err="1">
                <a:solidFill>
                  <a:srgbClr val="231F20"/>
                </a:solidFill>
                <a:latin typeface="Tamil Bible" pitchFamily="2" charset="0"/>
                <a:cs typeface="Lucida Sans Unicode"/>
              </a:rPr>
              <a:t>nfh</a:t>
            </a:r>
            <a:r>
              <a:rPr lang="en-US" sz="3300" dirty="0" err="1">
                <a:solidFill>
                  <a:srgbClr val="231F20"/>
                </a:solidFill>
                <a:latin typeface="Tamil Bible" pitchFamily="2" charset="0"/>
                <a:cs typeface="Lucida Sans Unicode"/>
              </a:rPr>
              <a:t>l</a:t>
            </a:r>
            <a:r>
              <a:rPr sz="3300" dirty="0" err="1">
                <a:solidFill>
                  <a:srgbClr val="231F20"/>
                </a:solidFill>
                <a:latin typeface="Tamil Bible" pitchFamily="2" charset="0"/>
                <a:cs typeface="Lucida Sans Unicode"/>
              </a:rPr>
              <a:t>;i</a:t>
            </a:r>
            <a:r>
              <a:rPr lang="en-US" sz="3300" dirty="0" err="1">
                <a:solidFill>
                  <a:srgbClr val="231F20"/>
                </a:solidFill>
                <a:latin typeface="Tamil Bible" pitchFamily="2" charset="0"/>
                <a:cs typeface="Lucida Sans Unicode"/>
              </a:rPr>
              <a:t>l</a:t>
            </a:r>
            <a:r>
              <a:rPr sz="3300" dirty="0">
                <a:solidFill>
                  <a:srgbClr val="231F20"/>
                </a:solidFill>
                <a:latin typeface="Tamil Bible" pitchFamily="2" charset="0"/>
                <a:cs typeface="Lucida Sans Unicode"/>
              </a:rPr>
              <a:t> rhW </a:t>
            </a:r>
            <a:r>
              <a:rPr sz="3300" dirty="0">
                <a:solidFill>
                  <a:srgbClr val="231F20"/>
                </a:solidFill>
                <a:latin typeface="Lucida Sans Unicode"/>
                <a:cs typeface="Lucida Sans Unicode"/>
              </a:rPr>
              <a:t>(</a:t>
            </a:r>
            <a:r>
              <a:rPr sz="3300" dirty="0">
                <a:solidFill>
                  <a:srgbClr val="231F20"/>
                </a:solidFill>
                <a:latin typeface="Arial MT"/>
                <a:cs typeface="Arial MT"/>
              </a:rPr>
              <a:t>Grape</a:t>
            </a:r>
            <a:r>
              <a:rPr sz="3300" spc="-50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3300" spc="114" dirty="0">
                <a:solidFill>
                  <a:srgbClr val="231F20"/>
                </a:solidFill>
                <a:latin typeface="Arial MT"/>
                <a:cs typeface="Arial MT"/>
              </a:rPr>
              <a:t>Seed</a:t>
            </a:r>
            <a:r>
              <a:rPr sz="3300" spc="-50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3300" spc="75" dirty="0">
                <a:solidFill>
                  <a:srgbClr val="231F20"/>
                </a:solidFill>
                <a:latin typeface="Arial MT"/>
                <a:cs typeface="Arial MT"/>
              </a:rPr>
              <a:t>Extract</a:t>
            </a:r>
            <a:r>
              <a:rPr sz="3300" spc="75" dirty="0">
                <a:solidFill>
                  <a:srgbClr val="231F20"/>
                </a:solidFill>
                <a:latin typeface="Lucida Sans Unicode"/>
                <a:cs typeface="Lucida Sans Unicode"/>
              </a:rPr>
              <a:t>)</a:t>
            </a:r>
            <a:endParaRPr sz="3300" dirty="0">
              <a:latin typeface="Lucida Sans Unicode"/>
              <a:cs typeface="Lucida Sans Unicode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2795250" y="9749004"/>
            <a:ext cx="4328710" cy="934871"/>
          </a:xfrm>
          <a:prstGeom prst="rect">
            <a:avLst/>
          </a:prstGeom>
          <a:solidFill>
            <a:srgbClr val="FFF6F4"/>
          </a:solidFill>
          <a:ln w="41883">
            <a:solidFill>
              <a:srgbClr val="472063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73025">
              <a:lnSpc>
                <a:spcPts val="3554"/>
              </a:lnSpc>
            </a:pPr>
            <a:r>
              <a:rPr lang="en-IN" sz="3300" spc="100" dirty="0">
                <a:solidFill>
                  <a:srgbClr val="231F20"/>
                </a:solidFill>
                <a:latin typeface="Tamil Bible" pitchFamily="2" charset="0"/>
                <a:cs typeface="Lucida Sans Unicode"/>
              </a:rPr>
              <a:t>     j</a:t>
            </a:r>
            <a:r>
              <a:rPr sz="3300" spc="100" dirty="0" err="1">
                <a:solidFill>
                  <a:srgbClr val="231F20"/>
                </a:solidFill>
                <a:latin typeface="Tamil Bible" pitchFamily="2" charset="0"/>
                <a:cs typeface="Lucida Sans Unicode"/>
              </a:rPr>
              <a:t>puh</a:t>
            </a:r>
            <a:r>
              <a:rPr lang="en-US" sz="3300" spc="100" dirty="0" err="1">
                <a:solidFill>
                  <a:srgbClr val="231F20"/>
                </a:solidFill>
                <a:latin typeface="Tamil Bible" pitchFamily="2" charset="0"/>
                <a:cs typeface="Lucida Sans Unicode"/>
              </a:rPr>
              <a:t>l;</a:t>
            </a:r>
            <a:r>
              <a:rPr sz="3300" spc="100" dirty="0" err="1">
                <a:solidFill>
                  <a:srgbClr val="231F20"/>
                </a:solidFill>
                <a:latin typeface="Tamil Bible" pitchFamily="2" charset="0"/>
                <a:cs typeface="Lucida Sans Unicode"/>
              </a:rPr>
              <a:t>ir</a:t>
            </a:r>
            <a:r>
              <a:rPr sz="3300" spc="85" dirty="0">
                <a:solidFill>
                  <a:srgbClr val="231F20"/>
                </a:solidFill>
                <a:latin typeface="Tamil Bible" pitchFamily="2" charset="0"/>
                <a:cs typeface="Lucida Sans Unicode"/>
              </a:rPr>
              <a:t> </a:t>
            </a:r>
            <a:r>
              <a:rPr sz="3300" spc="75" dirty="0">
                <a:solidFill>
                  <a:srgbClr val="231F20"/>
                </a:solidFill>
                <a:latin typeface="Tamil Bible" pitchFamily="2" charset="0"/>
                <a:cs typeface="Lucida Sans Unicode"/>
              </a:rPr>
              <a:t>rhW</a:t>
            </a:r>
            <a:r>
              <a:rPr sz="3300" spc="90" dirty="0">
                <a:solidFill>
                  <a:srgbClr val="231F20"/>
                </a:solidFill>
                <a:latin typeface="Tamil Bible" pitchFamily="2" charset="0"/>
                <a:cs typeface="Lucida Sans Unicode"/>
              </a:rPr>
              <a:t> </a:t>
            </a:r>
            <a:r>
              <a:rPr sz="3300" spc="45" dirty="0">
                <a:solidFill>
                  <a:srgbClr val="231F20"/>
                </a:solidFill>
                <a:latin typeface="Lucida Sans Unicode"/>
                <a:cs typeface="Lucida Sans Unicode"/>
              </a:rPr>
              <a:t>(</a:t>
            </a:r>
            <a:r>
              <a:rPr sz="3300" spc="45" dirty="0">
                <a:solidFill>
                  <a:srgbClr val="231F20"/>
                </a:solidFill>
                <a:latin typeface="Arial MT"/>
                <a:cs typeface="Arial MT"/>
              </a:rPr>
              <a:t>Grapes</a:t>
            </a:r>
            <a:r>
              <a:rPr sz="3300" spc="-75" dirty="0">
                <a:solidFill>
                  <a:srgbClr val="231F20"/>
                </a:solidFill>
                <a:latin typeface="Arial MT"/>
                <a:cs typeface="Arial MT"/>
              </a:rPr>
              <a:t> </a:t>
            </a:r>
            <a:r>
              <a:rPr sz="3300" spc="30" dirty="0">
                <a:solidFill>
                  <a:srgbClr val="231F20"/>
                </a:solidFill>
                <a:latin typeface="Arial MT"/>
                <a:cs typeface="Arial MT"/>
              </a:rPr>
              <a:t>Juice</a:t>
            </a:r>
            <a:r>
              <a:rPr sz="3300" spc="30" dirty="0">
                <a:solidFill>
                  <a:srgbClr val="231F20"/>
                </a:solidFill>
                <a:latin typeface="Lucida Sans Unicode"/>
                <a:cs typeface="Lucida Sans Unicode"/>
              </a:rPr>
              <a:t>)</a:t>
            </a:r>
            <a:endParaRPr sz="3300" dirty="0">
              <a:latin typeface="Lucida Sans Unicode"/>
              <a:cs typeface="Lucida Sans Unicod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100" cy="11308715"/>
            <a:chOff x="0" y="0"/>
            <a:chExt cx="20104100" cy="113087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010166" y="0"/>
              <a:ext cx="10093933" cy="11298085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0083462" cy="11308556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3376996" y="1539875"/>
            <a:ext cx="6217854" cy="489749"/>
          </a:xfrm>
          <a:prstGeom prst="rect">
            <a:avLst/>
          </a:prstGeom>
          <a:solidFill>
            <a:srgbClr val="FFF6F4"/>
          </a:solidFill>
          <a:ln w="41883">
            <a:solidFill>
              <a:srgbClr val="472063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94615" algn="ctr">
              <a:lnSpc>
                <a:spcPts val="3554"/>
              </a:lnSpc>
            </a:pPr>
            <a:r>
              <a:rPr sz="4000" dirty="0">
                <a:latin typeface="Tamil Bible" pitchFamily="2" charset="0"/>
              </a:rPr>
              <a:t>cyh; </a:t>
            </a:r>
            <a:r>
              <a:rPr sz="4000" dirty="0" err="1">
                <a:latin typeface="Tamil Bible" pitchFamily="2" charset="0"/>
              </a:rPr>
              <a:t>jpuh</a:t>
            </a:r>
            <a:r>
              <a:rPr lang="en-US" sz="4000" dirty="0" err="1">
                <a:latin typeface="Tamil Bible" pitchFamily="2" charset="0"/>
              </a:rPr>
              <a:t>l</a:t>
            </a:r>
            <a:r>
              <a:rPr sz="4000" dirty="0" err="1">
                <a:latin typeface="Tamil Bible" pitchFamily="2" charset="0"/>
              </a:rPr>
              <a:t>;ir</a:t>
            </a:r>
            <a:endParaRPr sz="4000" dirty="0">
              <a:latin typeface="Tamil Bible" pitchFamily="2" charset="0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11286555" y="5902766"/>
            <a:ext cx="6440170" cy="1229699"/>
            <a:chOff x="11339969" y="6062642"/>
            <a:chExt cx="6440170" cy="675640"/>
          </a:xfrm>
        </p:grpSpPr>
        <p:sp>
          <p:nvSpPr>
            <p:cNvPr id="7" name="object 7"/>
            <p:cNvSpPr/>
            <p:nvPr/>
          </p:nvSpPr>
          <p:spPr>
            <a:xfrm>
              <a:off x="11360910" y="6083584"/>
              <a:ext cx="6398260" cy="633730"/>
            </a:xfrm>
            <a:custGeom>
              <a:avLst/>
              <a:gdLst/>
              <a:ahLst/>
              <a:cxnLst/>
              <a:rect l="l" t="t" r="r" b="b"/>
              <a:pathLst>
                <a:path w="6398259" h="633729">
                  <a:moveTo>
                    <a:pt x="6397710" y="0"/>
                  </a:moveTo>
                  <a:lnTo>
                    <a:pt x="0" y="0"/>
                  </a:lnTo>
                  <a:lnTo>
                    <a:pt x="0" y="633488"/>
                  </a:lnTo>
                  <a:lnTo>
                    <a:pt x="6397710" y="633488"/>
                  </a:lnTo>
                  <a:lnTo>
                    <a:pt x="6397710" y="0"/>
                  </a:lnTo>
                  <a:close/>
                </a:path>
              </a:pathLst>
            </a:custGeom>
            <a:solidFill>
              <a:srgbClr val="FFF6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1360910" y="6083584"/>
              <a:ext cx="6398260" cy="633730"/>
            </a:xfrm>
            <a:custGeom>
              <a:avLst/>
              <a:gdLst/>
              <a:ahLst/>
              <a:cxnLst/>
              <a:rect l="l" t="t" r="r" b="b"/>
              <a:pathLst>
                <a:path w="6398259" h="633729">
                  <a:moveTo>
                    <a:pt x="0" y="633488"/>
                  </a:moveTo>
                  <a:lnTo>
                    <a:pt x="6397710" y="633488"/>
                  </a:lnTo>
                  <a:lnTo>
                    <a:pt x="6397710" y="0"/>
                  </a:lnTo>
                  <a:lnTo>
                    <a:pt x="0" y="0"/>
                  </a:lnTo>
                  <a:lnTo>
                    <a:pt x="0" y="633488"/>
                  </a:lnTo>
                  <a:close/>
                </a:path>
              </a:pathLst>
            </a:custGeom>
            <a:ln w="41883">
              <a:solidFill>
                <a:srgbClr val="47206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11442448" y="6003694"/>
            <a:ext cx="6128385" cy="10278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300" dirty="0" err="1">
                <a:solidFill>
                  <a:srgbClr val="231F20"/>
                </a:solidFill>
                <a:latin typeface="Tamil Bible" pitchFamily="2" charset="0"/>
                <a:cs typeface="Lucida Sans Unicode"/>
              </a:rPr>
              <a:t>jpuh</a:t>
            </a:r>
            <a:r>
              <a:rPr lang="en-US" sz="3300" dirty="0" err="1">
                <a:solidFill>
                  <a:srgbClr val="231F20"/>
                </a:solidFill>
                <a:latin typeface="Tamil Bible" pitchFamily="2" charset="0"/>
                <a:cs typeface="Lucida Sans Unicode"/>
              </a:rPr>
              <a:t>l</a:t>
            </a:r>
            <a:r>
              <a:rPr sz="3300" dirty="0" err="1">
                <a:solidFill>
                  <a:srgbClr val="231F20"/>
                </a:solidFill>
                <a:latin typeface="Tamil Bible" pitchFamily="2" charset="0"/>
                <a:cs typeface="Lucida Sans Unicode"/>
              </a:rPr>
              <a:t>;ir</a:t>
            </a:r>
            <a:r>
              <a:rPr sz="3300" dirty="0">
                <a:solidFill>
                  <a:srgbClr val="231F20"/>
                </a:solidFill>
                <a:latin typeface="Tamil Bible" pitchFamily="2" charset="0"/>
                <a:cs typeface="Lucida Sans Unicode"/>
              </a:rPr>
              <a:t> </a:t>
            </a:r>
            <a:r>
              <a:rPr sz="3300" dirty="0" err="1">
                <a:solidFill>
                  <a:srgbClr val="231F20"/>
                </a:solidFill>
                <a:latin typeface="Tamil Bible" pitchFamily="2" charset="0"/>
                <a:cs typeface="Lucida Sans Unicode"/>
              </a:rPr>
              <a:t>nfh</a:t>
            </a:r>
            <a:r>
              <a:rPr lang="en-US" sz="3300" dirty="0" err="1">
                <a:solidFill>
                  <a:srgbClr val="231F20"/>
                </a:solidFill>
                <a:latin typeface="Tamil Bible" pitchFamily="2" charset="0"/>
                <a:cs typeface="Lucida Sans Unicode"/>
              </a:rPr>
              <a:t>l</a:t>
            </a:r>
            <a:r>
              <a:rPr sz="3300" dirty="0" err="1">
                <a:solidFill>
                  <a:srgbClr val="231F20"/>
                </a:solidFill>
                <a:latin typeface="Tamil Bible" pitchFamily="2" charset="0"/>
                <a:cs typeface="Lucida Sans Unicode"/>
              </a:rPr>
              <a:t>;i</a:t>
            </a:r>
            <a:r>
              <a:rPr lang="en-US" sz="3300" dirty="0" err="1">
                <a:solidFill>
                  <a:srgbClr val="231F20"/>
                </a:solidFill>
                <a:latin typeface="Tamil Bible" pitchFamily="2" charset="0"/>
                <a:cs typeface="Lucida Sans Unicode"/>
              </a:rPr>
              <a:t>l</a:t>
            </a:r>
            <a:r>
              <a:rPr sz="3300" dirty="0">
                <a:solidFill>
                  <a:srgbClr val="231F20"/>
                </a:solidFill>
                <a:latin typeface="Tamil Bible" pitchFamily="2" charset="0"/>
                <a:cs typeface="Lucida Sans Unicode"/>
              </a:rPr>
              <a:t> </a:t>
            </a:r>
            <a:r>
              <a:rPr sz="3300" dirty="0">
                <a:solidFill>
                  <a:srgbClr val="231F20"/>
                </a:solidFill>
                <a:latin typeface="Lucida Sans Unicode"/>
                <a:cs typeface="Lucida Sans Unicode"/>
              </a:rPr>
              <a:t>(</a:t>
            </a:r>
            <a:r>
              <a:rPr sz="3300" dirty="0">
                <a:solidFill>
                  <a:srgbClr val="231F20"/>
                </a:solidFill>
                <a:latin typeface="Arial MT"/>
                <a:cs typeface="Arial MT"/>
              </a:rPr>
              <a:t>Grape Seed</a:t>
            </a:r>
            <a:r>
              <a:rPr sz="3300" dirty="0">
                <a:solidFill>
                  <a:srgbClr val="231F20"/>
                </a:solidFill>
                <a:latin typeface="Lucida Sans Unicode"/>
                <a:cs typeface="Lucida Sans Unicode"/>
              </a:rPr>
              <a:t>)</a:t>
            </a:r>
            <a:endParaRPr sz="3300" dirty="0">
              <a:latin typeface="Lucida Sans Unicode"/>
              <a:cs typeface="Lucida Sans Unicod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9815" cy="11313795"/>
            <a:chOff x="0" y="0"/>
            <a:chExt cx="20109815" cy="1131379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947341" cy="1130855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931634" y="5235"/>
              <a:ext cx="10172465" cy="1130332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9931634" y="5235"/>
              <a:ext cx="10172700" cy="11303635"/>
            </a:xfrm>
            <a:custGeom>
              <a:avLst/>
              <a:gdLst/>
              <a:ahLst/>
              <a:cxnLst/>
              <a:rect l="l" t="t" r="r" b="b"/>
              <a:pathLst>
                <a:path w="10172700" h="11303635">
                  <a:moveTo>
                    <a:pt x="10172465" y="0"/>
                  </a:moveTo>
                  <a:lnTo>
                    <a:pt x="0" y="0"/>
                  </a:lnTo>
                  <a:lnTo>
                    <a:pt x="0" y="11303320"/>
                  </a:lnTo>
                </a:path>
              </a:pathLst>
            </a:custGeom>
            <a:ln w="10470">
              <a:solidFill>
                <a:srgbClr val="47206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1937113" y="7748454"/>
            <a:ext cx="3947795" cy="464679"/>
          </a:xfrm>
          <a:prstGeom prst="rect">
            <a:avLst/>
          </a:prstGeom>
          <a:solidFill>
            <a:srgbClr val="FFF6F4"/>
          </a:solidFill>
          <a:ln w="41883">
            <a:solidFill>
              <a:srgbClr val="472063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94615" algn="ctr">
              <a:lnSpc>
                <a:spcPts val="3554"/>
              </a:lnSpc>
            </a:pPr>
            <a:r>
              <a:rPr sz="3300" dirty="0" err="1">
                <a:solidFill>
                  <a:srgbClr val="231F20"/>
                </a:solidFill>
                <a:latin typeface="Tamil Bible" pitchFamily="2" charset="0"/>
                <a:cs typeface="Lucida Sans Unicode"/>
              </a:rPr>
              <a:t>jpuh</a:t>
            </a:r>
            <a:r>
              <a:rPr lang="en-US" sz="3300" dirty="0" err="1">
                <a:solidFill>
                  <a:srgbClr val="231F20"/>
                </a:solidFill>
                <a:latin typeface="Tamil Bible" pitchFamily="2" charset="0"/>
                <a:cs typeface="Lucida Sans Unicode"/>
              </a:rPr>
              <a:t>l</a:t>
            </a:r>
            <a:r>
              <a:rPr sz="3300" dirty="0" err="1">
                <a:solidFill>
                  <a:srgbClr val="231F20"/>
                </a:solidFill>
                <a:latin typeface="Tamil Bible" pitchFamily="2" charset="0"/>
                <a:cs typeface="Lucida Sans Unicode"/>
              </a:rPr>
              <a:t>;ir</a:t>
            </a:r>
            <a:r>
              <a:rPr sz="3300" dirty="0">
                <a:solidFill>
                  <a:srgbClr val="231F20"/>
                </a:solidFill>
                <a:latin typeface="Tamil Bible" pitchFamily="2" charset="0"/>
                <a:cs typeface="Lucida Sans Unicode"/>
              </a:rPr>
              <a:t> xapd;</a:t>
            </a:r>
            <a:endParaRPr sz="3300" dirty="0">
              <a:latin typeface="Tamil Bible" pitchFamily="2" charset="0"/>
              <a:cs typeface="Lucida Sans Unicode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2931543" y="9224850"/>
            <a:ext cx="3947795" cy="464679"/>
          </a:xfrm>
          <a:prstGeom prst="rect">
            <a:avLst/>
          </a:prstGeom>
          <a:solidFill>
            <a:srgbClr val="FFF6F4"/>
          </a:solidFill>
          <a:ln w="41883">
            <a:solidFill>
              <a:srgbClr val="472063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235585" algn="ctr">
              <a:lnSpc>
                <a:spcPts val="3554"/>
              </a:lnSpc>
            </a:pPr>
            <a:r>
              <a:rPr lang="en-IN" sz="3300" spc="100" dirty="0" err="1">
                <a:solidFill>
                  <a:srgbClr val="231F20"/>
                </a:solidFill>
                <a:latin typeface="Tamil Bible" pitchFamily="2" charset="0"/>
                <a:cs typeface="Lucida Sans Unicode"/>
              </a:rPr>
              <a:t>jp</a:t>
            </a:r>
            <a:r>
              <a:rPr sz="3300" spc="100" dirty="0" err="1">
                <a:solidFill>
                  <a:srgbClr val="231F20"/>
                </a:solidFill>
                <a:latin typeface="Tamil Bible" pitchFamily="2" charset="0"/>
                <a:cs typeface="Lucida Sans Unicode"/>
              </a:rPr>
              <a:t>uh</a:t>
            </a:r>
            <a:r>
              <a:rPr lang="en-US" sz="3300" spc="100" dirty="0" err="1">
                <a:solidFill>
                  <a:srgbClr val="231F20"/>
                </a:solidFill>
                <a:latin typeface="Tamil Bible" pitchFamily="2" charset="0"/>
                <a:cs typeface="Lucida Sans Unicode"/>
              </a:rPr>
              <a:t>l;</a:t>
            </a:r>
            <a:r>
              <a:rPr sz="3300" spc="100" dirty="0" err="1">
                <a:solidFill>
                  <a:srgbClr val="231F20"/>
                </a:solidFill>
                <a:latin typeface="Tamil Bible" pitchFamily="2" charset="0"/>
                <a:cs typeface="Lucida Sans Unicode"/>
              </a:rPr>
              <a:t>ir</a:t>
            </a:r>
            <a:r>
              <a:rPr sz="3300" spc="90" dirty="0">
                <a:solidFill>
                  <a:srgbClr val="231F20"/>
                </a:solidFill>
                <a:latin typeface="Tamil Bible" pitchFamily="2" charset="0"/>
                <a:cs typeface="Lucida Sans Unicode"/>
              </a:rPr>
              <a:t> </a:t>
            </a:r>
            <a:r>
              <a:rPr sz="3300" spc="-20" dirty="0">
                <a:solidFill>
                  <a:srgbClr val="231F20"/>
                </a:solidFill>
                <a:latin typeface="Tamil Bible" pitchFamily="2" charset="0"/>
                <a:cs typeface="Lucida Sans Unicode"/>
              </a:rPr>
              <a:t>gok;</a:t>
            </a:r>
            <a:endParaRPr sz="3300" dirty="0">
              <a:latin typeface="Tamil Bible" pitchFamily="2" charset="0"/>
              <a:cs typeface="Lucida Sans Unicod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947910" cy="11308715"/>
            <a:chOff x="0" y="0"/>
            <a:chExt cx="9947910" cy="113087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947341" cy="1130855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361245" y="7114966"/>
              <a:ext cx="9484360" cy="2943225"/>
            </a:xfrm>
            <a:custGeom>
              <a:avLst/>
              <a:gdLst/>
              <a:ahLst/>
              <a:cxnLst/>
              <a:rect l="l" t="t" r="r" b="b"/>
              <a:pathLst>
                <a:path w="9484360" h="2943225">
                  <a:moveTo>
                    <a:pt x="9065116" y="0"/>
                  </a:moveTo>
                  <a:lnTo>
                    <a:pt x="418835" y="0"/>
                  </a:lnTo>
                  <a:lnTo>
                    <a:pt x="369991" y="2817"/>
                  </a:lnTo>
                  <a:lnTo>
                    <a:pt x="322801" y="11061"/>
                  </a:lnTo>
                  <a:lnTo>
                    <a:pt x="277581" y="24417"/>
                  </a:lnTo>
                  <a:lnTo>
                    <a:pt x="234643" y="42571"/>
                  </a:lnTo>
                  <a:lnTo>
                    <a:pt x="194304" y="65208"/>
                  </a:lnTo>
                  <a:lnTo>
                    <a:pt x="156876" y="92014"/>
                  </a:lnTo>
                  <a:lnTo>
                    <a:pt x="122675" y="122675"/>
                  </a:lnTo>
                  <a:lnTo>
                    <a:pt x="92014" y="156876"/>
                  </a:lnTo>
                  <a:lnTo>
                    <a:pt x="65208" y="194304"/>
                  </a:lnTo>
                  <a:lnTo>
                    <a:pt x="42571" y="234643"/>
                  </a:lnTo>
                  <a:lnTo>
                    <a:pt x="24417" y="277581"/>
                  </a:lnTo>
                  <a:lnTo>
                    <a:pt x="11061" y="322801"/>
                  </a:lnTo>
                  <a:lnTo>
                    <a:pt x="2817" y="369991"/>
                  </a:lnTo>
                  <a:lnTo>
                    <a:pt x="0" y="418835"/>
                  </a:lnTo>
                  <a:lnTo>
                    <a:pt x="0" y="2523797"/>
                  </a:lnTo>
                  <a:lnTo>
                    <a:pt x="2817" y="2572641"/>
                  </a:lnTo>
                  <a:lnTo>
                    <a:pt x="11061" y="2619831"/>
                  </a:lnTo>
                  <a:lnTo>
                    <a:pt x="24417" y="2665051"/>
                  </a:lnTo>
                  <a:lnTo>
                    <a:pt x="42571" y="2707988"/>
                  </a:lnTo>
                  <a:lnTo>
                    <a:pt x="65208" y="2748328"/>
                  </a:lnTo>
                  <a:lnTo>
                    <a:pt x="92014" y="2785755"/>
                  </a:lnTo>
                  <a:lnTo>
                    <a:pt x="122675" y="2819957"/>
                  </a:lnTo>
                  <a:lnTo>
                    <a:pt x="156876" y="2850618"/>
                  </a:lnTo>
                  <a:lnTo>
                    <a:pt x="194304" y="2877424"/>
                  </a:lnTo>
                  <a:lnTo>
                    <a:pt x="234643" y="2900061"/>
                  </a:lnTo>
                  <a:lnTo>
                    <a:pt x="277581" y="2918214"/>
                  </a:lnTo>
                  <a:lnTo>
                    <a:pt x="322801" y="2931570"/>
                  </a:lnTo>
                  <a:lnTo>
                    <a:pt x="369991" y="2939815"/>
                  </a:lnTo>
                  <a:lnTo>
                    <a:pt x="418835" y="2942632"/>
                  </a:lnTo>
                  <a:lnTo>
                    <a:pt x="9065116" y="2942632"/>
                  </a:lnTo>
                  <a:lnTo>
                    <a:pt x="9113962" y="2939815"/>
                  </a:lnTo>
                  <a:lnTo>
                    <a:pt x="9161153" y="2931570"/>
                  </a:lnTo>
                  <a:lnTo>
                    <a:pt x="9206375" y="2918214"/>
                  </a:lnTo>
                  <a:lnTo>
                    <a:pt x="9249312" y="2900061"/>
                  </a:lnTo>
                  <a:lnTo>
                    <a:pt x="9289652" y="2877424"/>
                  </a:lnTo>
                  <a:lnTo>
                    <a:pt x="9327079" y="2850618"/>
                  </a:lnTo>
                  <a:lnTo>
                    <a:pt x="9361280" y="2819957"/>
                  </a:lnTo>
                  <a:lnTo>
                    <a:pt x="9391940" y="2785755"/>
                  </a:lnTo>
                  <a:lnTo>
                    <a:pt x="9418746" y="2748328"/>
                  </a:lnTo>
                  <a:lnTo>
                    <a:pt x="9441382" y="2707988"/>
                  </a:lnTo>
                  <a:lnTo>
                    <a:pt x="9459535" y="2665051"/>
                  </a:lnTo>
                  <a:lnTo>
                    <a:pt x="9472890" y="2619831"/>
                  </a:lnTo>
                  <a:lnTo>
                    <a:pt x="9481134" y="2572641"/>
                  </a:lnTo>
                  <a:lnTo>
                    <a:pt x="9483952" y="2523797"/>
                  </a:lnTo>
                  <a:lnTo>
                    <a:pt x="9483952" y="418835"/>
                  </a:lnTo>
                  <a:lnTo>
                    <a:pt x="9481134" y="369991"/>
                  </a:lnTo>
                  <a:lnTo>
                    <a:pt x="9472890" y="322801"/>
                  </a:lnTo>
                  <a:lnTo>
                    <a:pt x="9459535" y="277581"/>
                  </a:lnTo>
                  <a:lnTo>
                    <a:pt x="9441382" y="234643"/>
                  </a:lnTo>
                  <a:lnTo>
                    <a:pt x="9418746" y="194304"/>
                  </a:lnTo>
                  <a:lnTo>
                    <a:pt x="9391940" y="156876"/>
                  </a:lnTo>
                  <a:lnTo>
                    <a:pt x="9361280" y="122675"/>
                  </a:lnTo>
                  <a:lnTo>
                    <a:pt x="9327079" y="92014"/>
                  </a:lnTo>
                  <a:lnTo>
                    <a:pt x="9289652" y="65208"/>
                  </a:lnTo>
                  <a:lnTo>
                    <a:pt x="9249312" y="42571"/>
                  </a:lnTo>
                  <a:lnTo>
                    <a:pt x="9206375" y="24417"/>
                  </a:lnTo>
                  <a:lnTo>
                    <a:pt x="9161153" y="11061"/>
                  </a:lnTo>
                  <a:lnTo>
                    <a:pt x="9113962" y="2817"/>
                  </a:lnTo>
                  <a:lnTo>
                    <a:pt x="9065116" y="0"/>
                  </a:lnTo>
                  <a:close/>
                </a:path>
              </a:pathLst>
            </a:custGeom>
            <a:solidFill>
              <a:srgbClr val="472063"/>
            </a:solidFill>
          </p:spPr>
          <p:txBody>
            <a:bodyPr wrap="square" lIns="0" tIns="0" rIns="0" bIns="0" rtlCol="0"/>
            <a:lstStyle/>
            <a:p>
              <a:endParaRPr>
                <a:latin typeface="Tamil Bible" pitchFamily="2" charset="0"/>
              </a:endParaRPr>
            </a:p>
          </p:txBody>
        </p:sp>
        <p:sp>
          <p:nvSpPr>
            <p:cNvPr id="5" name="object 5"/>
            <p:cNvSpPr/>
            <p:nvPr/>
          </p:nvSpPr>
          <p:spPr>
            <a:xfrm>
              <a:off x="361245" y="7114966"/>
              <a:ext cx="9484360" cy="2943225"/>
            </a:xfrm>
            <a:custGeom>
              <a:avLst/>
              <a:gdLst/>
              <a:ahLst/>
              <a:cxnLst/>
              <a:rect l="l" t="t" r="r" b="b"/>
              <a:pathLst>
                <a:path w="9484360" h="2943225">
                  <a:moveTo>
                    <a:pt x="418835" y="0"/>
                  </a:moveTo>
                  <a:lnTo>
                    <a:pt x="369991" y="2817"/>
                  </a:lnTo>
                  <a:lnTo>
                    <a:pt x="322801" y="11061"/>
                  </a:lnTo>
                  <a:lnTo>
                    <a:pt x="277581" y="24417"/>
                  </a:lnTo>
                  <a:lnTo>
                    <a:pt x="234643" y="42571"/>
                  </a:lnTo>
                  <a:lnTo>
                    <a:pt x="194304" y="65208"/>
                  </a:lnTo>
                  <a:lnTo>
                    <a:pt x="156876" y="92014"/>
                  </a:lnTo>
                  <a:lnTo>
                    <a:pt x="122675" y="122675"/>
                  </a:lnTo>
                  <a:lnTo>
                    <a:pt x="92014" y="156876"/>
                  </a:lnTo>
                  <a:lnTo>
                    <a:pt x="65208" y="194304"/>
                  </a:lnTo>
                  <a:lnTo>
                    <a:pt x="42571" y="234643"/>
                  </a:lnTo>
                  <a:lnTo>
                    <a:pt x="24417" y="277581"/>
                  </a:lnTo>
                  <a:lnTo>
                    <a:pt x="11061" y="322801"/>
                  </a:lnTo>
                  <a:lnTo>
                    <a:pt x="2817" y="369991"/>
                  </a:lnTo>
                  <a:lnTo>
                    <a:pt x="0" y="418835"/>
                  </a:lnTo>
                  <a:lnTo>
                    <a:pt x="0" y="2523797"/>
                  </a:lnTo>
                  <a:lnTo>
                    <a:pt x="2817" y="2572641"/>
                  </a:lnTo>
                  <a:lnTo>
                    <a:pt x="11061" y="2619831"/>
                  </a:lnTo>
                  <a:lnTo>
                    <a:pt x="24417" y="2665051"/>
                  </a:lnTo>
                  <a:lnTo>
                    <a:pt x="42571" y="2707988"/>
                  </a:lnTo>
                  <a:lnTo>
                    <a:pt x="65208" y="2748328"/>
                  </a:lnTo>
                  <a:lnTo>
                    <a:pt x="92014" y="2785755"/>
                  </a:lnTo>
                  <a:lnTo>
                    <a:pt x="122675" y="2819957"/>
                  </a:lnTo>
                  <a:lnTo>
                    <a:pt x="156876" y="2850618"/>
                  </a:lnTo>
                  <a:lnTo>
                    <a:pt x="194304" y="2877424"/>
                  </a:lnTo>
                  <a:lnTo>
                    <a:pt x="234643" y="2900061"/>
                  </a:lnTo>
                  <a:lnTo>
                    <a:pt x="277581" y="2918214"/>
                  </a:lnTo>
                  <a:lnTo>
                    <a:pt x="322801" y="2931570"/>
                  </a:lnTo>
                  <a:lnTo>
                    <a:pt x="369991" y="2939815"/>
                  </a:lnTo>
                  <a:lnTo>
                    <a:pt x="418835" y="2942632"/>
                  </a:lnTo>
                  <a:lnTo>
                    <a:pt x="9065116" y="2942632"/>
                  </a:lnTo>
                  <a:lnTo>
                    <a:pt x="9113962" y="2939815"/>
                  </a:lnTo>
                  <a:lnTo>
                    <a:pt x="9161153" y="2931570"/>
                  </a:lnTo>
                  <a:lnTo>
                    <a:pt x="9206375" y="2918214"/>
                  </a:lnTo>
                  <a:lnTo>
                    <a:pt x="9249312" y="2900061"/>
                  </a:lnTo>
                  <a:lnTo>
                    <a:pt x="9289652" y="2877424"/>
                  </a:lnTo>
                  <a:lnTo>
                    <a:pt x="9327079" y="2850618"/>
                  </a:lnTo>
                  <a:lnTo>
                    <a:pt x="9361280" y="2819957"/>
                  </a:lnTo>
                  <a:lnTo>
                    <a:pt x="9391940" y="2785755"/>
                  </a:lnTo>
                  <a:lnTo>
                    <a:pt x="9418746" y="2748328"/>
                  </a:lnTo>
                  <a:lnTo>
                    <a:pt x="9441382" y="2707988"/>
                  </a:lnTo>
                  <a:lnTo>
                    <a:pt x="9459535" y="2665051"/>
                  </a:lnTo>
                  <a:lnTo>
                    <a:pt x="9472890" y="2619831"/>
                  </a:lnTo>
                  <a:lnTo>
                    <a:pt x="9481134" y="2572641"/>
                  </a:lnTo>
                  <a:lnTo>
                    <a:pt x="9483952" y="2523797"/>
                  </a:lnTo>
                  <a:lnTo>
                    <a:pt x="9483952" y="418835"/>
                  </a:lnTo>
                  <a:lnTo>
                    <a:pt x="9481134" y="369991"/>
                  </a:lnTo>
                  <a:lnTo>
                    <a:pt x="9472890" y="322801"/>
                  </a:lnTo>
                  <a:lnTo>
                    <a:pt x="9459535" y="277581"/>
                  </a:lnTo>
                  <a:lnTo>
                    <a:pt x="9441382" y="234643"/>
                  </a:lnTo>
                  <a:lnTo>
                    <a:pt x="9418746" y="194304"/>
                  </a:lnTo>
                  <a:lnTo>
                    <a:pt x="9391940" y="156876"/>
                  </a:lnTo>
                  <a:lnTo>
                    <a:pt x="9361280" y="122675"/>
                  </a:lnTo>
                  <a:lnTo>
                    <a:pt x="9327079" y="92014"/>
                  </a:lnTo>
                  <a:lnTo>
                    <a:pt x="9289652" y="65208"/>
                  </a:lnTo>
                  <a:lnTo>
                    <a:pt x="9249312" y="42571"/>
                  </a:lnTo>
                  <a:lnTo>
                    <a:pt x="9206375" y="24417"/>
                  </a:lnTo>
                  <a:lnTo>
                    <a:pt x="9161153" y="11061"/>
                  </a:lnTo>
                  <a:lnTo>
                    <a:pt x="9113962" y="2817"/>
                  </a:lnTo>
                  <a:lnTo>
                    <a:pt x="9065116" y="0"/>
                  </a:lnTo>
                  <a:lnTo>
                    <a:pt x="418835" y="0"/>
                  </a:lnTo>
                  <a:close/>
                </a:path>
              </a:pathLst>
            </a:custGeom>
            <a:ln w="3141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Tamil Bible" pitchFamily="2" charset="0"/>
              </a:endParaRPr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716063" y="7155533"/>
            <a:ext cx="8879840" cy="2051203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37795">
              <a:lnSpc>
                <a:spcPts val="3960"/>
              </a:lnSpc>
              <a:spcBef>
                <a:spcPts val="95"/>
              </a:spcBef>
              <a:tabLst>
                <a:tab pos="1272540" algn="l"/>
              </a:tabLst>
            </a:pPr>
            <a:r>
              <a:rPr sz="3300" b="1" u="sng" dirty="0">
                <a:solidFill>
                  <a:srgbClr val="FFFFFF"/>
                </a:solidFill>
                <a:latin typeface="Tamil Bible" pitchFamily="2" charset="0"/>
                <a:cs typeface="Arial MT"/>
              </a:rPr>
              <a:t>,ja	MNuhf;fpak;:</a:t>
            </a:r>
            <a:endParaRPr sz="3300" b="1" u="sng" dirty="0">
              <a:latin typeface="Tamil Bible" pitchFamily="2" charset="0"/>
              <a:cs typeface="Arial MT"/>
            </a:endParaRPr>
          </a:p>
          <a:p>
            <a:pPr marL="12700" marR="5080">
              <a:lnSpc>
                <a:spcPts val="3960"/>
              </a:lnSpc>
              <a:spcBef>
                <a:spcPts val="130"/>
              </a:spcBef>
              <a:tabLst>
                <a:tab pos="2353310" algn="l"/>
                <a:tab pos="2486025" algn="l"/>
                <a:tab pos="3847465" algn="l"/>
                <a:tab pos="5311140" algn="l"/>
                <a:tab pos="7814945" algn="l"/>
              </a:tabLst>
            </a:pPr>
            <a:r>
              <a:rPr sz="3300" dirty="0">
                <a:solidFill>
                  <a:srgbClr val="FFFFFF"/>
                </a:solidFill>
                <a:latin typeface="Tamil Bible" pitchFamily="2" charset="0"/>
                <a:cs typeface="Arial MT"/>
              </a:rPr>
              <a:t>jpuhl;irapy;		cs;s	Md;bMf;]pld;l;fs;	,uj;j ehsq;fis	MNuhf;fpakhf	itj;jpUg;gNjhL&gt;</a:t>
            </a:r>
            <a:endParaRPr sz="3300" dirty="0">
              <a:latin typeface="Tamil Bible" pitchFamily="2" charset="0"/>
              <a:cs typeface="Arial MT"/>
            </a:endParaRPr>
          </a:p>
          <a:p>
            <a:pPr marL="12700">
              <a:lnSpc>
                <a:spcPts val="3825"/>
              </a:lnSpc>
              <a:tabLst>
                <a:tab pos="1301115" algn="l"/>
                <a:tab pos="3991610" algn="l"/>
                <a:tab pos="6936740" algn="l"/>
              </a:tabLst>
            </a:pPr>
            <a:r>
              <a:rPr sz="3300" dirty="0">
                <a:solidFill>
                  <a:srgbClr val="FFFFFF"/>
                </a:solidFill>
                <a:latin typeface="Tamil Bible" pitchFamily="2" charset="0"/>
                <a:cs typeface="Arial MT"/>
              </a:rPr>
              <a:t>,uj;j	mOj;jj;ijf;	fl;Lg;gLj;jTk;	cjTfpwJ</a:t>
            </a:r>
            <a:endParaRPr sz="3300" dirty="0">
              <a:latin typeface="Tamil Bible" pitchFamily="2" charset="0"/>
              <a:cs typeface="Arial MT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9926399" y="0"/>
            <a:ext cx="10177780" cy="11308715"/>
            <a:chOff x="9926399" y="0"/>
            <a:chExt cx="10177780" cy="11308715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926399" y="0"/>
              <a:ext cx="10177700" cy="11308556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11041548" y="8224880"/>
              <a:ext cx="8796020" cy="2419985"/>
            </a:xfrm>
            <a:custGeom>
              <a:avLst/>
              <a:gdLst/>
              <a:ahLst/>
              <a:cxnLst/>
              <a:rect l="l" t="t" r="r" b="b"/>
              <a:pathLst>
                <a:path w="8796019" h="2419984">
                  <a:moveTo>
                    <a:pt x="8376708" y="0"/>
                  </a:moveTo>
                  <a:lnTo>
                    <a:pt x="418835" y="0"/>
                  </a:lnTo>
                  <a:lnTo>
                    <a:pt x="369991" y="2817"/>
                  </a:lnTo>
                  <a:lnTo>
                    <a:pt x="322801" y="11061"/>
                  </a:lnTo>
                  <a:lnTo>
                    <a:pt x="277581" y="24417"/>
                  </a:lnTo>
                  <a:lnTo>
                    <a:pt x="234643" y="42571"/>
                  </a:lnTo>
                  <a:lnTo>
                    <a:pt x="194304" y="65208"/>
                  </a:lnTo>
                  <a:lnTo>
                    <a:pt x="156876" y="92014"/>
                  </a:lnTo>
                  <a:lnTo>
                    <a:pt x="122675" y="122675"/>
                  </a:lnTo>
                  <a:lnTo>
                    <a:pt x="92014" y="156876"/>
                  </a:lnTo>
                  <a:lnTo>
                    <a:pt x="65208" y="194304"/>
                  </a:lnTo>
                  <a:lnTo>
                    <a:pt x="42571" y="234643"/>
                  </a:lnTo>
                  <a:lnTo>
                    <a:pt x="24417" y="277581"/>
                  </a:lnTo>
                  <a:lnTo>
                    <a:pt x="11061" y="322801"/>
                  </a:lnTo>
                  <a:lnTo>
                    <a:pt x="2817" y="369991"/>
                  </a:lnTo>
                  <a:lnTo>
                    <a:pt x="0" y="418835"/>
                  </a:lnTo>
                  <a:lnTo>
                    <a:pt x="0" y="2001153"/>
                  </a:lnTo>
                  <a:lnTo>
                    <a:pt x="2817" y="2049999"/>
                  </a:lnTo>
                  <a:lnTo>
                    <a:pt x="11061" y="2097190"/>
                  </a:lnTo>
                  <a:lnTo>
                    <a:pt x="24417" y="2142412"/>
                  </a:lnTo>
                  <a:lnTo>
                    <a:pt x="42571" y="2185349"/>
                  </a:lnTo>
                  <a:lnTo>
                    <a:pt x="65208" y="2225689"/>
                  </a:lnTo>
                  <a:lnTo>
                    <a:pt x="92014" y="2263116"/>
                  </a:lnTo>
                  <a:lnTo>
                    <a:pt x="122675" y="2297317"/>
                  </a:lnTo>
                  <a:lnTo>
                    <a:pt x="156876" y="2327977"/>
                  </a:lnTo>
                  <a:lnTo>
                    <a:pt x="194304" y="2354783"/>
                  </a:lnTo>
                  <a:lnTo>
                    <a:pt x="234643" y="2377419"/>
                  </a:lnTo>
                  <a:lnTo>
                    <a:pt x="277581" y="2395572"/>
                  </a:lnTo>
                  <a:lnTo>
                    <a:pt x="322801" y="2408927"/>
                  </a:lnTo>
                  <a:lnTo>
                    <a:pt x="369991" y="2417171"/>
                  </a:lnTo>
                  <a:lnTo>
                    <a:pt x="418835" y="2419989"/>
                  </a:lnTo>
                  <a:lnTo>
                    <a:pt x="8376708" y="2419989"/>
                  </a:lnTo>
                  <a:lnTo>
                    <a:pt x="8425552" y="2417171"/>
                  </a:lnTo>
                  <a:lnTo>
                    <a:pt x="8472742" y="2408927"/>
                  </a:lnTo>
                  <a:lnTo>
                    <a:pt x="8517962" y="2395572"/>
                  </a:lnTo>
                  <a:lnTo>
                    <a:pt x="8560899" y="2377419"/>
                  </a:lnTo>
                  <a:lnTo>
                    <a:pt x="8601239" y="2354783"/>
                  </a:lnTo>
                  <a:lnTo>
                    <a:pt x="8638666" y="2327977"/>
                  </a:lnTo>
                  <a:lnTo>
                    <a:pt x="8672868" y="2297317"/>
                  </a:lnTo>
                  <a:lnTo>
                    <a:pt x="8703528" y="2263116"/>
                  </a:lnTo>
                  <a:lnTo>
                    <a:pt x="8730335" y="2225689"/>
                  </a:lnTo>
                  <a:lnTo>
                    <a:pt x="8752972" y="2185349"/>
                  </a:lnTo>
                  <a:lnTo>
                    <a:pt x="8771125" y="2142412"/>
                  </a:lnTo>
                  <a:lnTo>
                    <a:pt x="8784481" y="2097190"/>
                  </a:lnTo>
                  <a:lnTo>
                    <a:pt x="8792725" y="2049999"/>
                  </a:lnTo>
                  <a:lnTo>
                    <a:pt x="8795543" y="2001153"/>
                  </a:lnTo>
                  <a:lnTo>
                    <a:pt x="8795543" y="418835"/>
                  </a:lnTo>
                  <a:lnTo>
                    <a:pt x="8792725" y="369991"/>
                  </a:lnTo>
                  <a:lnTo>
                    <a:pt x="8784481" y="322801"/>
                  </a:lnTo>
                  <a:lnTo>
                    <a:pt x="8771125" y="277581"/>
                  </a:lnTo>
                  <a:lnTo>
                    <a:pt x="8752972" y="234643"/>
                  </a:lnTo>
                  <a:lnTo>
                    <a:pt x="8730335" y="194304"/>
                  </a:lnTo>
                  <a:lnTo>
                    <a:pt x="8703528" y="156876"/>
                  </a:lnTo>
                  <a:lnTo>
                    <a:pt x="8672868" y="122675"/>
                  </a:lnTo>
                  <a:lnTo>
                    <a:pt x="8638666" y="92014"/>
                  </a:lnTo>
                  <a:lnTo>
                    <a:pt x="8601239" y="65208"/>
                  </a:lnTo>
                  <a:lnTo>
                    <a:pt x="8560899" y="42571"/>
                  </a:lnTo>
                  <a:lnTo>
                    <a:pt x="8517962" y="24417"/>
                  </a:lnTo>
                  <a:lnTo>
                    <a:pt x="8472742" y="11061"/>
                  </a:lnTo>
                  <a:lnTo>
                    <a:pt x="8425552" y="2817"/>
                  </a:lnTo>
                  <a:lnTo>
                    <a:pt x="8376708" y="0"/>
                  </a:lnTo>
                  <a:close/>
                </a:path>
              </a:pathLst>
            </a:custGeom>
            <a:solidFill>
              <a:srgbClr val="472063"/>
            </a:solidFill>
          </p:spPr>
          <p:txBody>
            <a:bodyPr wrap="square" lIns="0" tIns="0" rIns="0" bIns="0" rtlCol="0"/>
            <a:lstStyle/>
            <a:p>
              <a:endParaRPr>
                <a:latin typeface="Tamil Bible" pitchFamily="2" charset="0"/>
              </a:endParaRPr>
            </a:p>
          </p:txBody>
        </p:sp>
        <p:sp>
          <p:nvSpPr>
            <p:cNvPr id="10" name="object 10"/>
            <p:cNvSpPr/>
            <p:nvPr/>
          </p:nvSpPr>
          <p:spPr>
            <a:xfrm>
              <a:off x="11041548" y="8224880"/>
              <a:ext cx="8796020" cy="2419985"/>
            </a:xfrm>
            <a:custGeom>
              <a:avLst/>
              <a:gdLst/>
              <a:ahLst/>
              <a:cxnLst/>
              <a:rect l="l" t="t" r="r" b="b"/>
              <a:pathLst>
                <a:path w="8796019" h="2419984">
                  <a:moveTo>
                    <a:pt x="418835" y="0"/>
                  </a:moveTo>
                  <a:lnTo>
                    <a:pt x="369991" y="2817"/>
                  </a:lnTo>
                  <a:lnTo>
                    <a:pt x="322801" y="11061"/>
                  </a:lnTo>
                  <a:lnTo>
                    <a:pt x="277581" y="24417"/>
                  </a:lnTo>
                  <a:lnTo>
                    <a:pt x="234643" y="42571"/>
                  </a:lnTo>
                  <a:lnTo>
                    <a:pt x="194304" y="65208"/>
                  </a:lnTo>
                  <a:lnTo>
                    <a:pt x="156876" y="92014"/>
                  </a:lnTo>
                  <a:lnTo>
                    <a:pt x="122675" y="122675"/>
                  </a:lnTo>
                  <a:lnTo>
                    <a:pt x="92014" y="156876"/>
                  </a:lnTo>
                  <a:lnTo>
                    <a:pt x="65208" y="194304"/>
                  </a:lnTo>
                  <a:lnTo>
                    <a:pt x="42571" y="234643"/>
                  </a:lnTo>
                  <a:lnTo>
                    <a:pt x="24417" y="277581"/>
                  </a:lnTo>
                  <a:lnTo>
                    <a:pt x="11061" y="322801"/>
                  </a:lnTo>
                  <a:lnTo>
                    <a:pt x="2817" y="369991"/>
                  </a:lnTo>
                  <a:lnTo>
                    <a:pt x="0" y="418835"/>
                  </a:lnTo>
                  <a:lnTo>
                    <a:pt x="0" y="2001153"/>
                  </a:lnTo>
                  <a:lnTo>
                    <a:pt x="2817" y="2049999"/>
                  </a:lnTo>
                  <a:lnTo>
                    <a:pt x="11061" y="2097190"/>
                  </a:lnTo>
                  <a:lnTo>
                    <a:pt x="24417" y="2142412"/>
                  </a:lnTo>
                  <a:lnTo>
                    <a:pt x="42571" y="2185349"/>
                  </a:lnTo>
                  <a:lnTo>
                    <a:pt x="65208" y="2225689"/>
                  </a:lnTo>
                  <a:lnTo>
                    <a:pt x="92014" y="2263116"/>
                  </a:lnTo>
                  <a:lnTo>
                    <a:pt x="122675" y="2297317"/>
                  </a:lnTo>
                  <a:lnTo>
                    <a:pt x="156876" y="2327977"/>
                  </a:lnTo>
                  <a:lnTo>
                    <a:pt x="194304" y="2354783"/>
                  </a:lnTo>
                  <a:lnTo>
                    <a:pt x="234643" y="2377419"/>
                  </a:lnTo>
                  <a:lnTo>
                    <a:pt x="277581" y="2395572"/>
                  </a:lnTo>
                  <a:lnTo>
                    <a:pt x="322801" y="2408927"/>
                  </a:lnTo>
                  <a:lnTo>
                    <a:pt x="369991" y="2417171"/>
                  </a:lnTo>
                  <a:lnTo>
                    <a:pt x="418835" y="2419989"/>
                  </a:lnTo>
                  <a:lnTo>
                    <a:pt x="8376708" y="2419989"/>
                  </a:lnTo>
                  <a:lnTo>
                    <a:pt x="8425552" y="2417171"/>
                  </a:lnTo>
                  <a:lnTo>
                    <a:pt x="8472742" y="2408927"/>
                  </a:lnTo>
                  <a:lnTo>
                    <a:pt x="8517962" y="2395572"/>
                  </a:lnTo>
                  <a:lnTo>
                    <a:pt x="8560899" y="2377419"/>
                  </a:lnTo>
                  <a:lnTo>
                    <a:pt x="8601239" y="2354783"/>
                  </a:lnTo>
                  <a:lnTo>
                    <a:pt x="8638666" y="2327977"/>
                  </a:lnTo>
                  <a:lnTo>
                    <a:pt x="8672868" y="2297317"/>
                  </a:lnTo>
                  <a:lnTo>
                    <a:pt x="8703528" y="2263116"/>
                  </a:lnTo>
                  <a:lnTo>
                    <a:pt x="8730335" y="2225689"/>
                  </a:lnTo>
                  <a:lnTo>
                    <a:pt x="8752972" y="2185349"/>
                  </a:lnTo>
                  <a:lnTo>
                    <a:pt x="8771125" y="2142412"/>
                  </a:lnTo>
                  <a:lnTo>
                    <a:pt x="8784481" y="2097190"/>
                  </a:lnTo>
                  <a:lnTo>
                    <a:pt x="8792725" y="2049999"/>
                  </a:lnTo>
                  <a:lnTo>
                    <a:pt x="8795543" y="2001153"/>
                  </a:lnTo>
                  <a:lnTo>
                    <a:pt x="8795543" y="418835"/>
                  </a:lnTo>
                  <a:lnTo>
                    <a:pt x="8792725" y="369991"/>
                  </a:lnTo>
                  <a:lnTo>
                    <a:pt x="8784481" y="322801"/>
                  </a:lnTo>
                  <a:lnTo>
                    <a:pt x="8771125" y="277581"/>
                  </a:lnTo>
                  <a:lnTo>
                    <a:pt x="8752972" y="234643"/>
                  </a:lnTo>
                  <a:lnTo>
                    <a:pt x="8730335" y="194304"/>
                  </a:lnTo>
                  <a:lnTo>
                    <a:pt x="8703528" y="156876"/>
                  </a:lnTo>
                  <a:lnTo>
                    <a:pt x="8672868" y="122675"/>
                  </a:lnTo>
                  <a:lnTo>
                    <a:pt x="8638666" y="92014"/>
                  </a:lnTo>
                  <a:lnTo>
                    <a:pt x="8601239" y="65208"/>
                  </a:lnTo>
                  <a:lnTo>
                    <a:pt x="8560899" y="42571"/>
                  </a:lnTo>
                  <a:lnTo>
                    <a:pt x="8517962" y="24417"/>
                  </a:lnTo>
                  <a:lnTo>
                    <a:pt x="8472742" y="11061"/>
                  </a:lnTo>
                  <a:lnTo>
                    <a:pt x="8425552" y="2817"/>
                  </a:lnTo>
                  <a:lnTo>
                    <a:pt x="8376708" y="0"/>
                  </a:lnTo>
                  <a:lnTo>
                    <a:pt x="418835" y="0"/>
                  </a:lnTo>
                  <a:close/>
                </a:path>
              </a:pathLst>
            </a:custGeom>
            <a:ln w="3141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Tamil Bible" pitchFamily="2" charset="0"/>
              </a:endParaRPr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11250833" y="8238528"/>
            <a:ext cx="7943850" cy="206704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37795">
              <a:lnSpc>
                <a:spcPts val="3960"/>
              </a:lnSpc>
              <a:spcBef>
                <a:spcPts val="95"/>
              </a:spcBef>
              <a:tabLst>
                <a:tab pos="2179320" algn="l"/>
              </a:tabLst>
            </a:pPr>
            <a:r>
              <a:rPr sz="3300" b="1" u="sng" dirty="0">
                <a:solidFill>
                  <a:srgbClr val="FFFFFF"/>
                </a:solidFill>
                <a:latin typeface="Tamil Bible" pitchFamily="2" charset="0"/>
                <a:cs typeface="Arial MT"/>
              </a:rPr>
              <a:t>Gw;WNeha;	vjph;g;G:</a:t>
            </a:r>
            <a:endParaRPr sz="3300" b="1" u="sng" dirty="0">
              <a:latin typeface="Tamil Bible" pitchFamily="2" charset="0"/>
              <a:cs typeface="Arial MT"/>
            </a:endParaRPr>
          </a:p>
          <a:p>
            <a:pPr marL="12700" marR="5080">
              <a:lnSpc>
                <a:spcPts val="3960"/>
              </a:lnSpc>
              <a:spcBef>
                <a:spcPts val="95"/>
              </a:spcBef>
              <a:tabLst>
                <a:tab pos="1304925" algn="l"/>
                <a:tab pos="1839595" algn="l"/>
                <a:tab pos="2486025" algn="l"/>
                <a:tab pos="3708400" algn="l"/>
                <a:tab pos="3847465" algn="l"/>
                <a:tab pos="3897629" algn="l"/>
                <a:tab pos="4685030" algn="l"/>
                <a:tab pos="5240020" algn="l"/>
                <a:tab pos="5939155" algn="l"/>
                <a:tab pos="6358255" algn="l"/>
              </a:tabLst>
            </a:pPr>
            <a:r>
              <a:rPr sz="3300" dirty="0">
                <a:solidFill>
                  <a:srgbClr val="FFFFFF"/>
                </a:solidFill>
                <a:latin typeface="Tamil Bible" pitchFamily="2" charset="0"/>
                <a:cs typeface="Arial MT"/>
              </a:rPr>
              <a:t>jpuhl;irapy;	cs;s		rpy	$Wfs;&gt;	Fwpg;ghf rptg;G	jpuhl;irapy;&gt;			Gw;WNeha;	nry;fis vjph;j;Jg;	NghuhLk;	Mw;wy;	nfhz;lit.</a:t>
            </a:r>
            <a:endParaRPr sz="3300" dirty="0">
              <a:latin typeface="Tamil Bible" pitchFamily="2" charset="0"/>
              <a:cs typeface="Arial MT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3334977" y="130887"/>
            <a:ext cx="10679473" cy="825858"/>
          </a:xfrm>
          <a:custGeom>
            <a:avLst/>
            <a:gdLst/>
            <a:ahLst/>
            <a:cxnLst/>
            <a:rect l="l" t="t" r="r" b="b"/>
            <a:pathLst>
              <a:path w="14282419" h="1340485">
                <a:moveTo>
                  <a:pt x="14282287" y="0"/>
                </a:moveTo>
                <a:lnTo>
                  <a:pt x="0" y="0"/>
                </a:lnTo>
                <a:lnTo>
                  <a:pt x="0" y="1340273"/>
                </a:lnTo>
                <a:lnTo>
                  <a:pt x="14282287" y="1340273"/>
                </a:lnTo>
                <a:lnTo>
                  <a:pt x="1428228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latin typeface="Tamil Bible" pitchFamily="2" charset="0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3334977" y="130886"/>
            <a:ext cx="10679473" cy="812210"/>
          </a:xfrm>
          <a:prstGeom prst="rect">
            <a:avLst/>
          </a:prstGeom>
          <a:ln w="73296">
            <a:solidFill>
              <a:srgbClr val="472063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06045">
              <a:lnSpc>
                <a:spcPts val="6285"/>
              </a:lnSpc>
            </a:pPr>
            <a:r>
              <a:rPr sz="5750" dirty="0">
                <a:latin typeface="Tamil Bible" pitchFamily="2" charset="0"/>
              </a:rPr>
              <a:t>jpuhl;</a:t>
            </a:r>
            <a:r>
              <a:rPr sz="5750" dirty="0">
                <a:solidFill>
                  <a:srgbClr val="51205B"/>
                </a:solidFill>
                <a:latin typeface="Tamil Bible" pitchFamily="2" charset="0"/>
              </a:rPr>
              <a:t>;</a:t>
            </a:r>
            <a:r>
              <a:rPr sz="5750" dirty="0">
                <a:latin typeface="Tamil Bible" pitchFamily="2" charset="0"/>
              </a:rPr>
              <a:t>irapd;</a:t>
            </a:r>
            <a:r>
              <a:rPr sz="5750" dirty="0">
                <a:solidFill>
                  <a:srgbClr val="51205B"/>
                </a:solidFill>
                <a:latin typeface="Tamil Bible" pitchFamily="2" charset="0"/>
              </a:rPr>
              <a:t>; </a:t>
            </a:r>
            <a:r>
              <a:rPr sz="5750" dirty="0">
                <a:latin typeface="Tamil Bible" pitchFamily="2" charset="0"/>
              </a:rPr>
              <a:t>kUj;</a:t>
            </a:r>
            <a:r>
              <a:rPr sz="5750" dirty="0">
                <a:solidFill>
                  <a:srgbClr val="51205B"/>
                </a:solidFill>
                <a:latin typeface="Tamil Bible" pitchFamily="2" charset="0"/>
              </a:rPr>
              <a:t>;</a:t>
            </a:r>
            <a:r>
              <a:rPr sz="5750" dirty="0">
                <a:latin typeface="Tamil Bible" pitchFamily="2" charset="0"/>
              </a:rPr>
              <a:t>Jt gad;</a:t>
            </a:r>
            <a:r>
              <a:rPr sz="5750" dirty="0">
                <a:solidFill>
                  <a:srgbClr val="51205B"/>
                </a:solidFill>
                <a:latin typeface="Tamil Bible" pitchFamily="2" charset="0"/>
              </a:rPr>
              <a:t>;</a:t>
            </a:r>
            <a:r>
              <a:rPr sz="5750" dirty="0">
                <a:latin typeface="Tamil Bible" pitchFamily="2" charset="0"/>
              </a:rPr>
              <a:t>fs;</a:t>
            </a:r>
            <a:r>
              <a:rPr sz="5750" dirty="0">
                <a:solidFill>
                  <a:srgbClr val="51205B"/>
                </a:solidFill>
                <a:latin typeface="Tamil Bible" pitchFamily="2" charset="0"/>
              </a:rPr>
              <a:t>;</a:t>
            </a:r>
            <a:endParaRPr sz="5750" dirty="0">
              <a:latin typeface="Tamil Bible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168" y="0"/>
            <a:ext cx="9947910" cy="11308715"/>
            <a:chOff x="-168" y="0"/>
            <a:chExt cx="9947910" cy="113087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947341" cy="1130855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5706" y="7052141"/>
              <a:ext cx="9109710" cy="2021205"/>
            </a:xfrm>
            <a:custGeom>
              <a:avLst/>
              <a:gdLst/>
              <a:ahLst/>
              <a:cxnLst/>
              <a:rect l="l" t="t" r="r" b="b"/>
              <a:pathLst>
                <a:path w="9109710" h="2021204">
                  <a:moveTo>
                    <a:pt x="8690834" y="0"/>
                  </a:moveTo>
                  <a:lnTo>
                    <a:pt x="418835" y="0"/>
                  </a:lnTo>
                  <a:lnTo>
                    <a:pt x="369991" y="2817"/>
                  </a:lnTo>
                  <a:lnTo>
                    <a:pt x="322801" y="11061"/>
                  </a:lnTo>
                  <a:lnTo>
                    <a:pt x="277581" y="24417"/>
                  </a:lnTo>
                  <a:lnTo>
                    <a:pt x="234643" y="42571"/>
                  </a:lnTo>
                  <a:lnTo>
                    <a:pt x="194304" y="65208"/>
                  </a:lnTo>
                  <a:lnTo>
                    <a:pt x="156876" y="92014"/>
                  </a:lnTo>
                  <a:lnTo>
                    <a:pt x="122675" y="122675"/>
                  </a:lnTo>
                  <a:lnTo>
                    <a:pt x="92014" y="156876"/>
                  </a:lnTo>
                  <a:lnTo>
                    <a:pt x="65208" y="194304"/>
                  </a:lnTo>
                  <a:lnTo>
                    <a:pt x="42571" y="234643"/>
                  </a:lnTo>
                  <a:lnTo>
                    <a:pt x="24417" y="277581"/>
                  </a:lnTo>
                  <a:lnTo>
                    <a:pt x="11061" y="322801"/>
                  </a:lnTo>
                  <a:lnTo>
                    <a:pt x="2817" y="369991"/>
                  </a:lnTo>
                  <a:lnTo>
                    <a:pt x="0" y="418835"/>
                  </a:lnTo>
                  <a:lnTo>
                    <a:pt x="0" y="1602045"/>
                  </a:lnTo>
                  <a:lnTo>
                    <a:pt x="2817" y="1650889"/>
                  </a:lnTo>
                  <a:lnTo>
                    <a:pt x="11061" y="1698079"/>
                  </a:lnTo>
                  <a:lnTo>
                    <a:pt x="24417" y="1743299"/>
                  </a:lnTo>
                  <a:lnTo>
                    <a:pt x="42571" y="1786236"/>
                  </a:lnTo>
                  <a:lnTo>
                    <a:pt x="65208" y="1826576"/>
                  </a:lnTo>
                  <a:lnTo>
                    <a:pt x="92014" y="1864003"/>
                  </a:lnTo>
                  <a:lnTo>
                    <a:pt x="122675" y="1898205"/>
                  </a:lnTo>
                  <a:lnTo>
                    <a:pt x="156876" y="1928866"/>
                  </a:lnTo>
                  <a:lnTo>
                    <a:pt x="194304" y="1955672"/>
                  </a:lnTo>
                  <a:lnTo>
                    <a:pt x="234643" y="1978309"/>
                  </a:lnTo>
                  <a:lnTo>
                    <a:pt x="277581" y="1996462"/>
                  </a:lnTo>
                  <a:lnTo>
                    <a:pt x="322801" y="2009818"/>
                  </a:lnTo>
                  <a:lnTo>
                    <a:pt x="369991" y="2018063"/>
                  </a:lnTo>
                  <a:lnTo>
                    <a:pt x="418835" y="2020880"/>
                  </a:lnTo>
                  <a:lnTo>
                    <a:pt x="8690834" y="2020880"/>
                  </a:lnTo>
                  <a:lnTo>
                    <a:pt x="8739679" y="2018063"/>
                  </a:lnTo>
                  <a:lnTo>
                    <a:pt x="8786868" y="2009818"/>
                  </a:lnTo>
                  <a:lnTo>
                    <a:pt x="8832089" y="1996462"/>
                  </a:lnTo>
                  <a:lnTo>
                    <a:pt x="8875026" y="1978309"/>
                  </a:lnTo>
                  <a:lnTo>
                    <a:pt x="8915365" y="1955672"/>
                  </a:lnTo>
                  <a:lnTo>
                    <a:pt x="8952793" y="1928866"/>
                  </a:lnTo>
                  <a:lnTo>
                    <a:pt x="8986994" y="1898205"/>
                  </a:lnTo>
                  <a:lnTo>
                    <a:pt x="9017655" y="1864003"/>
                  </a:lnTo>
                  <a:lnTo>
                    <a:pt x="9044461" y="1826576"/>
                  </a:lnTo>
                  <a:lnTo>
                    <a:pt x="9067098" y="1786236"/>
                  </a:lnTo>
                  <a:lnTo>
                    <a:pt x="9085252" y="1743299"/>
                  </a:lnTo>
                  <a:lnTo>
                    <a:pt x="9098608" y="1698079"/>
                  </a:lnTo>
                  <a:lnTo>
                    <a:pt x="9106852" y="1650889"/>
                  </a:lnTo>
                  <a:lnTo>
                    <a:pt x="9109670" y="1602045"/>
                  </a:lnTo>
                  <a:lnTo>
                    <a:pt x="9109670" y="418835"/>
                  </a:lnTo>
                  <a:lnTo>
                    <a:pt x="9106852" y="369991"/>
                  </a:lnTo>
                  <a:lnTo>
                    <a:pt x="9098608" y="322801"/>
                  </a:lnTo>
                  <a:lnTo>
                    <a:pt x="9085252" y="277581"/>
                  </a:lnTo>
                  <a:lnTo>
                    <a:pt x="9067098" y="234643"/>
                  </a:lnTo>
                  <a:lnTo>
                    <a:pt x="9044461" y="194304"/>
                  </a:lnTo>
                  <a:lnTo>
                    <a:pt x="9017655" y="156876"/>
                  </a:lnTo>
                  <a:lnTo>
                    <a:pt x="8986994" y="122675"/>
                  </a:lnTo>
                  <a:lnTo>
                    <a:pt x="8952793" y="92014"/>
                  </a:lnTo>
                  <a:lnTo>
                    <a:pt x="8915365" y="65208"/>
                  </a:lnTo>
                  <a:lnTo>
                    <a:pt x="8875026" y="42571"/>
                  </a:lnTo>
                  <a:lnTo>
                    <a:pt x="8832089" y="24417"/>
                  </a:lnTo>
                  <a:lnTo>
                    <a:pt x="8786868" y="11061"/>
                  </a:lnTo>
                  <a:lnTo>
                    <a:pt x="8739679" y="2817"/>
                  </a:lnTo>
                  <a:lnTo>
                    <a:pt x="8690834" y="0"/>
                  </a:lnTo>
                  <a:close/>
                </a:path>
              </a:pathLst>
            </a:custGeom>
            <a:solidFill>
              <a:srgbClr val="47206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5706" y="7052141"/>
              <a:ext cx="9109710" cy="2021205"/>
            </a:xfrm>
            <a:custGeom>
              <a:avLst/>
              <a:gdLst/>
              <a:ahLst/>
              <a:cxnLst/>
              <a:rect l="l" t="t" r="r" b="b"/>
              <a:pathLst>
                <a:path w="9109710" h="2021204">
                  <a:moveTo>
                    <a:pt x="418835" y="0"/>
                  </a:moveTo>
                  <a:lnTo>
                    <a:pt x="369991" y="2817"/>
                  </a:lnTo>
                  <a:lnTo>
                    <a:pt x="322801" y="11061"/>
                  </a:lnTo>
                  <a:lnTo>
                    <a:pt x="277581" y="24417"/>
                  </a:lnTo>
                  <a:lnTo>
                    <a:pt x="234643" y="42571"/>
                  </a:lnTo>
                  <a:lnTo>
                    <a:pt x="194304" y="65208"/>
                  </a:lnTo>
                  <a:lnTo>
                    <a:pt x="156876" y="92014"/>
                  </a:lnTo>
                  <a:lnTo>
                    <a:pt x="122675" y="122675"/>
                  </a:lnTo>
                  <a:lnTo>
                    <a:pt x="92014" y="156876"/>
                  </a:lnTo>
                  <a:lnTo>
                    <a:pt x="65208" y="194304"/>
                  </a:lnTo>
                  <a:lnTo>
                    <a:pt x="42571" y="234643"/>
                  </a:lnTo>
                  <a:lnTo>
                    <a:pt x="24417" y="277581"/>
                  </a:lnTo>
                  <a:lnTo>
                    <a:pt x="11061" y="322801"/>
                  </a:lnTo>
                  <a:lnTo>
                    <a:pt x="2817" y="369991"/>
                  </a:lnTo>
                  <a:lnTo>
                    <a:pt x="0" y="418835"/>
                  </a:lnTo>
                  <a:lnTo>
                    <a:pt x="0" y="1602045"/>
                  </a:lnTo>
                  <a:lnTo>
                    <a:pt x="2817" y="1650889"/>
                  </a:lnTo>
                  <a:lnTo>
                    <a:pt x="11061" y="1698079"/>
                  </a:lnTo>
                  <a:lnTo>
                    <a:pt x="24417" y="1743299"/>
                  </a:lnTo>
                  <a:lnTo>
                    <a:pt x="42571" y="1786236"/>
                  </a:lnTo>
                  <a:lnTo>
                    <a:pt x="65208" y="1826576"/>
                  </a:lnTo>
                  <a:lnTo>
                    <a:pt x="92014" y="1864003"/>
                  </a:lnTo>
                  <a:lnTo>
                    <a:pt x="122675" y="1898205"/>
                  </a:lnTo>
                  <a:lnTo>
                    <a:pt x="156876" y="1928866"/>
                  </a:lnTo>
                  <a:lnTo>
                    <a:pt x="194304" y="1955672"/>
                  </a:lnTo>
                  <a:lnTo>
                    <a:pt x="234643" y="1978309"/>
                  </a:lnTo>
                  <a:lnTo>
                    <a:pt x="277581" y="1996462"/>
                  </a:lnTo>
                  <a:lnTo>
                    <a:pt x="322801" y="2009818"/>
                  </a:lnTo>
                  <a:lnTo>
                    <a:pt x="369991" y="2018063"/>
                  </a:lnTo>
                  <a:lnTo>
                    <a:pt x="418835" y="2020880"/>
                  </a:lnTo>
                  <a:lnTo>
                    <a:pt x="8690834" y="2020880"/>
                  </a:lnTo>
                  <a:lnTo>
                    <a:pt x="8739679" y="2018063"/>
                  </a:lnTo>
                  <a:lnTo>
                    <a:pt x="8786868" y="2009818"/>
                  </a:lnTo>
                  <a:lnTo>
                    <a:pt x="8832089" y="1996462"/>
                  </a:lnTo>
                  <a:lnTo>
                    <a:pt x="8875026" y="1978309"/>
                  </a:lnTo>
                  <a:lnTo>
                    <a:pt x="8915365" y="1955672"/>
                  </a:lnTo>
                  <a:lnTo>
                    <a:pt x="8952793" y="1928866"/>
                  </a:lnTo>
                  <a:lnTo>
                    <a:pt x="8986994" y="1898205"/>
                  </a:lnTo>
                  <a:lnTo>
                    <a:pt x="9017655" y="1864003"/>
                  </a:lnTo>
                  <a:lnTo>
                    <a:pt x="9044461" y="1826576"/>
                  </a:lnTo>
                  <a:lnTo>
                    <a:pt x="9067098" y="1786236"/>
                  </a:lnTo>
                  <a:lnTo>
                    <a:pt x="9085252" y="1743299"/>
                  </a:lnTo>
                  <a:lnTo>
                    <a:pt x="9098608" y="1698079"/>
                  </a:lnTo>
                  <a:lnTo>
                    <a:pt x="9106852" y="1650889"/>
                  </a:lnTo>
                  <a:lnTo>
                    <a:pt x="9109670" y="1602045"/>
                  </a:lnTo>
                  <a:lnTo>
                    <a:pt x="9109670" y="418835"/>
                  </a:lnTo>
                  <a:lnTo>
                    <a:pt x="9106852" y="369991"/>
                  </a:lnTo>
                  <a:lnTo>
                    <a:pt x="9098608" y="322801"/>
                  </a:lnTo>
                  <a:lnTo>
                    <a:pt x="9085252" y="277581"/>
                  </a:lnTo>
                  <a:lnTo>
                    <a:pt x="9067098" y="234643"/>
                  </a:lnTo>
                  <a:lnTo>
                    <a:pt x="9044461" y="194304"/>
                  </a:lnTo>
                  <a:lnTo>
                    <a:pt x="9017655" y="156876"/>
                  </a:lnTo>
                  <a:lnTo>
                    <a:pt x="8986994" y="122675"/>
                  </a:lnTo>
                  <a:lnTo>
                    <a:pt x="8952793" y="92014"/>
                  </a:lnTo>
                  <a:lnTo>
                    <a:pt x="8915365" y="65208"/>
                  </a:lnTo>
                  <a:lnTo>
                    <a:pt x="8875026" y="42571"/>
                  </a:lnTo>
                  <a:lnTo>
                    <a:pt x="8832089" y="24417"/>
                  </a:lnTo>
                  <a:lnTo>
                    <a:pt x="8786868" y="11061"/>
                  </a:lnTo>
                  <a:lnTo>
                    <a:pt x="8739679" y="2817"/>
                  </a:lnTo>
                  <a:lnTo>
                    <a:pt x="8690834" y="0"/>
                  </a:lnTo>
                  <a:lnTo>
                    <a:pt x="418835" y="0"/>
                  </a:lnTo>
                  <a:close/>
                </a:path>
              </a:pathLst>
            </a:custGeom>
            <a:ln w="3141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528782" y="7070587"/>
            <a:ext cx="8149590" cy="1554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37795">
              <a:lnSpc>
                <a:spcPts val="3960"/>
              </a:lnSpc>
              <a:spcBef>
                <a:spcPts val="95"/>
              </a:spcBef>
              <a:tabLst>
                <a:tab pos="1113790" algn="l"/>
              </a:tabLst>
            </a:pPr>
            <a:r>
              <a:rPr sz="3300" b="1" u="sng" dirty="0">
                <a:solidFill>
                  <a:srgbClr val="FFFFFF"/>
                </a:solidFill>
                <a:latin typeface="Tamil Bible" pitchFamily="2" charset="0"/>
                <a:cs typeface="Arial MT"/>
              </a:rPr>
              <a:t>fz;	ghh;it:</a:t>
            </a:r>
            <a:endParaRPr sz="3300" b="1" u="sng" dirty="0">
              <a:latin typeface="Tamil Bible" pitchFamily="2" charset="0"/>
              <a:cs typeface="Arial MT"/>
            </a:endParaRPr>
          </a:p>
          <a:p>
            <a:pPr marL="12700" marR="5080">
              <a:lnSpc>
                <a:spcPts val="3960"/>
              </a:lnSpc>
              <a:spcBef>
                <a:spcPts val="95"/>
              </a:spcBef>
              <a:tabLst>
                <a:tab pos="1303020" algn="l"/>
                <a:tab pos="2738755" algn="l"/>
                <a:tab pos="3714750" algn="l"/>
                <a:tab pos="3776979" algn="l"/>
                <a:tab pos="5138420" algn="l"/>
                <a:tab pos="5939790" algn="l"/>
              </a:tabLst>
            </a:pPr>
            <a:r>
              <a:rPr sz="3300" dirty="0">
                <a:solidFill>
                  <a:srgbClr val="FFFFFF"/>
                </a:solidFill>
                <a:latin typeface="Tamil Bible" pitchFamily="2" charset="0"/>
                <a:cs typeface="Arial MT"/>
              </a:rPr>
              <a:t>gr;ir	jpuhl;irapy;		cs;s	rpy itl;lkpd;fs;	fz;	ghh;itia	Nkk;gLj;Jk;</a:t>
            </a:r>
            <a:endParaRPr sz="3300" dirty="0">
              <a:latin typeface="Tamil Bible" pitchFamily="2" charset="0"/>
              <a:cs typeface="Arial MT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9926399" y="0"/>
            <a:ext cx="10193655" cy="11308715"/>
            <a:chOff x="9926399" y="0"/>
            <a:chExt cx="10193655" cy="11308715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926399" y="0"/>
              <a:ext cx="10177700" cy="11308555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11010135" y="6832252"/>
              <a:ext cx="9094470" cy="2343785"/>
            </a:xfrm>
            <a:custGeom>
              <a:avLst/>
              <a:gdLst/>
              <a:ahLst/>
              <a:cxnLst/>
              <a:rect l="l" t="t" r="r" b="b"/>
              <a:pathLst>
                <a:path w="9094469" h="2343784">
                  <a:moveTo>
                    <a:pt x="8688751" y="0"/>
                  </a:moveTo>
                  <a:lnTo>
                    <a:pt x="418835" y="0"/>
                  </a:lnTo>
                  <a:lnTo>
                    <a:pt x="369991" y="2817"/>
                  </a:lnTo>
                  <a:lnTo>
                    <a:pt x="322801" y="11061"/>
                  </a:lnTo>
                  <a:lnTo>
                    <a:pt x="277581" y="24417"/>
                  </a:lnTo>
                  <a:lnTo>
                    <a:pt x="234643" y="42571"/>
                  </a:lnTo>
                  <a:lnTo>
                    <a:pt x="194304" y="65208"/>
                  </a:lnTo>
                  <a:lnTo>
                    <a:pt x="156876" y="92014"/>
                  </a:lnTo>
                  <a:lnTo>
                    <a:pt x="122675" y="122675"/>
                  </a:lnTo>
                  <a:lnTo>
                    <a:pt x="92014" y="156876"/>
                  </a:lnTo>
                  <a:lnTo>
                    <a:pt x="65208" y="194304"/>
                  </a:lnTo>
                  <a:lnTo>
                    <a:pt x="42571" y="234643"/>
                  </a:lnTo>
                  <a:lnTo>
                    <a:pt x="24417" y="277581"/>
                  </a:lnTo>
                  <a:lnTo>
                    <a:pt x="11061" y="322801"/>
                  </a:lnTo>
                  <a:lnTo>
                    <a:pt x="2817" y="369991"/>
                  </a:lnTo>
                  <a:lnTo>
                    <a:pt x="0" y="418835"/>
                  </a:lnTo>
                  <a:lnTo>
                    <a:pt x="0" y="1924548"/>
                  </a:lnTo>
                  <a:lnTo>
                    <a:pt x="2817" y="1973393"/>
                  </a:lnTo>
                  <a:lnTo>
                    <a:pt x="11061" y="2020582"/>
                  </a:lnTo>
                  <a:lnTo>
                    <a:pt x="24417" y="2065803"/>
                  </a:lnTo>
                  <a:lnTo>
                    <a:pt x="42571" y="2108740"/>
                  </a:lnTo>
                  <a:lnTo>
                    <a:pt x="65208" y="2149079"/>
                  </a:lnTo>
                  <a:lnTo>
                    <a:pt x="92014" y="2186507"/>
                  </a:lnTo>
                  <a:lnTo>
                    <a:pt x="122675" y="2220708"/>
                  </a:lnTo>
                  <a:lnTo>
                    <a:pt x="156876" y="2251369"/>
                  </a:lnTo>
                  <a:lnTo>
                    <a:pt x="194304" y="2278175"/>
                  </a:lnTo>
                  <a:lnTo>
                    <a:pt x="234643" y="2300812"/>
                  </a:lnTo>
                  <a:lnTo>
                    <a:pt x="277581" y="2318966"/>
                  </a:lnTo>
                  <a:lnTo>
                    <a:pt x="322801" y="2332322"/>
                  </a:lnTo>
                  <a:lnTo>
                    <a:pt x="369991" y="2340566"/>
                  </a:lnTo>
                  <a:lnTo>
                    <a:pt x="418835" y="2343384"/>
                  </a:lnTo>
                  <a:lnTo>
                    <a:pt x="8688751" y="2343384"/>
                  </a:lnTo>
                  <a:lnTo>
                    <a:pt x="8737595" y="2340566"/>
                  </a:lnTo>
                  <a:lnTo>
                    <a:pt x="8784784" y="2332322"/>
                  </a:lnTo>
                  <a:lnTo>
                    <a:pt x="8830005" y="2318966"/>
                  </a:lnTo>
                  <a:lnTo>
                    <a:pt x="8872942" y="2300812"/>
                  </a:lnTo>
                  <a:lnTo>
                    <a:pt x="8913282" y="2278175"/>
                  </a:lnTo>
                  <a:lnTo>
                    <a:pt x="8950709" y="2251369"/>
                  </a:lnTo>
                  <a:lnTo>
                    <a:pt x="8984910" y="2220708"/>
                  </a:lnTo>
                  <a:lnTo>
                    <a:pt x="9015571" y="2186507"/>
                  </a:lnTo>
                  <a:lnTo>
                    <a:pt x="9042377" y="2149079"/>
                  </a:lnTo>
                  <a:lnTo>
                    <a:pt x="9065014" y="2108740"/>
                  </a:lnTo>
                  <a:lnTo>
                    <a:pt x="9083168" y="2065803"/>
                  </a:lnTo>
                  <a:lnTo>
                    <a:pt x="9093963" y="2029252"/>
                  </a:lnTo>
                  <a:lnTo>
                    <a:pt x="9093963" y="314131"/>
                  </a:lnTo>
                  <a:lnTo>
                    <a:pt x="9083168" y="277581"/>
                  </a:lnTo>
                  <a:lnTo>
                    <a:pt x="9065014" y="234643"/>
                  </a:lnTo>
                  <a:lnTo>
                    <a:pt x="9042377" y="194304"/>
                  </a:lnTo>
                  <a:lnTo>
                    <a:pt x="9015571" y="156876"/>
                  </a:lnTo>
                  <a:lnTo>
                    <a:pt x="8984910" y="122675"/>
                  </a:lnTo>
                  <a:lnTo>
                    <a:pt x="8950709" y="92014"/>
                  </a:lnTo>
                  <a:lnTo>
                    <a:pt x="8913282" y="65208"/>
                  </a:lnTo>
                  <a:lnTo>
                    <a:pt x="8872942" y="42571"/>
                  </a:lnTo>
                  <a:lnTo>
                    <a:pt x="8830005" y="24417"/>
                  </a:lnTo>
                  <a:lnTo>
                    <a:pt x="8784784" y="11061"/>
                  </a:lnTo>
                  <a:lnTo>
                    <a:pt x="8737595" y="2817"/>
                  </a:lnTo>
                  <a:lnTo>
                    <a:pt x="8688751" y="0"/>
                  </a:lnTo>
                  <a:close/>
                </a:path>
              </a:pathLst>
            </a:custGeom>
            <a:solidFill>
              <a:srgbClr val="47206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1010135" y="6832252"/>
              <a:ext cx="9094470" cy="2343785"/>
            </a:xfrm>
            <a:custGeom>
              <a:avLst/>
              <a:gdLst/>
              <a:ahLst/>
              <a:cxnLst/>
              <a:rect l="l" t="t" r="r" b="b"/>
              <a:pathLst>
                <a:path w="9094469" h="2343784">
                  <a:moveTo>
                    <a:pt x="9093963" y="314131"/>
                  </a:moveTo>
                  <a:lnTo>
                    <a:pt x="9083168" y="277581"/>
                  </a:lnTo>
                  <a:lnTo>
                    <a:pt x="9065014" y="234643"/>
                  </a:lnTo>
                  <a:lnTo>
                    <a:pt x="9042377" y="194304"/>
                  </a:lnTo>
                  <a:lnTo>
                    <a:pt x="9015571" y="156876"/>
                  </a:lnTo>
                  <a:lnTo>
                    <a:pt x="8984910" y="122675"/>
                  </a:lnTo>
                  <a:lnTo>
                    <a:pt x="8950709" y="92014"/>
                  </a:lnTo>
                  <a:lnTo>
                    <a:pt x="8913282" y="65208"/>
                  </a:lnTo>
                  <a:lnTo>
                    <a:pt x="8872942" y="42571"/>
                  </a:lnTo>
                  <a:lnTo>
                    <a:pt x="8830005" y="24417"/>
                  </a:lnTo>
                  <a:lnTo>
                    <a:pt x="8784784" y="11061"/>
                  </a:lnTo>
                  <a:lnTo>
                    <a:pt x="8737595" y="2817"/>
                  </a:lnTo>
                  <a:lnTo>
                    <a:pt x="8688751" y="0"/>
                  </a:lnTo>
                  <a:lnTo>
                    <a:pt x="418835" y="0"/>
                  </a:lnTo>
                  <a:lnTo>
                    <a:pt x="369991" y="2817"/>
                  </a:lnTo>
                  <a:lnTo>
                    <a:pt x="322801" y="11061"/>
                  </a:lnTo>
                  <a:lnTo>
                    <a:pt x="277581" y="24417"/>
                  </a:lnTo>
                  <a:lnTo>
                    <a:pt x="234643" y="42571"/>
                  </a:lnTo>
                  <a:lnTo>
                    <a:pt x="194304" y="65208"/>
                  </a:lnTo>
                  <a:lnTo>
                    <a:pt x="156876" y="92014"/>
                  </a:lnTo>
                  <a:lnTo>
                    <a:pt x="122675" y="122675"/>
                  </a:lnTo>
                  <a:lnTo>
                    <a:pt x="92014" y="156876"/>
                  </a:lnTo>
                  <a:lnTo>
                    <a:pt x="65208" y="194304"/>
                  </a:lnTo>
                  <a:lnTo>
                    <a:pt x="42571" y="234643"/>
                  </a:lnTo>
                  <a:lnTo>
                    <a:pt x="24417" y="277581"/>
                  </a:lnTo>
                  <a:lnTo>
                    <a:pt x="11061" y="322801"/>
                  </a:lnTo>
                  <a:lnTo>
                    <a:pt x="2817" y="369991"/>
                  </a:lnTo>
                  <a:lnTo>
                    <a:pt x="0" y="418835"/>
                  </a:lnTo>
                  <a:lnTo>
                    <a:pt x="0" y="1924548"/>
                  </a:lnTo>
                  <a:lnTo>
                    <a:pt x="2817" y="1973393"/>
                  </a:lnTo>
                  <a:lnTo>
                    <a:pt x="11061" y="2020582"/>
                  </a:lnTo>
                  <a:lnTo>
                    <a:pt x="24417" y="2065803"/>
                  </a:lnTo>
                  <a:lnTo>
                    <a:pt x="42571" y="2108740"/>
                  </a:lnTo>
                  <a:lnTo>
                    <a:pt x="65208" y="2149079"/>
                  </a:lnTo>
                  <a:lnTo>
                    <a:pt x="92014" y="2186507"/>
                  </a:lnTo>
                  <a:lnTo>
                    <a:pt x="122675" y="2220708"/>
                  </a:lnTo>
                  <a:lnTo>
                    <a:pt x="156876" y="2251369"/>
                  </a:lnTo>
                  <a:lnTo>
                    <a:pt x="194304" y="2278175"/>
                  </a:lnTo>
                  <a:lnTo>
                    <a:pt x="234643" y="2300812"/>
                  </a:lnTo>
                  <a:lnTo>
                    <a:pt x="277581" y="2318966"/>
                  </a:lnTo>
                  <a:lnTo>
                    <a:pt x="322801" y="2332322"/>
                  </a:lnTo>
                  <a:lnTo>
                    <a:pt x="369991" y="2340566"/>
                  </a:lnTo>
                  <a:lnTo>
                    <a:pt x="418835" y="2343384"/>
                  </a:lnTo>
                  <a:lnTo>
                    <a:pt x="8688751" y="2343384"/>
                  </a:lnTo>
                  <a:lnTo>
                    <a:pt x="8737595" y="2340566"/>
                  </a:lnTo>
                  <a:lnTo>
                    <a:pt x="8784784" y="2332322"/>
                  </a:lnTo>
                  <a:lnTo>
                    <a:pt x="8830005" y="2318966"/>
                  </a:lnTo>
                  <a:lnTo>
                    <a:pt x="8872942" y="2300812"/>
                  </a:lnTo>
                  <a:lnTo>
                    <a:pt x="8913282" y="2278175"/>
                  </a:lnTo>
                  <a:lnTo>
                    <a:pt x="8950709" y="2251369"/>
                  </a:lnTo>
                  <a:lnTo>
                    <a:pt x="8984910" y="2220708"/>
                  </a:lnTo>
                  <a:lnTo>
                    <a:pt x="9015571" y="2186507"/>
                  </a:lnTo>
                  <a:lnTo>
                    <a:pt x="9042377" y="2149079"/>
                  </a:lnTo>
                  <a:lnTo>
                    <a:pt x="9065014" y="2108740"/>
                  </a:lnTo>
                  <a:lnTo>
                    <a:pt x="9083168" y="2065803"/>
                  </a:lnTo>
                  <a:lnTo>
                    <a:pt x="9093963" y="2029252"/>
                  </a:lnTo>
                </a:path>
              </a:pathLst>
            </a:custGeom>
            <a:ln w="3141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11257196" y="6822295"/>
            <a:ext cx="7919720" cy="206704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37795">
              <a:lnSpc>
                <a:spcPts val="3960"/>
              </a:lnSpc>
              <a:spcBef>
                <a:spcPts val="95"/>
              </a:spcBef>
              <a:tabLst>
                <a:tab pos="1939925" algn="l"/>
              </a:tabLst>
            </a:pPr>
            <a:r>
              <a:rPr sz="3300" b="1" u="sng" dirty="0">
                <a:solidFill>
                  <a:srgbClr val="FFFFFF"/>
                </a:solidFill>
                <a:latin typeface="Tamil Bible" pitchFamily="2" charset="0"/>
                <a:cs typeface="Arial MT"/>
              </a:rPr>
              <a:t>nrhpkhd	MNuhf;fpak;:</a:t>
            </a:r>
            <a:endParaRPr sz="3300" b="1" u="sng" dirty="0">
              <a:latin typeface="Tamil Bible" pitchFamily="2" charset="0"/>
              <a:cs typeface="Arial MT"/>
            </a:endParaRPr>
          </a:p>
          <a:p>
            <a:pPr marL="12700" marR="5080">
              <a:lnSpc>
                <a:spcPts val="3960"/>
              </a:lnSpc>
              <a:spcBef>
                <a:spcPts val="95"/>
              </a:spcBef>
              <a:tabLst>
                <a:tab pos="1959610" algn="l"/>
                <a:tab pos="2818765" algn="l"/>
                <a:tab pos="3646804" algn="l"/>
                <a:tab pos="5443220" algn="l"/>
                <a:tab pos="5656580" algn="l"/>
              </a:tabLst>
            </a:pPr>
            <a:r>
              <a:rPr sz="3300" dirty="0">
                <a:solidFill>
                  <a:srgbClr val="FFFFFF"/>
                </a:solidFill>
                <a:latin typeface="Tamil Bible" pitchFamily="2" charset="0"/>
                <a:cs typeface="Arial MT"/>
              </a:rPr>
              <a:t>ehh;r;rj;J	epiwe;j	jpuhl;ir	nrhpkhdj;ij Nkk;gLj;jTk;&gt;	kyr;rpf;fiyj;		jLf;fTk; cjTfpwJ.</a:t>
            </a:r>
            <a:endParaRPr sz="3300" dirty="0">
              <a:latin typeface="Tamil Bible" pitchFamily="2" charset="0"/>
              <a:cs typeface="Arial M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53</TotalTime>
  <Words>708</Words>
  <Application>Microsoft Office PowerPoint</Application>
  <PresentationFormat>Custom</PresentationFormat>
  <Paragraphs>40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 MT</vt:lpstr>
      <vt:lpstr>Calibri</vt:lpstr>
      <vt:lpstr>Lucida Sans Unicode</vt:lpstr>
      <vt:lpstr>Poppins</vt:lpstr>
      <vt:lpstr>Tamil Bible</vt:lpstr>
      <vt:lpstr>Office Theme</vt:lpstr>
      <vt:lpstr>MNuhf;;fpa nra;;jp</vt:lpstr>
      <vt:lpstr>jpuhl;;ir gok;;</vt:lpstr>
      <vt:lpstr>jpuhl;;ir tiffs;;</vt:lpstr>
      <vt:lpstr>jpuhl;;irapypUe;;J ngwg;;gLk;; nghUl;;fs;;</vt:lpstr>
      <vt:lpstr>PowerPoint Presentation</vt:lpstr>
      <vt:lpstr>PowerPoint Presentation</vt:lpstr>
      <vt:lpstr>PowerPoint Presentation</vt:lpstr>
      <vt:lpstr>jpuhl;;irapd;; kUj;;Jt gad;;fs;;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isaac mano</dc:creator>
  <cp:lastModifiedBy>isaac mano</cp:lastModifiedBy>
  <cp:revision>1</cp:revision>
  <dcterms:created xsi:type="dcterms:W3CDTF">2025-09-12T07:44:44Z</dcterms:created>
  <dcterms:modified xsi:type="dcterms:W3CDTF">2025-09-12T08:43:23Z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2025-09-12T00:00:00Z</vt:filetime>
  </property>
  <property fmtid="{D5CDD505-2E9C-101B-9397-08002B2CF9AE}" pid="3" name="Creator">
    <vt:lpwstr>Adobe InDesign 16.1 (Windows)</vt:lpwstr>
  </property>
  <property fmtid="{D5CDD505-2E9C-101B-9397-08002B2CF9AE}" pid="4" name="LastSaved">
    <vt:filetime>2025-09-12T00:00:00Z</vt:filetime>
  </property>
  <property fmtid="{D5CDD505-2E9C-101B-9397-08002B2CF9AE}" pid="5" name="Producer">
    <vt:lpwstr>Adobe PDF Library 15.0</vt:lpwstr>
  </property>
</Properties>
</file>