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4.jpg" ContentType="image/jpeg"/>
  <Override PartName="/ppt/media/image5.jpg" ContentType="image/jpeg"/>
  <Override PartName="/ppt/media/image6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ppt/media/image18.jpg" ContentType="image/jpeg"/>
  <Override PartName="/ppt/media/image19.jpg" ContentType="image/jpeg"/>
  <Override PartName="/ppt/media/image20.jpg" ContentType="image/jpeg"/>
  <Override PartName="/ppt/media/image21.jpg" ContentType="image/jpeg"/>
  <Override PartName="/ppt/media/image22.jpg" ContentType="image/jpeg"/>
  <Override PartName="/ppt/media/image23.jpg" ContentType="image/jpeg"/>
  <Override PartName="/ppt/media/image24.jpg" ContentType="image/jpeg"/>
  <Override PartName="/ppt/media/image2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2" r:id="rId5"/>
    <p:sldId id="268" r:id="rId6"/>
    <p:sldId id="260" r:id="rId7"/>
    <p:sldId id="261" r:id="rId8"/>
    <p:sldId id="259" r:id="rId9"/>
    <p:sldId id="263" r:id="rId10"/>
    <p:sldId id="269" r:id="rId11"/>
    <p:sldId id="266" r:id="rId12"/>
    <p:sldId id="264" r:id="rId13"/>
    <p:sldId id="267" r:id="rId14"/>
    <p:sldId id="270" r:id="rId15"/>
    <p:sldId id="265" r:id="rId16"/>
  </p:sldIdLst>
  <p:sldSz cx="20104100" cy="11309350"/>
  <p:notesSz cx="20104100" cy="11309350"/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Default Section" id="{97AA6624-FB4F-4201-824A-93CF0C530958}">
          <p14:sldIdLst>
            <p14:sldId id="256"/>
            <p14:sldId id="257"/>
            <p14:sldId id="258"/>
            <p14:sldId id="262"/>
            <p14:sldId id="268"/>
            <p14:sldId id="260"/>
            <p14:sldId id="261"/>
            <p14:sldId id="259"/>
            <p14:sldId id="263"/>
          </p14:sldIdLst>
        </p14:section>
        <p14:section name="Untitled Section" id="{E04ED7BA-55BC-4557-B790-80BB5963CF3D}">
          <p14:sldIdLst>
            <p14:sldId id="269"/>
            <p14:sldId id="266"/>
            <p14:sldId id="264"/>
            <p14:sldId id="267"/>
            <p14:sldId id="270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09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2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-4" y="220312"/>
            <a:ext cx="3173700" cy="496499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577370" y="7191435"/>
            <a:ext cx="2526697" cy="411712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588D8F-3B5C-CDF0-A306-BCC63D653A44}"/>
              </a:ext>
            </a:extLst>
          </p:cNvPr>
          <p:cNvSpPr txBox="1"/>
          <p:nvPr/>
        </p:nvSpPr>
        <p:spPr>
          <a:xfrm>
            <a:off x="5480050" y="2201145"/>
            <a:ext cx="1120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600" b="1" dirty="0">
                <a:ln w="22225">
                  <a:solidFill>
                    <a:srgbClr val="F10972"/>
                  </a:solidFill>
                  <a:prstDash val="solid"/>
                </a:ln>
                <a:solidFill>
                  <a:schemeClr val="tx1"/>
                </a:solidFill>
                <a:latin typeface="Tamil Bible" pitchFamily="2" charset="0"/>
              </a:rPr>
              <a:t>,</a:t>
            </a:r>
            <a:r>
              <a:rPr lang="en-IN" sz="9600" b="1" dirty="0" err="1">
                <a:ln w="22225">
                  <a:solidFill>
                    <a:srgbClr val="F10972"/>
                  </a:solidFill>
                  <a:prstDash val="solid"/>
                </a:ln>
                <a:solidFill>
                  <a:schemeClr val="tx1"/>
                </a:solidFill>
                <a:latin typeface="Tamil Bible" pitchFamily="2" charset="0"/>
              </a:rPr>
              <a:t>aw;if</a:t>
            </a:r>
            <a:r>
              <a:rPr lang="en-IN" sz="9600" b="1" dirty="0">
                <a:ln w="22225">
                  <a:solidFill>
                    <a:srgbClr val="F10972"/>
                  </a:solidFill>
                  <a:prstDash val="solid"/>
                </a:ln>
                <a:solidFill>
                  <a:schemeClr val="tx1"/>
                </a:solidFill>
                <a:latin typeface="Tamil Bible" pitchFamily="2" charset="0"/>
              </a:rPr>
              <a:t> </a:t>
            </a:r>
            <a:r>
              <a:rPr lang="en-IN" sz="9600" b="1" dirty="0" err="1">
                <a:ln w="22225">
                  <a:solidFill>
                    <a:srgbClr val="F10972"/>
                  </a:solidFill>
                  <a:prstDash val="solid"/>
                </a:ln>
                <a:solidFill>
                  <a:schemeClr val="tx1"/>
                </a:solidFill>
                <a:latin typeface="Tamil Bible" pitchFamily="2" charset="0"/>
              </a:rPr>
              <a:t>nra;jp</a:t>
            </a:r>
            <a:endParaRPr lang="en-IN" sz="9600" b="1" dirty="0">
              <a:ln w="22225">
                <a:solidFill>
                  <a:srgbClr val="F10972"/>
                </a:solidFill>
                <a:prstDash val="solid"/>
              </a:ln>
              <a:solidFill>
                <a:schemeClr val="tx1"/>
              </a:solidFill>
              <a:latin typeface="Tamil Bible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B045F1-CEBF-1336-51BA-847979BCDE65}"/>
              </a:ext>
            </a:extLst>
          </p:cNvPr>
          <p:cNvSpPr txBox="1"/>
          <p:nvPr/>
        </p:nvSpPr>
        <p:spPr>
          <a:xfrm>
            <a:off x="4270266" y="3673475"/>
            <a:ext cx="1242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10972"/>
                </a:solidFill>
                <a:latin typeface="Tamil Bible" pitchFamily="2" charset="0"/>
              </a:rPr>
              <a:t>/</a:t>
            </a:r>
            <a:r>
              <a:rPr lang="en-US" sz="80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10972"/>
                </a:solidFill>
                <a:latin typeface="Tamil Bible" pitchFamily="2" charset="0"/>
              </a:rPr>
              <a:t>gpskpq;Nfh</a:t>
            </a:r>
            <a:r>
              <a:rPr lang="en-US" sz="80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109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(Flamingo)</a:t>
            </a:r>
            <a:endParaRPr lang="en-US" sz="80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F10972"/>
              </a:solidFill>
              <a:latin typeface="Tamil Bibl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2A064E-1AE4-D629-096C-BC0B27FDFABF}"/>
              </a:ext>
            </a:extLst>
          </p:cNvPr>
          <p:cNvSpPr txBox="1"/>
          <p:nvPr/>
        </p:nvSpPr>
        <p:spPr>
          <a:xfrm>
            <a:off x="2934576" y="3394630"/>
            <a:ext cx="103231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>
                <a:latin typeface="Tamil Bible" pitchFamily="2" charset="0"/>
              </a:rPr>
              <a:t>,</a:t>
            </a:r>
            <a:r>
              <a:rPr lang="en-US" sz="4000" b="1" dirty="0" err="1">
                <a:latin typeface="Tamil Bible" pitchFamily="2" charset="0"/>
              </a:rPr>
              <a:t>dr;Nrh;f;if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Kbe;J</a:t>
            </a:r>
            <a:r>
              <a:rPr lang="en-US" sz="4000" b="1" dirty="0">
                <a:latin typeface="Tamil Bible" pitchFamily="2" charset="0"/>
              </a:rPr>
              <a:t>&gt; $</a:t>
            </a:r>
            <a:r>
              <a:rPr lang="en-US" sz="4000" b="1" dirty="0" err="1">
                <a:latin typeface="Tamil Bible" pitchFamily="2" charset="0"/>
              </a:rPr>
              <a:t>l;bd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cr;rpapYs;s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Fopapy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ruhrhpahf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xU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Kl;ilapLk</a:t>
            </a:r>
            <a:r>
              <a:rPr lang="en-US" sz="4000" b="1" dirty="0">
                <a:latin typeface="Tamil Bible" pitchFamily="2" charset="0"/>
              </a:rPr>
              <a:t>;.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8D49C6-8818-E31F-7806-992E559EA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5850" y="1127453"/>
            <a:ext cx="5829300" cy="3886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93F307-0B17-6F7E-34BC-7F04E0100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18400"/>
            <a:ext cx="5829300" cy="3790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4903F2-1E04-07D8-2F66-CED0D07068F3}"/>
              </a:ext>
            </a:extLst>
          </p:cNvPr>
          <p:cNvSpPr txBox="1"/>
          <p:nvPr/>
        </p:nvSpPr>
        <p:spPr>
          <a:xfrm>
            <a:off x="2934576" y="5315883"/>
            <a:ext cx="161090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>
                <a:latin typeface="Tamil Bible" pitchFamily="2" charset="0"/>
              </a:rPr>
              <a:t>Kl;ilapl;lgpd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Mz</a:t>
            </a:r>
            <a:r>
              <a:rPr lang="en-US" sz="4000" b="1" dirty="0">
                <a:latin typeface="Tamil Bible" pitchFamily="2" charset="0"/>
              </a:rPr>
              <a:t>;&gt; </a:t>
            </a:r>
            <a:r>
              <a:rPr lang="en-US" sz="4000" b="1" dirty="0" err="1">
                <a:latin typeface="Tamil Bible" pitchFamily="2" charset="0"/>
              </a:rPr>
              <a:t>ngz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g+ehiufs</a:t>
            </a:r>
            <a:r>
              <a:rPr lang="en-US" sz="4000" b="1" dirty="0">
                <a:latin typeface="Tamil Bible" pitchFamily="2" charset="0"/>
              </a:rPr>
              <a:t>; ,</a:t>
            </a:r>
            <a:r>
              <a:rPr lang="en-US" sz="4000" b="1" dirty="0" err="1">
                <a:latin typeface="Tamil Bible" pitchFamily="2" charset="0"/>
              </a:rPr>
              <a:t>uz;LNk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xd;W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khw;wp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xd;W</a:t>
            </a:r>
            <a:r>
              <a:rPr lang="en-US" sz="4000" b="1" dirty="0">
                <a:latin typeface="Tamil Bible" pitchFamily="2" charset="0"/>
              </a:rPr>
              <a:t> mil </a:t>
            </a:r>
            <a:r>
              <a:rPr lang="en-US" sz="4000" b="1" dirty="0" err="1">
                <a:latin typeface="Tamil Bible" pitchFamily="2" charset="0"/>
              </a:rPr>
              <a:t>fhf;Fk</a:t>
            </a:r>
            <a:r>
              <a:rPr lang="en-US" sz="4000" b="1" dirty="0">
                <a:latin typeface="Tamil Bible" pitchFamily="2" charset="0"/>
              </a:rPr>
              <a:t>;&gt; </a:t>
            </a:r>
            <a:r>
              <a:rPr lang="en-US" sz="4000" b="1" dirty="0" err="1">
                <a:latin typeface="Tamil Bible" pitchFamily="2" charset="0"/>
              </a:rPr>
              <a:t>milfhf;Fk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ehiu</a:t>
            </a:r>
            <a:r>
              <a:rPr lang="en-US" sz="4000" b="1" dirty="0">
                <a:latin typeface="Tamil Bible" pitchFamily="2" charset="0"/>
              </a:rPr>
              <a:t> ,</a:t>
            </a:r>
            <a:r>
              <a:rPr lang="en-US" sz="4000" b="1" dirty="0" err="1">
                <a:latin typeface="Tamil Bible" pitchFamily="2" charset="0"/>
              </a:rPr>
              <a:t>jd;Nky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fhy;fis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klf;fpf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nfhz;L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jhd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cl;fhh;e;J</a:t>
            </a:r>
            <a:r>
              <a:rPr lang="en-US" sz="4000" b="1" dirty="0">
                <a:latin typeface="Tamil Bible" pitchFamily="2" charset="0"/>
              </a:rPr>
              <a:t> </a:t>
            </a:r>
            <a:r>
              <a:rPr lang="en-US" sz="4000" b="1" dirty="0" err="1">
                <a:latin typeface="Tamil Bible" pitchFamily="2" charset="0"/>
              </a:rPr>
              <a:t>milfhf;Fk</a:t>
            </a:r>
            <a:r>
              <a:rPr lang="en-US" sz="4000" b="1" dirty="0">
                <a:latin typeface="Tamil Bible" pitchFamily="2" charset="0"/>
              </a:rPr>
              <a:t>;.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8C1A81-A93B-2D65-F8A2-D13DC40CBDC7}"/>
              </a:ext>
            </a:extLst>
          </p:cNvPr>
          <p:cNvSpPr txBox="1"/>
          <p:nvPr/>
        </p:nvSpPr>
        <p:spPr>
          <a:xfrm>
            <a:off x="6470650" y="8397875"/>
            <a:ext cx="1005051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b="1" dirty="0">
                <a:latin typeface="Tamil Bible" pitchFamily="2" charset="0"/>
              </a:rPr>
              <a:t>,</a:t>
            </a:r>
            <a:r>
              <a:rPr lang="en-US" sz="4000" b="1" dirty="0" err="1">
                <a:latin typeface="Tamil Bible" pitchFamily="2" charset="0"/>
              </a:rPr>
              <a:t>UtUk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jq;fs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FQ;Rf;F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nfhOg;Gfs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kw;Wk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Gujq;fs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epiwe;j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ghy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Nghd;w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nghUisf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nfhz;L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cztspf;fpwd;wd</a:t>
            </a:r>
            <a:r>
              <a:rPr lang="en-US" sz="4000" b="1" dirty="0">
                <a:latin typeface="Tamil Bible" pitchFamily="2" charset="0"/>
              </a:rPr>
              <a:t>.</a:t>
            </a:r>
            <a:endParaRPr lang="en-IN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2117CA-1321-E17B-91D2-6EF9302B9663}"/>
              </a:ext>
            </a:extLst>
          </p:cNvPr>
          <p:cNvSpPr txBox="1"/>
          <p:nvPr/>
        </p:nvSpPr>
        <p:spPr>
          <a:xfrm>
            <a:off x="2934576" y="1441270"/>
            <a:ext cx="100505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>
                <a:latin typeface="Tamil Bible" pitchFamily="2" charset="0"/>
              </a:rPr>
              <a:t>gpskpq;Nfhf;fs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xNu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xU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JizAld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tho;fpwJ</a:t>
            </a:r>
            <a:r>
              <a:rPr lang="en-US" sz="4000" b="1" dirty="0">
                <a:latin typeface="Tamil Bible" pitchFamily="2" charset="0"/>
              </a:rPr>
              <a:t> 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379757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81E81C-841B-AEAA-3A8B-D165470C18F0}"/>
              </a:ext>
            </a:extLst>
          </p:cNvPr>
          <p:cNvSpPr txBox="1"/>
          <p:nvPr/>
        </p:nvSpPr>
        <p:spPr>
          <a:xfrm>
            <a:off x="2638206" y="962999"/>
            <a:ext cx="1202011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>
                <a:latin typeface="Tamil Bible" pitchFamily="2" charset="0"/>
              </a:rPr>
              <a:t>Gjpjhfg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gpwe;j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FQ;Rfshy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jq;fSf;Fj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jhq;fNs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czT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Njbf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nfhs;s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KbahJ</a:t>
            </a:r>
            <a:r>
              <a:rPr lang="en-US" sz="4000" b="1" dirty="0">
                <a:latin typeface="Tamil Bible" pitchFamily="2" charset="0"/>
              </a:rPr>
              <a:t>&gt; </a:t>
            </a:r>
            <a:r>
              <a:rPr lang="en-US" sz="4000" b="1" dirty="0" err="1">
                <a:latin typeface="Tamil Bible" pitchFamily="2" charset="0"/>
              </a:rPr>
              <a:t>vdNt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ngw;Nwhh;fs</a:t>
            </a:r>
            <a:r>
              <a:rPr lang="en-US" sz="4000" b="1" dirty="0">
                <a:latin typeface="Tamil Bible" pitchFamily="2" charset="0"/>
              </a:rPr>
              <a:t>; ,</a:t>
            </a:r>
            <a:r>
              <a:rPr lang="en-US" sz="4000" b="1" dirty="0" err="1">
                <a:latin typeface="Tamil Bible" pitchFamily="2" charset="0"/>
              </a:rPr>
              <a:t>UtUk</a:t>
            </a:r>
            <a:r>
              <a:rPr lang="en-US" sz="4000" b="1" dirty="0">
                <a:latin typeface="Tamil Bible" pitchFamily="2" charset="0"/>
              </a:rPr>
              <a:t>;; </a:t>
            </a:r>
            <a:r>
              <a:rPr lang="en-US" sz="4000" b="1" dirty="0" err="1">
                <a:latin typeface="Tamil Bible" pitchFamily="2" charset="0"/>
              </a:rPr>
              <a:t>epwkpfs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epiwe;j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nre;epw</a:t>
            </a:r>
            <a:r>
              <a:rPr lang="en-US" sz="4000" b="1" dirty="0">
                <a:latin typeface="Tamil Bible" pitchFamily="2" charset="0"/>
              </a:rPr>
              <a:t> “</a:t>
            </a:r>
            <a:r>
              <a:rPr lang="en-US" sz="4000" b="1" dirty="0">
                <a:latin typeface="Poppins" panose="00000500000000000000" pitchFamily="2" charset="0"/>
                <a:cs typeface="Poppins" panose="00000500000000000000" pitchFamily="2" charset="0"/>
              </a:rPr>
              <a:t>crop milk</a:t>
            </a:r>
            <a:r>
              <a:rPr lang="en-US" sz="4000" b="1" dirty="0">
                <a:latin typeface="Tamil Bible" pitchFamily="2" charset="0"/>
                <a:cs typeface="Poppins" panose="00000500000000000000" pitchFamily="2" charset="0"/>
              </a:rPr>
              <a:t>"</a:t>
            </a:r>
            <a:r>
              <a:rPr lang="en-US" sz="4000" b="1" dirty="0">
                <a:latin typeface="Tamil Bible" pitchFamily="2" charset="0"/>
              </a:rPr>
              <a:t>-I (</a:t>
            </a:r>
            <a:r>
              <a:rPr lang="en-US" sz="4000" b="1" dirty="0" err="1">
                <a:latin typeface="Tamil Bible" pitchFamily="2" charset="0"/>
              </a:rPr>
              <a:t>gaph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ghy</a:t>
            </a:r>
            <a:r>
              <a:rPr lang="en-US" sz="4000" b="1" dirty="0">
                <a:latin typeface="Tamil Bible" pitchFamily="2" charset="0"/>
              </a:rPr>
              <a:t>;) </a:t>
            </a:r>
            <a:r>
              <a:rPr lang="en-US" sz="4000" b="1" dirty="0" err="1">
                <a:latin typeface="Tamil Bible" pitchFamily="2" charset="0"/>
              </a:rPr>
              <a:t>FQ;Rfspd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thapy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ff;fpf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nfhLf;fpd;wd</a:t>
            </a:r>
            <a:r>
              <a:rPr lang="en-US" sz="4000" b="1" dirty="0">
                <a:latin typeface="Tamil Bible" pitchFamily="2" charset="0"/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1C3CE6-1BB9-A195-2D39-3FC5A77E71A0}"/>
              </a:ext>
            </a:extLst>
          </p:cNvPr>
          <p:cNvSpPr txBox="1"/>
          <p:nvPr/>
        </p:nvSpPr>
        <p:spPr>
          <a:xfrm>
            <a:off x="3727450" y="190193"/>
            <a:ext cx="106601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109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crop milk</a:t>
            </a:r>
            <a:r>
              <a:rPr lang="en-US" sz="4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10972"/>
                </a:solidFill>
                <a:latin typeface="Tamil Bible" pitchFamily="2" charset="0"/>
                <a:cs typeface="Poppins" panose="00000500000000000000" pitchFamily="2" charset="0"/>
              </a:rPr>
              <a:t> (FQ;R </a:t>
            </a:r>
            <a:r>
              <a:rPr lang="en-US" sz="48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10972"/>
                </a:solidFill>
                <a:latin typeface="Tamil Bible" pitchFamily="2" charset="0"/>
                <a:cs typeface="Poppins" panose="00000500000000000000" pitchFamily="2" charset="0"/>
              </a:rPr>
              <a:t>gwitapd</a:t>
            </a:r>
            <a:r>
              <a:rPr lang="en-US" sz="4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10972"/>
                </a:solidFill>
                <a:latin typeface="Tamil Bible" pitchFamily="2" charset="0"/>
                <a:cs typeface="Poppins" panose="00000500000000000000" pitchFamily="2" charset="0"/>
              </a:rPr>
              <a:t>; </a:t>
            </a:r>
            <a:r>
              <a:rPr lang="en-US" sz="48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10972"/>
                </a:solidFill>
                <a:latin typeface="Tamil Bible" pitchFamily="2" charset="0"/>
                <a:cs typeface="Poppins" panose="00000500000000000000" pitchFamily="2" charset="0"/>
              </a:rPr>
              <a:t>czT</a:t>
            </a:r>
            <a:r>
              <a:rPr lang="en-US" sz="4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10972"/>
                </a:solidFill>
                <a:latin typeface="Tamil Bible" pitchFamily="2" charset="0"/>
                <a:cs typeface="Poppins" panose="00000500000000000000" pitchFamily="2" charset="0"/>
              </a:rPr>
              <a:t>:</a:t>
            </a:r>
            <a:endParaRPr lang="en-IN" sz="4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F1097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48384E-1413-D4EF-D61B-F42980059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9069" y="549275"/>
            <a:ext cx="4876362" cy="32509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D61911-A1C3-29E8-0A69-AD6C47C51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28" y="6936857"/>
            <a:ext cx="5829300" cy="38766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A6AEA0C-149A-B5CF-A53B-2A6AB7D83E8A}"/>
              </a:ext>
            </a:extLst>
          </p:cNvPr>
          <p:cNvSpPr txBox="1"/>
          <p:nvPr/>
        </p:nvSpPr>
        <p:spPr>
          <a:xfrm>
            <a:off x="6051550" y="7026275"/>
            <a:ext cx="123063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>
                <a:latin typeface="Tamil Bible" pitchFamily="2" charset="0"/>
              </a:rPr>
              <a:t>FQ;Rfs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tsu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tsu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mtw;wpd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myFfs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tise;J</a:t>
            </a:r>
            <a:r>
              <a:rPr lang="en-US" sz="4000" b="1" dirty="0">
                <a:latin typeface="Tamil Bible" pitchFamily="2" charset="0"/>
              </a:rPr>
              <a:t>&gt; </a:t>
            </a:r>
            <a:r>
              <a:rPr lang="en-US" sz="4000" b="1" dirty="0" err="1">
                <a:latin typeface="Tamil Bible" pitchFamily="2" charset="0"/>
              </a:rPr>
              <a:t>rpy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thuq;fspy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jhdhf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czit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cz;zf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fw;Wf;nfhs;fpd;wd</a:t>
            </a:r>
            <a:r>
              <a:rPr lang="en-US" sz="4000" b="1" dirty="0">
                <a:latin typeface="Tamil Bible" pitchFamily="2" charset="0"/>
              </a:rPr>
              <a:t>.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>
                <a:latin typeface="Tamil Bible" pitchFamily="2" charset="0"/>
              </a:rPr>
              <a:t>gy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khjq;fSf;Fg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gpwF</a:t>
            </a:r>
            <a:r>
              <a:rPr lang="en-US" sz="4000" b="1" dirty="0">
                <a:latin typeface="Tamil Bible" pitchFamily="2" charset="0"/>
              </a:rPr>
              <a:t>&gt; </a:t>
            </a:r>
            <a:r>
              <a:rPr lang="en-US" sz="4000" b="1" dirty="0" err="1">
                <a:latin typeface="Tamil Bible" pitchFamily="2" charset="0"/>
              </a:rPr>
              <a:t>fNuhl;bdha;Lfs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epiwe;j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czTfis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cl;nfhz;L</a:t>
            </a:r>
            <a:r>
              <a:rPr lang="en-US" sz="4000" b="1" dirty="0">
                <a:latin typeface="Tamil Bible" pitchFamily="2" charset="0"/>
              </a:rPr>
              <a:t>&gt; </a:t>
            </a:r>
            <a:r>
              <a:rPr lang="en-US" sz="4000" b="1" dirty="0" err="1">
                <a:latin typeface="Tamil Bible" pitchFamily="2" charset="0"/>
              </a:rPr>
              <a:t>mtw;iw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tsh;rpij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khw;wk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nra;Ak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NghJ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mtw;wpd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rpwFfs</a:t>
            </a:r>
            <a:r>
              <a:rPr lang="en-US" sz="4000" b="1" dirty="0">
                <a:latin typeface="Tamil Bible" pitchFamily="2" charset="0"/>
              </a:rPr>
              <a:t>; ,</a:t>
            </a:r>
            <a:r>
              <a:rPr lang="en-US" sz="4000" b="1" dirty="0" err="1">
                <a:latin typeface="Tamil Bible" pitchFamily="2" charset="0"/>
              </a:rPr>
              <a:t>sQ;rptg;G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epwkhf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khWfpwJ</a:t>
            </a:r>
            <a:r>
              <a:rPr lang="en-US" sz="4000" b="1" dirty="0">
                <a:latin typeface="Tamil Bible" pitchFamily="2" charset="0"/>
              </a:rPr>
              <a:t>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408BA7-F8CB-E92A-B320-12AD6A1068DB}"/>
              </a:ext>
            </a:extLst>
          </p:cNvPr>
          <p:cNvSpPr txBox="1"/>
          <p:nvPr/>
        </p:nvSpPr>
        <p:spPr>
          <a:xfrm>
            <a:off x="2432050" y="4090257"/>
            <a:ext cx="16078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>
                <a:latin typeface="Tamil Bible" pitchFamily="2" charset="0"/>
              </a:rPr>
              <a:t>,</a:t>
            </a:r>
            <a:r>
              <a:rPr lang="en-US" sz="4000" b="1" dirty="0" err="1">
                <a:latin typeface="Tamil Bible" pitchFamily="2" charset="0"/>
              </a:rPr>
              <a:t>e;j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ghy</a:t>
            </a:r>
            <a:r>
              <a:rPr lang="en-US" sz="4000" b="1" dirty="0">
                <a:latin typeface="Tamil Bible" pitchFamily="2" charset="0"/>
              </a:rPr>
              <a:t>;&gt; </a:t>
            </a:r>
            <a:r>
              <a:rPr lang="en-US" sz="4000" b="1" dirty="0" err="1">
                <a:latin typeface="Tamil Bible" pitchFamily="2" charset="0"/>
              </a:rPr>
              <a:t>Gujk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kw;Wk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nfhOg;G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epiwe;j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xU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Cl;lr;rj;J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kpf;f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jputkhFk</a:t>
            </a:r>
            <a:r>
              <a:rPr lang="en-US" sz="4000" b="1" dirty="0">
                <a:latin typeface="Tamil Bible" pitchFamily="2" charset="0"/>
              </a:rPr>
              <a:t>;.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EF59CF-BF18-E380-77CC-F203AB06512D}"/>
              </a:ext>
            </a:extLst>
          </p:cNvPr>
          <p:cNvSpPr txBox="1"/>
          <p:nvPr/>
        </p:nvSpPr>
        <p:spPr>
          <a:xfrm>
            <a:off x="0" y="5510076"/>
            <a:ext cx="201041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>
                <a:latin typeface="Tamil Bible" pitchFamily="2" charset="0"/>
              </a:rPr>
              <a:t>Mz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kw;Wk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ngz</a:t>
            </a:r>
            <a:r>
              <a:rPr lang="en-US" sz="4000" b="1" dirty="0">
                <a:latin typeface="Tamil Bible" pitchFamily="2" charset="0"/>
              </a:rPr>
              <a:t>; /</a:t>
            </a:r>
            <a:r>
              <a:rPr lang="en-US" sz="4000" b="1" dirty="0" err="1">
                <a:latin typeface="Tamil Bible" pitchFamily="2" charset="0"/>
              </a:rPr>
              <a:t>gpskpq;Nfhf;fspd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czTf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Fohapy</a:t>
            </a:r>
            <a:r>
              <a:rPr lang="en-US" sz="4000" b="1" dirty="0">
                <a:latin typeface="Tamil Bible" pitchFamily="2" charset="0"/>
              </a:rPr>
              <a:t>; (</a:t>
            </a: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Digestive Tract</a:t>
            </a:r>
            <a:r>
              <a:rPr lang="en-US" sz="4000" b="1" dirty="0">
                <a:latin typeface="Tamil Bible" pitchFamily="2" charset="0"/>
              </a:rPr>
              <a:t>) </a:t>
            </a:r>
            <a:r>
              <a:rPr lang="en-US" sz="4000" b="1" dirty="0" err="1">
                <a:latin typeface="Tamil Bible" pitchFamily="2" charset="0"/>
              </a:rPr>
              <a:t>cs;s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rpwg;G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Rug;gpfs</a:t>
            </a:r>
            <a:r>
              <a:rPr lang="en-US" sz="4000" b="1" dirty="0">
                <a:latin typeface="Tamil Bible" pitchFamily="2" charset="0"/>
              </a:rPr>
              <a:t>; %</a:t>
            </a:r>
            <a:r>
              <a:rPr lang="en-US" sz="4000" b="1" dirty="0" err="1">
                <a:latin typeface="Tamil Bible" pitchFamily="2" charset="0"/>
              </a:rPr>
              <a:t>yk</a:t>
            </a:r>
            <a:r>
              <a:rPr lang="en-US" sz="4000" b="1" dirty="0">
                <a:latin typeface="Tamil Bible" pitchFamily="2" charset="0"/>
              </a:rPr>
              <a:t>; ,</a:t>
            </a:r>
            <a:r>
              <a:rPr lang="en-US" sz="4000" b="1" dirty="0" err="1">
                <a:latin typeface="Tamil Bible" pitchFamily="2" charset="0"/>
              </a:rPr>
              <a:t>e;j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ghy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cw;gj;jp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nra;ag;gLfpwJ</a:t>
            </a:r>
            <a:r>
              <a:rPr lang="en-US" sz="4000" b="1" dirty="0">
                <a:latin typeface="Tamil Bible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5281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8" grpId="0"/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17585C-BE47-A02E-1DDC-E338494BBB62}"/>
              </a:ext>
            </a:extLst>
          </p:cNvPr>
          <p:cNvSpPr txBox="1"/>
          <p:nvPr/>
        </p:nvSpPr>
        <p:spPr>
          <a:xfrm>
            <a:off x="3463597" y="3490208"/>
            <a:ext cx="100505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>
                <a:latin typeface="Tamil Bible" pitchFamily="2" charset="0"/>
              </a:rPr>
              <a:t>mitfs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Xa;ntLf;f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tpUk;Gk;NghJ</a:t>
            </a:r>
            <a:r>
              <a:rPr lang="en-US" sz="4000" b="1" dirty="0">
                <a:latin typeface="Tamil Bible" pitchFamily="2" charset="0"/>
              </a:rPr>
              <a:t>&gt; </a:t>
            </a:r>
            <a:r>
              <a:rPr lang="en-US" sz="4000" b="1" dirty="0" err="1">
                <a:latin typeface="Tamil Bible" pitchFamily="2" charset="0"/>
              </a:rPr>
              <a:t>gpskpq;Nfhf;fs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xU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fhypy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epw;fpd;wd</a:t>
            </a:r>
            <a:r>
              <a:rPr lang="en-US" sz="4000" b="1" dirty="0">
                <a:latin typeface="Tamil Bible" pitchFamily="2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ACA685-CD8E-294D-9B2A-8011A530F9C9}"/>
              </a:ext>
            </a:extLst>
          </p:cNvPr>
          <p:cNvSpPr txBox="1"/>
          <p:nvPr/>
        </p:nvSpPr>
        <p:spPr>
          <a:xfrm>
            <a:off x="3498850" y="1549115"/>
            <a:ext cx="100505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>
                <a:latin typeface="Tamil Bible" pitchFamily="2" charset="0"/>
              </a:rPr>
              <a:t>g+ehiu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gwitfs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ngUk;ghYk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ePhpy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epd;wgb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cwq;Fk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jd;ik</a:t>
            </a:r>
            <a:r>
              <a:rPr lang="en-US" sz="4000" b="1" dirty="0">
                <a:latin typeface="Tamil Bible" pitchFamily="2" charset="0"/>
              </a:rPr>
              <a:t> </a:t>
            </a:r>
            <a:r>
              <a:rPr lang="en-US" sz="4000" b="1" dirty="0" err="1">
                <a:latin typeface="Tamil Bible" pitchFamily="2" charset="0"/>
              </a:rPr>
              <a:t>nfhz;lit</a:t>
            </a:r>
            <a:endParaRPr lang="en-US" sz="4000" b="1" dirty="0">
              <a:latin typeface="Tamil Bible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858159-C75F-E497-A242-DEFC5DE1AE8B}"/>
              </a:ext>
            </a:extLst>
          </p:cNvPr>
          <p:cNvSpPr txBox="1"/>
          <p:nvPr/>
        </p:nvSpPr>
        <p:spPr>
          <a:xfrm>
            <a:off x="-37881" y="5433170"/>
            <a:ext cx="198818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>
                <a:latin typeface="Tamil Bible" pitchFamily="2" charset="0"/>
              </a:rPr>
              <a:t>/</a:t>
            </a:r>
            <a:r>
              <a:rPr lang="en-US" sz="4000" b="1" dirty="0" err="1">
                <a:latin typeface="Tamil Bible" pitchFamily="2" charset="0"/>
              </a:rPr>
              <a:t>gpskpq;Nfhf;fs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xU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fhypy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epd;W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jiyia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KJfpy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rha;j;J</a:t>
            </a:r>
            <a:r>
              <a:rPr lang="en-US" sz="4000" b="1" dirty="0">
                <a:latin typeface="Tamil Bible" pitchFamily="2" charset="0"/>
              </a:rPr>
              <a:t> J}</a:t>
            </a:r>
            <a:r>
              <a:rPr lang="en-US" sz="4000" b="1" dirty="0" err="1">
                <a:latin typeface="Tamil Bible" pitchFamily="2" charset="0"/>
              </a:rPr>
              <a:t>q;Fk</a:t>
            </a:r>
            <a:r>
              <a:rPr lang="en-US" sz="4000" b="1" dirty="0">
                <a:latin typeface="Tamil Bible" pitchFamily="2" charset="0"/>
              </a:rPr>
              <a:t>;. ,</a:t>
            </a:r>
            <a:r>
              <a:rPr lang="en-US" sz="4000" b="1" dirty="0" err="1">
                <a:latin typeface="Tamil Bible" pitchFamily="2" charset="0"/>
              </a:rPr>
              <a:t>e;j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epiy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tprpj;jpukhfj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Njhd;wpdhYk</a:t>
            </a:r>
            <a:r>
              <a:rPr lang="en-US" sz="4000" b="1" dirty="0">
                <a:latin typeface="Tamil Bible" pitchFamily="2" charset="0"/>
              </a:rPr>
              <a:t>;&gt; /</a:t>
            </a:r>
            <a:r>
              <a:rPr lang="en-US" sz="4000" b="1" dirty="0" err="1">
                <a:latin typeface="Tamil Bible" pitchFamily="2" charset="0"/>
              </a:rPr>
              <a:t>gpskpq;Nfhf;fSf;F</a:t>
            </a:r>
            <a:r>
              <a:rPr lang="en-US" sz="4000" b="1" dirty="0">
                <a:latin typeface="Tamil Bible" pitchFamily="2" charset="0"/>
              </a:rPr>
              <a:t> ,J </a:t>
            </a:r>
            <a:r>
              <a:rPr lang="en-US" sz="4000" b="1" dirty="0" err="1">
                <a:latin typeface="Tamil Bible" pitchFamily="2" charset="0"/>
              </a:rPr>
              <a:t>kpfTk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rhjhuzkhdJ</a:t>
            </a:r>
            <a:r>
              <a:rPr lang="en-US" sz="4000" b="1" dirty="0">
                <a:latin typeface="Tamil Bible" pitchFamily="2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C362EA-8202-6727-118C-89537F9F4C1B}"/>
              </a:ext>
            </a:extLst>
          </p:cNvPr>
          <p:cNvSpPr txBox="1"/>
          <p:nvPr/>
        </p:nvSpPr>
        <p:spPr>
          <a:xfrm>
            <a:off x="6242050" y="7374263"/>
            <a:ext cx="1183442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>
                <a:latin typeface="Tamil Bible" pitchFamily="2" charset="0"/>
              </a:rPr>
              <a:t>thdpiy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mDkjpj;jhy</a:t>
            </a:r>
            <a:r>
              <a:rPr lang="en-US" sz="4000" b="1" dirty="0">
                <a:latin typeface="Tamil Bible" pitchFamily="2" charset="0"/>
              </a:rPr>
              <a:t>;&gt; </a:t>
            </a:r>
            <a:r>
              <a:rPr lang="en-US" sz="4000" b="1" dirty="0" err="1">
                <a:latin typeface="Tamil Bible" pitchFamily="2" charset="0"/>
              </a:rPr>
              <a:t>mit</a:t>
            </a:r>
            <a:r>
              <a:rPr lang="en-US" sz="4000" b="1" dirty="0">
                <a:latin typeface="Tamil Bible" pitchFamily="2" charset="0"/>
              </a:rPr>
              <a:t> ,</a:t>
            </a:r>
            <a:r>
              <a:rPr lang="en-US" sz="4000" b="1" dirty="0" err="1">
                <a:latin typeface="Tamil Bible" pitchFamily="2" charset="0"/>
              </a:rPr>
              <a:t>uz;L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Kjy</a:t>
            </a:r>
            <a:r>
              <a:rPr lang="en-US" sz="4000" b="1" dirty="0">
                <a:latin typeface="Tamil Bible" pitchFamily="2" charset="0"/>
              </a:rPr>
              <a:t>; %</a:t>
            </a:r>
            <a:r>
              <a:rPr lang="en-US" sz="4000" b="1" dirty="0" err="1">
                <a:latin typeface="Tamil Bible" pitchFamily="2" charset="0"/>
              </a:rPr>
              <a:t>d;W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kzp</a:t>
            </a:r>
            <a:r>
              <a:rPr lang="en-US" sz="4000" b="1" dirty="0">
                <a:latin typeface="Tamil Bible" pitchFamily="2" charset="0"/>
              </a:rPr>
              <a:t> Neuk; </a:t>
            </a:r>
            <a:r>
              <a:rPr lang="en-US" sz="4000" b="1" dirty="0" err="1">
                <a:latin typeface="Tamil Bible" pitchFamily="2" charset="0"/>
              </a:rPr>
              <a:t>tiu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njhlh;e;J</a:t>
            </a:r>
            <a:r>
              <a:rPr lang="en-US" sz="4000" b="1" dirty="0">
                <a:latin typeface="Tamil Bible" pitchFamily="2" charset="0"/>
              </a:rPr>
              <a:t> J}</a:t>
            </a:r>
            <a:r>
              <a:rPr lang="en-US" sz="4000" b="1" dirty="0" err="1">
                <a:latin typeface="Tamil Bible" pitchFamily="2" charset="0"/>
              </a:rPr>
              <a:t>q;Ffpd;wd</a:t>
            </a:r>
            <a:r>
              <a:rPr lang="en-US" sz="4000" b="1" dirty="0">
                <a:latin typeface="Tamil Bible" pitchFamily="2" charset="0"/>
              </a:rPr>
              <a:t>.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>
                <a:latin typeface="Tamil Bible" pitchFamily="2" charset="0"/>
              </a:rPr>
              <a:t>/</a:t>
            </a:r>
            <a:r>
              <a:rPr lang="en-US" sz="4000" b="1" dirty="0" err="1">
                <a:latin typeface="Tamil Bible" pitchFamily="2" charset="0"/>
              </a:rPr>
              <a:t>gpskpq;Nfhf;fs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czT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Njb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ngUk;ghyhd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Neuj;ij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Mokw;w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ePhpy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nrytpLfpd;wd</a:t>
            </a:r>
            <a:r>
              <a:rPr lang="en-US" sz="4000" b="1" dirty="0">
                <a:latin typeface="Tamil Bible" pitchFamily="2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74D851-0856-3C77-442B-B8045E130DB9}"/>
              </a:ext>
            </a:extLst>
          </p:cNvPr>
          <p:cNvSpPr txBox="1"/>
          <p:nvPr/>
        </p:nvSpPr>
        <p:spPr>
          <a:xfrm>
            <a:off x="4032250" y="389683"/>
            <a:ext cx="103658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10972"/>
                </a:solidFill>
                <a:latin typeface="Tamil Bible" pitchFamily="2" charset="0"/>
              </a:rPr>
              <a:t>g+ehiuapd</a:t>
            </a:r>
            <a:r>
              <a:rPr lang="en-US" sz="4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10972"/>
                </a:solidFill>
                <a:latin typeface="Tamil Bible" pitchFamily="2" charset="0"/>
              </a:rPr>
              <a:t>; </a:t>
            </a:r>
            <a:r>
              <a:rPr lang="en-US" sz="48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10972"/>
                </a:solidFill>
                <a:latin typeface="Tamil Bible" pitchFamily="2" charset="0"/>
              </a:rPr>
              <a:t>Xa;T</a:t>
            </a:r>
            <a:r>
              <a:rPr lang="en-US" sz="4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10972"/>
                </a:solidFill>
                <a:latin typeface="Tamil Bible" pitchFamily="2" charset="0"/>
              </a:rPr>
              <a:t> Neuk;: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C7DFEA-3042-D8CC-BE6A-EF8969CDC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794" y="549275"/>
            <a:ext cx="5829300" cy="441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0D4F7F-02CD-627E-8767-1B428CE69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6916201"/>
            <a:ext cx="5829300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D97A463-FFCC-E35D-834A-3CFEF6BF0ADB}"/>
              </a:ext>
            </a:extLst>
          </p:cNvPr>
          <p:cNvSpPr txBox="1"/>
          <p:nvPr/>
        </p:nvSpPr>
        <p:spPr>
          <a:xfrm>
            <a:off x="3727450" y="448234"/>
            <a:ext cx="150551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10972"/>
                </a:solidFill>
                <a:latin typeface="Tamil Bible" pitchFamily="2" charset="0"/>
              </a:rPr>
              <a:t>g+ehiuaplkpUe;J</a:t>
            </a:r>
            <a:r>
              <a:rPr lang="en-US" sz="4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10972"/>
                </a:solidFill>
                <a:latin typeface="Tamil Bible" pitchFamily="2" charset="0"/>
              </a:rPr>
              <a:t> </a:t>
            </a:r>
            <a:r>
              <a:rPr lang="en-US" sz="48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10972"/>
                </a:solidFill>
                <a:latin typeface="Tamil Bible" pitchFamily="2" charset="0"/>
              </a:rPr>
              <a:t>fw;Wf;nfhs;s</a:t>
            </a:r>
            <a:r>
              <a:rPr lang="en-US" sz="4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10972"/>
                </a:solidFill>
                <a:latin typeface="Tamil Bible" pitchFamily="2" charset="0"/>
              </a:rPr>
              <a:t> </a:t>
            </a:r>
            <a:r>
              <a:rPr lang="en-US" sz="48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10972"/>
                </a:solidFill>
                <a:latin typeface="Tamil Bible" pitchFamily="2" charset="0"/>
              </a:rPr>
              <a:t>Ntz;ba</a:t>
            </a:r>
            <a:r>
              <a:rPr lang="en-US" sz="4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10972"/>
                </a:solidFill>
                <a:latin typeface="Tamil Bible" pitchFamily="2" charset="0"/>
              </a:rPr>
              <a:t> </a:t>
            </a:r>
            <a:r>
              <a:rPr lang="en-US" sz="48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10972"/>
                </a:solidFill>
                <a:latin typeface="Tamil Bible" pitchFamily="2" charset="0"/>
              </a:rPr>
              <a:t>ghlk</a:t>
            </a:r>
            <a:r>
              <a:rPr lang="en-US" sz="4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10972"/>
                </a:solidFill>
                <a:latin typeface="Tamil Bible" pitchFamily="2" charset="0"/>
              </a:rPr>
              <a:t>;: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93D0A9-59D4-F905-3E8A-AA9A17934192}"/>
              </a:ext>
            </a:extLst>
          </p:cNvPr>
          <p:cNvSpPr txBox="1"/>
          <p:nvPr/>
        </p:nvSpPr>
        <p:spPr>
          <a:xfrm>
            <a:off x="3194050" y="1768475"/>
            <a:ext cx="16750424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latin typeface="Tamil Bible" pitchFamily="2" charset="0"/>
              </a:rPr>
              <a:t>/</a:t>
            </a:r>
            <a:r>
              <a:rPr lang="en-US" sz="3600" b="1" dirty="0" err="1">
                <a:latin typeface="Tamil Bible" pitchFamily="2" charset="0"/>
              </a:rPr>
              <a:t>gpskpq;Nfh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gwit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vg;gb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jd</a:t>
            </a:r>
            <a:r>
              <a:rPr lang="en-US" sz="3600" b="1" dirty="0">
                <a:latin typeface="Tamil Bible" pitchFamily="2" charset="0"/>
              </a:rPr>
              <a:t>; </a:t>
            </a:r>
            <a:r>
              <a:rPr lang="en-US" sz="3600" b="1" dirty="0" err="1">
                <a:latin typeface="Tamil Bible" pitchFamily="2" charset="0"/>
              </a:rPr>
              <a:t>czit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Njb</a:t>
            </a:r>
            <a:r>
              <a:rPr lang="en-US" sz="3600" b="1" dirty="0">
                <a:latin typeface="Tamil Bible" pitchFamily="2" charset="0"/>
              </a:rPr>
              <a:t>&gt; </a:t>
            </a:r>
            <a:r>
              <a:rPr lang="en-US" sz="3600" b="1" dirty="0" err="1">
                <a:latin typeface="Tamil Bible" pitchFamily="2" charset="0"/>
              </a:rPr>
              <a:t>mhpj;J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rhg;gpLfpwJ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Nghy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ehKk</a:t>
            </a:r>
            <a:r>
              <a:rPr lang="en-US" sz="3600" b="1" dirty="0">
                <a:latin typeface="Tamil Bible" pitchFamily="2" charset="0"/>
              </a:rPr>
              <a:t>; </a:t>
            </a:r>
            <a:r>
              <a:rPr lang="en-US" sz="3600" b="1" dirty="0" err="1">
                <a:latin typeface="Tamil Bible" pitchFamily="2" charset="0"/>
              </a:rPr>
              <a:t>Mtpf;Fhpa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czthfpa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Ntjj;ij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Njb</a:t>
            </a:r>
            <a:r>
              <a:rPr lang="en-US" sz="3600" b="1" dirty="0">
                <a:latin typeface="Tamil Bible" pitchFamily="2" charset="0"/>
              </a:rPr>
              <a:t>  </a:t>
            </a:r>
            <a:r>
              <a:rPr lang="en-US" sz="3600" b="1" dirty="0" err="1">
                <a:latin typeface="Tamil Bible" pitchFamily="2" charset="0"/>
              </a:rPr>
              <a:t>Muha;e;J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gbf;f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Ntz;Lk</a:t>
            </a:r>
            <a:r>
              <a:rPr lang="en-US" sz="3600" b="1" dirty="0">
                <a:latin typeface="Tamil Bible" pitchFamily="2" charset="0"/>
              </a:rPr>
              <a:t>;. (</a:t>
            </a:r>
            <a:r>
              <a:rPr lang="en-US" sz="3600" b="1" dirty="0" err="1">
                <a:latin typeface="Tamil Bible" pitchFamily="2" charset="0"/>
              </a:rPr>
              <a:t>Nahthd</a:t>
            </a:r>
            <a:r>
              <a:rPr lang="en-US" sz="3600" b="1" dirty="0">
                <a:latin typeface="Tamil Bible" pitchFamily="2" charset="0"/>
              </a:rPr>
              <a:t>; 5:39 </a:t>
            </a:r>
            <a:r>
              <a:rPr lang="en-US" sz="3600" b="1" dirty="0" err="1">
                <a:latin typeface="Tamil Bible" pitchFamily="2" charset="0"/>
              </a:rPr>
              <a:t>Ntjthf;fpaq;fis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Muha;e;J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ghUq;fs</a:t>
            </a:r>
            <a:r>
              <a:rPr lang="en-US" sz="3600" b="1" dirty="0">
                <a:latin typeface="Tamil Bible" pitchFamily="2" charset="0"/>
              </a:rPr>
              <a:t>;@ </a:t>
            </a:r>
            <a:r>
              <a:rPr lang="en-US" sz="3600" b="1" dirty="0" err="1">
                <a:latin typeface="Tamil Bible" pitchFamily="2" charset="0"/>
              </a:rPr>
              <a:t>mitfshy</a:t>
            </a:r>
            <a:r>
              <a:rPr lang="en-US" sz="3600" b="1" dirty="0">
                <a:latin typeface="Tamil Bible" pitchFamily="2" charset="0"/>
              </a:rPr>
              <a:t>; </a:t>
            </a:r>
            <a:r>
              <a:rPr lang="en-US" sz="3600" b="1" dirty="0" err="1">
                <a:latin typeface="Tamil Bible" pitchFamily="2" charset="0"/>
              </a:rPr>
              <a:t>cq;fSf;F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epj;jpa</a:t>
            </a:r>
            <a:r>
              <a:rPr lang="en-US" sz="3600" b="1" dirty="0">
                <a:latin typeface="Tamil Bible" pitchFamily="2" charset="0"/>
              </a:rPr>
              <a:t>[Ptd; </a:t>
            </a:r>
            <a:r>
              <a:rPr lang="en-US" sz="3600" b="1" dirty="0" err="1">
                <a:latin typeface="Tamil Bible" pitchFamily="2" charset="0"/>
              </a:rPr>
              <a:t>cz;nld;W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vz;ZfpwPh;fNs</a:t>
            </a:r>
            <a:r>
              <a:rPr lang="en-US" sz="3600" b="1" dirty="0">
                <a:latin typeface="Tamil Bible" pitchFamily="2" charset="0"/>
              </a:rPr>
              <a:t>&gt; </a:t>
            </a:r>
            <a:r>
              <a:rPr lang="en-US" sz="3600" b="1" dirty="0" err="1">
                <a:latin typeface="Tamil Bible" pitchFamily="2" charset="0"/>
              </a:rPr>
              <a:t>vd;idf;Fwpj;Jr</a:t>
            </a:r>
            <a:r>
              <a:rPr lang="en-US" sz="3600" b="1" dirty="0">
                <a:latin typeface="Tamil Bible" pitchFamily="2" charset="0"/>
              </a:rPr>
              <a:t>; </a:t>
            </a:r>
            <a:r>
              <a:rPr lang="en-US" sz="3600" b="1" dirty="0" err="1">
                <a:latin typeface="Tamil Bible" pitchFamily="2" charset="0"/>
              </a:rPr>
              <a:t>rhl;rpnfhLf;fpwitfSk</a:t>
            </a:r>
            <a:r>
              <a:rPr lang="en-US" sz="3600" b="1" dirty="0">
                <a:latin typeface="Tamil Bible" pitchFamily="2" charset="0"/>
              </a:rPr>
              <a:t>; </a:t>
            </a:r>
            <a:r>
              <a:rPr lang="en-US" sz="3600" b="1" dirty="0" err="1">
                <a:latin typeface="Tamil Bible" pitchFamily="2" charset="0"/>
              </a:rPr>
              <a:t>mitfNs</a:t>
            </a:r>
            <a:r>
              <a:rPr lang="en-US" sz="3600" b="1" dirty="0">
                <a:latin typeface="Tamil Bible" pitchFamily="2" charset="0"/>
              </a:rPr>
              <a:t>.)</a:t>
            </a:r>
            <a:endParaRPr lang="en-IN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C65D64-65B4-86F4-ED9F-B7A2A7BBF59F}"/>
              </a:ext>
            </a:extLst>
          </p:cNvPr>
          <p:cNvSpPr txBox="1"/>
          <p:nvPr/>
        </p:nvSpPr>
        <p:spPr>
          <a:xfrm>
            <a:off x="189187" y="7864475"/>
            <a:ext cx="172148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err="1">
                <a:latin typeface="Tamil Bible" pitchFamily="2" charset="0"/>
              </a:rPr>
              <a:t>mJ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cz;Zk</a:t>
            </a:r>
            <a:r>
              <a:rPr lang="en-US" sz="3600" b="1" dirty="0">
                <a:latin typeface="Tamil Bible" pitchFamily="2" charset="0"/>
              </a:rPr>
              <a:t>; </a:t>
            </a:r>
            <a:r>
              <a:rPr lang="en-US" sz="3600" b="1" dirty="0" err="1">
                <a:latin typeface="Tamil Bible" pitchFamily="2" charset="0"/>
              </a:rPr>
              <a:t>cztpy</a:t>
            </a:r>
            <a:r>
              <a:rPr lang="en-US" sz="3600" b="1" dirty="0">
                <a:latin typeface="Tamil Bible" pitchFamily="2" charset="0"/>
              </a:rPr>
              <a:t>; ,</a:t>
            </a:r>
            <a:r>
              <a:rPr lang="en-US" sz="3600" b="1" dirty="0" err="1">
                <a:latin typeface="Tamil Bible" pitchFamily="2" charset="0"/>
              </a:rPr>
              <a:t>Ue;J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vLj;Jf;nfhs;Sk</a:t>
            </a:r>
            <a:r>
              <a:rPr lang="en-US" sz="3600" b="1" dirty="0">
                <a:latin typeface="Tamil Bible" pitchFamily="2" charset="0"/>
              </a:rPr>
              <a:t>; </a:t>
            </a:r>
            <a:r>
              <a:rPr lang="en-US" sz="3600" b="1" dirty="0" err="1">
                <a:latin typeface="Tamil Bible" pitchFamily="2" charset="0"/>
              </a:rPr>
              <a:t>rj;Jfis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jd</a:t>
            </a:r>
            <a:r>
              <a:rPr lang="en-US" sz="3600" b="1" dirty="0">
                <a:latin typeface="Tamil Bible" pitchFamily="2" charset="0"/>
              </a:rPr>
              <a:t>; </a:t>
            </a:r>
            <a:r>
              <a:rPr lang="en-US" sz="3600" b="1" dirty="0" err="1">
                <a:latin typeface="Tamil Bible" pitchFamily="2" charset="0"/>
              </a:rPr>
              <a:t>epwj;jpd</a:t>
            </a:r>
            <a:r>
              <a:rPr lang="en-US" sz="3600" b="1" dirty="0">
                <a:latin typeface="Tamil Bible" pitchFamily="2" charset="0"/>
              </a:rPr>
              <a:t>; %</a:t>
            </a:r>
            <a:r>
              <a:rPr lang="en-US" sz="3600" b="1" dirty="0" err="1">
                <a:latin typeface="Tamil Bible" pitchFamily="2" charset="0"/>
              </a:rPr>
              <a:t>ykhf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ntspg;gLj;JfpwJ</a:t>
            </a:r>
            <a:r>
              <a:rPr lang="en-US" sz="3600" b="1" dirty="0">
                <a:latin typeface="Tamil Bible" pitchFamily="2" charset="0"/>
              </a:rPr>
              <a:t>. </a:t>
            </a:r>
            <a:r>
              <a:rPr lang="en-US" sz="3600" b="1" dirty="0" err="1">
                <a:latin typeface="Tamil Bible" pitchFamily="2" charset="0"/>
              </a:rPr>
              <a:t>me;j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gbNa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ehKk</a:t>
            </a:r>
            <a:r>
              <a:rPr lang="en-US" sz="3600" b="1" dirty="0">
                <a:latin typeface="Tamil Bible" pitchFamily="2" charset="0"/>
              </a:rPr>
              <a:t>; </a:t>
            </a:r>
            <a:r>
              <a:rPr lang="en-US" sz="3600" b="1" dirty="0" err="1">
                <a:latin typeface="Tamil Bible" pitchFamily="2" charset="0"/>
              </a:rPr>
              <a:t>gbj;j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rj;jpaj;ij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tho;f;ifapy</a:t>
            </a:r>
            <a:r>
              <a:rPr lang="en-US" sz="3600" b="1" dirty="0">
                <a:latin typeface="Tamil Bible" pitchFamily="2" charset="0"/>
              </a:rPr>
              <a:t>; </a:t>
            </a:r>
            <a:r>
              <a:rPr lang="en-US" sz="3600" b="1" dirty="0" err="1">
                <a:latin typeface="Tamil Bible" pitchFamily="2" charset="0"/>
              </a:rPr>
              <a:t>filgpbj;J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NjtDf;fhf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gpufhrpf;fpw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gps;isfshf</a:t>
            </a:r>
            <a:r>
              <a:rPr lang="en-US" sz="3600" b="1" dirty="0">
                <a:latin typeface="Tamil Bible" pitchFamily="2" charset="0"/>
              </a:rPr>
              <a:t> ,</a:t>
            </a:r>
            <a:r>
              <a:rPr lang="en-US" sz="3600" b="1" dirty="0" err="1">
                <a:latin typeface="Tamil Bible" pitchFamily="2" charset="0"/>
              </a:rPr>
              <a:t>Uf;f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Ntz;Lk</a:t>
            </a:r>
            <a:r>
              <a:rPr lang="en-US" sz="3600" b="1" dirty="0">
                <a:latin typeface="Tamil Bible" pitchFamily="2" charset="0"/>
              </a:rPr>
              <a:t>;.(</a:t>
            </a:r>
            <a:r>
              <a:rPr lang="en-US" sz="3600" b="1" dirty="0" err="1">
                <a:latin typeface="Tamil Bible" pitchFamily="2" charset="0"/>
              </a:rPr>
              <a:t>kj;NjA</a:t>
            </a:r>
            <a:r>
              <a:rPr lang="en-US" sz="3600" b="1" dirty="0">
                <a:latin typeface="Tamil Bible" pitchFamily="2" charset="0"/>
              </a:rPr>
              <a:t> 5:14 </a:t>
            </a:r>
            <a:r>
              <a:rPr lang="en-US" sz="3600" b="1" dirty="0" err="1">
                <a:latin typeface="Tamil Bible" pitchFamily="2" charset="0"/>
              </a:rPr>
              <a:t>ePq;fs</a:t>
            </a:r>
            <a:r>
              <a:rPr lang="en-US" sz="3600" b="1" dirty="0">
                <a:latin typeface="Tamil Bible" pitchFamily="2" charset="0"/>
              </a:rPr>
              <a:t>; </a:t>
            </a:r>
            <a:r>
              <a:rPr lang="en-US" sz="3600" b="1" dirty="0" err="1">
                <a:latin typeface="Tamil Bible" pitchFamily="2" charset="0"/>
              </a:rPr>
              <a:t>cyfj;Jf;F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ntspr;rkhapUf;fpwPh;fs</a:t>
            </a:r>
            <a:r>
              <a:rPr lang="en-US" sz="3600" b="1" dirty="0">
                <a:latin typeface="Tamil Bible" pitchFamily="2" charset="0"/>
              </a:rPr>
              <a:t>;@ </a:t>
            </a:r>
            <a:r>
              <a:rPr lang="en-US" sz="3600" b="1" dirty="0" err="1">
                <a:latin typeface="Tamil Bible" pitchFamily="2" charset="0"/>
              </a:rPr>
              <a:t>kiyapd;Nky</a:t>
            </a:r>
            <a:r>
              <a:rPr lang="en-US" sz="3600" b="1" dirty="0">
                <a:latin typeface="Tamil Bible" pitchFamily="2" charset="0"/>
              </a:rPr>
              <a:t>; ,</a:t>
            </a:r>
            <a:r>
              <a:rPr lang="en-US" sz="3600" b="1" dirty="0" err="1">
                <a:latin typeface="Tamil Bible" pitchFamily="2" charset="0"/>
              </a:rPr>
              <a:t>Uf;fpw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gl;lzk</a:t>
            </a:r>
            <a:r>
              <a:rPr lang="en-US" sz="3600" b="1" dirty="0">
                <a:latin typeface="Tamil Bible" pitchFamily="2" charset="0"/>
              </a:rPr>
              <a:t>; </a:t>
            </a:r>
            <a:r>
              <a:rPr lang="en-US" sz="3600" b="1" dirty="0" err="1">
                <a:latin typeface="Tamil Bible" pitchFamily="2" charset="0"/>
              </a:rPr>
              <a:t>kiwe;jpUf;fkhl;lhJ</a:t>
            </a:r>
            <a:r>
              <a:rPr lang="en-US" sz="3600" b="1" dirty="0">
                <a:latin typeface="Tamil Bible" pitchFamily="2" charset="0"/>
              </a:rPr>
              <a:t>.)</a:t>
            </a:r>
            <a:endParaRPr lang="en-IN" sz="36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D1501A-2BD6-02EE-8CF7-2954D4E87078}"/>
              </a:ext>
            </a:extLst>
          </p:cNvPr>
          <p:cNvSpPr txBox="1"/>
          <p:nvPr/>
        </p:nvSpPr>
        <p:spPr>
          <a:xfrm>
            <a:off x="198603" y="5401250"/>
            <a:ext cx="199348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latin typeface="Tamil Bible" pitchFamily="2" charset="0"/>
              </a:rPr>
              <a:t>/</a:t>
            </a:r>
            <a:r>
              <a:rPr lang="en-US" sz="3600" b="1" dirty="0" err="1">
                <a:latin typeface="Tamil Bible" pitchFamily="2" charset="0"/>
              </a:rPr>
              <a:t>gpskpq;Nfh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gwitfs</a:t>
            </a:r>
            <a:r>
              <a:rPr lang="en-US" sz="3600" b="1" dirty="0">
                <a:latin typeface="Tamil Bible" pitchFamily="2" charset="0"/>
              </a:rPr>
              <a:t>; </a:t>
            </a:r>
            <a:r>
              <a:rPr lang="en-US" sz="3600" b="1" dirty="0" err="1">
                <a:latin typeface="Tamil Bible" pitchFamily="2" charset="0"/>
              </a:rPr>
              <a:t>vg;gb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Fiwe;j</a:t>
            </a:r>
            <a:r>
              <a:rPr lang="en-US" sz="3600" b="1" dirty="0">
                <a:latin typeface="Tamil Bible" pitchFamily="2" charset="0"/>
              </a:rPr>
              <a:t> Neuk; </a:t>
            </a:r>
            <a:r>
              <a:rPr lang="en-US" sz="3600" b="1" dirty="0" err="1">
                <a:latin typeface="Tamil Bible" pitchFamily="2" charset="0"/>
              </a:rPr>
              <a:t>cwq;fp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mjpf</a:t>
            </a:r>
            <a:r>
              <a:rPr lang="en-US" sz="3600" b="1" dirty="0">
                <a:latin typeface="Tamil Bible" pitchFamily="2" charset="0"/>
              </a:rPr>
              <a:t> Neuk; </a:t>
            </a:r>
            <a:r>
              <a:rPr lang="en-US" sz="3600" b="1" dirty="0" err="1">
                <a:latin typeface="Tamil Bible" pitchFamily="2" charset="0"/>
              </a:rPr>
              <a:t>tpopj;jpUf;fpwJ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Nghy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ehKk</a:t>
            </a:r>
            <a:r>
              <a:rPr lang="en-US" sz="3600" b="1" dirty="0">
                <a:latin typeface="Tamil Bible" pitchFamily="2" charset="0"/>
              </a:rPr>
              <a:t>; </a:t>
            </a:r>
            <a:r>
              <a:rPr lang="en-US" sz="3600" b="1" dirty="0" err="1">
                <a:latin typeface="Tamil Bible" pitchFamily="2" charset="0"/>
              </a:rPr>
              <a:t>ek;Kila</a:t>
            </a:r>
            <a:r>
              <a:rPr lang="en-US" sz="3600" b="1" dirty="0">
                <a:latin typeface="Tamil Bible" pitchFamily="2" charset="0"/>
              </a:rPr>
              <a:t> n[g </a:t>
            </a:r>
            <a:r>
              <a:rPr lang="en-US" sz="3600" b="1" dirty="0" err="1">
                <a:latin typeface="Tamil Bible" pitchFamily="2" charset="0"/>
              </a:rPr>
              <a:t>tho;tpy</a:t>
            </a:r>
            <a:r>
              <a:rPr lang="en-US" sz="3600" b="1" dirty="0">
                <a:latin typeface="Tamil Bible" pitchFamily="2" charset="0"/>
              </a:rPr>
              <a:t>; </a:t>
            </a:r>
            <a:r>
              <a:rPr lang="en-US" sz="3600" b="1" dirty="0" err="1">
                <a:latin typeface="Tamil Bible" pitchFamily="2" charset="0"/>
              </a:rPr>
              <a:t>tpopj;jpUe;J</a:t>
            </a:r>
            <a:r>
              <a:rPr lang="en-US" sz="3600" b="1" dirty="0">
                <a:latin typeface="Tamil Bible" pitchFamily="2" charset="0"/>
              </a:rPr>
              <a:t> n[</a:t>
            </a:r>
            <a:r>
              <a:rPr lang="en-US" sz="3600" b="1" dirty="0" err="1">
                <a:latin typeface="Tamil Bible" pitchFamily="2" charset="0"/>
              </a:rPr>
              <a:t>gpf;f</a:t>
            </a:r>
            <a:r>
              <a:rPr lang="en-US" sz="3600" b="1" dirty="0">
                <a:latin typeface="Tamil Bible" pitchFamily="2" charset="0"/>
              </a:rPr>
              <a:t> </a:t>
            </a:r>
            <a:r>
              <a:rPr lang="en-US" sz="3600" b="1" dirty="0" err="1">
                <a:latin typeface="Tamil Bible" pitchFamily="2" charset="0"/>
              </a:rPr>
              <a:t>Ntz;Lk</a:t>
            </a:r>
            <a:r>
              <a:rPr lang="en-US" sz="3600" b="1" dirty="0">
                <a:latin typeface="Tamil Bible" pitchFamily="2" charset="0"/>
              </a:rPr>
              <a:t>;. (</a:t>
            </a:r>
            <a:r>
              <a:rPr lang="en-US" sz="3600" b="1" dirty="0" err="1">
                <a:latin typeface="Tamil Bible" pitchFamily="2" charset="0"/>
              </a:rPr>
              <a:t>kj;NjA</a:t>
            </a:r>
            <a:r>
              <a:rPr lang="en-US" sz="3600" b="1" dirty="0">
                <a:latin typeface="Tamil Bible" pitchFamily="2" charset="0"/>
              </a:rPr>
              <a:t> 26:41 </a:t>
            </a:r>
            <a:r>
              <a:rPr lang="en-US" sz="3600" b="1" dirty="0" err="1">
                <a:latin typeface="Tamil Bible" pitchFamily="2" charset="0"/>
              </a:rPr>
              <a:t>ePq;fs</a:t>
            </a:r>
            <a:r>
              <a:rPr lang="en-US" sz="3600" b="1" dirty="0">
                <a:latin typeface="Tamil Bible" pitchFamily="2" charset="0"/>
              </a:rPr>
              <a:t>; </a:t>
            </a:r>
            <a:r>
              <a:rPr lang="en-US" sz="3600" b="1" dirty="0" err="1">
                <a:latin typeface="Tamil Bible" pitchFamily="2" charset="0"/>
              </a:rPr>
              <a:t>Nrhjidf;Fl;glhjgbf;F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tpopj;jpUe;J</a:t>
            </a:r>
            <a:r>
              <a:rPr lang="en-US" sz="3600" b="1" dirty="0">
                <a:latin typeface="Tamil Bible" pitchFamily="2" charset="0"/>
              </a:rPr>
              <a:t> n[</a:t>
            </a:r>
            <a:r>
              <a:rPr lang="en-US" sz="3600" b="1" dirty="0" err="1">
                <a:latin typeface="Tamil Bible" pitchFamily="2" charset="0"/>
              </a:rPr>
              <a:t>gk;gz;Zq;fs</a:t>
            </a:r>
            <a:r>
              <a:rPr lang="en-US" sz="3600" b="1" dirty="0">
                <a:latin typeface="Tamil Bible" pitchFamily="2" charset="0"/>
              </a:rPr>
              <a:t>;@)</a:t>
            </a:r>
          </a:p>
        </p:txBody>
      </p:sp>
    </p:spTree>
    <p:extLst>
      <p:ext uri="{BB962C8B-B14F-4D97-AF65-F5344CB8AC3E}">
        <p14:creationId xmlns:p14="http://schemas.microsoft.com/office/powerpoint/2010/main" val="11328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198B7B18-1D46-1AF8-66CB-6156AE934186}"/>
              </a:ext>
            </a:extLst>
          </p:cNvPr>
          <p:cNvSpPr txBox="1"/>
          <p:nvPr/>
        </p:nvSpPr>
        <p:spPr>
          <a:xfrm>
            <a:off x="146050" y="8855075"/>
            <a:ext cx="179419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latin typeface="Tamil Bible" pitchFamily="2" charset="0"/>
              </a:rPr>
              <a:t>/</a:t>
            </a:r>
            <a:r>
              <a:rPr lang="en-US" sz="3600" b="1" dirty="0" err="1">
                <a:latin typeface="Tamil Bible" pitchFamily="2" charset="0"/>
              </a:rPr>
              <a:t>gpskpq;Nfh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gwitfs</a:t>
            </a:r>
            <a:r>
              <a:rPr lang="en-US" sz="3600" b="1" dirty="0">
                <a:latin typeface="Tamil Bible" pitchFamily="2" charset="0"/>
              </a:rPr>
              <a:t>; </a:t>
            </a:r>
            <a:r>
              <a:rPr lang="en-US" sz="3600" b="1" dirty="0" err="1">
                <a:latin typeface="Tamil Bible" pitchFamily="2" charset="0"/>
              </a:rPr>
              <a:t>vg;gb</a:t>
            </a:r>
            <a:r>
              <a:rPr lang="en-US" sz="3600" b="1" dirty="0">
                <a:latin typeface="Tamil Bible" pitchFamily="2" charset="0"/>
              </a:rPr>
              <a:t> $</a:t>
            </a:r>
            <a:r>
              <a:rPr lang="en-US" sz="3600" b="1" dirty="0" err="1">
                <a:latin typeface="Tamil Bible" pitchFamily="2" charset="0"/>
              </a:rPr>
              <a:t>l;lkhf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tho;fpwJ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Nghy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ehKk</a:t>
            </a:r>
            <a:r>
              <a:rPr lang="en-US" sz="3600" b="1" dirty="0">
                <a:latin typeface="Tamil Bible" pitchFamily="2" charset="0"/>
              </a:rPr>
              <a:t>; </a:t>
            </a:r>
            <a:r>
              <a:rPr lang="en-US" sz="3600" b="1" dirty="0" err="1">
                <a:latin typeface="Tamil Bible" pitchFamily="2" charset="0"/>
              </a:rPr>
              <a:t>midtNuhLk</a:t>
            </a:r>
            <a:r>
              <a:rPr lang="en-US" sz="3600" b="1" dirty="0">
                <a:latin typeface="Tamil Bible" pitchFamily="2" charset="0"/>
              </a:rPr>
              <a:t>; ,</a:t>
            </a:r>
            <a:r>
              <a:rPr lang="en-US" sz="3600" b="1" dirty="0" err="1">
                <a:latin typeface="Tamil Bible" pitchFamily="2" charset="0"/>
              </a:rPr>
              <a:t>ize;J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Njt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md;ig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ntspg;gLj;jp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mtUila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ehkk</a:t>
            </a:r>
            <a:r>
              <a:rPr lang="en-US" sz="3600" b="1" dirty="0">
                <a:latin typeface="Tamil Bible" pitchFamily="2" charset="0"/>
              </a:rPr>
              <a:t>; </a:t>
            </a:r>
            <a:r>
              <a:rPr lang="en-US" sz="3600" b="1" dirty="0" err="1">
                <a:latin typeface="Tamil Bible" pitchFamily="2" charset="0"/>
              </a:rPr>
              <a:t>kfpikf;fhf</a:t>
            </a:r>
            <a:r>
              <a:rPr lang="en-US" sz="3600" b="1" dirty="0">
                <a:latin typeface="Tamil Bible" pitchFamily="2" charset="0"/>
              </a:rPr>
              <a:t> </a:t>
            </a:r>
            <a:r>
              <a:rPr lang="en-US" sz="3600" b="1" dirty="0" err="1">
                <a:latin typeface="Tamil Bible" pitchFamily="2" charset="0"/>
              </a:rPr>
              <a:t>tho</a:t>
            </a:r>
            <a:r>
              <a:rPr lang="en-US" sz="3600" b="1" dirty="0">
                <a:latin typeface="Tamil Bible" pitchFamily="2" charset="0"/>
              </a:rPr>
              <a:t> </a:t>
            </a:r>
            <a:r>
              <a:rPr lang="en-US" sz="3600" b="1" dirty="0" err="1">
                <a:latin typeface="Tamil Bible" pitchFamily="2" charset="0"/>
              </a:rPr>
              <a:t>Ntz;Lk</a:t>
            </a:r>
            <a:r>
              <a:rPr lang="en-US" sz="3600" b="1" dirty="0">
                <a:latin typeface="Tamil Bible" pitchFamily="2" charset="0"/>
              </a:rPr>
              <a:t>;. (</a:t>
            </a:r>
            <a:r>
              <a:rPr lang="en-US" sz="3600" b="1" dirty="0" err="1">
                <a:latin typeface="Tamil Bible" pitchFamily="2" charset="0"/>
              </a:rPr>
              <a:t>Nuhkh</a:t>
            </a:r>
            <a:r>
              <a:rPr lang="en-US" sz="3600" b="1" dirty="0">
                <a:latin typeface="Tamil Bible" pitchFamily="2" charset="0"/>
              </a:rPr>
              <a:t>; 12:10 </a:t>
            </a:r>
            <a:r>
              <a:rPr lang="en-US" sz="3600" b="1" dirty="0" err="1">
                <a:latin typeface="Tamil Bible" pitchFamily="2" charset="0"/>
              </a:rPr>
              <a:t>rNfhjurpNefj;jpNy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xUth;NknyhUth</a:t>
            </a:r>
            <a:r>
              <a:rPr lang="en-US" sz="3600" b="1" dirty="0">
                <a:latin typeface="Tamil Bible" pitchFamily="2" charset="0"/>
              </a:rPr>
              <a:t>; </a:t>
            </a:r>
            <a:r>
              <a:rPr lang="en-US" sz="3600" b="1" dirty="0" err="1">
                <a:latin typeface="Tamil Bible" pitchFamily="2" charset="0"/>
              </a:rPr>
              <a:t>gl;rkhapUq;fs</a:t>
            </a:r>
            <a:r>
              <a:rPr lang="en-US" sz="3600" b="1" dirty="0">
                <a:latin typeface="Tamil Bible" pitchFamily="2" charset="0"/>
              </a:rPr>
              <a:t>;.)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2089EB-4382-789E-A715-E5B098670E7C}"/>
              </a:ext>
            </a:extLst>
          </p:cNvPr>
          <p:cNvSpPr txBox="1"/>
          <p:nvPr/>
        </p:nvSpPr>
        <p:spPr>
          <a:xfrm>
            <a:off x="146050" y="5273675"/>
            <a:ext cx="182054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latin typeface="Tamil Bible" pitchFamily="2" charset="0"/>
              </a:rPr>
              <a:t>/</a:t>
            </a:r>
            <a:r>
              <a:rPr lang="en-US" sz="3600" b="1" dirty="0" err="1">
                <a:latin typeface="Tamil Bible" pitchFamily="2" charset="0"/>
              </a:rPr>
              <a:t>gpskpq;Nfh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FQ;Rfshy</a:t>
            </a:r>
            <a:r>
              <a:rPr lang="en-US" sz="3600" b="1" dirty="0">
                <a:latin typeface="Tamil Bible" pitchFamily="2" charset="0"/>
              </a:rPr>
              <a:t>; </a:t>
            </a:r>
            <a:r>
              <a:rPr lang="en-US" sz="3600" b="1" dirty="0" err="1">
                <a:latin typeface="Tamil Bible" pitchFamily="2" charset="0"/>
              </a:rPr>
              <a:t>czit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Njb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nry;y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Kbahj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Neuj;jpy</a:t>
            </a:r>
            <a:r>
              <a:rPr lang="en-US" sz="3600" b="1" dirty="0">
                <a:latin typeface="Tamil Bible" pitchFamily="2" charset="0"/>
              </a:rPr>
              <a:t>; </a:t>
            </a:r>
            <a:r>
              <a:rPr lang="en-US" sz="3600" b="1" dirty="0" err="1">
                <a:latin typeface="Tamil Bible" pitchFamily="2" charset="0"/>
              </a:rPr>
              <a:t>ngw;Nwhh</a:t>
            </a:r>
            <a:r>
              <a:rPr lang="en-US" sz="3600" b="1" dirty="0">
                <a:latin typeface="Tamil Bible" pitchFamily="2" charset="0"/>
              </a:rPr>
              <a:t>; </a:t>
            </a:r>
            <a:r>
              <a:rPr lang="en-US" sz="3600" b="1" dirty="0" err="1">
                <a:latin typeface="Tamil Bible" pitchFamily="2" charset="0"/>
              </a:rPr>
              <a:t>gwitfs</a:t>
            </a:r>
            <a:r>
              <a:rPr lang="en-US" sz="3600" b="1" dirty="0">
                <a:latin typeface="Tamil Bible" pitchFamily="2" charset="0"/>
              </a:rPr>
              <a:t>; </a:t>
            </a:r>
            <a:r>
              <a:rPr lang="en-US" sz="3600" b="1" dirty="0" err="1">
                <a:latin typeface="Tamil Bible" pitchFamily="2" charset="0"/>
              </a:rPr>
              <a:t>mjw;F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cztspf;fpwJ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Nghy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rpW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tajpy</a:t>
            </a:r>
            <a:r>
              <a:rPr lang="en-US" sz="3600" b="1" dirty="0">
                <a:latin typeface="Tamil Bible" pitchFamily="2" charset="0"/>
              </a:rPr>
              <a:t>; ek; </a:t>
            </a:r>
            <a:r>
              <a:rPr lang="en-US" sz="3600" b="1" dirty="0" err="1">
                <a:latin typeface="Tamil Bible" pitchFamily="2" charset="0"/>
              </a:rPr>
              <a:t>gps;isfshy</a:t>
            </a:r>
            <a:r>
              <a:rPr lang="en-US" sz="3600" b="1" dirty="0">
                <a:latin typeface="Tamil Bible" pitchFamily="2" charset="0"/>
              </a:rPr>
              <a:t>; </a:t>
            </a:r>
            <a:r>
              <a:rPr lang="en-US" sz="3600" b="1" dirty="0" err="1">
                <a:latin typeface="Tamil Bible" pitchFamily="2" charset="0"/>
              </a:rPr>
              <a:t>Njtid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mwpe;J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nfhs;s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Kbahj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Neuj;jpy</a:t>
            </a:r>
            <a:r>
              <a:rPr lang="en-US" sz="3600" b="1" dirty="0">
                <a:latin typeface="Tamil Bible" pitchFamily="2" charset="0"/>
              </a:rPr>
              <a:t>; </a:t>
            </a:r>
            <a:r>
              <a:rPr lang="en-US" sz="3600" b="1" dirty="0" err="1">
                <a:latin typeface="Tamil Bible" pitchFamily="2" charset="0"/>
              </a:rPr>
              <a:t>ngw;Nwhuhfpa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ehKk</a:t>
            </a:r>
            <a:r>
              <a:rPr lang="en-US" sz="3600" b="1" dirty="0">
                <a:latin typeface="Tamil Bible" pitchFamily="2" charset="0"/>
              </a:rPr>
              <a:t>; </a:t>
            </a:r>
            <a:r>
              <a:rPr lang="en-US" sz="3600" b="1" dirty="0" err="1">
                <a:latin typeface="Tamil Bible" pitchFamily="2" charset="0"/>
              </a:rPr>
              <a:t>Ntj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ghlq;fis</a:t>
            </a:r>
            <a:r>
              <a:rPr lang="en-US" sz="3600" b="1" dirty="0">
                <a:latin typeface="Tamil Bible" pitchFamily="2" charset="0"/>
              </a:rPr>
              <a:t>; </a:t>
            </a:r>
            <a:r>
              <a:rPr lang="en-US" sz="3600" b="1" dirty="0" err="1">
                <a:latin typeface="Tamil Bible" pitchFamily="2" charset="0"/>
              </a:rPr>
              <a:t>nrhy;ypf</a:t>
            </a:r>
            <a:r>
              <a:rPr lang="en-US" sz="3600" b="1" dirty="0">
                <a:latin typeface="Tamil Bible" pitchFamily="2" charset="0"/>
              </a:rPr>
              <a:t>; </a:t>
            </a:r>
            <a:r>
              <a:rPr lang="en-US" sz="3600" b="1" dirty="0" err="1">
                <a:latin typeface="Tamil Bible" pitchFamily="2" charset="0"/>
              </a:rPr>
              <a:t>nfhLf;f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Ntz;Lk</a:t>
            </a:r>
            <a:r>
              <a:rPr lang="en-US" sz="3600" b="1" dirty="0">
                <a:latin typeface="Tamil Bible" pitchFamily="2" charset="0"/>
              </a:rPr>
              <a:t>;. (</a:t>
            </a:r>
            <a:r>
              <a:rPr lang="en-US" sz="3600" b="1" dirty="0" err="1">
                <a:latin typeface="Tamil Bible" pitchFamily="2" charset="0"/>
              </a:rPr>
              <a:t>ePjpnkhopfs</a:t>
            </a:r>
            <a:r>
              <a:rPr lang="en-US" sz="3600" b="1" dirty="0">
                <a:latin typeface="Tamil Bible" pitchFamily="2" charset="0"/>
              </a:rPr>
              <a:t>; 22:6 </a:t>
            </a:r>
            <a:r>
              <a:rPr lang="en-US" sz="3600" b="1" dirty="0" err="1">
                <a:latin typeface="Tamil Bible" pitchFamily="2" charset="0"/>
              </a:rPr>
              <a:t>gps;isahdtd</a:t>
            </a:r>
            <a:r>
              <a:rPr lang="en-US" sz="3600" b="1" dirty="0">
                <a:latin typeface="Tamil Bible" pitchFamily="2" charset="0"/>
              </a:rPr>
              <a:t>; </a:t>
            </a:r>
            <a:r>
              <a:rPr lang="en-US" sz="3600" b="1" dirty="0" err="1">
                <a:latin typeface="Tamil Bible" pitchFamily="2" charset="0"/>
              </a:rPr>
              <a:t>elf;fNtz;ba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topapNy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mtid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elj;J</a:t>
            </a:r>
            <a:r>
              <a:rPr lang="en-US" sz="3600" b="1" dirty="0">
                <a:latin typeface="Tamil Bible" pitchFamily="2" charset="0"/>
              </a:rPr>
              <a:t>@ </a:t>
            </a:r>
            <a:r>
              <a:rPr lang="en-US" sz="3600" b="1" dirty="0" err="1">
                <a:latin typeface="Tamil Bible" pitchFamily="2" charset="0"/>
              </a:rPr>
              <a:t>mtd</a:t>
            </a:r>
            <a:r>
              <a:rPr lang="en-US" sz="3600" b="1" dirty="0">
                <a:latin typeface="Tamil Bible" pitchFamily="2" charset="0"/>
              </a:rPr>
              <a:t>; </a:t>
            </a:r>
            <a:r>
              <a:rPr lang="en-US" sz="3600" b="1" dirty="0" err="1">
                <a:latin typeface="Tamil Bible" pitchFamily="2" charset="0"/>
              </a:rPr>
              <a:t>Kjph;tajpYk</a:t>
            </a:r>
            <a:r>
              <a:rPr lang="en-US" sz="3600" b="1" dirty="0">
                <a:latin typeface="Tamil Bible" pitchFamily="2" charset="0"/>
              </a:rPr>
              <a:t>; </a:t>
            </a:r>
            <a:r>
              <a:rPr lang="en-US" sz="3600" b="1" dirty="0" err="1">
                <a:latin typeface="Tamil Bible" pitchFamily="2" charset="0"/>
              </a:rPr>
              <a:t>mij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tplhjpUg;ghd</a:t>
            </a:r>
            <a:r>
              <a:rPr lang="en-US" sz="3600" b="1" dirty="0">
                <a:latin typeface="Tamil Bible" pitchFamily="2" charset="0"/>
              </a:rPr>
              <a:t>;.)</a:t>
            </a:r>
            <a:endParaRPr lang="en-IN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24540B-3361-77BF-4731-6330CFAE4213}"/>
              </a:ext>
            </a:extLst>
          </p:cNvPr>
          <p:cNvSpPr txBox="1"/>
          <p:nvPr/>
        </p:nvSpPr>
        <p:spPr>
          <a:xfrm>
            <a:off x="3536074" y="1082675"/>
            <a:ext cx="165354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latin typeface="Tamil Bible" pitchFamily="2" charset="0"/>
              </a:rPr>
              <a:t>/</a:t>
            </a:r>
            <a:r>
              <a:rPr lang="en-US" sz="3600" b="1" dirty="0" err="1">
                <a:latin typeface="Tamil Bible" pitchFamily="2" charset="0"/>
              </a:rPr>
              <a:t>gpskpq;Nfh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Mz</a:t>
            </a:r>
            <a:r>
              <a:rPr lang="en-US" sz="3600" b="1" dirty="0">
                <a:latin typeface="Tamil Bible" pitchFamily="2" charset="0"/>
              </a:rPr>
              <a:t>; </a:t>
            </a:r>
            <a:r>
              <a:rPr lang="en-US" sz="3600" b="1" dirty="0" err="1">
                <a:latin typeface="Tamil Bible" pitchFamily="2" charset="0"/>
              </a:rPr>
              <a:t>gwitAk</a:t>
            </a:r>
            <a:r>
              <a:rPr lang="en-US" sz="3600" b="1" dirty="0">
                <a:latin typeface="Tamil Bible" pitchFamily="2" charset="0"/>
              </a:rPr>
              <a:t>;&gt; </a:t>
            </a:r>
            <a:r>
              <a:rPr lang="en-US" sz="3600" b="1" dirty="0" err="1">
                <a:latin typeface="Tamil Bible" pitchFamily="2" charset="0"/>
              </a:rPr>
              <a:t>ngz</a:t>
            </a:r>
            <a:r>
              <a:rPr lang="en-US" sz="3600" b="1" dirty="0">
                <a:latin typeface="Tamil Bible" pitchFamily="2" charset="0"/>
              </a:rPr>
              <a:t>; </a:t>
            </a:r>
            <a:r>
              <a:rPr lang="en-US" sz="3600" b="1" dirty="0" err="1">
                <a:latin typeface="Tamil Bible" pitchFamily="2" charset="0"/>
              </a:rPr>
              <a:t>gwitAk</a:t>
            </a:r>
            <a:r>
              <a:rPr lang="en-US" sz="3600" b="1" dirty="0">
                <a:latin typeface="Tamil Bible" pitchFamily="2" charset="0"/>
              </a:rPr>
              <a:t>; ,</a:t>
            </a:r>
            <a:r>
              <a:rPr lang="en-US" sz="3600" b="1" dirty="0" err="1">
                <a:latin typeface="Tamil Bible" pitchFamily="2" charset="0"/>
              </a:rPr>
              <a:t>ize;J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FQ;Rfis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ghJfhf;fpwJ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Nghy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ngw;Nwhuhfpa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ehKk</a:t>
            </a:r>
            <a:r>
              <a:rPr lang="en-US" sz="3600" b="1" dirty="0">
                <a:latin typeface="Tamil Bible" pitchFamily="2" charset="0"/>
              </a:rPr>
              <a:t>; ek; </a:t>
            </a:r>
            <a:r>
              <a:rPr lang="en-US" sz="3600" b="1" dirty="0" err="1">
                <a:latin typeface="Tamil Bible" pitchFamily="2" charset="0"/>
              </a:rPr>
              <a:t>gps;isfis</a:t>
            </a:r>
            <a:r>
              <a:rPr lang="en-US" sz="3600" b="1" dirty="0">
                <a:latin typeface="Tamil Bible" pitchFamily="2" charset="0"/>
              </a:rPr>
              <a:t> ,</a:t>
            </a:r>
            <a:r>
              <a:rPr lang="en-US" sz="3600" b="1" dirty="0" err="1">
                <a:latin typeface="Tamil Bible" pitchFamily="2" charset="0"/>
              </a:rPr>
              <a:t>ize;J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ghJfhf;f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Ntz;Lk</a:t>
            </a:r>
            <a:r>
              <a:rPr lang="en-US" sz="3600" b="1" dirty="0">
                <a:latin typeface="Tamil Bible" pitchFamily="2" charset="0"/>
              </a:rPr>
              <a:t>;. (</a:t>
            </a:r>
            <a:r>
              <a:rPr lang="en-US" sz="3600" b="1" dirty="0" err="1">
                <a:latin typeface="Tamil Bible" pitchFamily="2" charset="0"/>
              </a:rPr>
              <a:t>vNgrpah</a:t>
            </a:r>
            <a:r>
              <a:rPr lang="en-US" sz="3600" b="1" dirty="0">
                <a:latin typeface="Tamil Bible" pitchFamily="2" charset="0"/>
              </a:rPr>
              <a:t>; 6:4 </a:t>
            </a:r>
            <a:r>
              <a:rPr lang="en-US" sz="3600" b="1" dirty="0" err="1">
                <a:latin typeface="Tamil Bible" pitchFamily="2" charset="0"/>
              </a:rPr>
              <a:t>gpjhf;fNs</a:t>
            </a:r>
            <a:r>
              <a:rPr lang="en-US" sz="3600" b="1" dirty="0">
                <a:latin typeface="Tamil Bible" pitchFamily="2" charset="0"/>
              </a:rPr>
              <a:t>&gt; </a:t>
            </a:r>
            <a:r>
              <a:rPr lang="en-US" sz="3600" b="1" dirty="0" err="1">
                <a:latin typeface="Tamil Bible" pitchFamily="2" charset="0"/>
              </a:rPr>
              <a:t>ePq;fSk</a:t>
            </a:r>
            <a:r>
              <a:rPr lang="en-US" sz="3600" b="1" dirty="0">
                <a:latin typeface="Tamil Bible" pitchFamily="2" charset="0"/>
              </a:rPr>
              <a:t>; </a:t>
            </a:r>
            <a:r>
              <a:rPr lang="en-US" sz="3600" b="1" dirty="0" err="1">
                <a:latin typeface="Tamil Bible" pitchFamily="2" charset="0"/>
              </a:rPr>
              <a:t>cq;fs</a:t>
            </a:r>
            <a:r>
              <a:rPr lang="en-US" sz="3600" b="1" dirty="0">
                <a:latin typeface="Tamil Bible" pitchFamily="2" charset="0"/>
              </a:rPr>
              <a:t>; </a:t>
            </a:r>
            <a:r>
              <a:rPr lang="en-US" sz="3600" b="1" dirty="0" err="1">
                <a:latin typeface="Tamil Bible" pitchFamily="2" charset="0"/>
              </a:rPr>
              <a:t>gps;isfisf</a:t>
            </a:r>
            <a:r>
              <a:rPr lang="en-US" sz="3600" b="1" dirty="0">
                <a:latin typeface="Tamil Bible" pitchFamily="2" charset="0"/>
              </a:rPr>
              <a:t>; </a:t>
            </a:r>
            <a:r>
              <a:rPr lang="en-US" sz="3600" b="1" dirty="0" err="1">
                <a:latin typeface="Tamil Bible" pitchFamily="2" charset="0"/>
              </a:rPr>
              <a:t>Nfhgg;gLj;jhky</a:t>
            </a:r>
            <a:r>
              <a:rPr lang="en-US" sz="3600" b="1" dirty="0">
                <a:latin typeface="Tamil Bible" pitchFamily="2" charset="0"/>
              </a:rPr>
              <a:t>;&gt; </a:t>
            </a:r>
            <a:r>
              <a:rPr lang="en-US" sz="3600" b="1" dirty="0" err="1">
                <a:latin typeface="Tamil Bible" pitchFamily="2" charset="0"/>
              </a:rPr>
              <a:t>fh;j;jUf;Nfw;w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rpl;irapYk</a:t>
            </a:r>
            <a:r>
              <a:rPr lang="en-US" sz="3600" b="1" dirty="0">
                <a:latin typeface="Tamil Bible" pitchFamily="2" charset="0"/>
              </a:rPr>
              <a:t>; </a:t>
            </a:r>
            <a:r>
              <a:rPr lang="en-US" sz="3600" b="1" dirty="0" err="1">
                <a:latin typeface="Tamil Bible" pitchFamily="2" charset="0"/>
              </a:rPr>
              <a:t>NghjidapYk</a:t>
            </a:r>
            <a:r>
              <a:rPr lang="en-US" sz="3600" b="1" dirty="0">
                <a:latin typeface="Tamil Bible" pitchFamily="2" charset="0"/>
              </a:rPr>
              <a:t>; </a:t>
            </a:r>
            <a:r>
              <a:rPr lang="en-US" sz="3600" b="1" dirty="0" err="1">
                <a:latin typeface="Tamil Bible" pitchFamily="2" charset="0"/>
              </a:rPr>
              <a:t>mth;fis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tsh;g;gPh;fshf</a:t>
            </a:r>
            <a:r>
              <a:rPr lang="en-US" sz="3600" b="1" dirty="0">
                <a:latin typeface="Tamil Bible" pitchFamily="2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5986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" y="0"/>
            <a:ext cx="20104100" cy="11308715"/>
            <a:chOff x="-1" y="0"/>
            <a:chExt cx="20104100" cy="11308715"/>
          </a:xfrm>
        </p:grpSpPr>
        <p:sp>
          <p:nvSpPr>
            <p:cNvPr id="3" name="object 3"/>
            <p:cNvSpPr/>
            <p:nvPr/>
          </p:nvSpPr>
          <p:spPr>
            <a:xfrm>
              <a:off x="5235" y="5235"/>
              <a:ext cx="20093940" cy="11298555"/>
            </a:xfrm>
            <a:custGeom>
              <a:avLst/>
              <a:gdLst/>
              <a:ahLst/>
              <a:cxnLst/>
              <a:rect l="l" t="t" r="r" b="b"/>
              <a:pathLst>
                <a:path w="20093940" h="11298555">
                  <a:moveTo>
                    <a:pt x="0" y="11298085"/>
                  </a:moveTo>
                  <a:lnTo>
                    <a:pt x="20093629" y="11298085"/>
                  </a:lnTo>
                  <a:lnTo>
                    <a:pt x="20093629" y="0"/>
                  </a:lnTo>
                  <a:lnTo>
                    <a:pt x="0" y="0"/>
                  </a:lnTo>
                  <a:lnTo>
                    <a:pt x="0" y="11298085"/>
                  </a:lnTo>
                  <a:close/>
                </a:path>
              </a:pathLst>
            </a:custGeom>
            <a:ln w="1047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75447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7594543"/>
              <a:ext cx="20104100" cy="3714115"/>
            </a:xfrm>
            <a:custGeom>
              <a:avLst/>
              <a:gdLst/>
              <a:ahLst/>
              <a:cxnLst/>
              <a:rect l="l" t="t" r="r" b="b"/>
              <a:pathLst>
                <a:path w="20104100" h="3714115">
                  <a:moveTo>
                    <a:pt x="20104099" y="0"/>
                  </a:moveTo>
                  <a:lnTo>
                    <a:pt x="0" y="0"/>
                  </a:lnTo>
                  <a:lnTo>
                    <a:pt x="0" y="3714012"/>
                  </a:lnTo>
                  <a:lnTo>
                    <a:pt x="20104099" y="3714012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F9C9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" y="5026448"/>
              <a:ext cx="20104102" cy="512806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870D18B-F95A-2FF1-84D6-AEF721E02176}"/>
              </a:ext>
            </a:extLst>
          </p:cNvPr>
          <p:cNvSpPr txBox="1"/>
          <p:nvPr/>
        </p:nvSpPr>
        <p:spPr>
          <a:xfrm>
            <a:off x="298450" y="9921875"/>
            <a:ext cx="201040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Tamil Bible" pitchFamily="2" charset="0"/>
              </a:rPr>
              <a:t>Njtd</a:t>
            </a:r>
            <a:r>
              <a:rPr lang="en-US" sz="3600" b="1" dirty="0">
                <a:latin typeface="Tamil Bible" pitchFamily="2" charset="0"/>
              </a:rPr>
              <a:t>; </a:t>
            </a:r>
            <a:r>
              <a:rPr lang="en-US" sz="3600" b="1" dirty="0" err="1">
                <a:latin typeface="Tamil Bible" pitchFamily="2" charset="0"/>
              </a:rPr>
              <a:t>gilj;j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Nehf;fj;ij</a:t>
            </a:r>
            <a:r>
              <a:rPr lang="en-US" sz="3600" b="1" dirty="0">
                <a:latin typeface="Tamil Bible" pitchFamily="2" charset="0"/>
              </a:rPr>
              <a:t> /</a:t>
            </a:r>
            <a:r>
              <a:rPr lang="en-US" sz="3600" b="1" dirty="0" err="1">
                <a:latin typeface="Tamil Bible" pitchFamily="2" charset="0"/>
              </a:rPr>
              <a:t>gpskpq;Nfh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gwit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epiwNtw;WfpwJ</a:t>
            </a:r>
            <a:r>
              <a:rPr lang="en-US" sz="3600" b="1" dirty="0">
                <a:latin typeface="Tamil Bible" pitchFamily="2" charset="0"/>
              </a:rPr>
              <a:t>&gt; </a:t>
            </a:r>
            <a:r>
              <a:rPr lang="en-US" sz="3600" b="1" dirty="0" err="1">
                <a:latin typeface="Tamil Bible" pitchFamily="2" charset="0"/>
              </a:rPr>
              <a:t>ehKk</a:t>
            </a:r>
            <a:r>
              <a:rPr lang="en-US" sz="3600" b="1" dirty="0">
                <a:latin typeface="Tamil Bible" pitchFamily="2" charset="0"/>
              </a:rPr>
              <a:t>; </a:t>
            </a:r>
            <a:r>
              <a:rPr lang="en-US" sz="3600" b="1" dirty="0" err="1">
                <a:latin typeface="Tamil Bible" pitchFamily="2" charset="0"/>
              </a:rPr>
              <a:t>Njtd</a:t>
            </a:r>
            <a:r>
              <a:rPr lang="en-US" sz="3600" b="1" dirty="0">
                <a:latin typeface="Tamil Bible" pitchFamily="2" charset="0"/>
              </a:rPr>
              <a:t>; </a:t>
            </a:r>
            <a:r>
              <a:rPr lang="en-US" sz="3600" b="1" dirty="0" err="1">
                <a:latin typeface="Tamil Bible" pitchFamily="2" charset="0"/>
              </a:rPr>
              <a:t>ek;ik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gilj;j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Nehf;fj;ij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epiwNtw;WNthk</a:t>
            </a:r>
            <a:r>
              <a:rPr lang="en-US" sz="3600" b="1" dirty="0">
                <a:latin typeface="Tamil Bible" pitchFamily="2" charset="0"/>
              </a:rPr>
              <a:t>;! </a:t>
            </a:r>
            <a:r>
              <a:rPr lang="en-US" sz="3600" b="1" dirty="0" err="1">
                <a:latin typeface="Tamil Bible" pitchFamily="2" charset="0"/>
              </a:rPr>
              <a:t>mtUf;fhf</a:t>
            </a:r>
            <a:r>
              <a:rPr lang="en-US" sz="3600" b="1" dirty="0">
                <a:latin typeface="Tamil Bible" pitchFamily="2" charset="0"/>
              </a:rPr>
              <a:t> </a:t>
            </a:r>
            <a:r>
              <a:rPr lang="en-US" sz="3600" b="1" dirty="0" err="1">
                <a:latin typeface="Tamil Bible" pitchFamily="2" charset="0"/>
              </a:rPr>
              <a:t>tho;Nthk</a:t>
            </a:r>
            <a:r>
              <a:rPr lang="en-US" sz="3600" b="1" dirty="0">
                <a:latin typeface="Tamil Bible" pitchFamily="2" charset="0"/>
              </a:rPr>
              <a:t>;! </a:t>
            </a:r>
            <a:r>
              <a:rPr lang="en-US" sz="3600" b="1" dirty="0" err="1">
                <a:latin typeface="Tamil Bible" pitchFamily="2" charset="0"/>
              </a:rPr>
              <a:t>khuehjh</a:t>
            </a:r>
            <a:r>
              <a:rPr lang="en-US" sz="3600" b="1" dirty="0">
                <a:latin typeface="Tamil Bible" pitchFamily="2" charset="0"/>
              </a:rPr>
              <a:t>! </a:t>
            </a:r>
            <a:r>
              <a:rPr lang="en-US" sz="3600" b="1" dirty="0" err="1">
                <a:latin typeface="Tamil Bible" pitchFamily="2" charset="0"/>
              </a:rPr>
              <a:t>Mnkd</a:t>
            </a:r>
            <a:r>
              <a:rPr lang="en-US" sz="3600" b="1" dirty="0">
                <a:latin typeface="Tamil Bible" pitchFamily="2" charset="0"/>
              </a:rPr>
              <a:t>;!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91AAD5-D1B6-21A6-9185-98D2DAB4B6C1}"/>
              </a:ext>
            </a:extLst>
          </p:cNvPr>
          <p:cNvSpPr txBox="1"/>
          <p:nvPr/>
        </p:nvSpPr>
        <p:spPr>
          <a:xfrm>
            <a:off x="298451" y="1154840"/>
            <a:ext cx="193548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dirty="0">
                <a:latin typeface="Tamil Bible" pitchFamily="2" charset="0"/>
              </a:rPr>
              <a:t> “</a:t>
            </a:r>
            <a:r>
              <a:rPr lang="en-US" sz="7200" b="1" dirty="0" err="1">
                <a:latin typeface="Tamil Bible" pitchFamily="2" charset="0"/>
              </a:rPr>
              <a:t>ePq;fs</a:t>
            </a:r>
            <a:r>
              <a:rPr lang="en-US" sz="7200" b="1" dirty="0">
                <a:latin typeface="Tamil Bible" pitchFamily="2" charset="0"/>
              </a:rPr>
              <a:t>; </a:t>
            </a:r>
            <a:r>
              <a:rPr lang="en-US" sz="7200" b="1" dirty="0" err="1">
                <a:latin typeface="Tamil Bible" pitchFamily="2" charset="0"/>
              </a:rPr>
              <a:t>vd;dplj;jpy</a:t>
            </a:r>
            <a:r>
              <a:rPr lang="en-US" sz="7200" b="1" dirty="0">
                <a:latin typeface="Tamil Bible" pitchFamily="2" charset="0"/>
              </a:rPr>
              <a:t>; </a:t>
            </a:r>
            <a:r>
              <a:rPr lang="en-US" sz="7200" b="1" dirty="0" err="1">
                <a:latin typeface="Tamil Bible" pitchFamily="2" charset="0"/>
              </a:rPr>
              <a:t>md;ghapUe;jhy</a:t>
            </a:r>
            <a:r>
              <a:rPr lang="en-US" sz="7200" b="1" dirty="0">
                <a:latin typeface="Tamil Bible" pitchFamily="2" charset="0"/>
              </a:rPr>
              <a:t>; </a:t>
            </a:r>
            <a:r>
              <a:rPr lang="en-US" sz="7200" b="1" dirty="0" err="1">
                <a:latin typeface="Tamil Bible" pitchFamily="2" charset="0"/>
              </a:rPr>
              <a:t>vd</a:t>
            </a:r>
            <a:r>
              <a:rPr lang="en-US" sz="7200" b="1" dirty="0">
                <a:latin typeface="Tamil Bible" pitchFamily="2" charset="0"/>
              </a:rPr>
              <a:t>; </a:t>
            </a:r>
            <a:r>
              <a:rPr lang="en-US" sz="7200" b="1" dirty="0" err="1">
                <a:latin typeface="Tamil Bible" pitchFamily="2" charset="0"/>
              </a:rPr>
              <a:t>fw;gidfisf</a:t>
            </a:r>
            <a:r>
              <a:rPr lang="en-US" sz="7200" b="1" dirty="0">
                <a:latin typeface="Tamil Bible" pitchFamily="2" charset="0"/>
              </a:rPr>
              <a:t>; </a:t>
            </a:r>
            <a:r>
              <a:rPr lang="en-US" sz="7200" b="1" dirty="0" err="1">
                <a:latin typeface="Tamil Bible" pitchFamily="2" charset="0"/>
              </a:rPr>
              <a:t>iff;nfhs;Sq;fs</a:t>
            </a:r>
            <a:r>
              <a:rPr lang="en-US" sz="7200" b="1" dirty="0">
                <a:latin typeface="Tamil Bible" pitchFamily="2" charset="0"/>
              </a:rPr>
              <a:t>;.” </a:t>
            </a:r>
          </a:p>
          <a:p>
            <a:pPr algn="r"/>
            <a:r>
              <a:rPr lang="en-US" sz="7200" b="1" dirty="0" err="1">
                <a:latin typeface="Tamil Bible" pitchFamily="2" charset="0"/>
              </a:rPr>
              <a:t>Nahthd</a:t>
            </a:r>
            <a:r>
              <a:rPr lang="en-US" sz="7200" b="1" dirty="0">
                <a:latin typeface="Tamil Bible" pitchFamily="2" charset="0"/>
              </a:rPr>
              <a:t>; 14:15</a:t>
            </a:r>
            <a:endParaRPr lang="en-IN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549D6E-AF39-0E59-16C1-25F9761BA4A5}"/>
              </a:ext>
            </a:extLst>
          </p:cNvPr>
          <p:cNvSpPr txBox="1"/>
          <p:nvPr/>
        </p:nvSpPr>
        <p:spPr>
          <a:xfrm>
            <a:off x="5026792" y="549275"/>
            <a:ext cx="100505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10972"/>
                </a:solidFill>
                <a:latin typeface="Tamil Bible" pitchFamily="2" charset="0"/>
              </a:rPr>
              <a:t>/</a:t>
            </a:r>
            <a:r>
              <a:rPr lang="en-US" sz="48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10972"/>
                </a:solidFill>
                <a:latin typeface="Tamil Bible" pitchFamily="2" charset="0"/>
              </a:rPr>
              <a:t>gpskpq;Nfh</a:t>
            </a:r>
            <a:r>
              <a:rPr lang="en-US" sz="4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109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(Flamingo):</a:t>
            </a:r>
            <a:endParaRPr lang="en-US" sz="4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F10972"/>
              </a:solidFill>
              <a:latin typeface="Tamil Bible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EDCB5F-C39B-CE7B-F1F8-93330A87E59E}"/>
              </a:ext>
            </a:extLst>
          </p:cNvPr>
          <p:cNvSpPr txBox="1"/>
          <p:nvPr/>
        </p:nvSpPr>
        <p:spPr>
          <a:xfrm>
            <a:off x="3113908" y="1676353"/>
            <a:ext cx="93765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amil Bible" pitchFamily="2" charset="0"/>
              </a:rPr>
              <a:t>	/</a:t>
            </a:r>
            <a:r>
              <a:rPr lang="en-US" sz="4000" b="1" dirty="0" err="1">
                <a:latin typeface="Tamil Bible" pitchFamily="2" charset="0"/>
              </a:rPr>
              <a:t>gpskpq;Nfh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gwitiaj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jkpopy</a:t>
            </a:r>
            <a:r>
              <a:rPr lang="en-US" sz="4000" b="1" dirty="0">
                <a:latin typeface="Tamil Bible" pitchFamily="2" charset="0"/>
              </a:rPr>
              <a:t>; “</a:t>
            </a:r>
            <a:r>
              <a:rPr lang="en-US" sz="4000" b="1" dirty="0" err="1">
                <a:latin typeface="Tamil Bible" pitchFamily="2" charset="0"/>
              </a:rPr>
              <a:t>g+ehiu</a:t>
            </a:r>
            <a:r>
              <a:rPr lang="en-US" sz="4000" b="1" dirty="0">
                <a:latin typeface="Tamil Bible" pitchFamily="2" charset="0"/>
              </a:rPr>
              <a:t>" </a:t>
            </a:r>
            <a:r>
              <a:rPr lang="en-US" sz="4000" b="1" dirty="0" err="1">
                <a:latin typeface="Tamil Bible" pitchFamily="2" charset="0"/>
              </a:rPr>
              <a:t>my;yJ</a:t>
            </a:r>
            <a:r>
              <a:rPr lang="en-US" sz="4000" b="1" dirty="0">
                <a:latin typeface="Tamil Bible" pitchFamily="2" charset="0"/>
              </a:rPr>
              <a:t> “</a:t>
            </a:r>
            <a:r>
              <a:rPr lang="en-US" sz="4000" b="1" dirty="0" err="1">
                <a:latin typeface="Tamil Bible" pitchFamily="2" charset="0"/>
              </a:rPr>
              <a:t>nre;ehiu</a:t>
            </a:r>
            <a:r>
              <a:rPr lang="en-US" sz="4000" b="1" dirty="0">
                <a:latin typeface="Tamil Bible" pitchFamily="2" charset="0"/>
              </a:rPr>
              <a:t>" </a:t>
            </a:r>
            <a:r>
              <a:rPr lang="en-US" sz="4000" b="1" dirty="0" err="1">
                <a:latin typeface="Tamil Bible" pitchFamily="2" charset="0"/>
              </a:rPr>
              <a:t>vd;W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miof;fpwhh;fs</a:t>
            </a:r>
            <a:r>
              <a:rPr lang="en-US" sz="4000" b="1" dirty="0">
                <a:latin typeface="Tamil Bible" pitchFamily="2" charset="0"/>
              </a:rPr>
              <a:t>;. ,J </a:t>
            </a:r>
            <a:r>
              <a:rPr lang="en-US" sz="4000" b="1" dirty="0" err="1">
                <a:latin typeface="Tamil Bible" pitchFamily="2" charset="0"/>
              </a:rPr>
              <a:t>ehiu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FLk;gj;ijr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Nrh;e;j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xU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gwitahFk</a:t>
            </a:r>
            <a:r>
              <a:rPr lang="en-US" sz="4000" b="1" dirty="0">
                <a:latin typeface="Tamil Bible" pitchFamily="2" charset="0"/>
              </a:rPr>
              <a:t>;. </a:t>
            </a:r>
          </a:p>
          <a:p>
            <a:endParaRPr lang="en-IN" sz="4000" b="1" dirty="0">
              <a:latin typeface="Tamil Bible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AFC660-0F22-6AAB-763D-287AE6AFBD07}"/>
              </a:ext>
            </a:extLst>
          </p:cNvPr>
          <p:cNvSpPr/>
          <p:nvPr/>
        </p:nvSpPr>
        <p:spPr>
          <a:xfrm>
            <a:off x="236985" y="6616312"/>
            <a:ext cx="5167897" cy="4176793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E4383E-306C-71D4-5A77-6481E4FDC1D2}"/>
              </a:ext>
            </a:extLst>
          </p:cNvPr>
          <p:cNvSpPr txBox="1"/>
          <p:nvPr/>
        </p:nvSpPr>
        <p:spPr>
          <a:xfrm>
            <a:off x="7163238" y="7178675"/>
            <a:ext cx="1005051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>
                <a:latin typeface="Tamil Bible" pitchFamily="2" charset="0"/>
              </a:rPr>
              <a:t>g+ehiu</a:t>
            </a:r>
            <a:endParaRPr lang="en-US" sz="4000" b="1" dirty="0">
              <a:latin typeface="Tamil Bible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>
                <a:latin typeface="Tamil Bible" pitchFamily="2" charset="0"/>
              </a:rPr>
              <a:t>nre;ehiu</a:t>
            </a:r>
            <a:endParaRPr lang="en-US" sz="4000" b="1" dirty="0">
              <a:latin typeface="Tamil Bible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>
                <a:latin typeface="Tamil Bible" pitchFamily="2" charset="0"/>
              </a:rPr>
              <a:t>nghpa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g+ehiu</a:t>
            </a:r>
            <a:r>
              <a:rPr lang="en-US" sz="4000" b="1" dirty="0">
                <a:latin typeface="Tamil Bible" pitchFamily="2" charset="0"/>
              </a:rPr>
              <a:t>: </a:t>
            </a: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(Greater Flamingo)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>
                <a:latin typeface="Tamil Bible" pitchFamily="2" charset="0"/>
              </a:rPr>
              <a:t>Nfhz%f;Fg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g+ehiu</a:t>
            </a:r>
            <a:endParaRPr lang="en-US" sz="4000" b="1" dirty="0">
              <a:latin typeface="Tamil Bible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>
                <a:latin typeface="Tamil Bible" pitchFamily="2" charset="0"/>
              </a:rPr>
              <a:t>nrq;fhy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ehiu</a:t>
            </a:r>
            <a:endParaRPr lang="en-US" sz="4000" b="1" dirty="0">
              <a:latin typeface="Tamil Bible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>
                <a:latin typeface="Tamil Bible" pitchFamily="2" charset="0"/>
              </a:rPr>
              <a:t>gtsf;fhy</a:t>
            </a:r>
            <a:r>
              <a:rPr lang="en-US" sz="4000" b="1" dirty="0">
                <a:latin typeface="Tamil Bible" pitchFamily="2" charset="0"/>
              </a:rPr>
              <a:t>; </a:t>
            </a:r>
            <a:r>
              <a:rPr lang="en-US" sz="4000" b="1" dirty="0" err="1">
                <a:latin typeface="Tamil Bible" pitchFamily="2" charset="0"/>
              </a:rPr>
              <a:t>ehiu</a:t>
            </a:r>
            <a:endParaRPr lang="en-US" sz="4000" b="1" dirty="0">
              <a:latin typeface="Tamil Bible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40F480-5985-0ADE-09DE-8DA6755CA428}"/>
              </a:ext>
            </a:extLst>
          </p:cNvPr>
          <p:cNvSpPr txBox="1"/>
          <p:nvPr/>
        </p:nvSpPr>
        <p:spPr>
          <a:xfrm>
            <a:off x="6089650" y="6437787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10972"/>
                </a:solidFill>
                <a:latin typeface="Tamil Bible" pitchFamily="2" charset="0"/>
              </a:rPr>
              <a:t>NtW</a:t>
            </a:r>
            <a:r>
              <a:rPr lang="en-US" sz="4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10972"/>
                </a:solidFill>
                <a:latin typeface="Tamil Bible" pitchFamily="2" charset="0"/>
              </a:rPr>
              <a:t> </a:t>
            </a:r>
            <a:r>
              <a:rPr lang="en-US" sz="48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10972"/>
                </a:solidFill>
                <a:latin typeface="Tamil Bible" pitchFamily="2" charset="0"/>
              </a:rPr>
              <a:t>ngah;fs</a:t>
            </a:r>
            <a:r>
              <a:rPr lang="en-US" sz="4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10972"/>
                </a:solidFill>
                <a:latin typeface="Tamil Bible" pitchFamily="2" charset="0"/>
              </a:rPr>
              <a:t>;:</a:t>
            </a:r>
            <a:endParaRPr lang="en-IN" sz="4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F10972"/>
              </a:solidFill>
              <a:latin typeface="Tamil Bible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3FD08E-BE36-08F2-7B44-162C7AC8E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496" y="951966"/>
            <a:ext cx="7526502" cy="38926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E169DD-5D85-C864-C9FC-5E3FEA5AB652}"/>
              </a:ext>
            </a:extLst>
          </p:cNvPr>
          <p:cNvSpPr txBox="1"/>
          <p:nvPr/>
        </p:nvSpPr>
        <p:spPr>
          <a:xfrm>
            <a:off x="3113908" y="5005514"/>
            <a:ext cx="1676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Tamil Bible" pitchFamily="2" charset="0"/>
              </a:rPr>
              <a:t>,it </a:t>
            </a:r>
            <a:r>
              <a:rPr lang="en-US" sz="4000" b="1" dirty="0" err="1">
                <a:latin typeface="Tamil Bible" pitchFamily="2" charset="0"/>
              </a:rPr>
              <a:t>rpW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rpW</a:t>
            </a:r>
            <a:r>
              <a:rPr lang="en-US" sz="4000" b="1" dirty="0">
                <a:latin typeface="Tamil Bible" pitchFamily="2" charset="0"/>
              </a:rPr>
              <a:t> $</a:t>
            </a:r>
            <a:r>
              <a:rPr lang="en-US" sz="4000" b="1" dirty="0" err="1">
                <a:latin typeface="Tamil Bible" pitchFamily="2" charset="0"/>
              </a:rPr>
              <a:t>l;lq;fshfNth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ngUq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FOf;fshfNth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thOk</a:t>
            </a:r>
            <a:r>
              <a:rPr lang="en-US" sz="4000" b="1" dirty="0">
                <a:latin typeface="Tamil Bible" pitchFamily="2" charset="0"/>
              </a:rPr>
              <a:t>;. </a:t>
            </a:r>
            <a:endParaRPr lang="en-IN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5" grpId="0"/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5CF83F-F289-49E9-7097-2511B7747CF8}"/>
              </a:ext>
            </a:extLst>
          </p:cNvPr>
          <p:cNvSpPr txBox="1"/>
          <p:nvPr/>
        </p:nvSpPr>
        <p:spPr>
          <a:xfrm>
            <a:off x="4108450" y="777875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10972"/>
                </a:solidFill>
                <a:latin typeface="Tamil Bible" pitchFamily="2" charset="0"/>
              </a:rPr>
              <a:t>rpwg;G</a:t>
            </a:r>
            <a:r>
              <a:rPr lang="en-US" sz="4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10972"/>
                </a:solidFill>
                <a:latin typeface="Tamil Bible" pitchFamily="2" charset="0"/>
              </a:rPr>
              <a:t> </a:t>
            </a:r>
            <a:r>
              <a:rPr lang="en-US" sz="48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10972"/>
                </a:solidFill>
                <a:latin typeface="Tamil Bible" pitchFamily="2" charset="0"/>
              </a:rPr>
              <a:t>mk;rq;fs</a:t>
            </a:r>
            <a:r>
              <a:rPr lang="en-US" sz="4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10972"/>
                </a:solidFill>
                <a:latin typeface="Tamil Bible" pitchFamily="2" charset="0"/>
              </a:rPr>
              <a:t>;:</a:t>
            </a:r>
            <a:endParaRPr lang="en-IN" sz="4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F10972"/>
              </a:solidFill>
              <a:latin typeface="Tamil Bible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544F9C-0FF3-65BA-D8C7-1E96D7D57174}"/>
              </a:ext>
            </a:extLst>
          </p:cNvPr>
          <p:cNvSpPr txBox="1"/>
          <p:nvPr/>
        </p:nvSpPr>
        <p:spPr>
          <a:xfrm>
            <a:off x="3616215" y="1849338"/>
            <a:ext cx="118110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b="1" dirty="0" err="1">
                <a:latin typeface="Tamil Bible" pitchFamily="2" charset="0"/>
              </a:rPr>
              <a:t>tise;J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jbkdhf</a:t>
            </a:r>
            <a:r>
              <a:rPr lang="en-US" sz="4000" b="1" dirty="0">
                <a:latin typeface="Tamil Bible" pitchFamily="2" charset="0"/>
              </a:rPr>
              <a:t> ,</a:t>
            </a:r>
            <a:r>
              <a:rPr lang="en-US" sz="4000" b="1" dirty="0" err="1">
                <a:latin typeface="Tamil Bible" pitchFamily="2" charset="0"/>
              </a:rPr>
              <a:t>Uf;Fk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mjd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mfykhd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myF</a:t>
            </a:r>
            <a:r>
              <a:rPr lang="en-US" sz="4000" b="1" dirty="0">
                <a:latin typeface="Tamil Bible" pitchFamily="2" charset="0"/>
              </a:rPr>
              <a:t> ,</a:t>
            </a:r>
            <a:r>
              <a:rPr lang="en-US" sz="4000" b="1" dirty="0" err="1">
                <a:latin typeface="Tamil Bible" pitchFamily="2" charset="0"/>
              </a:rPr>
              <a:t>tw;wpd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kpfTk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jdpj;Jtkhd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mk;rk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MFk</a:t>
            </a:r>
            <a:r>
              <a:rPr lang="en-US" sz="4000" b="1" dirty="0">
                <a:latin typeface="Tamil Bible" pitchFamily="2" charset="0"/>
              </a:rPr>
              <a:t>;.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b="1" dirty="0" err="1">
                <a:latin typeface="Tamil Bible" pitchFamily="2" charset="0"/>
              </a:rPr>
              <a:t>g+ehiufspd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fhy;fs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kw;Wk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myFk</a:t>
            </a:r>
            <a:r>
              <a:rPr lang="en-US" sz="4000" b="1" dirty="0">
                <a:latin typeface="Tamil Bible" pitchFamily="2" charset="0"/>
              </a:rPr>
              <a:t>; ,</a:t>
            </a:r>
            <a:r>
              <a:rPr lang="en-US" sz="4000" b="1" dirty="0" err="1">
                <a:latin typeface="Tamil Bible" pitchFamily="2" charset="0"/>
              </a:rPr>
              <a:t>sQ;rptg;G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epwj;jpy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fhzg;gLfpd;wd</a:t>
            </a:r>
            <a:r>
              <a:rPr lang="en-US" sz="4000" b="1" dirty="0">
                <a:latin typeface="Tamil Bible" pitchFamily="2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15A4E8-5B61-A7E8-386F-CE872847F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0" t="-6755" r="-430" b="-6755"/>
          <a:stretch>
            <a:fillRect/>
          </a:stretch>
        </p:blipFill>
        <p:spPr>
          <a:xfrm>
            <a:off x="16012948" y="29013"/>
            <a:ext cx="3783724" cy="5677803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232778-9EB3-98F5-E5A9-E0F81114801F}"/>
              </a:ext>
            </a:extLst>
          </p:cNvPr>
          <p:cNvSpPr txBox="1"/>
          <p:nvPr/>
        </p:nvSpPr>
        <p:spPr>
          <a:xfrm>
            <a:off x="4718050" y="7073893"/>
            <a:ext cx="12344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>
                <a:latin typeface="Tamil Bible" pitchFamily="2" charset="0"/>
              </a:rPr>
              <a:t>/</a:t>
            </a:r>
            <a:r>
              <a:rPr lang="en-US" sz="4000" b="1" dirty="0" err="1">
                <a:latin typeface="Tamil Bible" pitchFamily="2" charset="0"/>
              </a:rPr>
              <a:t>gpskpq;Nfhf;fs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nky;ypa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fhy;fs</a:t>
            </a:r>
            <a:r>
              <a:rPr lang="en-US" sz="4000" b="1" dirty="0">
                <a:latin typeface="Tamil Bible" pitchFamily="2" charset="0"/>
              </a:rPr>
              <a:t>;&gt; </a:t>
            </a:r>
            <a:r>
              <a:rPr lang="en-US" sz="4000" b="1" dirty="0" err="1">
                <a:latin typeface="Tamil Bible" pitchFamily="2" charset="0"/>
              </a:rPr>
              <a:t>ePz;l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fOj;J</a:t>
            </a:r>
            <a:r>
              <a:rPr lang="en-US" sz="4000" b="1" dirty="0">
                <a:latin typeface="Tamil Bible" pitchFamily="2" charset="0"/>
              </a:rPr>
              <a:t>&gt; </a:t>
            </a:r>
            <a:r>
              <a:rPr lang="en-US" sz="4000" b="1" dirty="0" err="1">
                <a:latin typeface="Tamil Bible" pitchFamily="2" charset="0"/>
              </a:rPr>
              <a:t>kw;Wk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nghpa</a:t>
            </a:r>
            <a:r>
              <a:rPr lang="en-US" sz="4000" b="1" dirty="0">
                <a:latin typeface="Tamil Bible" pitchFamily="2" charset="0"/>
              </a:rPr>
              <a:t> ,</a:t>
            </a:r>
            <a:r>
              <a:rPr lang="en-US" sz="4000" b="1" dirty="0" err="1">
                <a:latin typeface="Tamil Bible" pitchFamily="2" charset="0"/>
              </a:rPr>
              <a:t>wf;iffisf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nfhz;bUf;Fk</a:t>
            </a:r>
            <a:r>
              <a:rPr lang="en-US" sz="4000" b="1" dirty="0">
                <a:latin typeface="Tamil Bible" pitchFamily="2" charset="0"/>
              </a:rPr>
              <a:t>;.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>
                <a:latin typeface="Tamil Bible" pitchFamily="2" charset="0"/>
              </a:rPr>
              <a:t>,it </a:t>
            </a:r>
            <a:r>
              <a:rPr lang="en-US" sz="4000" b="1" dirty="0" err="1">
                <a:latin typeface="Tamil Bible" pitchFamily="2" charset="0"/>
              </a:rPr>
              <a:t>ngUk;ghYk</a:t>
            </a:r>
            <a:r>
              <a:rPr lang="en-US" sz="4000" b="1" dirty="0">
                <a:latin typeface="Tamil Bible" pitchFamily="2" charset="0"/>
              </a:rPr>
              <a:t>; ,</a:t>
            </a:r>
            <a:r>
              <a:rPr lang="en-US" sz="4000" b="1" dirty="0" err="1">
                <a:latin typeface="Tamil Bible" pitchFamily="2" charset="0"/>
              </a:rPr>
              <a:t>sQ;rptg;G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epwj;jpy</a:t>
            </a:r>
            <a:r>
              <a:rPr lang="en-US" sz="4000" b="1" dirty="0">
                <a:latin typeface="Tamil Bible" pitchFamily="2" charset="0"/>
              </a:rPr>
              <a:t>; ,</a:t>
            </a:r>
            <a:r>
              <a:rPr lang="en-US" sz="4000" b="1" dirty="0" err="1">
                <a:latin typeface="Tamil Bible" pitchFamily="2" charset="0"/>
              </a:rPr>
              <a:t>Uf;Fk</a:t>
            </a:r>
            <a:r>
              <a:rPr lang="en-US" sz="4000" b="1" dirty="0">
                <a:latin typeface="Tamil Bible" pitchFamily="2" charset="0"/>
              </a:rPr>
              <a:t>;.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8ED9436-A976-635A-2E24-A9337FDF4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6721583"/>
            <a:ext cx="4001833" cy="46480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70C446-8B65-20FC-1819-E0EFE2AA0039}"/>
              </a:ext>
            </a:extLst>
          </p:cNvPr>
          <p:cNvSpPr txBox="1"/>
          <p:nvPr/>
        </p:nvSpPr>
        <p:spPr>
          <a:xfrm>
            <a:off x="1136650" y="5910141"/>
            <a:ext cx="154658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b="1" dirty="0">
                <a:latin typeface="Tamil Bible" pitchFamily="2" charset="0"/>
              </a:rPr>
              <a:t>3.3 - 4.6 mb </a:t>
            </a:r>
            <a:r>
              <a:rPr lang="en-US" sz="4000" b="1" dirty="0" err="1">
                <a:latin typeface="Tamil Bible" pitchFamily="2" charset="0"/>
              </a:rPr>
              <a:t>cauKk</a:t>
            </a:r>
            <a:r>
              <a:rPr lang="en-US" sz="4000" b="1" dirty="0">
                <a:latin typeface="Tamil Bible" pitchFamily="2" charset="0"/>
              </a:rPr>
              <a:t>; 3.3 - 9 </a:t>
            </a:r>
            <a:r>
              <a:rPr lang="en-US" sz="4000" b="1" dirty="0" err="1">
                <a:latin typeface="Tamil Bible" pitchFamily="2" charset="0"/>
              </a:rPr>
              <a:t>gTz;Lfs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vilAk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nfhz;lJ</a:t>
            </a:r>
            <a:r>
              <a:rPr lang="en-US" sz="4000" b="1" dirty="0">
                <a:latin typeface="Tamil Bible" pitchFamily="2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0686BD-1F0F-3501-1F1F-00B2E37E5C3D}"/>
              </a:ext>
            </a:extLst>
          </p:cNvPr>
          <p:cNvSpPr txBox="1"/>
          <p:nvPr/>
        </p:nvSpPr>
        <p:spPr>
          <a:xfrm>
            <a:off x="1136650" y="5099181"/>
            <a:ext cx="13411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>
                <a:latin typeface="Tamil Bible" pitchFamily="2" charset="0"/>
              </a:rPr>
              <a:t>/</a:t>
            </a:r>
            <a:r>
              <a:rPr lang="en-US" sz="4000" b="1" dirty="0" err="1">
                <a:latin typeface="Tamil Bible" pitchFamily="2" charset="0"/>
              </a:rPr>
              <a:t>gpskpq;Nfhf;fs</a:t>
            </a:r>
            <a:r>
              <a:rPr lang="en-US" sz="4000" b="1" dirty="0">
                <a:latin typeface="Tamil Bible" pitchFamily="2" charset="0"/>
              </a:rPr>
              <a:t>; 20 </a:t>
            </a:r>
            <a:r>
              <a:rPr lang="en-US" sz="4000" b="1" dirty="0" err="1">
                <a:latin typeface="Tamil Bible" pitchFamily="2" charset="0"/>
              </a:rPr>
              <a:t>Kjy</a:t>
            </a:r>
            <a:r>
              <a:rPr lang="en-US" sz="4000" b="1" dirty="0">
                <a:latin typeface="Tamil Bible" pitchFamily="2" charset="0"/>
              </a:rPr>
              <a:t>; 30 </a:t>
            </a:r>
            <a:r>
              <a:rPr lang="en-US" sz="4000" b="1" dirty="0" err="1">
                <a:latin typeface="Tamil Bible" pitchFamily="2" charset="0"/>
              </a:rPr>
              <a:t>taJ</a:t>
            </a:r>
            <a:r>
              <a:rPr lang="en-US" sz="4000" b="1" dirty="0">
                <a:latin typeface="Tamil Bible" pitchFamily="2" charset="0"/>
              </a:rPr>
              <a:t> </a:t>
            </a:r>
            <a:r>
              <a:rPr lang="en-US" sz="4000" b="1" dirty="0" err="1">
                <a:latin typeface="Tamil Bible" pitchFamily="2" charset="0"/>
              </a:rPr>
              <a:t>tiu</a:t>
            </a:r>
            <a:r>
              <a:rPr lang="en-US" sz="4000" b="1" dirty="0">
                <a:latin typeface="Tamil Bible" pitchFamily="2" charset="0"/>
              </a:rPr>
              <a:t> </a:t>
            </a:r>
            <a:r>
              <a:rPr lang="en-US" sz="4000" b="1" dirty="0" err="1">
                <a:latin typeface="Tamil Bible" pitchFamily="2" charset="0"/>
              </a:rPr>
              <a:t>tho;fpd;wd</a:t>
            </a:r>
            <a:r>
              <a:rPr lang="en-US" sz="4000" b="1" dirty="0">
                <a:latin typeface="Tamil Bible" pitchFamily="2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DBA08D-E4B5-027F-5658-D0EB70A1FCE5}"/>
              </a:ext>
            </a:extLst>
          </p:cNvPr>
          <p:cNvSpPr txBox="1"/>
          <p:nvPr/>
        </p:nvSpPr>
        <p:spPr>
          <a:xfrm>
            <a:off x="4896397" y="9460012"/>
            <a:ext cx="1318719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>
                <a:latin typeface="Tamil Bible" pitchFamily="2" charset="0"/>
              </a:rPr>
              <a:t>Neha; </a:t>
            </a:r>
            <a:r>
              <a:rPr lang="en-US" sz="4000" b="1" dirty="0" err="1">
                <a:latin typeface="Tamil Bible" pitchFamily="2" charset="0"/>
              </a:rPr>
              <a:t>gutyhf</a:t>
            </a:r>
            <a:r>
              <a:rPr lang="en-US" sz="4000" b="1" dirty="0">
                <a:latin typeface="Tamil Bible" pitchFamily="2" charset="0"/>
              </a:rPr>
              <a:t> ,</a:t>
            </a:r>
            <a:r>
              <a:rPr lang="en-US" sz="4000" b="1" dirty="0" err="1">
                <a:latin typeface="Tamil Bible" pitchFamily="2" charset="0"/>
              </a:rPr>
              <a:t>Ue;jhYk</a:t>
            </a:r>
            <a:r>
              <a:rPr lang="en-US" sz="4000" b="1" dirty="0">
                <a:latin typeface="Tamil Bible" pitchFamily="2" charset="0"/>
              </a:rPr>
              <a:t>;&gt; </a:t>
            </a:r>
            <a:r>
              <a:rPr lang="en-US" sz="4000" b="1" dirty="0" err="1">
                <a:latin typeface="Tamil Bible" pitchFamily="2" charset="0"/>
              </a:rPr>
              <a:t>Gz;fs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nghJthf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jhdhfNt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FzkilfpwJ</a:t>
            </a:r>
            <a:r>
              <a:rPr lang="en-US" sz="4000" b="1" dirty="0">
                <a:latin typeface="Tamil Bible" pitchFamily="2" charset="0"/>
              </a:rPr>
              <a:t>. (Neha; </a:t>
            </a:r>
            <a:r>
              <a:rPr lang="en-US" sz="4000" b="1" dirty="0" err="1">
                <a:latin typeface="Tamil Bible" pitchFamily="2" charset="0"/>
              </a:rPr>
              <a:t>vjph;g;G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rf;jp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mjpfk</a:t>
            </a:r>
            <a:r>
              <a:rPr lang="en-US" sz="4000" b="1" dirty="0">
                <a:latin typeface="Tamil Bible" pitchFamily="2" charset="0"/>
              </a:rPr>
              <a:t>;)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/>
      <p:bldP spid="7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C0732B-A23B-B8D5-8925-F20356C73EBE}"/>
              </a:ext>
            </a:extLst>
          </p:cNvPr>
          <p:cNvSpPr txBox="1"/>
          <p:nvPr/>
        </p:nvSpPr>
        <p:spPr>
          <a:xfrm>
            <a:off x="3438853" y="930275"/>
            <a:ext cx="1049939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>
                <a:latin typeface="Tamil Bible" pitchFamily="2" charset="0"/>
              </a:rPr>
              <a:t>gpskpq;Nfhf;fs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jq;fs</a:t>
            </a:r>
            <a:r>
              <a:rPr lang="en-US" sz="4000" b="1" dirty="0">
                <a:latin typeface="Tamil Bible" pitchFamily="2" charset="0"/>
              </a:rPr>
              <a:t>; ,</a:t>
            </a:r>
            <a:r>
              <a:rPr lang="en-US" sz="4000" b="1" dirty="0" err="1">
                <a:latin typeface="Tamil Bible" pitchFamily="2" charset="0"/>
              </a:rPr>
              <a:t>wFfis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Rj;jk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nra;tjpy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xU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ehspy</a:t>
            </a:r>
            <a:r>
              <a:rPr lang="en-US" sz="4000" b="1" dirty="0">
                <a:latin typeface="Tamil Bible" pitchFamily="2" charset="0"/>
              </a:rPr>
              <a:t>; 15-30</a:t>
            </a:r>
            <a:r>
              <a:rPr lang="en-US" sz="4000" b="1" dirty="0">
                <a:latin typeface="Poppins" panose="00000500000000000000" pitchFamily="2" charset="0"/>
                <a:cs typeface="Poppins" panose="00000500000000000000" pitchFamily="2" charset="0"/>
              </a:rPr>
              <a:t>%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nrytpLfpd;wd</a:t>
            </a:r>
            <a:r>
              <a:rPr lang="en-US" sz="4000" b="1" dirty="0">
                <a:latin typeface="Tamil Bible" pitchFamily="2" charset="0"/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>
                <a:latin typeface="Tamil Bible" pitchFamily="2" charset="0"/>
              </a:rPr>
              <a:t>xU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rpwg;G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Rug;gpapy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cw;gj;jp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nra;ag;gLk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vz;nza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mtw;wpd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myFfs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cjtpAld</a:t>
            </a:r>
            <a:r>
              <a:rPr lang="en-US" sz="4000" b="1" dirty="0">
                <a:latin typeface="Tamil Bible" pitchFamily="2" charset="0"/>
              </a:rPr>
              <a:t>; ,</a:t>
            </a:r>
            <a:r>
              <a:rPr lang="en-US" sz="4000" b="1" dirty="0" err="1">
                <a:latin typeface="Tamil Bible" pitchFamily="2" charset="0"/>
              </a:rPr>
              <a:t>wFfs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kPJ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gug;Gfpd;wd</a:t>
            </a:r>
            <a:r>
              <a:rPr lang="en-US" sz="4000" b="1" dirty="0">
                <a:latin typeface="Tamil Bible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0D6F1E-106E-D5D9-55CF-7C9DEA59651D}"/>
              </a:ext>
            </a:extLst>
          </p:cNvPr>
          <p:cNvSpPr txBox="1"/>
          <p:nvPr/>
        </p:nvSpPr>
        <p:spPr>
          <a:xfrm>
            <a:off x="6165850" y="9159875"/>
            <a:ext cx="11049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>
                <a:latin typeface="Tamil Bible" pitchFamily="2" charset="0"/>
              </a:rPr>
              <a:t>,it </a:t>
            </a:r>
            <a:r>
              <a:rPr lang="en-US" sz="4000" b="1" dirty="0" err="1">
                <a:latin typeface="Tamil Bible" pitchFamily="2" charset="0"/>
              </a:rPr>
              <a:t>rj;jkpLtjpy;iy</a:t>
            </a:r>
            <a:r>
              <a:rPr lang="en-US" sz="4000" b="1" dirty="0">
                <a:latin typeface="Tamil Bible" pitchFamily="2" charset="0"/>
              </a:rPr>
              <a:t>. </a:t>
            </a:r>
            <a:r>
              <a:rPr lang="en-US" sz="4000" b="1" dirty="0" err="1">
                <a:latin typeface="Tamil Bible" pitchFamily="2" charset="0"/>
              </a:rPr>
              <a:t>MdhYk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rpy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rkaq;fspy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thj;Jfs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Nghd;W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xyp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vOg;gf</a:t>
            </a:r>
            <a:r>
              <a:rPr lang="en-US" sz="4000" b="1" dirty="0">
                <a:latin typeface="Tamil Bible" pitchFamily="2" charset="0"/>
              </a:rPr>
              <a:t>;$bait.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494DA7-305A-D124-7850-11217C058B89}"/>
              </a:ext>
            </a:extLst>
          </p:cNvPr>
          <p:cNvSpPr txBox="1"/>
          <p:nvPr/>
        </p:nvSpPr>
        <p:spPr>
          <a:xfrm>
            <a:off x="6013450" y="5060762"/>
            <a:ext cx="140906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>
                <a:latin typeface="Tamil Bible" pitchFamily="2" charset="0"/>
              </a:rPr>
              <a:t>gy;yhapuk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g+ehiufs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xd;whf</a:t>
            </a:r>
            <a:r>
              <a:rPr lang="en-US" sz="4000" b="1" dirty="0">
                <a:latin typeface="Tamil Bible" pitchFamily="2" charset="0"/>
              </a:rPr>
              <a:t> $b ,</a:t>
            </a:r>
            <a:r>
              <a:rPr lang="en-US" sz="4000" b="1" dirty="0" err="1">
                <a:latin typeface="Tamil Bible" pitchFamily="2" charset="0"/>
              </a:rPr>
              <a:t>Ug;gJ</a:t>
            </a:r>
            <a:r>
              <a:rPr lang="en-US" sz="4000" b="1" dirty="0">
                <a:latin typeface="Tamil Bible" pitchFamily="2" charset="0"/>
              </a:rPr>
              <a:t> ,</a:t>
            </a:r>
            <a:r>
              <a:rPr lang="en-US" sz="4000" b="1" dirty="0" err="1">
                <a:latin typeface="Tamil Bible" pitchFamily="2" charset="0"/>
              </a:rPr>
              <a:t>tw;wpd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jdpj;jd;ik</a:t>
            </a:r>
            <a:r>
              <a:rPr lang="en-US" sz="4000" b="1" dirty="0">
                <a:latin typeface="Tamil Bible" pitchFamily="2" charset="0"/>
              </a:rPr>
              <a:t> - ,</a:t>
            </a:r>
            <a:r>
              <a:rPr lang="en-US" sz="4000" b="1" dirty="0" err="1">
                <a:latin typeface="Tamil Bible" pitchFamily="2" charset="0"/>
              </a:rPr>
              <a:t>JNt</a:t>
            </a:r>
            <a:r>
              <a:rPr lang="en-US" sz="4000" b="1" dirty="0">
                <a:latin typeface="Tamil Bible" pitchFamily="2" charset="0"/>
              </a:rPr>
              <a:t> ,</a:t>
            </a:r>
            <a:r>
              <a:rPr lang="en-US" sz="4000" b="1" dirty="0" err="1">
                <a:latin typeface="Tamil Bible" pitchFamily="2" charset="0"/>
              </a:rPr>
              <a:t>tw;Wf;F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ghJfhg;Gk</a:t>
            </a:r>
            <a:r>
              <a:rPr lang="en-US" sz="4000" b="1" dirty="0">
                <a:latin typeface="Tamil Bible" pitchFamily="2" charset="0"/>
              </a:rPr>
              <a:t>; </a:t>
            </a:r>
            <a:r>
              <a:rPr lang="en-US" sz="4000" b="1" dirty="0" err="1">
                <a:latin typeface="Tamil Bible" pitchFamily="2" charset="0"/>
              </a:rPr>
              <a:t>mspf;fpd;wJ</a:t>
            </a:r>
            <a:r>
              <a:rPr lang="en-US" sz="4000" b="1" dirty="0">
                <a:latin typeface="Tamil Bible" pitchFamily="2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B64988-BC99-3176-52FC-669749FF7B0B}"/>
              </a:ext>
            </a:extLst>
          </p:cNvPr>
          <p:cNvSpPr txBox="1"/>
          <p:nvPr/>
        </p:nvSpPr>
        <p:spPr>
          <a:xfrm>
            <a:off x="6165850" y="6839883"/>
            <a:ext cx="11582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b="1" dirty="0" err="1">
                <a:latin typeface="Tamil Bible" pitchFamily="2" charset="0"/>
              </a:rPr>
              <a:t>g+ehiufs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cg;G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ePh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kw;Wk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ed;dPh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tho;tplq;fspy</a:t>
            </a:r>
            <a:r>
              <a:rPr lang="en-US" sz="4000" b="1" dirty="0">
                <a:latin typeface="Tamil Bible" pitchFamily="2" charset="0"/>
              </a:rPr>
              <a:t>;&gt; </a:t>
            </a:r>
            <a:r>
              <a:rPr lang="en-US" sz="4000" b="1" dirty="0" err="1">
                <a:latin typeface="Tamil Bible" pitchFamily="2" charset="0"/>
              </a:rPr>
              <a:t>Fwpg;ghf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fiuNahug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gFjpfspy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tho;fpd;wd</a:t>
            </a:r>
            <a:endParaRPr lang="en-IN" sz="40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487B49-2430-BBFF-5959-6A7B86017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0879" y="445799"/>
            <a:ext cx="5829300" cy="388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E8025A-CDE5-C7B6-5D85-B9CAAFC8E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" y="5654675"/>
            <a:ext cx="5829300" cy="523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9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ECD14B4-D064-F57F-F611-FB458DB4341F}"/>
              </a:ext>
            </a:extLst>
          </p:cNvPr>
          <p:cNvSpPr txBox="1"/>
          <p:nvPr/>
        </p:nvSpPr>
        <p:spPr>
          <a:xfrm>
            <a:off x="3346450" y="855879"/>
            <a:ext cx="167576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>
                <a:latin typeface="Tamil Bible" pitchFamily="2" charset="0"/>
              </a:rPr>
              <a:t>g+ehiufs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NrW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gbe;j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flw;fiu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NkLfspYk</a:t>
            </a:r>
            <a:r>
              <a:rPr lang="en-US" sz="4000" b="1" dirty="0">
                <a:latin typeface="Tamil Bible" pitchFamily="2" charset="0"/>
              </a:rPr>
              <a:t>;&gt; </a:t>
            </a:r>
            <a:r>
              <a:rPr lang="en-US" sz="4000" b="1" dirty="0" err="1">
                <a:latin typeface="Tamil Bible" pitchFamily="2" charset="0"/>
              </a:rPr>
              <a:t>cg;Gf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fyg;Gs;s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mfd;w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ePh;j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Njf;fq;fspYk</a:t>
            </a:r>
            <a:r>
              <a:rPr lang="en-US" sz="4000" b="1" dirty="0">
                <a:latin typeface="Tamil Bible" pitchFamily="2" charset="0"/>
              </a:rPr>
              <a:t>; Mok; ,</a:t>
            </a:r>
            <a:r>
              <a:rPr lang="en-US" sz="4000" b="1" dirty="0" err="1">
                <a:latin typeface="Tamil Bible" pitchFamily="2" charset="0"/>
              </a:rPr>
              <a:t>y;yhjf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Fsq;fspYk</a:t>
            </a:r>
            <a:r>
              <a:rPr lang="en-US" sz="4000" b="1" dirty="0">
                <a:latin typeface="Tamil Bible" pitchFamily="2" charset="0"/>
              </a:rPr>
              <a:t>; $</a:t>
            </a:r>
            <a:r>
              <a:rPr lang="en-US" sz="4000" b="1" dirty="0" err="1">
                <a:latin typeface="Tamil Bible" pitchFamily="2" charset="0"/>
              </a:rPr>
              <a:t>l;lk</a:t>
            </a:r>
            <a:r>
              <a:rPr lang="en-US" sz="4000" b="1" dirty="0">
                <a:latin typeface="Tamil Bible" pitchFamily="2" charset="0"/>
              </a:rPr>
              <a:t>; $</a:t>
            </a:r>
            <a:r>
              <a:rPr lang="en-US" sz="4000" b="1" dirty="0" err="1">
                <a:latin typeface="Tamil Bible" pitchFamily="2" charset="0"/>
              </a:rPr>
              <a:t>l;lkhf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thOk</a:t>
            </a:r>
            <a:r>
              <a:rPr lang="en-US" sz="4000" b="1" dirty="0">
                <a:latin typeface="Tamil Bible" pitchFamily="2" charset="0"/>
              </a:rPr>
              <a:t>; ,</a:t>
            </a:r>
            <a:r>
              <a:rPr lang="en-US" sz="4000" b="1" dirty="0" err="1">
                <a:latin typeface="Tamil Bible" pitchFamily="2" charset="0"/>
              </a:rPr>
              <a:t>ay;Gilait</a:t>
            </a:r>
            <a:r>
              <a:rPr lang="en-US" sz="4000" b="1" dirty="0">
                <a:latin typeface="Tamil Bible" pitchFamily="2" charset="0"/>
              </a:rPr>
              <a:t>. </a:t>
            </a:r>
            <a:endParaRPr lang="en-IN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75484-9B5B-4440-3ED8-EC9A2B6E3976}"/>
              </a:ext>
            </a:extLst>
          </p:cNvPr>
          <p:cNvSpPr txBox="1"/>
          <p:nvPr/>
        </p:nvSpPr>
        <p:spPr>
          <a:xfrm>
            <a:off x="3211348" y="2947730"/>
            <a:ext cx="1005051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>
                <a:latin typeface="Tamil Bible" pitchFamily="2" charset="0"/>
              </a:rPr>
              <a:t>g+ehiufs</a:t>
            </a:r>
            <a:r>
              <a:rPr lang="en-US" sz="4000" b="1" dirty="0">
                <a:latin typeface="Tamil Bible" pitchFamily="2" charset="0"/>
              </a:rPr>
              <a:t>; ,</a:t>
            </a:r>
            <a:r>
              <a:rPr lang="en-US" sz="4000" b="1" dirty="0" err="1">
                <a:latin typeface="Tamil Bible" pitchFamily="2" charset="0"/>
              </a:rPr>
              <a:t>e;jpahtpd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gy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gFjpfspy</a:t>
            </a:r>
            <a:r>
              <a:rPr lang="en-US" sz="4000" b="1" dirty="0">
                <a:latin typeface="Tamil Bible" pitchFamily="2" charset="0"/>
              </a:rPr>
              <a:t>; ,</a:t>
            </a:r>
            <a:r>
              <a:rPr lang="en-US" sz="4000" b="1" dirty="0" err="1">
                <a:latin typeface="Tamil Bible" pitchFamily="2" charset="0"/>
              </a:rPr>
              <a:t>lk;ngauhky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tho;git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vd;whYk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rpwpjsT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cs;ehl;Lf;Fs;NsNa</a:t>
            </a:r>
            <a:r>
              <a:rPr lang="en-US" sz="4000" b="1" dirty="0">
                <a:latin typeface="Tamil Bible" pitchFamily="2" charset="0"/>
              </a:rPr>
              <a:t> ,</a:t>
            </a:r>
            <a:r>
              <a:rPr lang="en-US" sz="4000" b="1" dirty="0" err="1">
                <a:latin typeface="Tamil Bible" pitchFamily="2" charset="0"/>
              </a:rPr>
              <a:t>lg;ngah;T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nra;fpd;wd</a:t>
            </a:r>
            <a:r>
              <a:rPr lang="en-US" sz="4000" b="1" dirty="0">
                <a:latin typeface="Tamil Bible" pitchFamily="2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B54920-58B6-DDFF-99D6-F9D7CE5CB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62" y="5807075"/>
            <a:ext cx="7810281" cy="52068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7D79AE-DF82-D600-0749-5E4A1162DA8F}"/>
              </a:ext>
            </a:extLst>
          </p:cNvPr>
          <p:cNvSpPr txBox="1"/>
          <p:nvPr/>
        </p:nvSpPr>
        <p:spPr>
          <a:xfrm>
            <a:off x="8354848" y="7103013"/>
            <a:ext cx="96012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>
                <a:latin typeface="Tamil Bible" pitchFamily="2" charset="0"/>
              </a:rPr>
              <a:t>,</a:t>
            </a:r>
            <a:r>
              <a:rPr lang="en-US" sz="4000" b="1" dirty="0" err="1">
                <a:latin typeface="Tamil Bible" pitchFamily="2" charset="0"/>
              </a:rPr>
              <a:t>lk;ngah;tpd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NghJ</a:t>
            </a:r>
            <a:r>
              <a:rPr lang="en-US" sz="4000" b="1" dirty="0">
                <a:latin typeface="Tamil Bible" pitchFamily="2" charset="0"/>
              </a:rPr>
              <a:t>&gt; ​​</a:t>
            </a:r>
            <a:r>
              <a:rPr lang="en-US" sz="4000" b="1" dirty="0" err="1">
                <a:latin typeface="Tamil Bible" pitchFamily="2" charset="0"/>
              </a:rPr>
              <a:t>gpskpq;Nfhf;fs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xU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kzp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Neuj;jpw;F</a:t>
            </a:r>
            <a:r>
              <a:rPr lang="en-US" sz="4000" b="1" dirty="0">
                <a:latin typeface="Tamil Bible" pitchFamily="2" charset="0"/>
              </a:rPr>
              <a:t> 37 </a:t>
            </a:r>
            <a:r>
              <a:rPr lang="en-US" sz="4000" b="1" dirty="0" err="1">
                <a:latin typeface="Tamil Bible" pitchFamily="2" charset="0"/>
              </a:rPr>
              <a:t>iky;fs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tiu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gwf;fpwJ</a:t>
            </a:r>
            <a:r>
              <a:rPr lang="en-US" sz="4000" b="1" dirty="0">
                <a:latin typeface="Tamil Bible" pitchFamily="2" charset="0"/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>
                <a:latin typeface="Tamil Bible" pitchFamily="2" charset="0"/>
              </a:rPr>
              <a:t>300 </a:t>
            </a:r>
            <a:r>
              <a:rPr lang="en-US" sz="4000" b="1" dirty="0" err="1">
                <a:latin typeface="Tamil Bible" pitchFamily="2" charset="0"/>
              </a:rPr>
              <a:t>iky;fSf;F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Nky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gazk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nra;J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jq;fs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Gjpa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tho;tplj;ij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milthh;fs</a:t>
            </a:r>
            <a:r>
              <a:rPr lang="en-US" sz="4000" b="1" dirty="0">
                <a:latin typeface="Tamil Bible" pitchFamily="2" charset="0"/>
              </a:rPr>
              <a:t>;.</a:t>
            </a:r>
            <a:endParaRPr lang="en-IN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8CCD830-EFF0-3FB7-A929-0714BA9417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7650" y="2313511"/>
            <a:ext cx="6789809" cy="45487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AE846C3-8A4F-1128-7C49-B036B9BAB047}"/>
              </a:ext>
            </a:extLst>
          </p:cNvPr>
          <p:cNvSpPr txBox="1"/>
          <p:nvPr/>
        </p:nvSpPr>
        <p:spPr>
          <a:xfrm>
            <a:off x="3346450" y="-87114"/>
            <a:ext cx="100505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10972"/>
                </a:solidFill>
                <a:latin typeface="Tamil Bible" pitchFamily="2" charset="0"/>
              </a:rPr>
              <a:t>g+ehiuapd</a:t>
            </a:r>
            <a:r>
              <a:rPr lang="en-US" sz="4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10972"/>
                </a:solidFill>
                <a:latin typeface="Tamil Bible" pitchFamily="2" charset="0"/>
              </a:rPr>
              <a:t>; </a:t>
            </a:r>
            <a:r>
              <a:rPr lang="en-US" sz="48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10972"/>
                </a:solidFill>
                <a:latin typeface="Tamil Bible" pitchFamily="2" charset="0"/>
              </a:rPr>
              <a:t>tho;tplk</a:t>
            </a:r>
            <a:r>
              <a:rPr lang="en-US" sz="4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10972"/>
                </a:solidFill>
                <a:latin typeface="Tamil Bible" pitchFamily="2" charset="0"/>
              </a:rPr>
              <a:t>;:</a:t>
            </a:r>
          </a:p>
        </p:txBody>
      </p:sp>
    </p:spTree>
    <p:extLst>
      <p:ext uri="{BB962C8B-B14F-4D97-AF65-F5344CB8AC3E}">
        <p14:creationId xmlns:p14="http://schemas.microsoft.com/office/powerpoint/2010/main" val="404094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D51642-031D-CE9A-7FC1-314CE954EB05}"/>
              </a:ext>
            </a:extLst>
          </p:cNvPr>
          <p:cNvSpPr txBox="1"/>
          <p:nvPr/>
        </p:nvSpPr>
        <p:spPr>
          <a:xfrm>
            <a:off x="5765361" y="6448947"/>
            <a:ext cx="107442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>
                <a:latin typeface="Tamil Bible" pitchFamily="2" charset="0"/>
              </a:rPr>
              <a:t>mitfspd</a:t>
            </a:r>
            <a:r>
              <a:rPr lang="en-US" sz="4000" b="1" dirty="0">
                <a:latin typeface="Tamil Bible" pitchFamily="2" charset="0"/>
              </a:rPr>
              <a:t>; ,</a:t>
            </a:r>
            <a:r>
              <a:rPr lang="en-US" sz="4000" b="1" dirty="0" err="1">
                <a:latin typeface="Tamil Bible" pitchFamily="2" charset="0"/>
              </a:rPr>
              <a:t>wFfspd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epwk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mitfspd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cztpd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tpisthFk</a:t>
            </a:r>
            <a:r>
              <a:rPr lang="en-US" sz="4000" b="1" dirty="0">
                <a:latin typeface="Tamil Bible" pitchFamily="2" charset="0"/>
              </a:rPr>
              <a:t>;. </a:t>
            </a:r>
            <a:r>
              <a:rPr lang="en-US" sz="4000" b="1" dirty="0" err="1">
                <a:latin typeface="Tamil Bible" pitchFamily="2" charset="0"/>
              </a:rPr>
              <a:t>mtw;wpd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cztpy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cs;s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epwkpfs</a:t>
            </a:r>
            <a:r>
              <a:rPr lang="en-US" sz="4000" b="1" dirty="0">
                <a:latin typeface="Tamil Bible" pitchFamily="2" charset="0"/>
              </a:rPr>
              <a:t>; (</a:t>
            </a:r>
            <a:r>
              <a:rPr lang="en-US" sz="4000" b="1" dirty="0" err="1">
                <a:latin typeface="Tamil Bible" pitchFamily="2" charset="0"/>
              </a:rPr>
              <a:t>fNuhl;bdha;Lfs</a:t>
            </a:r>
            <a:r>
              <a:rPr lang="en-US" sz="4000" b="1" dirty="0">
                <a:latin typeface="Tamil Bible" pitchFamily="2" charset="0"/>
              </a:rPr>
              <a:t>; - </a:t>
            </a: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Carotenoids</a:t>
            </a:r>
            <a:r>
              <a:rPr lang="en-US" sz="4000" b="1" dirty="0">
                <a:latin typeface="Tamil Bible" pitchFamily="2" charset="0"/>
                <a:cs typeface="Poppins" panose="00000500000000000000" pitchFamily="2" charset="0"/>
              </a:rPr>
              <a:t>) </a:t>
            </a:r>
            <a:r>
              <a:rPr lang="en-US" sz="4000" b="1" dirty="0" err="1">
                <a:latin typeface="Tamil Bible" pitchFamily="2" charset="0"/>
                <a:cs typeface="Poppins" panose="00000500000000000000" pitchFamily="2" charset="0"/>
              </a:rPr>
              <a:t>v</a:t>
            </a:r>
            <a:r>
              <a:rPr lang="en-US" sz="4000" b="1" dirty="0" err="1">
                <a:latin typeface="Tamil Bible" pitchFamily="2" charset="0"/>
              </a:rPr>
              <a:t>d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miof;fg;gLfpd;wd</a:t>
            </a:r>
            <a:r>
              <a:rPr lang="en-US" sz="4000" b="1" dirty="0">
                <a:latin typeface="Tamil Bible" pitchFamily="2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07A0C7-DC89-C027-B63C-0986E0DC0A5A}"/>
              </a:ext>
            </a:extLst>
          </p:cNvPr>
          <p:cNvSpPr txBox="1"/>
          <p:nvPr/>
        </p:nvSpPr>
        <p:spPr>
          <a:xfrm>
            <a:off x="3354333" y="2020444"/>
            <a:ext cx="1005051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>
                <a:latin typeface="Tamil Bible" pitchFamily="2" charset="0"/>
              </a:rPr>
              <a:t>rpW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ez;L</a:t>
            </a:r>
            <a:r>
              <a:rPr lang="en-US" sz="4000" b="1" dirty="0">
                <a:latin typeface="Tamil Bible" pitchFamily="2" charset="0"/>
              </a:rPr>
              <a:t>&gt; $</a:t>
            </a:r>
            <a:r>
              <a:rPr lang="en-US" sz="4000" b="1" dirty="0" err="1">
                <a:latin typeface="Tamil Bible" pitchFamily="2" charset="0"/>
              </a:rPr>
              <a:t>dpwhy;fs</a:t>
            </a:r>
            <a:r>
              <a:rPr lang="en-US" sz="4000" b="1" dirty="0">
                <a:latin typeface="Tamil Bible" pitchFamily="2" charset="0"/>
              </a:rPr>
              <a:t>;&gt; </a:t>
            </a:r>
            <a:r>
              <a:rPr lang="en-US" sz="4000" b="1" dirty="0" err="1">
                <a:latin typeface="Tamil Bible" pitchFamily="2" charset="0"/>
              </a:rPr>
              <a:t>g+r;rpfs</a:t>
            </a:r>
            <a:r>
              <a:rPr lang="en-US" sz="4000" b="1" dirty="0">
                <a:latin typeface="Tamil Bible" pitchFamily="2" charset="0"/>
              </a:rPr>
              <a:t>;&gt; </a:t>
            </a:r>
            <a:r>
              <a:rPr lang="en-US" sz="4000" b="1" dirty="0" err="1">
                <a:latin typeface="Tamil Bible" pitchFamily="2" charset="0"/>
              </a:rPr>
              <a:t>GOf;fs</a:t>
            </a:r>
            <a:r>
              <a:rPr lang="en-US" sz="4000" b="1" dirty="0">
                <a:latin typeface="Tamil Bible" pitchFamily="2" charset="0"/>
              </a:rPr>
              <a:t>;&gt; </a:t>
            </a:r>
            <a:r>
              <a:rPr lang="en-US" sz="4000" b="1" dirty="0" err="1">
                <a:latin typeface="Tamil Bible" pitchFamily="2" charset="0"/>
              </a:rPr>
              <a:t>epyGOf;fs</a:t>
            </a:r>
            <a:r>
              <a:rPr lang="en-US" sz="4000" b="1" dirty="0">
                <a:latin typeface="Tamil Bible" pitchFamily="2" charset="0"/>
              </a:rPr>
              <a:t>;&gt; </a:t>
            </a:r>
            <a:r>
              <a:rPr lang="en-US" sz="4000" b="1" dirty="0" err="1">
                <a:latin typeface="Tamil Bible" pitchFamily="2" charset="0"/>
              </a:rPr>
              <a:t>ePh;j;jhtuq;fspd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tpijfs</a:t>
            </a:r>
            <a:r>
              <a:rPr lang="en-US" sz="4000" b="1" dirty="0">
                <a:latin typeface="Tamil Bible" pitchFamily="2" charset="0"/>
              </a:rPr>
              <a:t>;&gt; </a:t>
            </a:r>
            <a:r>
              <a:rPr lang="en-US" sz="4000" b="1" dirty="0" err="1">
                <a:latin typeface="Tamil Bible" pitchFamily="2" charset="0"/>
              </a:rPr>
              <a:t>mOfpg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gbe;j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nghUl;fs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g+ehiuapd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Kf;fpa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czTg</a:t>
            </a:r>
            <a:r>
              <a:rPr lang="en-US" sz="4000" b="1" dirty="0">
                <a:latin typeface="Tamil Bible" pitchFamily="2" charset="0"/>
              </a:rPr>
              <a:t>; </a:t>
            </a:r>
            <a:r>
              <a:rPr lang="en-US" sz="4000" b="1" dirty="0" err="1">
                <a:latin typeface="Tamil Bible" pitchFamily="2" charset="0"/>
              </a:rPr>
              <a:t>nghUs;fshFk</a:t>
            </a:r>
            <a:r>
              <a:rPr lang="en-US" sz="4000" b="1" dirty="0">
                <a:latin typeface="Tamil Bible" pitchFamily="2" charset="0"/>
              </a:rPr>
              <a:t>;.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54ECE5-73B7-6756-4E9D-6E3174747CD9}"/>
              </a:ext>
            </a:extLst>
          </p:cNvPr>
          <p:cNvSpPr txBox="1"/>
          <p:nvPr/>
        </p:nvSpPr>
        <p:spPr>
          <a:xfrm>
            <a:off x="3956050" y="625475"/>
            <a:ext cx="100505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10972"/>
                </a:solidFill>
                <a:latin typeface="Tamil Bible" pitchFamily="2" charset="0"/>
              </a:rPr>
              <a:t>czTfs</a:t>
            </a:r>
            <a:r>
              <a:rPr lang="en-US" sz="4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10972"/>
                </a:solidFill>
                <a:latin typeface="Tamil Bible" pitchFamily="2" charset="0"/>
              </a:rPr>
              <a:t>;:</a:t>
            </a:r>
            <a:endParaRPr lang="en-IN" sz="4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F10972"/>
              </a:solidFill>
              <a:latin typeface="Tamil Bible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00F0A3C-7282-19B3-1D28-29CA7AFB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850" y="244475"/>
            <a:ext cx="6496488" cy="49545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B9ECD5-2508-CC71-ECBA-21DABA763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76" t="724" r="-5076" b="724"/>
          <a:stretch>
            <a:fillRect/>
          </a:stretch>
        </p:blipFill>
        <p:spPr>
          <a:xfrm>
            <a:off x="-22116" y="7098711"/>
            <a:ext cx="5829300" cy="38671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6D58AC-EA0F-8FEF-1810-484587C05B9C}"/>
              </a:ext>
            </a:extLst>
          </p:cNvPr>
          <p:cNvSpPr txBox="1"/>
          <p:nvPr/>
        </p:nvSpPr>
        <p:spPr>
          <a:xfrm>
            <a:off x="5765361" y="9464675"/>
            <a:ext cx="151465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>
                <a:latin typeface="Tamil Bible" pitchFamily="2" charset="0"/>
              </a:rPr>
              <a:t>,</a:t>
            </a:r>
            <a:r>
              <a:rPr lang="en-US" sz="4000" b="1" dirty="0" err="1">
                <a:latin typeface="Tamil Bible" pitchFamily="2" charset="0"/>
              </a:rPr>
              <a:t>itfs</a:t>
            </a:r>
            <a:r>
              <a:rPr lang="en-US" sz="4000" b="1" dirty="0">
                <a:latin typeface="Tamil Bible" pitchFamily="2" charset="0"/>
              </a:rPr>
              <a:t>; /</a:t>
            </a:r>
            <a:r>
              <a:rPr lang="en-US" sz="4000" b="1" dirty="0" err="1">
                <a:latin typeface="Tamil Bible" pitchFamily="2" charset="0"/>
              </a:rPr>
              <a:t>gpskpq;Nfh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gwitfspd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epwq;fSf;F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fhuzkhfpd;wd</a:t>
            </a:r>
            <a:endParaRPr lang="en-IN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559B38-E7CD-3B73-E96F-AFF7520AEAAC}"/>
              </a:ext>
            </a:extLst>
          </p:cNvPr>
          <p:cNvSpPr txBox="1"/>
          <p:nvPr/>
        </p:nvSpPr>
        <p:spPr>
          <a:xfrm>
            <a:off x="5612707" y="5949867"/>
            <a:ext cx="117348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b="1" dirty="0">
                <a:latin typeface="Tamil Bible" pitchFamily="2" charset="0"/>
              </a:rPr>
              <a:t>,</a:t>
            </a:r>
            <a:r>
              <a:rPr lang="en-US" sz="4000" b="1" dirty="0" err="1">
                <a:latin typeface="Tamil Bible" pitchFamily="2" charset="0"/>
              </a:rPr>
              <a:t>e;epiyapy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Nky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myF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fpz;zk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Nghy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mike;J</a:t>
            </a:r>
            <a:r>
              <a:rPr lang="en-US" sz="4000" b="1" dirty="0">
                <a:latin typeface="Tamil Bible" pitchFamily="2" charset="0"/>
              </a:rPr>
              <a:t>&gt; </a:t>
            </a:r>
            <a:r>
              <a:rPr lang="en-US" sz="4000" b="1" dirty="0" err="1">
                <a:latin typeface="Tamil Bible" pitchFamily="2" charset="0"/>
              </a:rPr>
              <a:t>Nrw;W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ePh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mjpy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Nrfhpf;fg;gLfpwJ</a:t>
            </a:r>
            <a:r>
              <a:rPr lang="en-US" sz="4000" b="1" dirty="0">
                <a:latin typeface="Tamil Bible" pitchFamily="2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rijg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gw;Ws;s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ehf;F</a:t>
            </a:r>
            <a:r>
              <a:rPr lang="en-US" sz="4000" b="1" dirty="0">
                <a:latin typeface="Tamil Bible" pitchFamily="2" charset="0"/>
              </a:rPr>
              <a:t> ,</a:t>
            </a:r>
            <a:r>
              <a:rPr lang="en-US" sz="4000" b="1" dirty="0" err="1">
                <a:latin typeface="Tamil Bible" pitchFamily="2" charset="0"/>
              </a:rPr>
              <a:t>e;ePhpDs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xU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kj;Jg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Nghy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file;jthW</a:t>
            </a:r>
            <a:r>
              <a:rPr lang="en-US" sz="4000" b="1" dirty="0">
                <a:latin typeface="Tamil Bible" pitchFamily="2" charset="0"/>
              </a:rPr>
              <a:t>&gt; GO </a:t>
            </a:r>
            <a:r>
              <a:rPr lang="en-US" sz="4000" b="1" dirty="0" err="1">
                <a:latin typeface="Tamil Bible" pitchFamily="2" charset="0"/>
              </a:rPr>
              <a:t>Gr;rpfis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myRk</a:t>
            </a:r>
            <a:r>
              <a:rPr lang="en-US" sz="4000" b="1" dirty="0">
                <a:latin typeface="Tamil Bible" pitchFamily="2" charset="0"/>
              </a:rPr>
              <a:t>;.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b="1" dirty="0">
                <a:latin typeface="Tamil Bible" pitchFamily="2" charset="0"/>
              </a:rPr>
              <a:t>,</a:t>
            </a:r>
            <a:r>
              <a:rPr lang="en-US" sz="4000" b="1" dirty="0" err="1">
                <a:latin typeface="Tamil Bible" pitchFamily="2" charset="0"/>
              </a:rPr>
              <a:t>jd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rPg;G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Nghd;w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myF</a:t>
            </a:r>
            <a:r>
              <a:rPr lang="en-US" sz="4000" b="1" dirty="0">
                <a:latin typeface="Tamil Bible" pitchFamily="2" charset="0"/>
              </a:rPr>
              <a:t>&gt; </a:t>
            </a:r>
            <a:r>
              <a:rPr lang="en-US" sz="4000" b="1" dirty="0" err="1">
                <a:latin typeface="Tamil Bible" pitchFamily="2" charset="0"/>
              </a:rPr>
              <a:t>Xuq;fspy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cs;s</a:t>
            </a:r>
            <a:r>
              <a:rPr lang="en-US" sz="4000" b="1" dirty="0">
                <a:latin typeface="Tamil Bible" pitchFamily="2" charset="0"/>
              </a:rPr>
              <a:t> ,</a:t>
            </a:r>
            <a:r>
              <a:rPr lang="en-US" sz="4000" b="1" dirty="0" err="1">
                <a:latin typeface="Tamil Bible" pitchFamily="2" charset="0"/>
              </a:rPr>
              <a:t>ilntspfs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topNa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ePh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ntspNawp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g+r;rpfs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myfpNyNa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jq;fptpLk</a:t>
            </a:r>
            <a:r>
              <a:rPr lang="en-US" sz="4000" b="1" dirty="0">
                <a:latin typeface="Tamil Bible" pitchFamily="2" charset="0"/>
              </a:rPr>
              <a:t>;.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b="1" dirty="0">
                <a:latin typeface="Tamil Bible" pitchFamily="2" charset="0"/>
              </a:rPr>
              <a:t>,</a:t>
            </a:r>
            <a:r>
              <a:rPr lang="en-US" sz="4000" b="1" dirty="0" err="1">
                <a:latin typeface="Tamil Bible" pitchFamily="2" charset="0"/>
              </a:rPr>
              <a:t>jd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myF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xU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tbfl;b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Nghy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nray;gLk</a:t>
            </a:r>
            <a:r>
              <a:rPr lang="en-US" sz="4000" b="1" dirty="0">
                <a:latin typeface="Tamil Bible" pitchFamily="2" charset="0"/>
              </a:rPr>
              <a:t>;.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2BC24E-327C-F27B-38BE-41691350076B}"/>
              </a:ext>
            </a:extLst>
          </p:cNvPr>
          <p:cNvSpPr txBox="1"/>
          <p:nvPr/>
        </p:nvSpPr>
        <p:spPr>
          <a:xfrm>
            <a:off x="3302656" y="1137109"/>
            <a:ext cx="9715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>
                <a:latin typeface="Tamil Bible" pitchFamily="2" charset="0"/>
              </a:rPr>
              <a:t>g+ehiufs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vspjpy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ePe;jf</a:t>
            </a:r>
            <a:r>
              <a:rPr lang="en-US" sz="4000" b="1" dirty="0">
                <a:latin typeface="Tamil Bible" pitchFamily="2" charset="0"/>
              </a:rPr>
              <a:t>; $bad.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C8F48F-FEF9-45BC-1C4C-A37C97117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36" t="-5882" r="-5836" b="-5882"/>
          <a:stretch>
            <a:fillRect/>
          </a:stretch>
        </p:blipFill>
        <p:spPr>
          <a:xfrm>
            <a:off x="-120650" y="6492875"/>
            <a:ext cx="5829300" cy="4667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884FFD-EEAB-F2F6-A71C-1D23DD03F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20" r="-10420"/>
          <a:stretch>
            <a:fillRect/>
          </a:stretch>
        </p:blipFill>
        <p:spPr>
          <a:xfrm>
            <a:off x="14090650" y="19737"/>
            <a:ext cx="6568457" cy="43789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70EEE3E-4D82-6351-45E6-C66745A1AD5B}"/>
              </a:ext>
            </a:extLst>
          </p:cNvPr>
          <p:cNvSpPr txBox="1"/>
          <p:nvPr/>
        </p:nvSpPr>
        <p:spPr>
          <a:xfrm>
            <a:off x="3302656" y="2162158"/>
            <a:ext cx="1136847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>
                <a:latin typeface="Tamil Bible" pitchFamily="2" charset="0"/>
              </a:rPr>
              <a:t>Mokw;w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ePhpy</a:t>
            </a:r>
            <a:r>
              <a:rPr lang="en-US" sz="4000" b="1" dirty="0">
                <a:latin typeface="Tamil Bible" pitchFamily="2" charset="0"/>
              </a:rPr>
              <a:t>; ,</a:t>
            </a:r>
            <a:r>
              <a:rPr lang="en-US" sz="4000" b="1" dirty="0" err="1">
                <a:latin typeface="Tamil Bible" pitchFamily="2" charset="0"/>
              </a:rPr>
              <a:t>wq;fp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thpirahf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epd;W</a:t>
            </a:r>
            <a:r>
              <a:rPr lang="en-US" sz="4000" b="1" dirty="0">
                <a:latin typeface="Tamil Bible" pitchFamily="2" charset="0"/>
              </a:rPr>
              <a:t>&gt; </a:t>
            </a:r>
            <a:r>
              <a:rPr lang="en-US" sz="4000" b="1" dirty="0" err="1">
                <a:latin typeface="Tamil Bible" pitchFamily="2" charset="0"/>
              </a:rPr>
              <a:t>jiyia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ePUf;Fs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Mo;j;jpj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jdf;Nf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chpa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tpe;ijahd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Nky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myifj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jiuapy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gLk;gb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ftpo;j;J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itj;J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Kd;Nd</a:t>
            </a:r>
            <a:r>
              <a:rPr lang="en-US" sz="4000" b="1" dirty="0">
                <a:latin typeface="Tamil Bible" pitchFamily="2" charset="0"/>
              </a:rPr>
              <a:t> ,</a:t>
            </a:r>
            <a:r>
              <a:rPr lang="en-US" sz="4000" b="1" dirty="0" err="1">
                <a:latin typeface="Tamil Bible" pitchFamily="2" charset="0"/>
              </a:rPr>
              <a:t>Oj;Jf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nfhz;L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Nrw;iwf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fyf;fpa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tz;dk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elf;Fk</a:t>
            </a:r>
            <a:r>
              <a:rPr lang="en-US" sz="4000" b="1" dirty="0">
                <a:latin typeface="Tamil Bible" pitchFamily="2" charset="0"/>
              </a:rPr>
              <a:t>;. </a:t>
            </a:r>
            <a:endParaRPr lang="en-IN" sz="4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9CFEFC-7FBF-4A34-B846-901304B97185}"/>
              </a:ext>
            </a:extLst>
          </p:cNvPr>
          <p:cNvSpPr txBox="1"/>
          <p:nvPr/>
        </p:nvSpPr>
        <p:spPr>
          <a:xfrm>
            <a:off x="3302656" y="27510"/>
            <a:ext cx="103658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10972"/>
                </a:solidFill>
                <a:latin typeface="Tamil Bible" pitchFamily="2" charset="0"/>
              </a:rPr>
              <a:t>g+ehiuapd</a:t>
            </a:r>
            <a:r>
              <a:rPr lang="en-US" sz="4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10972"/>
                </a:solidFill>
                <a:latin typeface="Tamil Bible" pitchFamily="2" charset="0"/>
              </a:rPr>
              <a:t>; </a:t>
            </a:r>
            <a:r>
              <a:rPr lang="en-US" sz="48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10972"/>
                </a:solidFill>
                <a:latin typeface="Tamil Bible" pitchFamily="2" charset="0"/>
              </a:rPr>
              <a:t>cz;Zk</a:t>
            </a:r>
            <a:r>
              <a:rPr lang="en-US" sz="4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10972"/>
                </a:solidFill>
                <a:latin typeface="Tamil Bible" pitchFamily="2" charset="0"/>
              </a:rPr>
              <a:t>; </a:t>
            </a:r>
            <a:r>
              <a:rPr lang="en-US" sz="48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10972"/>
                </a:solidFill>
                <a:latin typeface="Tamil Bible" pitchFamily="2" charset="0"/>
              </a:rPr>
              <a:t>Kiw</a:t>
            </a:r>
            <a:r>
              <a:rPr lang="en-US" sz="4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10972"/>
                </a:solidFill>
                <a:latin typeface="Tamil Bible" pitchFamily="2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34FD31-044C-3BB0-31C4-17AFACCB23A6}"/>
              </a:ext>
            </a:extLst>
          </p:cNvPr>
          <p:cNvSpPr txBox="1"/>
          <p:nvPr/>
        </p:nvSpPr>
        <p:spPr>
          <a:xfrm>
            <a:off x="3302656" y="967130"/>
            <a:ext cx="937259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b="1" dirty="0" err="1">
                <a:latin typeface="Tamil Bible" pitchFamily="2" charset="0"/>
              </a:rPr>
              <a:t>g+ehiufs</a:t>
            </a:r>
            <a:r>
              <a:rPr lang="en-US" sz="4000" b="1" dirty="0">
                <a:latin typeface="Tamil Bible" pitchFamily="2" charset="0"/>
              </a:rPr>
              <a:t>; $</a:t>
            </a:r>
            <a:r>
              <a:rPr lang="en-US" sz="4000" b="1" dirty="0" err="1">
                <a:latin typeface="Tamil Bible" pitchFamily="2" charset="0"/>
              </a:rPr>
              <a:t>Lfl;b</a:t>
            </a:r>
            <a:r>
              <a:rPr lang="en-US" sz="4000" b="1" dirty="0">
                <a:latin typeface="Tamil Bible" pitchFamily="2" charset="0"/>
              </a:rPr>
              <a:t>&gt; </a:t>
            </a:r>
            <a:r>
              <a:rPr lang="en-US" sz="4000" b="1" dirty="0" err="1">
                <a:latin typeface="Tamil Bible" pitchFamily="2" charset="0"/>
              </a:rPr>
              <a:t>Kl;ilapl;L</a:t>
            </a:r>
            <a:r>
              <a:rPr lang="en-US" sz="4000" b="1" dirty="0">
                <a:latin typeface="Tamil Bible" pitchFamily="2" charset="0"/>
              </a:rPr>
              <a:t> FQ;R </a:t>
            </a:r>
            <a:r>
              <a:rPr lang="en-US" sz="4000" b="1" dirty="0" err="1">
                <a:latin typeface="Tamil Bible" pitchFamily="2" charset="0"/>
              </a:rPr>
              <a:t>nghhpf;fpd;wd</a:t>
            </a:r>
            <a:r>
              <a:rPr lang="en-US" sz="4000" b="1" dirty="0">
                <a:latin typeface="Tamil Bible" pitchFamily="2" charset="0"/>
              </a:rPr>
              <a:t>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b="1" dirty="0">
                <a:latin typeface="Tamil Bible" pitchFamily="2" charset="0"/>
              </a:rPr>
              <a:t>,</a:t>
            </a:r>
            <a:r>
              <a:rPr lang="en-US" sz="4000" b="1" dirty="0" err="1">
                <a:latin typeface="Tamil Bible" pitchFamily="2" charset="0"/>
              </a:rPr>
              <a:t>tw;wpd</a:t>
            </a:r>
            <a:r>
              <a:rPr lang="en-US" sz="4000" b="1" dirty="0">
                <a:latin typeface="Tamil Bible" pitchFamily="2" charset="0"/>
              </a:rPr>
              <a:t>; $L </a:t>
            </a:r>
            <a:r>
              <a:rPr lang="en-US" sz="4000" b="1" dirty="0" err="1">
                <a:latin typeface="Tamil Bible" pitchFamily="2" charset="0"/>
              </a:rPr>
              <a:t>Nrw;W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kz;izf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Ftpj;J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Vw;gLj;jg;gLfpd;wJ</a:t>
            </a:r>
            <a:r>
              <a:rPr lang="en-US" sz="4000" b="1" dirty="0">
                <a:latin typeface="Tamil Bible" pitchFamily="2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b="1" dirty="0" err="1">
                <a:latin typeface="Tamil Bible" pitchFamily="2" charset="0"/>
              </a:rPr>
              <a:t>g+ehiu</a:t>
            </a:r>
            <a:r>
              <a:rPr lang="en-US" sz="4000" b="1" dirty="0">
                <a:latin typeface="Tamil Bible" pitchFamily="2" charset="0"/>
              </a:rPr>
              <a:t> &lt;</a:t>
            </a:r>
            <a:r>
              <a:rPr lang="en-US" sz="4000" b="1" dirty="0" err="1">
                <a:latin typeface="Tamil Bible" pitchFamily="2" charset="0"/>
              </a:rPr>
              <a:t>ukhd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fspkz;zhy</a:t>
            </a:r>
            <a:r>
              <a:rPr lang="en-US" sz="4000" b="1" dirty="0">
                <a:latin typeface="Tamil Bible" pitchFamily="2" charset="0"/>
              </a:rPr>
              <a:t>; $L </a:t>
            </a:r>
            <a:r>
              <a:rPr lang="en-US" sz="4000" b="1" dirty="0" err="1">
                <a:latin typeface="Tamil Bible" pitchFamily="2" charset="0"/>
              </a:rPr>
              <a:t>fl;Lk</a:t>
            </a:r>
            <a:r>
              <a:rPr lang="en-US" sz="4000" b="1" dirty="0">
                <a:latin typeface="Tamil Bible" pitchFamily="2" charset="0"/>
              </a:rPr>
              <a:t>;. &lt;</a:t>
            </a:r>
            <a:r>
              <a:rPr lang="en-US" sz="4000" b="1" dirty="0" err="1">
                <a:latin typeface="Tamil Bible" pitchFamily="2" charset="0"/>
              </a:rPr>
              <a:t>ukhd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fspkz;izf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caukhff</a:t>
            </a:r>
            <a:r>
              <a:rPr lang="en-US" sz="4000" b="1" dirty="0">
                <a:latin typeface="Tamil Bible" pitchFamily="2" charset="0"/>
              </a:rPr>
              <a:t>; $</a:t>
            </a:r>
            <a:r>
              <a:rPr lang="en-US" sz="4000" b="1" dirty="0" err="1">
                <a:latin typeface="Tamil Bible" pitchFamily="2" charset="0"/>
              </a:rPr>
              <a:t>g;gp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itf;fg;gl;l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fpz;zk;Nghy</a:t>
            </a:r>
            <a:r>
              <a:rPr lang="en-US" sz="4000" b="1" dirty="0">
                <a:latin typeface="Tamil Bible" pitchFamily="2" charset="0"/>
              </a:rPr>
              <a:t>; ,</a:t>
            </a:r>
            <a:r>
              <a:rPr lang="en-US" sz="4000" b="1" dirty="0" err="1">
                <a:latin typeface="Tamil Bible" pitchFamily="2" charset="0"/>
              </a:rPr>
              <a:t>jd</a:t>
            </a:r>
            <a:r>
              <a:rPr lang="en-US" sz="4000" b="1" dirty="0">
                <a:latin typeface="Tamil Bible" pitchFamily="2" charset="0"/>
              </a:rPr>
              <a:t>; $L ,</a:t>
            </a:r>
            <a:r>
              <a:rPr lang="en-US" sz="4000" b="1" dirty="0" err="1">
                <a:latin typeface="Tamil Bible" pitchFamily="2" charset="0"/>
              </a:rPr>
              <a:t>Uf;Fk</a:t>
            </a:r>
            <a:r>
              <a:rPr lang="en-US" sz="4000" b="1" dirty="0">
                <a:latin typeface="Tamil Bible" pitchFamily="2" charset="0"/>
              </a:rPr>
              <a:t>;.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A7DA7E-3348-1970-C7DF-5691D7D6B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20" t="-5649" r="-7420" b="-5649"/>
          <a:stretch>
            <a:fillRect/>
          </a:stretch>
        </p:blipFill>
        <p:spPr>
          <a:xfrm>
            <a:off x="11880850" y="30786"/>
            <a:ext cx="8632911" cy="54590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5248F5-5B4C-AEC9-B58B-04B6BA7FB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275"/>
            <a:ext cx="7679338" cy="47519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C5C321-8FFC-7090-EE0F-78930C8FB0C8}"/>
              </a:ext>
            </a:extLst>
          </p:cNvPr>
          <p:cNvSpPr txBox="1"/>
          <p:nvPr/>
        </p:nvSpPr>
        <p:spPr>
          <a:xfrm>
            <a:off x="7918450" y="7029193"/>
            <a:ext cx="1014511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b="1" dirty="0">
                <a:latin typeface="Tamil Bible" pitchFamily="2" charset="0"/>
              </a:rPr>
              <a:t>#hpa </a:t>
            </a:r>
            <a:r>
              <a:rPr lang="en-US" sz="4000" b="1" dirty="0" err="1">
                <a:latin typeface="Tamil Bible" pitchFamily="2" charset="0"/>
              </a:rPr>
              <a:t>ntg;gj;jhy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cyh;e;J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nfl;bahf</a:t>
            </a:r>
            <a:r>
              <a:rPr lang="en-US" sz="4000" b="1" dirty="0">
                <a:latin typeface="Tamil Bible" pitchFamily="2" charset="0"/>
              </a:rPr>
              <a:t> ,</a:t>
            </a:r>
            <a:r>
              <a:rPr lang="en-US" sz="4000" b="1" dirty="0" err="1">
                <a:latin typeface="Tamil Bible" pitchFamily="2" charset="0"/>
              </a:rPr>
              <a:t>jd</a:t>
            </a:r>
            <a:r>
              <a:rPr lang="en-US" sz="4000" b="1" dirty="0">
                <a:latin typeface="Tamil Bible" pitchFamily="2" charset="0"/>
              </a:rPr>
              <a:t>; $L </a:t>
            </a:r>
            <a:r>
              <a:rPr lang="en-US" sz="4000" b="1" dirty="0" err="1">
                <a:latin typeface="Tamil Bible" pitchFamily="2" charset="0"/>
              </a:rPr>
              <a:t>mLg;gpy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itj;J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Rl;lJ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NghyNt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Neh;j;jpahf</a:t>
            </a:r>
            <a:r>
              <a:rPr lang="en-US" sz="4000" b="1" dirty="0">
                <a:latin typeface="Tamil Bible" pitchFamily="2" charset="0"/>
              </a:rPr>
              <a:t> ,</a:t>
            </a:r>
            <a:r>
              <a:rPr lang="en-US" sz="4000" b="1" dirty="0" err="1">
                <a:latin typeface="Tamil Bible" pitchFamily="2" charset="0"/>
              </a:rPr>
              <a:t>Uf;Fk</a:t>
            </a:r>
            <a:r>
              <a:rPr lang="en-US" sz="4000" b="1" dirty="0">
                <a:latin typeface="Tamil Bible" pitchFamily="2" charset="0"/>
              </a:rPr>
              <a:t>;.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b="1" dirty="0">
                <a:latin typeface="Tamil Bible" pitchFamily="2" charset="0"/>
              </a:rPr>
              <a:t>,J </a:t>
            </a:r>
            <a:r>
              <a:rPr lang="en-US" sz="4000" b="1" dirty="0" err="1">
                <a:latin typeface="Tamil Bible" pitchFamily="2" charset="0"/>
              </a:rPr>
              <a:t>Rkhh</a:t>
            </a:r>
            <a:r>
              <a:rPr lang="en-US" sz="4000" b="1" dirty="0">
                <a:latin typeface="Tamil Bible" pitchFamily="2" charset="0"/>
              </a:rPr>
              <a:t>; 30 </a:t>
            </a:r>
            <a:r>
              <a:rPr lang="en-US" sz="4000" b="1" dirty="0" err="1">
                <a:latin typeface="Tamil Bible" pitchFamily="2" charset="0"/>
              </a:rPr>
              <a:t>nr.kP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caukpUf;Fk</a:t>
            </a:r>
            <a:r>
              <a:rPr lang="en-US" sz="4000" b="1" dirty="0">
                <a:latin typeface="Tamil Bible" pitchFamily="2" charset="0"/>
              </a:rPr>
              <a:t>;. </a:t>
            </a:r>
            <a:r>
              <a:rPr lang="en-US" sz="4000" b="1" dirty="0" err="1">
                <a:latin typeface="Tamil Bible" pitchFamily="2" charset="0"/>
              </a:rPr>
              <a:t>mit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kz;ghid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Nghd;w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tbtpy</a:t>
            </a:r>
            <a:r>
              <a:rPr lang="en-US" sz="4000" b="1" dirty="0">
                <a:latin typeface="Tamil Bible" pitchFamily="2" charset="0"/>
              </a:rPr>
              <a:t>; $</a:t>
            </a:r>
            <a:r>
              <a:rPr lang="en-US" sz="4000" b="1" dirty="0" err="1">
                <a:latin typeface="Tamil Bible" pitchFamily="2" charset="0"/>
              </a:rPr>
              <a:t>Lfisf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fl;Lk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tof;fj;ijf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nfhz;Ls;sd</a:t>
            </a:r>
            <a:r>
              <a:rPr lang="en-US" sz="4000" b="1" dirty="0">
                <a:latin typeface="Tamil Bible" pitchFamily="2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182B01-CB66-81F4-1EAB-2383FCBA99F0}"/>
              </a:ext>
            </a:extLst>
          </p:cNvPr>
          <p:cNvSpPr txBox="1"/>
          <p:nvPr/>
        </p:nvSpPr>
        <p:spPr>
          <a:xfrm>
            <a:off x="3302656" y="27510"/>
            <a:ext cx="103658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10972"/>
                </a:solidFill>
                <a:latin typeface="Tamil Bible" pitchFamily="2" charset="0"/>
              </a:rPr>
              <a:t>g+ehiuapd</a:t>
            </a:r>
            <a:r>
              <a:rPr lang="en-US" sz="4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10972"/>
                </a:solidFill>
                <a:latin typeface="Tamil Bible" pitchFamily="2" charset="0"/>
              </a:rPr>
              <a:t>; $L:</a:t>
            </a:r>
          </a:p>
        </p:txBody>
      </p:sp>
    </p:spTree>
    <p:extLst>
      <p:ext uri="{BB962C8B-B14F-4D97-AF65-F5344CB8AC3E}">
        <p14:creationId xmlns:p14="http://schemas.microsoft.com/office/powerpoint/2010/main" val="195729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983CB9-A03E-C007-97D8-C38910868302}"/>
              </a:ext>
            </a:extLst>
          </p:cNvPr>
          <p:cNvSpPr txBox="1"/>
          <p:nvPr/>
        </p:nvSpPr>
        <p:spPr>
          <a:xfrm>
            <a:off x="3617966" y="1299136"/>
            <a:ext cx="100505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>
                <a:latin typeface="Tamil Bible" pitchFamily="2" charset="0"/>
              </a:rPr>
              <a:t>gpskpq;Nfhf;fs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kz;zhy</a:t>
            </a:r>
            <a:r>
              <a:rPr lang="en-US" sz="4000" b="1" dirty="0">
                <a:latin typeface="Tamil Bible" pitchFamily="2" charset="0"/>
              </a:rPr>
              <a:t>; Md $</a:t>
            </a:r>
            <a:r>
              <a:rPr lang="en-US" sz="4000" b="1" dirty="0" err="1">
                <a:latin typeface="Tamil Bible" pitchFamily="2" charset="0"/>
              </a:rPr>
              <a:t>l;by</a:t>
            </a:r>
            <a:r>
              <a:rPr lang="en-US" sz="4000" b="1" dirty="0">
                <a:latin typeface="Tamil Bible" pitchFamily="2" charset="0"/>
              </a:rPr>
              <a:t>; FQ;R </a:t>
            </a:r>
            <a:r>
              <a:rPr lang="en-US" sz="4000" b="1" dirty="0" err="1">
                <a:latin typeface="Tamil Bible" pitchFamily="2" charset="0"/>
              </a:rPr>
              <a:t>nghhpf;Fk</a:t>
            </a:r>
            <a:r>
              <a:rPr lang="en-US" sz="4000" b="1" dirty="0">
                <a:latin typeface="Tamil Bible" pitchFamily="2" charset="0"/>
              </a:rPr>
              <a:t>;.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55282F-8192-167F-C0FE-8330F0D06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850" y="396875"/>
            <a:ext cx="5264819" cy="60276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D1BDB09-E2C2-0443-649A-8F1DD2F75599}"/>
              </a:ext>
            </a:extLst>
          </p:cNvPr>
          <p:cNvSpPr txBox="1"/>
          <p:nvPr/>
        </p:nvSpPr>
        <p:spPr>
          <a:xfrm>
            <a:off x="3617966" y="2893841"/>
            <a:ext cx="95290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b="1" dirty="0" err="1">
                <a:latin typeface="Tamil Bible" pitchFamily="2" charset="0"/>
              </a:rPr>
              <a:t>g+ehiufs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xt;nthU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Mz;Lk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xU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Kl;ilia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cw;gj;jp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nra;fpwJ</a:t>
            </a:r>
            <a:r>
              <a:rPr lang="en-US" sz="4000" b="1" dirty="0">
                <a:latin typeface="Tamil Bible" pitchFamily="2" charset="0"/>
              </a:rPr>
              <a:t>.</a:t>
            </a:r>
          </a:p>
          <a:p>
            <a:endParaRPr lang="en-US" sz="4000" b="1" dirty="0">
              <a:latin typeface="Tamil Bible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1088E2-D4AB-6E90-4691-796756AB20BE}"/>
              </a:ext>
            </a:extLst>
          </p:cNvPr>
          <p:cNvSpPr txBox="1"/>
          <p:nvPr/>
        </p:nvSpPr>
        <p:spPr>
          <a:xfrm>
            <a:off x="5484210" y="8578299"/>
            <a:ext cx="11963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>
                <a:latin typeface="Tamil Bible" pitchFamily="2" charset="0"/>
              </a:rPr>
              <a:t>Muk;gj;jpy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ngw;NwhUld</a:t>
            </a:r>
            <a:r>
              <a:rPr lang="en-US" sz="4000" b="1" dirty="0">
                <a:latin typeface="Tamil Bible" pitchFamily="2" charset="0"/>
              </a:rPr>
              <a:t>; ,</a:t>
            </a:r>
            <a:r>
              <a:rPr lang="en-US" sz="4000" b="1" dirty="0" err="1">
                <a:latin typeface="Tamil Bible" pitchFamily="2" charset="0"/>
              </a:rPr>
              <a:t>Uf;Fk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FQ;Rfs</a:t>
            </a:r>
            <a:r>
              <a:rPr lang="en-US" sz="4000" b="1" dirty="0">
                <a:latin typeface="Tamil Bible" pitchFamily="2" charset="0"/>
              </a:rPr>
              <a:t>;&gt; </a:t>
            </a:r>
            <a:r>
              <a:rPr lang="en-US" sz="4000" b="1" dirty="0" err="1">
                <a:latin typeface="Tamil Bible" pitchFamily="2" charset="0"/>
              </a:rPr>
              <a:t>ghJfhg;G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kw;Wk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r%fkakhf;fYf;fhfr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rpy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thuq;fSf;Fg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gpwF</a:t>
            </a:r>
            <a:r>
              <a:rPr lang="en-US" sz="4000" b="1" dirty="0">
                <a:latin typeface="Tamil Bible" pitchFamily="2" charset="0"/>
              </a:rPr>
              <a:t> FOthf </a:t>
            </a:r>
            <a:r>
              <a:rPr lang="en-US" sz="4000" b="1" dirty="0" err="1">
                <a:latin typeface="Tamil Bible" pitchFamily="2" charset="0"/>
              </a:rPr>
              <a:t>xd;WNrh;fpd;wd</a:t>
            </a:r>
            <a:r>
              <a:rPr lang="en-US" sz="4000" b="1" dirty="0">
                <a:latin typeface="Tamil Bible" pitchFamily="2" charset="0"/>
              </a:rPr>
              <a:t>. 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FB89885-C7D2-9827-DFC8-A9A08E31C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" y="5273675"/>
            <a:ext cx="5072336" cy="570637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AE6ED40-413C-B1C4-4D71-EF42355E3600}"/>
              </a:ext>
            </a:extLst>
          </p:cNvPr>
          <p:cNvSpPr txBox="1"/>
          <p:nvPr/>
        </p:nvSpPr>
        <p:spPr>
          <a:xfrm>
            <a:off x="5356663" y="4711075"/>
            <a:ext cx="95290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>
                <a:latin typeface="Tamil Bible" pitchFamily="2" charset="0"/>
              </a:rPr>
              <a:t>Rz;zhk;G-nts;is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epwj;jpy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Kl;ilia</a:t>
            </a:r>
            <a:r>
              <a:rPr lang="en-US" sz="4000" b="1" dirty="0">
                <a:latin typeface="Tamil Bible" pitchFamily="2" charset="0"/>
              </a:rPr>
              <a:t> ,</a:t>
            </a:r>
            <a:r>
              <a:rPr lang="en-US" sz="4000" b="1" dirty="0" err="1">
                <a:latin typeface="Tamil Bible" pitchFamily="2" charset="0"/>
              </a:rPr>
              <a:t>Lfpd;wd</a:t>
            </a:r>
            <a:r>
              <a:rPr lang="en-US" sz="4000" b="1" dirty="0">
                <a:latin typeface="Tamil Bible" pitchFamily="2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3FE72F-FB44-C25D-1745-B6657496DDE6}"/>
              </a:ext>
            </a:extLst>
          </p:cNvPr>
          <p:cNvSpPr txBox="1"/>
          <p:nvPr/>
        </p:nvSpPr>
        <p:spPr>
          <a:xfrm>
            <a:off x="5480050" y="6711433"/>
            <a:ext cx="12877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>
                <a:latin typeface="Tamil Bible" pitchFamily="2" charset="0"/>
              </a:rPr>
              <a:t>g+ehiu</a:t>
            </a:r>
            <a:r>
              <a:rPr lang="en-US" sz="4000" b="1" dirty="0">
                <a:latin typeface="Tamil Bible" pitchFamily="2" charset="0"/>
              </a:rPr>
              <a:t> FQ;R </a:t>
            </a:r>
            <a:r>
              <a:rPr lang="en-US" sz="4000" b="1" dirty="0" err="1">
                <a:latin typeface="Tamil Bible" pitchFamily="2" charset="0"/>
              </a:rPr>
              <a:t>gpwf;Fk;NghJ</a:t>
            </a:r>
            <a:r>
              <a:rPr lang="en-US" sz="4000" b="1" dirty="0">
                <a:latin typeface="Tamil Bible" pitchFamily="2" charset="0"/>
              </a:rPr>
              <a:t> "</a:t>
            </a:r>
            <a:r>
              <a:rPr lang="en-US" sz="4000" b="1" dirty="0" err="1">
                <a:latin typeface="Tamil Bible" pitchFamily="2" charset="0"/>
              </a:rPr>
              <a:t>nts;is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gQ;RNghd;w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ge;J</a:t>
            </a:r>
            <a:r>
              <a:rPr lang="en-US" sz="4000" b="1" dirty="0">
                <a:latin typeface="Tamil Bible" pitchFamily="2" charset="0"/>
              </a:rPr>
              <a:t>" </a:t>
            </a:r>
            <a:r>
              <a:rPr lang="en-US" sz="4000" b="1" dirty="0" err="1">
                <a:latin typeface="Tamil Bible" pitchFamily="2" charset="0"/>
              </a:rPr>
              <a:t>Nghy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fhzg;gLk</a:t>
            </a:r>
            <a:r>
              <a:rPr lang="en-US" sz="4000" b="1" dirty="0">
                <a:latin typeface="Tamil Bible" pitchFamily="2" charset="0"/>
              </a:rPr>
              <a:t>; </a:t>
            </a:r>
            <a:r>
              <a:rPr lang="en-US" sz="4000" b="1" dirty="0" err="1">
                <a:latin typeface="Tamil Bible" pitchFamily="2" charset="0"/>
              </a:rPr>
              <a:t>vd;W</a:t>
            </a:r>
            <a:r>
              <a:rPr lang="en-US" sz="4000" b="1" dirty="0">
                <a:latin typeface="Tamil Bible" pitchFamily="2" charset="0"/>
              </a:rPr>
              <a:t> </a:t>
            </a:r>
            <a:r>
              <a:rPr lang="en-US" sz="4000" b="1" dirty="0" err="1">
                <a:latin typeface="Tamil Bible" pitchFamily="2" charset="0"/>
              </a:rPr>
              <a:t>tpthpf;fg;gLfpwJ</a:t>
            </a:r>
            <a:r>
              <a:rPr lang="en-US" sz="4000" b="1" dirty="0">
                <a:latin typeface="Tamil Bible" pitchFamily="2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15E014-3EFC-F112-F386-F102EA14C7EB}"/>
              </a:ext>
            </a:extLst>
          </p:cNvPr>
          <p:cNvSpPr txBox="1"/>
          <p:nvPr/>
        </p:nvSpPr>
        <p:spPr>
          <a:xfrm>
            <a:off x="3302656" y="27510"/>
            <a:ext cx="103658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10972"/>
                </a:solidFill>
                <a:latin typeface="Tamil Bible" pitchFamily="2" charset="0"/>
              </a:rPr>
              <a:t>g+ehiuapd</a:t>
            </a:r>
            <a:r>
              <a:rPr lang="en-US" sz="4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10972"/>
                </a:solidFill>
                <a:latin typeface="Tamil Bible" pitchFamily="2" charset="0"/>
              </a:rPr>
              <a:t>; ,</a:t>
            </a:r>
            <a:r>
              <a:rPr lang="en-US" sz="48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10972"/>
                </a:solidFill>
                <a:latin typeface="Tamil Bible" pitchFamily="2" charset="0"/>
              </a:rPr>
              <a:t>dngUf;f</a:t>
            </a:r>
            <a:r>
              <a:rPr lang="en-US" sz="4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10972"/>
                </a:solidFill>
                <a:latin typeface="Tamil Bible" pitchFamily="2" charset="0"/>
              </a:rPr>
              <a:t> </a:t>
            </a:r>
            <a:r>
              <a:rPr lang="en-US" sz="48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10972"/>
                </a:solidFill>
                <a:latin typeface="Tamil Bible" pitchFamily="2" charset="0"/>
              </a:rPr>
              <a:t>Kiw</a:t>
            </a:r>
            <a:r>
              <a:rPr lang="en-US" sz="4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10972"/>
                </a:solidFill>
                <a:latin typeface="Tamil Bible" pitchFamily="2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8" grpId="0"/>
      <p:bldP spid="22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</TotalTime>
  <Words>2598</Words>
  <Application>Microsoft Office PowerPoint</Application>
  <PresentationFormat>Personalizado</PresentationFormat>
  <Paragraphs>79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Calibri</vt:lpstr>
      <vt:lpstr>Poppins</vt:lpstr>
      <vt:lpstr>Tamil Bible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isaac mano</dc:creator>
  <cp:lastModifiedBy>Sergio</cp:lastModifiedBy>
  <cp:revision>11</cp:revision>
  <dcterms:created xsi:type="dcterms:W3CDTF">2025-09-24T18:50:33Z</dcterms:created>
  <dcterms:modified xsi:type="dcterms:W3CDTF">2025-09-26T09:42:53Z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2025-09-25T00:00:00Z</vt:filetime>
  </property>
  <property fmtid="{D5CDD505-2E9C-101B-9397-08002B2CF9AE}" pid="3" name="Creator">
    <vt:lpwstr>Adobe InDesign 16.1 (Windows)</vt:lpwstr>
  </property>
  <property fmtid="{D5CDD505-2E9C-101B-9397-08002B2CF9AE}" pid="4" name="LastSaved">
    <vt:filetime>2025-09-24T00:00:00Z</vt:filetime>
  </property>
  <property fmtid="{D5CDD505-2E9C-101B-9397-08002B2CF9AE}" pid="5" name="Producer">
    <vt:lpwstr>Adobe PDF Library 15.0</vt:lpwstr>
  </property>
</Properties>
</file>