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8" r:id="rId2"/>
    <p:sldId id="258" r:id="rId3"/>
    <p:sldId id="266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BD83"/>
    <a:srgbClr val="D5983B"/>
    <a:srgbClr val="804730"/>
    <a:srgbClr val="F6D4CA"/>
    <a:srgbClr val="F9F6FC"/>
    <a:srgbClr val="EFE5F7"/>
    <a:srgbClr val="78A640"/>
    <a:srgbClr val="8BBC4F"/>
    <a:srgbClr val="19938A"/>
    <a:srgbClr val="BC4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6247" autoAdjust="0"/>
  </p:normalViewPr>
  <p:slideViewPr>
    <p:cSldViewPr snapToGrid="0">
      <p:cViewPr varScale="1">
        <p:scale>
          <a:sx n="107" d="100"/>
          <a:sy n="107" d="100"/>
        </p:scale>
        <p:origin x="3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5C274-E757-4A0C-9E90-3B85EDF54EF4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CF49F-6586-41AB-99AB-D34B8117AD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416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CF49F-6586-41AB-99AB-D34B8117AD0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160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CF49F-6586-41AB-99AB-D34B8117AD0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9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D8A48-5FBC-AFAD-64BB-AE94C771F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F36489-C9FD-0724-EEBE-68DD435B7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0F0AEF-E9BB-A967-EC09-992490F50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9BA67E-8DB4-4441-A2DB-74DEA6874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E2E710-7D3F-1943-53AC-EA952BBC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283138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493BEA-8860-41FE-A4BC-C4507D632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B703E4-AAF1-2270-BFDB-C10067FB8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3507AE-0B94-9E61-C946-809B0AAD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BC87D2-9D1F-71DA-0F6A-D98811012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0EF7DF-5CD3-97A3-6E7B-3E30BF1E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918513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6E7593-1099-E3E9-0F23-97F90AAFF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DCDF2F5-7777-9ED9-030A-92528E7A3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A56185-671B-53A4-2A7A-7A1BA395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A71BC3-7BFE-A15A-47F2-F2034DB7A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A8DEDB-888B-6A0A-DE36-31E55029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590059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25BBE4-50B3-E3F1-81CA-BAB8DA35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D4D162-1C40-7856-5CF0-BB530D711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E9CDA7-82C3-A52D-D880-FDF8A526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F8B89C-6620-F219-40AE-0A12F828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231328-DDEE-679B-8257-0BFD4C47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261883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288D3-BE41-FD21-6828-57F9A1E6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A6659B-9F4F-01EE-1130-B2F470305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D1DE5E-FE7C-2A32-1DCC-BC07609E8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02FCA-5FCC-332E-ED83-CE688E1E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D9658A-9620-F920-EC9C-A1CA5351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0239400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ED97F-523E-07E1-8119-903BF3F9C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25F43C-02BA-7BF4-97E6-0E1AFCDAC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60AF5D-66EE-B820-66AD-83ABF698D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B52F1E-499C-07A1-093C-A10F3E03F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B8BD9F-2FAD-6727-B5CE-F7080996F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81EC98-443C-ACA7-40F7-14D20E38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47780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8F9FA-A177-6C5A-6E01-CE15B450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F494AC-7B26-EFEA-D5F4-68C826AFB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B21A10-CE46-48B1-7F3E-220476862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BAB0007-9439-2745-A919-D0DD464718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117FCC-AC62-0F13-8703-40428F123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06904FB-0095-5FB4-BD0B-47CAF7A29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569192-0C67-DD8F-AEA8-4B4FF13B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AA7EE6-9AE6-4843-0BD5-C70F3855C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4143393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A7BA36-E6B0-4531-863B-93EBA6AA9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C38F5E-3B4F-FCF5-262C-80A5B25E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C278C7-475C-8D33-D30E-5E63D407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267C09-ED07-CB50-9B9B-F33F7622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75892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5EDDF9-DEA1-E4A0-F429-14F44E6BF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91E7ED-929A-56AD-2A63-F7F2DC725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C98876-B4EA-38DC-860C-E8D206568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4618310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461EE-37B4-3D3E-5DD2-64BE0A47A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F6F011-6142-696E-5B9D-8870B40BE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2E5F92-5DB3-33A3-FFF8-47460DEC7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587259-7631-056F-E86E-3E32338D7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E65EC7-4D9A-13A7-DE49-28CF29CF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01A957-18D3-CAFD-0D49-23AF6065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6083436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FB05D-F0E9-ED10-00A9-5F550D452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923493-4291-66FE-9360-3959B2D0F9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189F28-F080-EB1A-9724-AE1F2550D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31FA71-D16C-C73D-A402-D5111078C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95A14C-BF39-2154-0BEF-AA8C0531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318873-76E3-9EED-ECC9-D1DE68FD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074637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6BF9EF8-5AB8-1E9C-1D49-3B16C7B4B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98754E-1F70-22E5-9C8E-DD90D6D7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70564B-E71C-C28C-F816-CA0C1D6D5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B5433B-3BAF-45E0-85C6-93576FEF38B0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1969A1-5671-D477-4258-FA2B8B3A8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9681A0-AF06-B5E7-99A2-A7A652349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68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921B60E-DFD2-CB83-A757-E8527B7FC7DC}"/>
              </a:ext>
            </a:extLst>
          </p:cNvPr>
          <p:cNvSpPr txBox="1"/>
          <p:nvPr/>
        </p:nvSpPr>
        <p:spPr>
          <a:xfrm>
            <a:off x="135440" y="166500"/>
            <a:ext cx="6362180" cy="130729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Tamil Bible" pitchFamily="2" charset="0"/>
              </a:rPr>
              <a:t>NkhNrapd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Tamil Bible" pitchFamily="2" charset="0"/>
              </a:rPr>
              <a:t>;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Tamil Bible" pitchFamily="2" charset="0"/>
              </a:rPr>
              <a:t>ghly;fs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Tamil Bible" pitchFamily="2" charset="0"/>
              </a:rPr>
              <a:t>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Tamil Bible" pitchFamily="2" charset="0"/>
              </a:rPr>
              <a:t>ahj;jpuhfkk</a:t>
            </a:r>
            <a:r>
              <a:rPr kumimoji="0" lang="en-US" sz="2000" b="1" i="0" u="none" strike="noStrike" kern="1200" cap="none" spc="0" normalizeH="0" baseline="0" noProof="0" dirty="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Tamil Bible" pitchFamily="2" charset="0"/>
              </a:rPr>
              <a:t>;</a:t>
            </a:r>
            <a:r>
              <a:rPr kumimoji="0" lang="en-US" sz="2000" b="1" i="0" u="none" strike="noStrike" kern="1200" cap="none" spc="0" normalizeH="0" baseline="0" noProof="0" dirty="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15:1-18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1A91DEB-C268-72B1-6578-1F11B3D7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6F85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930853"/>
      </p:ext>
    </p:extLst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F9B131-C500-9340-E011-E33935B6475F}"/>
              </a:ext>
            </a:extLst>
          </p:cNvPr>
          <p:cNvSpPr txBox="1"/>
          <p:nvPr/>
        </p:nvSpPr>
        <p:spPr>
          <a:xfrm>
            <a:off x="207763" y="161729"/>
            <a:ext cx="4267418" cy="461665"/>
          </a:xfrm>
          <a:prstGeom prst="rect">
            <a:avLst/>
          </a:prstGeom>
          <a:solidFill>
            <a:srgbClr val="8A6222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amil Bible" pitchFamily="2" charset="0"/>
              </a:rPr>
              <a:t>Njtid</a:t>
            </a:r>
            <a:r>
              <a:rPr lang="en-US" sz="2400" b="1" dirty="0">
                <a:solidFill>
                  <a:schemeClr val="bg1"/>
                </a:solidFill>
                <a:latin typeface="Tamil Bibl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mil Bible" pitchFamily="2" charset="0"/>
              </a:rPr>
              <a:t>cau;j;Jjy</a:t>
            </a:r>
            <a:r>
              <a:rPr lang="en-US" sz="2400" b="1" dirty="0">
                <a:solidFill>
                  <a:schemeClr val="bg1"/>
                </a:solidFill>
                <a:latin typeface="Tamil Bible" pitchFamily="2" charset="0"/>
              </a:rPr>
              <a:t>;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noProof="0" dirty="0">
                <a:solidFill>
                  <a:schemeClr val="bg1"/>
                </a:solidFill>
              </a:rPr>
              <a:t>(</a:t>
            </a:r>
            <a:r>
              <a:rPr lang="en-US" sz="2400" b="1" noProof="0" dirty="0">
                <a:solidFill>
                  <a:schemeClr val="bg1"/>
                </a:solidFill>
                <a:latin typeface="Tamil Bible" pitchFamily="2" charset="0"/>
              </a:rPr>
              <a:t>t</a:t>
            </a:r>
            <a:r>
              <a:rPr lang="en-US" sz="2400" b="1" noProof="0" dirty="0">
                <a:solidFill>
                  <a:schemeClr val="bg1"/>
                </a:solidFill>
              </a:rPr>
              <a:t>. 1-3)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9313031-1DF4-7346-ACA2-9CE20749CDCE}"/>
              </a:ext>
            </a:extLst>
          </p:cNvPr>
          <p:cNvSpPr txBox="1"/>
          <p:nvPr/>
        </p:nvSpPr>
        <p:spPr>
          <a:xfrm>
            <a:off x="78671" y="3218396"/>
            <a:ext cx="794653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;;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j;jiug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ghLNtd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;@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kfpikaha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ntw;wprpwe;jhh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;@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FjpiuiaAk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FjpiutPuidAk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flypNy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js;spdhh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;..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R="0" algn="l" rtl="0"/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fh;j;jh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ngyDk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fPjKkhdth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;@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vdf;F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,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ul;rpg;Gkhdth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;@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endParaRPr>
          </a:p>
          <a:p>
            <a:pPr marR="0" algn="l" rtl="0"/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mtNu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Njtd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mtUf;F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thr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];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jyj;ij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Maj;jk;gz;ZNtd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;@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mtNu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jfg;gDila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Njtd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mtiu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cah;j;JNtd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;@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R="0" algn="l" rtl="0"/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fh;j;jNu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Aj;jj;jpy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ty;yth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;@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fh;j;jh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vd;gJ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mtUila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ehkk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6938386-68EB-A3D5-BB85-80F9A3162CAC}"/>
              </a:ext>
            </a:extLst>
          </p:cNvPr>
          <p:cNvSpPr txBox="1"/>
          <p:nvPr/>
        </p:nvSpPr>
        <p:spPr>
          <a:xfrm>
            <a:off x="7336715" y="82858"/>
            <a:ext cx="47925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  <a:latin typeface="Tamil Bible" pitchFamily="2" charset="0"/>
              </a:rPr>
              <a:t>mg;nghOJ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  <a:latin typeface="Tamil Bible" pitchFamily="2" charset="0"/>
              </a:rPr>
              <a:t>NkhNrapd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  <a:latin typeface="Tamil Bible" pitchFamily="2" charset="0"/>
              </a:rPr>
              <a:t>Gj;jpuUk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  <a:latin typeface="Tamil Bible" pitchFamily="2" charset="0"/>
              </a:rPr>
              <a:t>; ,];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  <a:latin typeface="Tamil Bible" pitchFamily="2" charset="0"/>
              </a:rPr>
              <a:t>uNty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  <a:latin typeface="Tamil Bible" pitchFamily="2" charset="0"/>
              </a:rPr>
              <a:t>Gj;jpuUk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  <a:latin typeface="Tamil Bible" pitchFamily="2" charset="0"/>
              </a:rPr>
              <a:t>NaNfhthTf;F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  <a:latin typeface="Tamil Bible" pitchFamily="2" charset="0"/>
              </a:rPr>
              <a:t>ghbd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  <a:latin typeface="Tamil Bible" pitchFamily="2" charset="0"/>
              </a:rPr>
              <a:t>ghl;L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  <a:latin typeface="Tamil Bible" pitchFamily="2" charset="0"/>
              </a:rPr>
              <a:t>:</a:t>
            </a:r>
            <a:endParaRPr lang="en-US" sz="2000" b="1" noProof="0" dirty="0">
              <a:solidFill>
                <a:schemeClr val="bg1"/>
              </a:solidFill>
              <a:effectLst>
                <a:glow rad="127000">
                  <a:srgbClr val="684A1A"/>
                </a:glow>
              </a:effectLst>
              <a:latin typeface="Tamil Bible" pitchFamily="2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06A525F-8FB3-1852-FD3A-3E61AA3CA7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D5A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79707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uiExpand="1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8C34D4-93B5-80FD-7FE0-DAB93BEE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753FF1-DB92-3AEA-A6FF-2132D63B62B6}"/>
              </a:ext>
            </a:extLst>
          </p:cNvPr>
          <p:cNvSpPr txBox="1"/>
          <p:nvPr/>
        </p:nvSpPr>
        <p:spPr>
          <a:xfrm>
            <a:off x="476085" y="233933"/>
            <a:ext cx="6096000" cy="461665"/>
          </a:xfrm>
          <a:prstGeom prst="rect">
            <a:avLst/>
          </a:prstGeom>
          <a:solidFill>
            <a:srgbClr val="6F859D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>
                <a:latin typeface="Tamil Bible" pitchFamily="2" charset="0"/>
              </a:rPr>
              <a:t>ghu;Nthdpd</a:t>
            </a:r>
            <a:r>
              <a:rPr lang="en-US" dirty="0">
                <a:latin typeface="Tamil Bible" pitchFamily="2" charset="0"/>
              </a:rPr>
              <a:t>; </a:t>
            </a:r>
            <a:r>
              <a:rPr lang="en-US" dirty="0" err="1">
                <a:latin typeface="Tamil Bible" pitchFamily="2" charset="0"/>
              </a:rPr>
              <a:t>kPJ</a:t>
            </a:r>
            <a:r>
              <a:rPr lang="en-US" dirty="0">
                <a:latin typeface="Tamil Bible" pitchFamily="2" charset="0"/>
              </a:rPr>
              <a:t> </a:t>
            </a:r>
            <a:r>
              <a:rPr lang="en-US" dirty="0" err="1">
                <a:latin typeface="Tamil Bible" pitchFamily="2" charset="0"/>
              </a:rPr>
              <a:t>fu;j;jupd</a:t>
            </a:r>
            <a:r>
              <a:rPr lang="en-US" dirty="0">
                <a:latin typeface="Tamil Bible" pitchFamily="2" charset="0"/>
              </a:rPr>
              <a:t>; </a:t>
            </a:r>
            <a:r>
              <a:rPr lang="en-US" dirty="0" err="1">
                <a:latin typeface="Tamil Bible" pitchFamily="2" charset="0"/>
              </a:rPr>
              <a:t>ntw;wp</a:t>
            </a:r>
            <a:r>
              <a:rPr lang="en-US" dirty="0"/>
              <a:t> </a:t>
            </a:r>
            <a:r>
              <a:rPr lang="en-US" noProof="0" dirty="0"/>
              <a:t>(</a:t>
            </a:r>
            <a:r>
              <a:rPr lang="en-US" noProof="0" dirty="0">
                <a:latin typeface="Tamil Bible" pitchFamily="2" charset="0"/>
              </a:rPr>
              <a:t>t</a:t>
            </a:r>
            <a:r>
              <a:rPr lang="en-US" noProof="0" dirty="0"/>
              <a:t>. 4-5)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93AD254-7D53-DB3F-DD2E-742A43904984}"/>
              </a:ext>
            </a:extLst>
          </p:cNvPr>
          <p:cNvSpPr txBox="1"/>
          <p:nvPr/>
        </p:nvSpPr>
        <p:spPr>
          <a:xfrm>
            <a:off x="82264" y="4832933"/>
            <a:ext cx="929033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ghh;Nthdpd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,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ujq;fisAk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NridfisAk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rKj;jpuj;jpNy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js;sptpl;lhh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;@;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3854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mtDila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gpujhd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mjpgjpfs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rpte;j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rKj;jpuj;jpy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mkpo;e;J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Nghdhh;fs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3854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Mop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mth;fis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%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bf;nfhz;lJ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@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3854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fy;iyg;Nghy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Moq;fspy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mkpo;e;JNghdhh;fs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3854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15A216F-128B-FA09-9291-165BBE26C6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73228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4A7608-AA05-CEF0-47AD-14D4B6DF0178}"/>
              </a:ext>
            </a:extLst>
          </p:cNvPr>
          <p:cNvSpPr txBox="1"/>
          <p:nvPr/>
        </p:nvSpPr>
        <p:spPr>
          <a:xfrm>
            <a:off x="275810" y="204850"/>
            <a:ext cx="7137546" cy="461665"/>
          </a:xfrm>
          <a:prstGeom prst="rect">
            <a:avLst/>
          </a:prstGeom>
          <a:solidFill>
            <a:srgbClr val="804730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>
                <a:latin typeface="Tamil Bible" pitchFamily="2" charset="0"/>
              </a:rPr>
              <a:t>fu;j;jUila</a:t>
            </a:r>
            <a:r>
              <a:rPr lang="en-US" dirty="0">
                <a:latin typeface="Tamil Bible" pitchFamily="2" charset="0"/>
              </a:rPr>
              <a:t> </a:t>
            </a:r>
            <a:r>
              <a:rPr lang="en-US" dirty="0" err="1">
                <a:latin typeface="Tamil Bible" pitchFamily="2" charset="0"/>
              </a:rPr>
              <a:t>kfj;Jtk</a:t>
            </a:r>
            <a:r>
              <a:rPr lang="en-US" dirty="0">
                <a:latin typeface="Tamil Bible" pitchFamily="2" charset="0"/>
              </a:rPr>
              <a:t>; </a:t>
            </a:r>
            <a:r>
              <a:rPr lang="en-US" dirty="0" err="1">
                <a:latin typeface="Tamil Bible" pitchFamily="2" charset="0"/>
              </a:rPr>
              <a:t>epiwe;j</a:t>
            </a:r>
            <a:r>
              <a:rPr lang="en-US" dirty="0">
                <a:latin typeface="Tamil Bible" pitchFamily="2" charset="0"/>
              </a:rPr>
              <a:t> </a:t>
            </a:r>
            <a:r>
              <a:rPr lang="en-US" dirty="0" err="1">
                <a:latin typeface="Tamil Bible" pitchFamily="2" charset="0"/>
              </a:rPr>
              <a:t>kfpik</a:t>
            </a:r>
            <a:r>
              <a:rPr lang="en-US" dirty="0"/>
              <a:t> (</a:t>
            </a:r>
            <a:r>
              <a:rPr lang="en-US" noProof="0" dirty="0">
                <a:latin typeface="Tamil Bible" pitchFamily="2" charset="0"/>
              </a:rPr>
              <a:t>t</a:t>
            </a:r>
            <a:r>
              <a:rPr lang="en-US" noProof="0" dirty="0"/>
              <a:t>. 6-7)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CB01BD-8196-6C09-7B18-3667B5CF8ACF}"/>
              </a:ext>
            </a:extLst>
          </p:cNvPr>
          <p:cNvSpPr txBox="1"/>
          <p:nvPr/>
        </p:nvSpPr>
        <p:spPr>
          <a:xfrm>
            <a:off x="443452" y="764287"/>
            <a:ext cx="65363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/>
            <a:r>
              <a:rPr lang="en-US" sz="2000" b="1" dirty="0" err="1">
                <a:latin typeface="Tamil Bible" pitchFamily="2" charset="0"/>
              </a:rPr>
              <a:t>fh;j;jhNt</a:t>
            </a:r>
            <a:r>
              <a:rPr lang="en-US" sz="2000" b="1" dirty="0">
                <a:latin typeface="Tamil Bible" pitchFamily="2" charset="0"/>
              </a:rPr>
              <a:t>&gt; </a:t>
            </a:r>
            <a:r>
              <a:rPr lang="en-US" sz="2000" b="1" dirty="0" err="1">
                <a:latin typeface="Tamil Bible" pitchFamily="2" charset="0"/>
              </a:rPr>
              <a:t>ck;Kila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tyJfuk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gyj;jpdhy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kfj;Jtk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rpwe;jpUf;fpwJ</a:t>
            </a:r>
            <a:r>
              <a:rPr lang="en-US" sz="2000" b="1" dirty="0">
                <a:latin typeface="Tamil Bible" pitchFamily="2" charset="0"/>
              </a:rPr>
              <a:t>@ </a:t>
            </a:r>
          </a:p>
          <a:p>
            <a:pPr marL="538163" indent="-538163"/>
            <a:r>
              <a:rPr lang="en-US" sz="2000" b="1" dirty="0" err="1">
                <a:latin typeface="Tamil Bible" pitchFamily="2" charset="0"/>
              </a:rPr>
              <a:t>fh;j;jhNt</a:t>
            </a:r>
            <a:r>
              <a:rPr lang="en-US" sz="2000" b="1" dirty="0">
                <a:latin typeface="Tamil Bible" pitchFamily="2" charset="0"/>
              </a:rPr>
              <a:t>&gt; </a:t>
            </a:r>
            <a:r>
              <a:rPr lang="en-US" sz="2000" b="1" dirty="0" err="1">
                <a:latin typeface="Tamil Bible" pitchFamily="2" charset="0"/>
              </a:rPr>
              <a:t>ck;Kila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tyJfuk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gifQid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nehWf;fptpl;lJ</a:t>
            </a:r>
            <a:r>
              <a:rPr lang="en-US" sz="2000" b="1" dirty="0">
                <a:latin typeface="Tamil Bible" pitchFamily="2" charset="0"/>
              </a:rPr>
              <a:t>.</a:t>
            </a:r>
          </a:p>
          <a:p>
            <a:pPr marL="538163" indent="-538163"/>
            <a:r>
              <a:rPr lang="en-US" sz="2000" b="1" dirty="0" err="1">
                <a:latin typeface="Tamil Bible" pitchFamily="2" charset="0"/>
              </a:rPr>
              <a:t>ckf;F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tpNuhjkha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vOk;gpdth;fis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ckJ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Kf;fpaj;jpd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kfj;Jtj;jpdhNy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eph</a:t>
            </a:r>
            <a:r>
              <a:rPr lang="en-US" sz="2000" b="1" dirty="0">
                <a:latin typeface="Tamil Bible" pitchFamily="2" charset="0"/>
              </a:rPr>
              <a:t>;%</a:t>
            </a:r>
            <a:r>
              <a:rPr lang="en-US" sz="2000" b="1" dirty="0" err="1">
                <a:latin typeface="Tamil Bible" pitchFamily="2" charset="0"/>
              </a:rPr>
              <a:t>ykhf;fpdPh</a:t>
            </a:r>
            <a:r>
              <a:rPr lang="en-US" sz="2000" b="1" dirty="0">
                <a:latin typeface="Tamil Bible" pitchFamily="2" charset="0"/>
              </a:rPr>
              <a:t>;@</a:t>
            </a:r>
          </a:p>
          <a:p>
            <a:pPr marL="538163" indent="-538163"/>
            <a:r>
              <a:rPr lang="en-US" sz="2000" b="1" dirty="0" err="1">
                <a:latin typeface="Tamil Bible" pitchFamily="2" charset="0"/>
              </a:rPr>
              <a:t>ck;Kila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Nfhghf;fpdpia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mDg;gpdPh</a:t>
            </a:r>
            <a:r>
              <a:rPr lang="en-US" sz="2000" b="1" dirty="0">
                <a:latin typeface="Tamil Bible" pitchFamily="2" charset="0"/>
              </a:rPr>
              <a:t>;&gt; </a:t>
            </a:r>
            <a:r>
              <a:rPr lang="en-US" sz="2000" b="1" dirty="0" err="1">
                <a:latin typeface="Tamil Bible" pitchFamily="2" charset="0"/>
              </a:rPr>
              <a:t>mJ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mth;fisj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jhsbiag;Nghyg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gl;rpj;jJ</a:t>
            </a:r>
            <a:r>
              <a:rPr lang="en-US" sz="2000" b="1" dirty="0">
                <a:latin typeface="Tamil Bible" pitchFamily="2" charset="0"/>
              </a:rPr>
              <a:t>.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11" name="Imagen 10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91BA90A-1A76-66DE-3D56-9ED1EC815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95" y="105460"/>
            <a:ext cx="4660604" cy="6645720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junto a un caballo&#10;&#10;El contenido generado por IA puede ser incorrecto.">
            <a:extLst>
              <a:ext uri="{FF2B5EF4-FFF2-40B4-BE49-F238E27FC236}">
                <a16:creationId xmlns:a16="http://schemas.microsoft.com/office/drawing/2014/main" id="{21F6A5DA-ABFD-A7A0-5936-7B05ADB82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414965"/>
            <a:ext cx="6914478" cy="334690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8E8AE022-E001-03C7-67A2-145C8EB69D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8047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72129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DB017D-7F4D-181C-A99F-9D0A6FE5E93C}"/>
              </a:ext>
            </a:extLst>
          </p:cNvPr>
          <p:cNvSpPr txBox="1"/>
          <p:nvPr/>
        </p:nvSpPr>
        <p:spPr>
          <a:xfrm>
            <a:off x="112115" y="688519"/>
            <a:ext cx="643374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>
              <a:spcBef>
                <a:spcPts val="600"/>
              </a:spcBef>
            </a:pPr>
            <a:r>
              <a:rPr lang="en-US" sz="2000" b="1" dirty="0" err="1">
                <a:latin typeface="Tamil Bible" pitchFamily="2" charset="0"/>
              </a:rPr>
              <a:t>ckJ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ehrpapd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Rthrj;jpdhy</a:t>
            </a:r>
            <a:r>
              <a:rPr lang="en-US" sz="2000" b="1" dirty="0">
                <a:latin typeface="Tamil Bible" pitchFamily="2" charset="0"/>
              </a:rPr>
              <a:t>; [</a:t>
            </a:r>
            <a:r>
              <a:rPr lang="en-US" sz="2000" b="1" dirty="0" err="1">
                <a:latin typeface="Tamil Bible" pitchFamily="2" charset="0"/>
              </a:rPr>
              <a:t>yk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Ftpe;J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epd;wJ</a:t>
            </a:r>
            <a:r>
              <a:rPr lang="en-US" sz="2000" b="1" dirty="0">
                <a:latin typeface="Tamil Bible" pitchFamily="2" charset="0"/>
              </a:rPr>
              <a:t>@ </a:t>
            </a:r>
            <a:r>
              <a:rPr lang="en-US" sz="2000" b="1" dirty="0" err="1">
                <a:latin typeface="Tamil Bible" pitchFamily="2" charset="0"/>
              </a:rPr>
              <a:t>nts;sk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Ftpayhf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epkph;e;J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epd;wJ</a:t>
            </a:r>
            <a:r>
              <a:rPr lang="en-US" sz="2000" b="1" dirty="0">
                <a:latin typeface="Tamil Bible" pitchFamily="2" charset="0"/>
              </a:rPr>
              <a:t>@ </a:t>
            </a:r>
          </a:p>
          <a:p>
            <a:pPr marL="538163" indent="-538163">
              <a:spcBef>
                <a:spcPts val="600"/>
              </a:spcBef>
            </a:pPr>
            <a:r>
              <a:rPr lang="en-US" sz="2000" b="1" dirty="0" err="1">
                <a:latin typeface="Tamil Bible" pitchFamily="2" charset="0"/>
              </a:rPr>
              <a:t>Mokhd</a:t>
            </a:r>
            <a:r>
              <a:rPr lang="en-US" sz="2000" b="1" dirty="0">
                <a:latin typeface="Tamil Bible" pitchFamily="2" charset="0"/>
              </a:rPr>
              <a:t> [</a:t>
            </a:r>
            <a:r>
              <a:rPr lang="en-US" sz="2000" b="1" dirty="0" err="1">
                <a:latin typeface="Tamil Bible" pitchFamily="2" charset="0"/>
              </a:rPr>
              <a:t>yk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eLf;flypNy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ciwe;JNghapw;W</a:t>
            </a:r>
            <a:r>
              <a:rPr lang="en-US" sz="2000" b="1" dirty="0">
                <a:latin typeface="Comic Sans MS" panose="030F0702030302020204" pitchFamily="66" charset="0"/>
              </a:rPr>
              <a:t>.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70F928-B978-6363-ABA4-4DBFCA88F349}"/>
              </a:ext>
            </a:extLst>
          </p:cNvPr>
          <p:cNvSpPr txBox="1"/>
          <p:nvPr/>
        </p:nvSpPr>
        <p:spPr>
          <a:xfrm>
            <a:off x="5496785" y="2981032"/>
            <a:ext cx="66952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amil Bible" pitchFamily="2" charset="0"/>
              </a:rPr>
              <a:t>njhlUNtd</a:t>
            </a:r>
            <a:r>
              <a:rPr lang="en-US" sz="2000" b="1" dirty="0">
                <a:latin typeface="Tamil Bible" pitchFamily="2" charset="0"/>
              </a:rPr>
              <a:t>;&gt; </a:t>
            </a:r>
            <a:r>
              <a:rPr lang="en-US" sz="2000" b="1" dirty="0" err="1">
                <a:latin typeface="Tamil Bible" pitchFamily="2" charset="0"/>
              </a:rPr>
              <a:t>gpbg;Ngd</a:t>
            </a:r>
            <a:r>
              <a:rPr lang="en-US" sz="2000" b="1" dirty="0">
                <a:latin typeface="Tamil Bible" pitchFamily="2" charset="0"/>
              </a:rPr>
              <a:t>;&gt; </a:t>
            </a:r>
            <a:r>
              <a:rPr lang="en-US" sz="2000" b="1" dirty="0" err="1">
                <a:latin typeface="Tamil Bible" pitchFamily="2" charset="0"/>
              </a:rPr>
              <a:t>nfhs;isahbg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gq;fpLNtd</a:t>
            </a:r>
            <a:r>
              <a:rPr lang="en-US" sz="2000" b="1" dirty="0">
                <a:latin typeface="Tamil Bible" pitchFamily="2" charset="0"/>
              </a:rPr>
              <a:t>;&gt; </a:t>
            </a:r>
            <a:r>
              <a:rPr lang="en-US" sz="2000" b="1" dirty="0" err="1">
                <a:latin typeface="Tamil Bible" pitchFamily="2" charset="0"/>
              </a:rPr>
              <a:t>vd</a:t>
            </a:r>
            <a:r>
              <a:rPr lang="en-US" sz="2000" b="1" dirty="0">
                <a:latin typeface="Tamil Bible" pitchFamily="2" charset="0"/>
              </a:rPr>
              <a:t>; Mir </a:t>
            </a:r>
            <a:r>
              <a:rPr lang="en-US" sz="2000" b="1" dirty="0" err="1">
                <a:latin typeface="Tamil Bible" pitchFamily="2" charset="0"/>
              </a:rPr>
              <a:t>mth;fsplj;jpy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jph;g;jpahFk</a:t>
            </a:r>
            <a:r>
              <a:rPr lang="en-US" sz="2000" b="1" dirty="0">
                <a:latin typeface="Tamil Bible" pitchFamily="2" charset="0"/>
              </a:rPr>
              <a:t>;&gt; </a:t>
            </a:r>
            <a:r>
              <a:rPr lang="en-US" sz="2000" b="1" dirty="0" err="1">
                <a:latin typeface="Tamil Bible" pitchFamily="2" charset="0"/>
              </a:rPr>
              <a:t>vd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gl;laj;ij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cUTNtd</a:t>
            </a:r>
            <a:r>
              <a:rPr lang="en-US" sz="2000" b="1" dirty="0">
                <a:latin typeface="Tamil Bible" pitchFamily="2" charset="0"/>
              </a:rPr>
              <a:t>;&gt; </a:t>
            </a:r>
            <a:r>
              <a:rPr lang="en-US" sz="2000" b="1" dirty="0" err="1">
                <a:latin typeface="Tamil Bible" pitchFamily="2" charset="0"/>
              </a:rPr>
              <a:t>vd</a:t>
            </a:r>
            <a:r>
              <a:rPr lang="en-US" sz="2000" b="1" dirty="0">
                <a:latin typeface="Tamil Bible" pitchFamily="2" charset="0"/>
              </a:rPr>
              <a:t>; if </a:t>
            </a:r>
            <a:r>
              <a:rPr lang="en-US" sz="2000" b="1" dirty="0" err="1">
                <a:latin typeface="Tamil Bible" pitchFamily="2" charset="0"/>
              </a:rPr>
              <a:t>mth;fisr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rq;fhpf;Fk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vd;W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gifQd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nrhd;dhd</a:t>
            </a:r>
            <a:r>
              <a:rPr lang="en-US" sz="2000" b="1" dirty="0">
                <a:latin typeface="Tamil Bible" pitchFamily="2" charset="0"/>
              </a:rPr>
              <a:t>;.</a:t>
            </a:r>
            <a:endParaRPr lang="en-US" sz="2000" b="1" noProof="0" dirty="0">
              <a:latin typeface="Tamil Bible" pitchFamily="2" charset="0"/>
            </a:endParaRPr>
          </a:p>
        </p:txBody>
      </p:sp>
      <p:pic>
        <p:nvPicPr>
          <p:cNvPr id="9" name="Imagen 8" descr="Imagen que contiene persona, hombre, grupo, frente&#10;&#10;El contenido generado por IA puede ser incorrecto.">
            <a:extLst>
              <a:ext uri="{FF2B5EF4-FFF2-40B4-BE49-F238E27FC236}">
                <a16:creationId xmlns:a16="http://schemas.microsoft.com/office/drawing/2014/main" id="{26133162-C38F-9ADD-2BEF-4C1276E3A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3"/>
          <a:stretch>
            <a:fillRect/>
          </a:stretch>
        </p:blipFill>
        <p:spPr>
          <a:xfrm>
            <a:off x="112115" y="2264485"/>
            <a:ext cx="5228275" cy="4477863"/>
          </a:xfrm>
          <a:prstGeom prst="roundRect">
            <a:avLst>
              <a:gd name="adj" fmla="val 773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 descr="Carrusel con caballos con unas personas en una playa&#10;&#10;El contenido generado por IA puede ser incorrecto.">
            <a:extLst>
              <a:ext uri="{FF2B5EF4-FFF2-40B4-BE49-F238E27FC236}">
                <a16:creationId xmlns:a16="http://schemas.microsoft.com/office/drawing/2014/main" id="{4FB22102-D403-F31A-F6CD-781C61D25E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8887" r="15" b="1745"/>
          <a:stretch>
            <a:fillRect/>
          </a:stretch>
        </p:blipFill>
        <p:spPr>
          <a:xfrm>
            <a:off x="6419850" y="115652"/>
            <a:ext cx="5659158" cy="2961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A1AAEF-4493-F370-60A0-5F86800889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174" b="30174"/>
          <a:stretch>
            <a:fillRect/>
          </a:stretch>
        </p:blipFill>
        <p:spPr>
          <a:xfrm>
            <a:off x="5452505" y="4304471"/>
            <a:ext cx="6538820" cy="1296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F72D43F-0C08-F78A-43B1-EAF42C32AA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2E65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5251002-C354-0204-1995-2BDB734167D1}"/>
              </a:ext>
            </a:extLst>
          </p:cNvPr>
          <p:cNvSpPr txBox="1"/>
          <p:nvPr/>
        </p:nvSpPr>
        <p:spPr>
          <a:xfrm>
            <a:off x="155760" y="115652"/>
            <a:ext cx="9018057" cy="461665"/>
          </a:xfrm>
          <a:prstGeom prst="rect">
            <a:avLst/>
          </a:prstGeom>
          <a:solidFill>
            <a:srgbClr val="2E6583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>
                <a:latin typeface="Tamil Bible" pitchFamily="2" charset="0"/>
              </a:rPr>
              <a:t>NjtDila</a:t>
            </a:r>
            <a:r>
              <a:rPr lang="en-US" dirty="0">
                <a:latin typeface="Tamil Bible" pitchFamily="2" charset="0"/>
              </a:rPr>
              <a:t> </a:t>
            </a:r>
            <a:r>
              <a:rPr lang="en-US" dirty="0" err="1">
                <a:latin typeface="Tamil Bible" pitchFamily="2" charset="0"/>
              </a:rPr>
              <a:t>rpU</a:t>
            </a:r>
            <a:r>
              <a:rPr lang="en-US" dirty="0">
                <a:latin typeface="Tamil Bible" pitchFamily="2" charset="0"/>
              </a:rPr>
              <a:t>\;</a:t>
            </a:r>
            <a:r>
              <a:rPr lang="en-US" dirty="0" err="1">
                <a:latin typeface="Tamil Bible" pitchFamily="2" charset="0"/>
              </a:rPr>
              <a:t>bg;G</a:t>
            </a:r>
            <a:r>
              <a:rPr lang="en-US" dirty="0">
                <a:latin typeface="Tamil Bible" pitchFamily="2" charset="0"/>
              </a:rPr>
              <a:t>&gt; </a:t>
            </a:r>
            <a:r>
              <a:rPr lang="en-US" dirty="0" err="1">
                <a:latin typeface="Tamil Bible" pitchFamily="2" charset="0"/>
              </a:rPr>
              <a:t>ty;yik</a:t>
            </a:r>
            <a:r>
              <a:rPr lang="en-US" dirty="0">
                <a:latin typeface="Tamil Bible" pitchFamily="2" charset="0"/>
              </a:rPr>
              <a:t> </a:t>
            </a:r>
            <a:r>
              <a:rPr lang="en-US" dirty="0" err="1">
                <a:latin typeface="Tamil Bible" pitchFamily="2" charset="0"/>
              </a:rPr>
              <a:t>kw;Wk</a:t>
            </a:r>
            <a:r>
              <a:rPr lang="en-US" dirty="0">
                <a:latin typeface="Tamil Bible" pitchFamily="2" charset="0"/>
              </a:rPr>
              <a:t>; </a:t>
            </a:r>
            <a:r>
              <a:rPr lang="en-US" dirty="0" err="1">
                <a:latin typeface="Tamil Bible" pitchFamily="2" charset="0"/>
              </a:rPr>
              <a:t>epahaj;jPu;g;G</a:t>
            </a:r>
            <a:r>
              <a:rPr lang="en-US" dirty="0"/>
              <a:t> </a:t>
            </a:r>
            <a:r>
              <a:rPr lang="en-US" noProof="0" dirty="0"/>
              <a:t>(</a:t>
            </a:r>
            <a:r>
              <a:rPr lang="en-US" noProof="0" dirty="0">
                <a:latin typeface="Tamil Bible" pitchFamily="2" charset="0"/>
              </a:rPr>
              <a:t>t</a:t>
            </a:r>
            <a:r>
              <a:rPr lang="en-US" noProof="0" dirty="0"/>
              <a:t>. 8-10)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4B61372-0384-E984-735E-5C48129D85F7}"/>
              </a:ext>
            </a:extLst>
          </p:cNvPr>
          <p:cNvSpPr txBox="1"/>
          <p:nvPr/>
        </p:nvSpPr>
        <p:spPr>
          <a:xfrm>
            <a:off x="5452504" y="5704551"/>
            <a:ext cx="67394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 err="1">
                <a:latin typeface="Tamil Bible" pitchFamily="2" charset="0"/>
              </a:rPr>
              <a:t>ck;Kila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fhw;iw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tPrg;gz;zpdPh</a:t>
            </a:r>
            <a:r>
              <a:rPr lang="en-US" sz="2000" b="1" dirty="0">
                <a:latin typeface="Tamil Bible" pitchFamily="2" charset="0"/>
              </a:rPr>
              <a:t>;&gt; fly; </a:t>
            </a:r>
            <a:r>
              <a:rPr lang="en-US" sz="2000" b="1" dirty="0" err="1">
                <a:latin typeface="Tamil Bible" pitchFamily="2" charset="0"/>
              </a:rPr>
              <a:t>mth;fis</a:t>
            </a:r>
            <a:r>
              <a:rPr lang="en-US" sz="2000" b="1" dirty="0">
                <a:latin typeface="Tamil Bible" pitchFamily="2" charset="0"/>
              </a:rPr>
              <a:t> %</a:t>
            </a:r>
            <a:r>
              <a:rPr lang="en-US" sz="2000" b="1" dirty="0" err="1">
                <a:latin typeface="Tamil Bible" pitchFamily="2" charset="0"/>
              </a:rPr>
              <a:t>bf;nfhz;lJ</a:t>
            </a:r>
            <a:r>
              <a:rPr lang="en-US" sz="2000" b="1" dirty="0">
                <a:latin typeface="Tamil Bible" pitchFamily="2" charset="0"/>
              </a:rPr>
              <a:t>@ </a:t>
            </a:r>
            <a:r>
              <a:rPr lang="en-US" sz="2000" b="1" dirty="0" err="1">
                <a:latin typeface="Tamil Bible" pitchFamily="2" charset="0"/>
              </a:rPr>
              <a:t>jpushd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jz;zPh;fspy</a:t>
            </a:r>
            <a:r>
              <a:rPr lang="en-US" sz="2000" b="1" dirty="0">
                <a:latin typeface="Tamil Bible" pitchFamily="2" charset="0"/>
              </a:rPr>
              <a:t>; &lt;</a:t>
            </a:r>
            <a:r>
              <a:rPr lang="en-US" sz="2000" b="1" dirty="0" err="1">
                <a:latin typeface="Tamil Bible" pitchFamily="2" charset="0"/>
              </a:rPr>
              <a:t>ak;Nghy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mkpo;e;JNghdhh;fs</a:t>
            </a:r>
            <a:r>
              <a:rPr lang="en-US" sz="2000" b="1" dirty="0">
                <a:latin typeface="Tamil Bible" pitchFamily="2" charset="0"/>
              </a:rPr>
              <a:t>;.</a:t>
            </a: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38123099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0788A-0229-6B69-8BE8-7F6D101E8932}"/>
              </a:ext>
            </a:extLst>
          </p:cNvPr>
          <p:cNvSpPr txBox="1"/>
          <p:nvPr/>
        </p:nvSpPr>
        <p:spPr>
          <a:xfrm>
            <a:off x="194758" y="136724"/>
            <a:ext cx="5022701" cy="461665"/>
          </a:xfrm>
          <a:prstGeom prst="rect">
            <a:avLst/>
          </a:prstGeom>
          <a:solidFill>
            <a:srgbClr val="BC4052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>
                <a:latin typeface="Tamil Bible" pitchFamily="2" charset="0"/>
              </a:rPr>
              <a:t>NjtDila</a:t>
            </a:r>
            <a:r>
              <a:rPr lang="en-US" dirty="0">
                <a:latin typeface="Tamil Bible" pitchFamily="2" charset="0"/>
              </a:rPr>
              <a:t> </a:t>
            </a:r>
            <a:r>
              <a:rPr lang="en-US" dirty="0" err="1">
                <a:latin typeface="Tamil Bible" pitchFamily="2" charset="0"/>
              </a:rPr>
              <a:t>jdpj;jd;ik</a:t>
            </a:r>
            <a:r>
              <a:rPr lang="en-US" dirty="0"/>
              <a:t> </a:t>
            </a:r>
            <a:r>
              <a:rPr lang="en-US" noProof="0" dirty="0"/>
              <a:t>(</a:t>
            </a:r>
            <a:r>
              <a:rPr lang="en-US" noProof="0" dirty="0">
                <a:latin typeface="Tamil Bible" pitchFamily="2" charset="0"/>
              </a:rPr>
              <a:t>t</a:t>
            </a:r>
            <a:r>
              <a:rPr lang="en-US" noProof="0" dirty="0"/>
              <a:t>. 11)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F2F3ED-27E5-112D-0715-309DC0D50758}"/>
              </a:ext>
            </a:extLst>
          </p:cNvPr>
          <p:cNvSpPr txBox="1"/>
          <p:nvPr/>
        </p:nvSpPr>
        <p:spPr>
          <a:xfrm>
            <a:off x="123715" y="792026"/>
            <a:ext cx="7315198" cy="1426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amil Bible" pitchFamily="2" charset="0"/>
              </a:rPr>
              <a:t>fh;j;jhNt</a:t>
            </a:r>
            <a:r>
              <a:rPr lang="en-US" sz="2000" b="1" dirty="0">
                <a:latin typeface="Tamil Bible" pitchFamily="2" charset="0"/>
              </a:rPr>
              <a:t>&gt; </a:t>
            </a:r>
            <a:r>
              <a:rPr lang="en-US" sz="2000" b="1" dirty="0" err="1">
                <a:latin typeface="Tamil Bible" pitchFamily="2" charset="0"/>
              </a:rPr>
              <a:t>Njth;fspy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ckf;F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xg;ghdth</a:t>
            </a:r>
            <a:r>
              <a:rPr lang="en-US" sz="2000" b="1" dirty="0">
                <a:latin typeface="Tamil Bible" pitchFamily="2" charset="0"/>
              </a:rPr>
              <a:t>; ahh;</a:t>
            </a:r>
            <a:r>
              <a:rPr lang="en-US" sz="2000" b="1" dirty="0">
                <a:latin typeface="Comic Sans MS" panose="030F0702030302020204" pitchFamily="66" charset="0"/>
              </a:rPr>
              <a:t>?</a:t>
            </a:r>
            <a:endParaRPr lang="en-US" sz="2000" b="1" noProof="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latin typeface="Tamil Bible" pitchFamily="2" charset="0"/>
              </a:rPr>
              <a:t>ghpRj;jj;jpy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kfj;JtKs;stUk</a:t>
            </a:r>
            <a:r>
              <a:rPr lang="en-US" sz="2000" b="1" dirty="0">
                <a:latin typeface="Tamil Bible" pitchFamily="2" charset="0"/>
              </a:rPr>
              <a:t>;&gt; </a:t>
            </a:r>
            <a:r>
              <a:rPr lang="en-US" sz="2000" b="1" dirty="0" err="1">
                <a:latin typeface="Tamil Bible" pitchFamily="2" charset="0"/>
              </a:rPr>
              <a:t>Jjpfspy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gag;glj;jf;ftUk</a:t>
            </a:r>
            <a:r>
              <a:rPr lang="en-US" sz="2000" b="1" dirty="0">
                <a:latin typeface="Tamil Bible" pitchFamily="2" charset="0"/>
              </a:rPr>
              <a:t>;&gt; </a:t>
            </a:r>
            <a:r>
              <a:rPr lang="en-US" sz="2000" b="1" dirty="0" err="1">
                <a:latin typeface="Tamil Bible" pitchFamily="2" charset="0"/>
              </a:rPr>
              <a:t>mw;Gjq;fisr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nra;fpwtUkhfpa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ckf;F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xg;ghdth</a:t>
            </a:r>
            <a:r>
              <a:rPr lang="en-US" sz="2000" b="1" dirty="0">
                <a:latin typeface="Tamil Bible" pitchFamily="2" charset="0"/>
              </a:rPr>
              <a:t>; ahh;</a:t>
            </a:r>
            <a:r>
              <a:rPr lang="en-US" sz="2000" b="1" dirty="0">
                <a:latin typeface="Comic Sans MS" panose="030F0702030302020204" pitchFamily="66" charset="0"/>
              </a:rPr>
              <a:t>? 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Imagen que contiene persona, agua, hombre, grande&#10;&#10;El contenido generado por IA puede ser incorrecto.">
            <a:extLst>
              <a:ext uri="{FF2B5EF4-FFF2-40B4-BE49-F238E27FC236}">
                <a16:creationId xmlns:a16="http://schemas.microsoft.com/office/drawing/2014/main" id="{9FA08DC6-8BEA-E8C8-69C5-15AD2724C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/>
          <a:stretch>
            <a:fillRect/>
          </a:stretch>
        </p:blipFill>
        <p:spPr>
          <a:xfrm>
            <a:off x="7410338" y="193637"/>
            <a:ext cx="4672405" cy="6470725"/>
          </a:xfrm>
          <a:prstGeom prst="round2DiagRect">
            <a:avLst>
              <a:gd name="adj1" fmla="val 0"/>
              <a:gd name="adj2" fmla="val 14474"/>
            </a:avLst>
          </a:prstGeom>
          <a:ln w="28575" cap="sq">
            <a:solidFill>
              <a:srgbClr val="E5BD8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Dibujo de una mujer&#10;&#10;El contenido generado por IA puede ser incorrecto.">
            <a:extLst>
              <a:ext uri="{FF2B5EF4-FFF2-40B4-BE49-F238E27FC236}">
                <a16:creationId xmlns:a16="http://schemas.microsoft.com/office/drawing/2014/main" id="{77BD558C-2EDF-F8F6-C061-9893B91EF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" y="2411951"/>
            <a:ext cx="7199992" cy="43093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E5BD8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0CDE57D-C20D-44EF-2B83-B4E8FDDFC7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BC40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49112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4E6CD0-92B1-2AD8-A9A7-C6F26A601C75}"/>
              </a:ext>
            </a:extLst>
          </p:cNvPr>
          <p:cNvSpPr txBox="1"/>
          <p:nvPr/>
        </p:nvSpPr>
        <p:spPr>
          <a:xfrm>
            <a:off x="110378" y="87311"/>
            <a:ext cx="11968500" cy="461665"/>
          </a:xfrm>
          <a:prstGeom prst="rect">
            <a:avLst/>
          </a:prstGeom>
          <a:solidFill>
            <a:srgbClr val="19938A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>
                <a:latin typeface="Tamil Bible" pitchFamily="2" charset="0"/>
              </a:rPr>
              <a:t>fu;j;jUila</a:t>
            </a:r>
            <a:r>
              <a:rPr lang="en-US" dirty="0">
                <a:latin typeface="Tamil Bible" pitchFamily="2" charset="0"/>
              </a:rPr>
              <a:t> </a:t>
            </a:r>
            <a:r>
              <a:rPr lang="en-US" dirty="0" err="1">
                <a:latin typeface="Tamil Bible" pitchFamily="2" charset="0"/>
              </a:rPr>
              <a:t>md;Gk</a:t>
            </a:r>
            <a:r>
              <a:rPr lang="en-US" dirty="0">
                <a:latin typeface="Tamil Bible" pitchFamily="2" charset="0"/>
              </a:rPr>
              <a:t>; </a:t>
            </a:r>
            <a:r>
              <a:rPr lang="en-US" dirty="0" err="1">
                <a:latin typeface="Tamil Bible" pitchFamily="2" charset="0"/>
              </a:rPr>
              <a:t>nja;tPf</a:t>
            </a:r>
            <a:r>
              <a:rPr lang="en-US" dirty="0">
                <a:latin typeface="Tamil Bible" pitchFamily="2" charset="0"/>
              </a:rPr>
              <a:t> </a:t>
            </a:r>
            <a:r>
              <a:rPr lang="en-US" dirty="0" err="1">
                <a:latin typeface="Tamil Bible" pitchFamily="2" charset="0"/>
              </a:rPr>
              <a:t>vjpupfsplkpUe;J</a:t>
            </a:r>
            <a:r>
              <a:rPr lang="en-US" dirty="0">
                <a:latin typeface="Tamil Bible" pitchFamily="2" charset="0"/>
              </a:rPr>
              <a:t> </a:t>
            </a:r>
            <a:r>
              <a:rPr lang="en-US" dirty="0" err="1">
                <a:latin typeface="Tamil Bible" pitchFamily="2" charset="0"/>
              </a:rPr>
              <a:t>tpLjiyAk</a:t>
            </a:r>
            <a:r>
              <a:rPr lang="en-US" dirty="0">
                <a:latin typeface="Tamil Bible" pitchFamily="2" charset="0"/>
              </a:rPr>
              <a:t>;</a:t>
            </a:r>
            <a:r>
              <a:rPr lang="en-US" dirty="0"/>
              <a:t> </a:t>
            </a:r>
            <a:r>
              <a:rPr lang="en-US" noProof="0" dirty="0"/>
              <a:t>(</a:t>
            </a:r>
            <a:r>
              <a:rPr lang="en-US" noProof="0" dirty="0">
                <a:latin typeface="Tamil Bible" pitchFamily="2" charset="0"/>
              </a:rPr>
              <a:t>t</a:t>
            </a:r>
            <a:r>
              <a:rPr lang="en-US" noProof="0" dirty="0"/>
              <a:t>. 12-16</a:t>
            </a:r>
            <a:r>
              <a:rPr lang="en-US" noProof="0" dirty="0">
                <a:latin typeface="Tamil Bible" pitchFamily="2" charset="0"/>
              </a:rPr>
              <a:t>K</a:t>
            </a:r>
            <a:r>
              <a:rPr lang="en-US" noProof="0" dirty="0"/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C05353-57D0-42EA-E7A7-873C13114383}"/>
              </a:ext>
            </a:extLst>
          </p:cNvPr>
          <p:cNvSpPr txBox="1"/>
          <p:nvPr/>
        </p:nvSpPr>
        <p:spPr>
          <a:xfrm>
            <a:off x="144104" y="613278"/>
            <a:ext cx="563275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spcBef>
                <a:spcPts val="600"/>
              </a:spcBef>
            </a:pPr>
            <a:r>
              <a:rPr lang="en-US" sz="2000" b="1" dirty="0" err="1">
                <a:latin typeface="Tamil Bible" pitchFamily="2" charset="0"/>
              </a:rPr>
              <a:t>ePh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ckJ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tyJfuj;ij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ePl;bdPh</a:t>
            </a:r>
            <a:r>
              <a:rPr lang="en-US" sz="2000" b="1" dirty="0">
                <a:latin typeface="Tamil Bible" pitchFamily="2" charset="0"/>
              </a:rPr>
              <a:t>;@ </a:t>
            </a:r>
            <a:r>
              <a:rPr lang="en-US" sz="2000" b="1" dirty="0" err="1">
                <a:latin typeface="Tamil Bible" pitchFamily="2" charset="0"/>
              </a:rPr>
              <a:t>G+kp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mth;fis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tpOq;fpg;Nghl;lJ</a:t>
            </a:r>
            <a:r>
              <a:rPr lang="en-US" sz="2000" b="1" dirty="0">
                <a:latin typeface="Tamil Bible" pitchFamily="2" charset="0"/>
              </a:rPr>
              <a:t>.</a:t>
            </a:r>
          </a:p>
          <a:p>
            <a:pPr marL="355600" indent="-355600">
              <a:spcBef>
                <a:spcPts val="600"/>
              </a:spcBef>
            </a:pPr>
            <a:r>
              <a:rPr lang="en-US" sz="2000" b="1" dirty="0" err="1">
                <a:latin typeface="Tamil Bible" pitchFamily="2" charset="0"/>
              </a:rPr>
              <a:t>ePh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kPl;Lf;nfhz;l</a:t>
            </a:r>
            <a:r>
              <a:rPr lang="en-US" sz="2000" b="1" dirty="0">
                <a:latin typeface="Tamil Bible" pitchFamily="2" charset="0"/>
              </a:rPr>
              <a:t> ,</a:t>
            </a:r>
            <a:r>
              <a:rPr lang="en-US" sz="2000" b="1" dirty="0" err="1">
                <a:latin typeface="Tamil Bible" pitchFamily="2" charset="0"/>
              </a:rPr>
              <a:t>e;j</a:t>
            </a:r>
            <a:r>
              <a:rPr lang="en-US" sz="2000" b="1" dirty="0">
                <a:latin typeface="Tamil Bible" pitchFamily="2" charset="0"/>
              </a:rPr>
              <a:t> [</a:t>
            </a:r>
            <a:r>
              <a:rPr lang="en-US" sz="2000" b="1" dirty="0" err="1">
                <a:latin typeface="Tamil Bible" pitchFamily="2" charset="0"/>
              </a:rPr>
              <a:t>dq;fis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ckJ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fpUigapdhNy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mioj;J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te;jPh</a:t>
            </a:r>
            <a:r>
              <a:rPr lang="en-US" sz="2000" b="1" dirty="0">
                <a:latin typeface="Tamil Bible" pitchFamily="2" charset="0"/>
              </a:rPr>
              <a:t>;@ </a:t>
            </a:r>
            <a:r>
              <a:rPr lang="en-US" sz="2000" b="1" dirty="0" err="1">
                <a:latin typeface="Tamil Bible" pitchFamily="2" charset="0"/>
              </a:rPr>
              <a:t>ck;Kila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ghpRj;j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thr</a:t>
            </a:r>
            <a:r>
              <a:rPr lang="en-US" sz="2000" b="1" dirty="0">
                <a:latin typeface="Tamil Bible" pitchFamily="2" charset="0"/>
              </a:rPr>
              <a:t>];</a:t>
            </a:r>
            <a:r>
              <a:rPr lang="en-US" sz="2000" b="1" dirty="0" err="1">
                <a:latin typeface="Tamil Bible" pitchFamily="2" charset="0"/>
              </a:rPr>
              <a:t>jyj;Jf;F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Neuhf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mth;fis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ckJ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gyj;jpdhy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topelj;jpdPh</a:t>
            </a:r>
            <a:r>
              <a:rPr lang="en-US" sz="2000" b="1" dirty="0">
                <a:latin typeface="Tamil Bible" pitchFamily="2" charset="0"/>
              </a:rPr>
              <a:t>;.</a:t>
            </a:r>
          </a:p>
          <a:p>
            <a:pPr marL="355600" indent="-355600">
              <a:spcBef>
                <a:spcPts val="600"/>
              </a:spcBef>
            </a:pPr>
            <a:r>
              <a:rPr lang="en-US" sz="2000" b="1" dirty="0">
                <a:latin typeface="Tamil Bible" pitchFamily="2" charset="0"/>
              </a:rPr>
              <a:t>[</a:t>
            </a:r>
            <a:r>
              <a:rPr lang="en-US" sz="2000" b="1" dirty="0" err="1">
                <a:latin typeface="Tamil Bible" pitchFamily="2" charset="0"/>
              </a:rPr>
              <a:t>dq;fs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mijf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Nfl;Lj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jj;jspg;ghh;fs</a:t>
            </a:r>
            <a:r>
              <a:rPr lang="en-US" sz="2000" b="1" dirty="0">
                <a:latin typeface="Tamil Bible" pitchFamily="2" charset="0"/>
              </a:rPr>
              <a:t>;@ </a:t>
            </a:r>
            <a:r>
              <a:rPr lang="en-US" sz="2000" b="1" dirty="0" err="1">
                <a:latin typeface="Tamil Bible" pitchFamily="2" charset="0"/>
              </a:rPr>
              <a:t>ngyp</a:t>
            </a:r>
            <a:r>
              <a:rPr lang="en-US" sz="2000" b="1" dirty="0">
                <a:latin typeface="Tamil Bible" pitchFamily="2" charset="0"/>
              </a:rPr>
              <a:t>];</a:t>
            </a:r>
            <a:r>
              <a:rPr lang="en-US" sz="2000" b="1" dirty="0" err="1">
                <a:latin typeface="Tamil Bible" pitchFamily="2" charset="0"/>
              </a:rPr>
              <a:t>jpahtpd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Fbfisj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jpfpy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gpbf;Fk</a:t>
            </a:r>
            <a:r>
              <a:rPr lang="en-US" sz="2000" b="1" dirty="0">
                <a:latin typeface="Tamil Bible" pitchFamily="2" charset="0"/>
              </a:rPr>
              <a:t>;.</a:t>
            </a:r>
          </a:p>
          <a:p>
            <a:pPr marL="355600" indent="-355600">
              <a:spcBef>
                <a:spcPts val="600"/>
              </a:spcBef>
            </a:pPr>
            <a:r>
              <a:rPr lang="en-US" sz="2000" b="1" dirty="0" err="1">
                <a:latin typeface="Tamil Bible" pitchFamily="2" charset="0"/>
              </a:rPr>
              <a:t>VNjhkpd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gpuGf;fs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fyq;Fthh;fs</a:t>
            </a:r>
            <a:r>
              <a:rPr lang="en-US" sz="2000" b="1" dirty="0">
                <a:latin typeface="Tamil Bible" pitchFamily="2" charset="0"/>
              </a:rPr>
              <a:t>;@ </a:t>
            </a:r>
            <a:r>
              <a:rPr lang="en-US" sz="2000" b="1" dirty="0" err="1">
                <a:latin typeface="Tamil Bible" pitchFamily="2" charset="0"/>
              </a:rPr>
              <a:t>Nkhthgpd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guhf;fpukrhypfis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eLf;fk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gpbf;Fk</a:t>
            </a:r>
            <a:r>
              <a:rPr lang="en-US" sz="2000" b="1" dirty="0">
                <a:latin typeface="Tamil Bible" pitchFamily="2" charset="0"/>
              </a:rPr>
              <a:t>;@ </a:t>
            </a:r>
            <a:r>
              <a:rPr lang="en-US" sz="2000" b="1" dirty="0" err="1">
                <a:latin typeface="Tamil Bible" pitchFamily="2" charset="0"/>
              </a:rPr>
              <a:t>fhdhdpd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Fbfs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ahtUk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fiue;JNghthh;fs</a:t>
            </a:r>
            <a:r>
              <a:rPr lang="en-US" sz="2000" b="1" dirty="0">
                <a:latin typeface="Tamil Bible" pitchFamily="2" charset="0"/>
              </a:rPr>
              <a:t>;.</a:t>
            </a:r>
          </a:p>
          <a:p>
            <a:pPr marL="355600" indent="-355600">
              <a:spcBef>
                <a:spcPts val="600"/>
              </a:spcBef>
            </a:pPr>
            <a:r>
              <a:rPr lang="en-US" sz="2000" b="1" dirty="0" err="1">
                <a:latin typeface="Tamil Bible" pitchFamily="2" charset="0"/>
              </a:rPr>
              <a:t>gaKk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jpfpYk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mth;fs;Nky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tpOk</a:t>
            </a:r>
            <a:r>
              <a:rPr lang="en-US" sz="2000" b="1" dirty="0">
                <a:latin typeface="Tamil Bible" pitchFamily="2" charset="0"/>
              </a:rPr>
              <a:t>;. </a:t>
            </a:r>
            <a:r>
              <a:rPr lang="en-US" sz="2000" b="1" dirty="0" err="1">
                <a:latin typeface="Tamil Bible" pitchFamily="2" charset="0"/>
              </a:rPr>
              <a:t>fh;j;jhNt</a:t>
            </a:r>
            <a:r>
              <a:rPr lang="en-US" sz="2000" b="1" dirty="0">
                <a:latin typeface="Tamil Bible" pitchFamily="2" charset="0"/>
              </a:rPr>
              <a:t>&gt; </a:t>
            </a:r>
            <a:r>
              <a:rPr lang="en-US" sz="2000" b="1" dirty="0" err="1">
                <a:latin typeface="Tamil Bible" pitchFamily="2" charset="0"/>
              </a:rPr>
              <a:t>ckJ</a:t>
            </a:r>
            <a:r>
              <a:rPr lang="en-US" sz="2000" b="1" dirty="0">
                <a:latin typeface="Tamil Bible" pitchFamily="2" charset="0"/>
              </a:rPr>
              <a:t> [</a:t>
            </a:r>
            <a:r>
              <a:rPr lang="en-US" sz="2000" b="1" dirty="0" err="1">
                <a:latin typeface="Tamil Bible" pitchFamily="2" charset="0"/>
              </a:rPr>
              <a:t>dq;fs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fle;JNghFk;tiuAk</a:t>
            </a:r>
            <a:r>
              <a:rPr lang="en-US" sz="2000" b="1" dirty="0">
                <a:latin typeface="Tamil Bible" pitchFamily="2" charset="0"/>
              </a:rPr>
              <a:t>;&gt; </a:t>
            </a:r>
            <a:r>
              <a:rPr lang="en-US" sz="2000" b="1" dirty="0" err="1">
                <a:latin typeface="Tamil Bible" pitchFamily="2" charset="0"/>
              </a:rPr>
              <a:t>ePh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kPl;l</a:t>
            </a:r>
            <a:r>
              <a:rPr lang="en-US" sz="2000" b="1" dirty="0">
                <a:latin typeface="Tamil Bible" pitchFamily="2" charset="0"/>
              </a:rPr>
              <a:t> [</a:t>
            </a:r>
            <a:r>
              <a:rPr lang="en-US" sz="2000" b="1" dirty="0" err="1">
                <a:latin typeface="Tamil Bible" pitchFamily="2" charset="0"/>
              </a:rPr>
              <a:t>dq;fNs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fle;JNghFk;tiuAk</a:t>
            </a:r>
            <a:r>
              <a:rPr lang="en-US" sz="2000" b="1" dirty="0">
                <a:latin typeface="Tamil Bible" pitchFamily="2" charset="0"/>
              </a:rPr>
              <a:t>;&gt; </a:t>
            </a:r>
            <a:r>
              <a:rPr lang="en-US" sz="2000" b="1" dirty="0" err="1">
                <a:latin typeface="Tamil Bible" pitchFamily="2" charset="0"/>
              </a:rPr>
              <a:t>mth;fs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ck;Kila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Gaj;jpd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kfj;Jtj;jpdhy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fy;iyg;Nghy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mirtw;wpUg;ghh;fs</a:t>
            </a:r>
            <a:r>
              <a:rPr lang="en-US" sz="2000" b="1" dirty="0">
                <a:latin typeface="Tamil Bible" pitchFamily="2" charset="0"/>
              </a:rPr>
              <a:t>;.</a:t>
            </a:r>
            <a:endParaRPr lang="en-US" sz="2000" b="1" noProof="0" dirty="0">
              <a:latin typeface="Tamil Bible" pitchFamily="2" charset="0"/>
            </a:endParaRPr>
          </a:p>
        </p:txBody>
      </p:sp>
      <p:pic>
        <p:nvPicPr>
          <p:cNvPr id="11" name="Imagen 10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E005FB1B-036F-7F5E-061C-D6FF91432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1" r="15732"/>
          <a:stretch>
            <a:fillRect/>
          </a:stretch>
        </p:blipFill>
        <p:spPr>
          <a:xfrm>
            <a:off x="5920960" y="712487"/>
            <a:ext cx="6069786" cy="5983588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5099379-527A-A71F-A727-5C81B9ABA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1993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148514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3BC0FC1-A4B7-7193-A1B9-CD48FE3DDBA7}"/>
              </a:ext>
            </a:extLst>
          </p:cNvPr>
          <p:cNvSpPr txBox="1"/>
          <p:nvPr/>
        </p:nvSpPr>
        <p:spPr>
          <a:xfrm>
            <a:off x="699248" y="166070"/>
            <a:ext cx="11349317" cy="830997"/>
          </a:xfrm>
          <a:prstGeom prst="rect">
            <a:avLst/>
          </a:prstGeom>
          <a:solidFill>
            <a:srgbClr val="78A640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err="1">
                <a:latin typeface="Tamil Bible" pitchFamily="2" charset="0"/>
              </a:rPr>
              <a:t>fu;j;ju</a:t>
            </a:r>
            <a:r>
              <a:rPr lang="en-US" dirty="0">
                <a:latin typeface="Tamil Bible" pitchFamily="2" charset="0"/>
              </a:rPr>
              <a:t>; ,uh[h&gt;</a:t>
            </a:r>
            <a:r>
              <a:rPr lang="en-US" dirty="0" err="1">
                <a:latin typeface="Tamil Bible" pitchFamily="2" charset="0"/>
              </a:rPr>
              <a:t>thf;Fg;gz;zg;gz;zg;l;l</a:t>
            </a:r>
            <a:r>
              <a:rPr lang="en-US" dirty="0">
                <a:latin typeface="Tamil Bible" pitchFamily="2" charset="0"/>
              </a:rPr>
              <a:t> </a:t>
            </a:r>
            <a:r>
              <a:rPr lang="en-US" dirty="0" err="1">
                <a:latin typeface="Tamil Bible" pitchFamily="2" charset="0"/>
              </a:rPr>
              <a:t>Njrj;jpy</a:t>
            </a:r>
            <a:r>
              <a:rPr lang="en-US" dirty="0">
                <a:latin typeface="Tamil Bible" pitchFamily="2" charset="0"/>
              </a:rPr>
              <a:t>; </a:t>
            </a:r>
            <a:r>
              <a:rPr lang="en-US" dirty="0" err="1">
                <a:latin typeface="Tamil Bible" pitchFamily="2" charset="0"/>
              </a:rPr>
              <a:t>jk;Kila</a:t>
            </a:r>
            <a:r>
              <a:rPr lang="en-US" dirty="0">
                <a:latin typeface="Tamil Bible" pitchFamily="2" charset="0"/>
              </a:rPr>
              <a:t> [</a:t>
            </a:r>
            <a:r>
              <a:rPr lang="en-US" dirty="0" err="1">
                <a:latin typeface="Tamil Bible" pitchFamily="2" charset="0"/>
              </a:rPr>
              <a:t>dq;fSf;nfd;W</a:t>
            </a:r>
            <a:r>
              <a:rPr lang="en-US" dirty="0">
                <a:latin typeface="Tamil Bible" pitchFamily="2" charset="0"/>
              </a:rPr>
              <a:t> </a:t>
            </a:r>
            <a:r>
              <a:rPr lang="en-US" dirty="0" err="1">
                <a:latin typeface="Tamil Bible" pitchFamily="2" charset="0"/>
              </a:rPr>
              <a:t>jUfpwhu</a:t>
            </a:r>
            <a:r>
              <a:rPr lang="en-US" dirty="0">
                <a:latin typeface="Tamil Bible" pitchFamily="2" charset="0"/>
              </a:rPr>
              <a:t>;</a:t>
            </a:r>
            <a:r>
              <a:rPr lang="en-US" dirty="0"/>
              <a:t> </a:t>
            </a:r>
            <a:r>
              <a:rPr lang="en-US" noProof="0" dirty="0"/>
              <a:t>(</a:t>
            </a:r>
            <a:r>
              <a:rPr lang="en-US" noProof="0" dirty="0" err="1">
                <a:latin typeface="Tamil Bible" pitchFamily="2" charset="0"/>
              </a:rPr>
              <a:t>ahj</a:t>
            </a:r>
            <a:r>
              <a:rPr lang="en-US" noProof="0" dirty="0">
                <a:latin typeface="Tamil Bible" pitchFamily="2" charset="0"/>
              </a:rPr>
              <a:t>;</a:t>
            </a:r>
            <a:r>
              <a:rPr lang="en-US" noProof="0" dirty="0"/>
              <a:t>. 16</a:t>
            </a:r>
            <a:r>
              <a:rPr lang="en-US" noProof="0" dirty="0">
                <a:latin typeface="Tamil Bible" pitchFamily="2" charset="0"/>
              </a:rPr>
              <a:t>K</a:t>
            </a:r>
            <a:r>
              <a:rPr lang="en-US" noProof="0" dirty="0"/>
              <a:t>-18)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4759CE-C35F-4B64-A3BB-D58C46448072}"/>
              </a:ext>
            </a:extLst>
          </p:cNvPr>
          <p:cNvSpPr txBox="1"/>
          <p:nvPr/>
        </p:nvSpPr>
        <p:spPr>
          <a:xfrm>
            <a:off x="116203" y="4580292"/>
            <a:ext cx="93505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/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fh;j;jhNt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&gt;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ckJ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[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dq;fs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fle;JNghFk;tiuAk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ePh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kPl;l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[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dq;fNs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fle;JNghFk;tiuAk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mth;fs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ck;Kila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Gaj;jpd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kfj;Jtj;jpdhy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fy;iyg;Nghy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mirtw;wpUg;ghh;fs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</a:p>
          <a:p>
            <a:pPr marL="355600" indent="-355600"/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ePh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mth;fisf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nfhz;LNgha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fh;j;juhfpa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NjthPh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thrk;gz;Zfpwjw;F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epakpj;j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];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jhdkhfpa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ck;Kila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Rje;juj;jpd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gh;tjj;jpYk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Mz;ltuhfpa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NjthPUila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fuq;fs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];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jhgpj;j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ghpRj;j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];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jyj;jpYk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mth;fis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ehl;LtPh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</a:p>
          <a:p>
            <a:pPr marL="355600" indent="-355600"/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fh;j;jh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rjhfhyq;fshfpa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vd;nwd;iwf;Fk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uh[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hpfk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gz;Zthh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2000" b="1" noProof="0" dirty="0">
              <a:solidFill>
                <a:schemeClr val="bg1"/>
              </a:solidFill>
              <a:effectLst>
                <a:glow rad="127000">
                  <a:srgbClr val="4C6A2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AE08228-FE65-4EE2-1977-D822610A4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8BBC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19591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C945CA0-607B-0B32-445A-AE13ABC679AA}"/>
              </a:ext>
            </a:extLst>
          </p:cNvPr>
          <p:cNvSpPr txBox="1"/>
          <p:nvPr/>
        </p:nvSpPr>
        <p:spPr>
          <a:xfrm>
            <a:off x="98386" y="69250"/>
            <a:ext cx="5256177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Tamil Bible" pitchFamily="2" charset="0"/>
              </a:rPr>
              <a:t>ahj;jpufkk</a:t>
            </a:r>
            <a:r>
              <a:rPr lang="en-US" sz="28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Tamil Bible" pitchFamily="2" charset="0"/>
              </a:rPr>
              <a:t>;</a:t>
            </a:r>
            <a:r>
              <a:rPr lang="en-US" sz="28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noProof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15:1-18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9766E6-5909-5631-A0BA-83027422AC28}"/>
              </a:ext>
            </a:extLst>
          </p:cNvPr>
          <p:cNvSpPr txBox="1"/>
          <p:nvPr/>
        </p:nvSpPr>
        <p:spPr>
          <a:xfrm>
            <a:off x="5468748" y="69250"/>
            <a:ext cx="6624863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noProof="0" dirty="0" err="1">
                <a:ln/>
                <a:solidFill>
                  <a:schemeClr val="accent1">
                    <a:lumMod val="60000"/>
                    <a:lumOff val="40000"/>
                  </a:schemeClr>
                </a:solidFill>
                <a:latin typeface="Tamil Bible" pitchFamily="2" charset="0"/>
              </a:rPr>
              <a:t>ntsp</a:t>
            </a:r>
            <a:r>
              <a:rPr lang="en-US" sz="2800" b="1" noProof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 20:7-10; 15:1-4</a:t>
            </a:r>
          </a:p>
        </p:txBody>
      </p:sp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756A6E4-A00B-8163-A335-2F89490BA7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5" b="3205"/>
          <a:stretch>
            <a:fillRect/>
          </a:stretch>
        </p:blipFill>
        <p:spPr>
          <a:xfrm>
            <a:off x="98387" y="633544"/>
            <a:ext cx="5256177" cy="3119233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F0B6CC4-56EC-14B5-3713-97E8BB85C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t="19190" r="2611" b="1684"/>
          <a:stretch>
            <a:fillRect/>
          </a:stretch>
        </p:blipFill>
        <p:spPr>
          <a:xfrm>
            <a:off x="5468749" y="633544"/>
            <a:ext cx="6624863" cy="3119233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99B915C-985B-6B3D-E1CA-EAB8A02E0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6" y="3858755"/>
            <a:ext cx="5256177" cy="2898951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27ED81E-14E0-487F-A32D-66A83358A9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3" b="15974"/>
          <a:stretch>
            <a:fillRect/>
          </a:stretch>
        </p:blipFill>
        <p:spPr>
          <a:xfrm>
            <a:off x="5468749" y="3858756"/>
            <a:ext cx="6624863" cy="2898950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BC699F7A-A734-6756-56E7-0A2A1DB96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3000">
                  <a:schemeClr val="accent3">
                    <a:lumMod val="60000"/>
                    <a:lumOff val="40000"/>
                  </a:schemeClr>
                </a:gs>
                <a:gs pos="56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92695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FFFF00"/>
      </a:accent2>
      <a:accent3>
        <a:srgbClr val="FF0000"/>
      </a:accent3>
      <a:accent4>
        <a:srgbClr val="00B050"/>
      </a:accent4>
      <a:accent5>
        <a:srgbClr val="3399FF"/>
      </a:accent5>
      <a:accent6>
        <a:srgbClr val="FF66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1072</Words>
  <Application>Microsoft Office PowerPoint</Application>
  <PresentationFormat>Panorámica</PresentationFormat>
  <Paragraphs>43</Paragraphs>
  <Slides>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Comic Sans MS</vt:lpstr>
      <vt:lpstr>Tamil Bible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70</cp:revision>
  <dcterms:created xsi:type="dcterms:W3CDTF">2025-07-14T07:41:50Z</dcterms:created>
  <dcterms:modified xsi:type="dcterms:W3CDTF">2025-08-05T18:57:48Z</dcterms:modified>
</cp:coreProperties>
</file>