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-NZ" sz="2000" b="1" dirty="0">
              <a:solidFill>
                <a:schemeClr val="accent2">
                  <a:lumMod val="50000"/>
                </a:schemeClr>
              </a:solidFill>
            </a:rPr>
            <a:t>SIO</a:t>
          </a:r>
          <a:r>
            <a:rPr lang="en-NZ" sz="1800" b="1" dirty="0"/>
            <a:t>: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ʻikai</a:t>
          </a:r>
          <a:r>
            <a:rPr lang="en-NZ" sz="1800" b="1" dirty="0"/>
            <a:t> </a:t>
          </a:r>
          <a:r>
            <a:rPr lang="en-NZ" sz="1800" b="1" dirty="0" err="1"/>
            <a:t>taʻetokanga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ʻOtuá</a:t>
          </a:r>
          <a:r>
            <a:rPr lang="en-NZ" sz="1800" b="1" dirty="0"/>
            <a:t> ki he </a:t>
          </a:r>
          <a:r>
            <a:rPr lang="en-NZ" sz="1800" b="1" dirty="0" err="1"/>
            <a:t>mamahí</a:t>
          </a:r>
          <a:r>
            <a:rPr lang="en-NZ" sz="1800" b="1" dirty="0"/>
            <a:t>. </a:t>
          </a:r>
          <a:r>
            <a:rPr lang="en-NZ" sz="1800" b="1" dirty="0" err="1"/>
            <a:t>ʻOkú</a:t>
          </a:r>
          <a:r>
            <a:rPr lang="en-NZ" sz="1800" b="1" dirty="0"/>
            <a:t> Ne </a:t>
          </a:r>
          <a:r>
            <a:rPr lang="en-NZ" sz="1800" b="1" dirty="0" err="1"/>
            <a:t>ʻafio</a:t>
          </a:r>
          <a:r>
            <a:rPr lang="en-NZ" sz="1800" b="1" dirty="0"/>
            <a:t> ki he </a:t>
          </a:r>
          <a:r>
            <a:rPr lang="en-NZ" sz="1800" b="1" dirty="0" err="1"/>
            <a:t>meʻa</a:t>
          </a:r>
          <a:r>
            <a:rPr lang="en-NZ" sz="1800" b="1" dirty="0"/>
            <a:t> </a:t>
          </a:r>
          <a:r>
            <a:rPr lang="en-NZ" sz="1800" b="1" dirty="0" err="1"/>
            <a:t>kotoa</a:t>
          </a:r>
          <a:r>
            <a:rPr lang="en-NZ" sz="1800" b="1" dirty="0"/>
            <a:t> </a:t>
          </a:r>
          <a:r>
            <a:rPr lang="en-NZ" sz="1800" b="1" dirty="0" err="1"/>
            <a:t>pē</a:t>
          </a:r>
          <a:r>
            <a:rPr lang="en-NZ" sz="1800" b="1" dirty="0"/>
            <a:t>. ‘Oku ne </a:t>
          </a:r>
          <a:r>
            <a:rPr lang="en-NZ" sz="1800" b="1" dirty="0" err="1"/>
            <a:t>sio</a:t>
          </a:r>
          <a:r>
            <a:rPr lang="en-NZ" sz="1800" b="1" dirty="0"/>
            <a:t> </a:t>
          </a:r>
          <a:r>
            <a:rPr lang="en-NZ" sz="1800" b="1" dirty="0" err="1"/>
            <a:t>tautefito</a:t>
          </a:r>
          <a:r>
            <a:rPr lang="en-NZ" sz="1800" b="1" dirty="0"/>
            <a:t> ki he </a:t>
          </a:r>
          <a:r>
            <a:rPr lang="en-NZ" sz="1800" b="1" dirty="0" err="1"/>
            <a:t>mamahi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e </a:t>
          </a:r>
          <a:r>
            <a:rPr lang="en-NZ" sz="1800" b="1" dirty="0" err="1"/>
            <a:t>fakamaau</a:t>
          </a:r>
          <a:r>
            <a:rPr lang="en-NZ" sz="1800" b="1" dirty="0"/>
            <a:t> </a:t>
          </a:r>
          <a:r>
            <a:rPr lang="en-NZ" sz="1800" b="1" dirty="0" err="1"/>
            <a:t>ta’etotonu</a:t>
          </a:r>
          <a:r>
            <a:rPr lang="en-NZ" sz="1800" b="1" dirty="0"/>
            <a:t> ‘</a:t>
          </a:r>
          <a:r>
            <a:rPr lang="en-NZ" sz="1800" b="1" dirty="0" err="1"/>
            <a:t>oku</a:t>
          </a:r>
          <a:r>
            <a:rPr lang="en-NZ" sz="1800" b="1" dirty="0"/>
            <a:t> </a:t>
          </a:r>
          <a:r>
            <a:rPr lang="en-NZ" sz="1800" b="1" dirty="0" err="1"/>
            <a:t>fai</a:t>
          </a:r>
          <a:r>
            <a:rPr lang="en-NZ" sz="1800" b="1" dirty="0"/>
            <a:t> ki </a:t>
          </a:r>
          <a:r>
            <a:rPr lang="en-NZ" sz="1800" b="1" dirty="0" err="1"/>
            <a:t>hono</a:t>
          </a:r>
          <a:r>
            <a:rPr lang="en-NZ" sz="1800" b="1" dirty="0"/>
            <a:t> </a:t>
          </a:r>
          <a:r>
            <a:rPr lang="en-NZ" sz="1800" b="1" dirty="0" err="1"/>
            <a:t>kakai</a:t>
          </a:r>
          <a:r>
            <a:rPr lang="en-NZ" sz="1800" b="1" dirty="0"/>
            <a:t> (2 </a:t>
          </a:r>
          <a:r>
            <a:rPr lang="en-NZ" sz="1800" b="1" dirty="0" err="1"/>
            <a:t>Tu’i</a:t>
          </a:r>
          <a:r>
            <a:rPr lang="en-NZ" sz="1800" b="1" dirty="0"/>
            <a:t> 9:26).</a:t>
          </a:r>
          <a:endParaRPr lang="en-NZ" sz="2000" b="1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-NZ" sz="2000" b="1" dirty="0">
              <a:solidFill>
                <a:schemeClr val="accent4">
                  <a:lumMod val="50000"/>
                </a:schemeClr>
              </a:solidFill>
            </a:rPr>
            <a:t>HIFO</a:t>
          </a:r>
          <a:r>
            <a:rPr lang="en-NZ" sz="2000" b="1" dirty="0"/>
            <a:t>: </a:t>
          </a:r>
          <a:r>
            <a:rPr lang="en-NZ" sz="2000" b="1" dirty="0" err="1"/>
            <a:t>ʻOku</a:t>
          </a:r>
          <a:r>
            <a:rPr lang="en-NZ" sz="2000" b="1" dirty="0"/>
            <a:t> </a:t>
          </a:r>
          <a:r>
            <a:rPr lang="en-NZ" sz="2000" b="1" dirty="0" err="1"/>
            <a:t>ʻikai</a:t>
          </a:r>
          <a:r>
            <a:rPr lang="en-NZ" sz="2000" b="1" dirty="0"/>
            <a:t> </a:t>
          </a:r>
          <a:r>
            <a:rPr lang="en-NZ" sz="2000" b="1" dirty="0" err="1"/>
            <a:t>nofo</a:t>
          </a:r>
          <a:r>
            <a:rPr lang="en-NZ" sz="2000" b="1" dirty="0"/>
            <a:t> </a:t>
          </a:r>
          <a:r>
            <a:rPr lang="en-NZ" sz="2000" b="1" dirty="0" err="1"/>
            <a:t>maʻu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ʻOtuá</a:t>
          </a:r>
          <a:r>
            <a:rPr lang="en-NZ" sz="2000" b="1" dirty="0"/>
            <a:t>. </a:t>
          </a:r>
          <a:r>
            <a:rPr lang="en-NZ" sz="2000" b="1" dirty="0" err="1"/>
            <a:t>ʻOkú</a:t>
          </a:r>
          <a:r>
            <a:rPr lang="en-NZ" sz="2000" b="1" dirty="0"/>
            <a:t> Ne </a:t>
          </a:r>
          <a:r>
            <a:rPr lang="en-NZ" sz="2000" b="1" dirty="0" err="1"/>
            <a:t>ʻalu</a:t>
          </a:r>
          <a:r>
            <a:rPr lang="en-NZ" sz="2000" b="1" dirty="0"/>
            <a:t> </a:t>
          </a:r>
          <a:r>
            <a:rPr lang="en-NZ" sz="2000" b="1" dirty="0" err="1"/>
            <a:t>hifo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ʻaʻeva</a:t>
          </a:r>
          <a:r>
            <a:rPr lang="en-NZ" sz="2000" b="1" dirty="0"/>
            <a:t> </a:t>
          </a:r>
          <a:r>
            <a:rPr lang="en-NZ" sz="2000" b="1" dirty="0" err="1"/>
            <a:t>ʻi</a:t>
          </a:r>
          <a:r>
            <a:rPr lang="en-NZ" sz="2000" b="1" dirty="0"/>
            <a:t> </a:t>
          </a:r>
          <a:r>
            <a:rPr lang="en-NZ" sz="2000" b="1" dirty="0" err="1"/>
            <a:t>hotau</a:t>
          </a:r>
          <a:r>
            <a:rPr lang="en-NZ" sz="2000" b="1" dirty="0"/>
            <a:t> </a:t>
          </a:r>
          <a:r>
            <a:rPr lang="en-NZ" sz="2000" b="1" dirty="0" err="1"/>
            <a:t>lotolotongá</a:t>
          </a:r>
          <a:r>
            <a:rPr lang="en-NZ" sz="2000" b="1" dirty="0"/>
            <a:t>. ‘Oku ne </a:t>
          </a:r>
          <a:r>
            <a:rPr lang="en-NZ" sz="2000" b="1" dirty="0" err="1"/>
            <a:t>nofo</a:t>
          </a:r>
          <a:r>
            <a:rPr lang="en-NZ" sz="2000" b="1" dirty="0"/>
            <a:t> ‘</a:t>
          </a:r>
          <a:r>
            <a:rPr lang="en-NZ" sz="2000" b="1" dirty="0" err="1"/>
            <a:t>i</a:t>
          </a:r>
          <a:r>
            <a:rPr lang="en-NZ" sz="2000" b="1" dirty="0"/>
            <a:t> he </a:t>
          </a:r>
          <a:r>
            <a:rPr lang="en-NZ" sz="2000" b="1" dirty="0" err="1"/>
            <a:t>lotolotonga</a:t>
          </a:r>
          <a:r>
            <a:rPr lang="en-NZ" sz="2000" b="1" dirty="0"/>
            <a:t> ‘o e </a:t>
          </a:r>
          <a:r>
            <a:rPr lang="en-NZ" sz="2000" b="1" dirty="0" err="1"/>
            <a:t>tangata</a:t>
          </a:r>
          <a:endParaRPr lang="en-NZ" sz="2000" b="1" dirty="0"/>
        </a:p>
        <a:p>
          <a:r>
            <a:rPr lang="en-NZ" sz="2000" b="1" dirty="0"/>
            <a:t>(Eki 29:45; Sione 14:16-17)</a:t>
          </a:r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-NZ" sz="2000" b="1" dirty="0">
              <a:solidFill>
                <a:schemeClr val="accent3">
                  <a:lumMod val="50000"/>
                </a:schemeClr>
              </a:solidFill>
            </a:rPr>
            <a:t>'AVE KI TU'A</a:t>
          </a:r>
          <a:r>
            <a:rPr lang="en-NZ" sz="2000" b="1" dirty="0"/>
            <a:t>: Ko e ‘</a:t>
          </a:r>
          <a:r>
            <a:rPr lang="en-NZ" sz="2000" b="1" dirty="0" err="1"/>
            <a:t>Otua</a:t>
          </a:r>
          <a:r>
            <a:rPr lang="en-NZ" sz="2000" b="1" dirty="0"/>
            <a:t>, ‘</a:t>
          </a:r>
          <a:r>
            <a:rPr lang="en-NZ" sz="2000" b="1" dirty="0" err="1"/>
            <a:t>i</a:t>
          </a:r>
          <a:r>
            <a:rPr lang="en-NZ" sz="2000" b="1" dirty="0"/>
            <a:t> </a:t>
          </a:r>
          <a:r>
            <a:rPr lang="en-NZ" sz="2000" b="1" dirty="0" err="1"/>
            <a:t>hono</a:t>
          </a:r>
          <a:r>
            <a:rPr lang="en-NZ" sz="2000" b="1" dirty="0"/>
            <a:t> </a:t>
          </a:r>
          <a:r>
            <a:rPr lang="en-NZ" sz="2000" b="1" dirty="0" err="1"/>
            <a:t>taimi</a:t>
          </a:r>
          <a:r>
            <a:rPr lang="en-NZ" sz="2000" b="1" dirty="0"/>
            <a:t>, ‘</a:t>
          </a:r>
          <a:r>
            <a:rPr lang="en-NZ" sz="2000" b="1" dirty="0" err="1"/>
            <a:t>oku</a:t>
          </a:r>
          <a:r>
            <a:rPr lang="en-NZ" sz="2000" b="1" dirty="0"/>
            <a:t> ne </a:t>
          </a:r>
          <a:r>
            <a:rPr lang="en-NZ" sz="2000" b="1" dirty="0" err="1"/>
            <a:t>ngaue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fakatau’ataina’i</a:t>
          </a:r>
          <a:r>
            <a:rPr lang="en-NZ" sz="2000" b="1" dirty="0"/>
            <a:t> </a:t>
          </a:r>
          <a:r>
            <a:rPr lang="en-NZ" sz="2000" b="1" dirty="0" err="1"/>
            <a:t>kitautolu</a:t>
          </a:r>
          <a:r>
            <a:rPr lang="en-NZ" sz="2000" b="1" dirty="0"/>
            <a:t> </a:t>
          </a:r>
          <a:r>
            <a:rPr lang="en-NZ" sz="2000" b="1" dirty="0" err="1"/>
            <a:t>mei</a:t>
          </a:r>
          <a:r>
            <a:rPr lang="en-NZ" sz="2000" b="1" dirty="0"/>
            <a:t> he </a:t>
          </a:r>
          <a:r>
            <a:rPr lang="en-NZ" sz="2000" b="1" dirty="0" err="1"/>
            <a:t>mamahi</a:t>
          </a:r>
          <a:r>
            <a:rPr lang="en-NZ" sz="2000" b="1" dirty="0"/>
            <a:t> pea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fakahoko</a:t>
          </a:r>
          <a:r>
            <a:rPr lang="en-NZ" sz="2000" b="1" dirty="0"/>
            <a:t> ‘</a:t>
          </a:r>
          <a:r>
            <a:rPr lang="en-NZ" sz="2000" b="1" dirty="0" err="1"/>
            <a:t>ene</a:t>
          </a:r>
          <a:r>
            <a:rPr lang="en-NZ" sz="2000" b="1" dirty="0"/>
            <a:t> </a:t>
          </a:r>
          <a:r>
            <a:rPr lang="en-NZ" sz="2000" b="1" dirty="0" err="1"/>
            <a:t>ngaahi</a:t>
          </a:r>
          <a:r>
            <a:rPr lang="en-NZ" sz="2000" b="1" dirty="0"/>
            <a:t> </a:t>
          </a:r>
          <a:r>
            <a:rPr lang="en-NZ" sz="2000" b="1" dirty="0" err="1"/>
            <a:t>tala’ofa</a:t>
          </a:r>
          <a:r>
            <a:rPr lang="en-NZ" sz="2000" b="1" dirty="0"/>
            <a:t> (Sel. 29:11)</a:t>
          </a:r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581042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accent2">
                  <a:lumMod val="50000"/>
                </a:schemeClr>
              </a:solidFill>
            </a:rPr>
            <a:t>SIO</a:t>
          </a:r>
          <a:r>
            <a:rPr lang="en-NZ" sz="1800" b="1" kern="1200" dirty="0"/>
            <a:t>: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ʻikai</a:t>
          </a:r>
          <a:r>
            <a:rPr lang="en-NZ" sz="1800" b="1" kern="1200" dirty="0"/>
            <a:t> </a:t>
          </a:r>
          <a:r>
            <a:rPr lang="en-NZ" sz="1800" b="1" kern="1200" dirty="0" err="1"/>
            <a:t>taʻetokanga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ʻOtuá</a:t>
          </a:r>
          <a:r>
            <a:rPr lang="en-NZ" sz="1800" b="1" kern="1200" dirty="0"/>
            <a:t> ki he </a:t>
          </a:r>
          <a:r>
            <a:rPr lang="en-NZ" sz="1800" b="1" kern="1200" dirty="0" err="1"/>
            <a:t>mamahí</a:t>
          </a:r>
          <a:r>
            <a:rPr lang="en-NZ" sz="1800" b="1" kern="1200" dirty="0"/>
            <a:t>. </a:t>
          </a:r>
          <a:r>
            <a:rPr lang="en-NZ" sz="1800" b="1" kern="1200" dirty="0" err="1"/>
            <a:t>ʻOkú</a:t>
          </a:r>
          <a:r>
            <a:rPr lang="en-NZ" sz="1800" b="1" kern="1200" dirty="0"/>
            <a:t> Ne </a:t>
          </a:r>
          <a:r>
            <a:rPr lang="en-NZ" sz="1800" b="1" kern="1200" dirty="0" err="1"/>
            <a:t>ʻafio</a:t>
          </a:r>
          <a:r>
            <a:rPr lang="en-NZ" sz="1800" b="1" kern="1200" dirty="0"/>
            <a:t> ki he </a:t>
          </a:r>
          <a:r>
            <a:rPr lang="en-NZ" sz="1800" b="1" kern="1200" dirty="0" err="1"/>
            <a:t>meʻa</a:t>
          </a:r>
          <a:r>
            <a:rPr lang="en-NZ" sz="1800" b="1" kern="1200" dirty="0"/>
            <a:t> </a:t>
          </a:r>
          <a:r>
            <a:rPr lang="en-NZ" sz="1800" b="1" kern="1200" dirty="0" err="1"/>
            <a:t>kotoa</a:t>
          </a:r>
          <a:r>
            <a:rPr lang="en-NZ" sz="1800" b="1" kern="1200" dirty="0"/>
            <a:t> </a:t>
          </a:r>
          <a:r>
            <a:rPr lang="en-NZ" sz="1800" b="1" kern="1200" dirty="0" err="1"/>
            <a:t>pē</a:t>
          </a:r>
          <a:r>
            <a:rPr lang="en-NZ" sz="1800" b="1" kern="1200" dirty="0"/>
            <a:t>. ‘Oku ne </a:t>
          </a:r>
          <a:r>
            <a:rPr lang="en-NZ" sz="1800" b="1" kern="1200" dirty="0" err="1"/>
            <a:t>sio</a:t>
          </a:r>
          <a:r>
            <a:rPr lang="en-NZ" sz="1800" b="1" kern="1200" dirty="0"/>
            <a:t> </a:t>
          </a:r>
          <a:r>
            <a:rPr lang="en-NZ" sz="1800" b="1" kern="1200" dirty="0" err="1"/>
            <a:t>tautefito</a:t>
          </a:r>
          <a:r>
            <a:rPr lang="en-NZ" sz="1800" b="1" kern="1200" dirty="0"/>
            <a:t> ki he </a:t>
          </a:r>
          <a:r>
            <a:rPr lang="en-NZ" sz="1800" b="1" kern="1200" dirty="0" err="1"/>
            <a:t>mamahi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e </a:t>
          </a:r>
          <a:r>
            <a:rPr lang="en-NZ" sz="1800" b="1" kern="1200" dirty="0" err="1"/>
            <a:t>fakamaau</a:t>
          </a:r>
          <a:r>
            <a:rPr lang="en-NZ" sz="1800" b="1" kern="1200" dirty="0"/>
            <a:t> </a:t>
          </a:r>
          <a:r>
            <a:rPr lang="en-NZ" sz="1800" b="1" kern="1200" dirty="0" err="1"/>
            <a:t>ta’etotonu</a:t>
          </a:r>
          <a:r>
            <a:rPr lang="en-NZ" sz="1800" b="1" kern="1200" dirty="0"/>
            <a:t> ‘</a:t>
          </a:r>
          <a:r>
            <a:rPr lang="en-NZ" sz="1800" b="1" kern="1200" dirty="0" err="1"/>
            <a:t>oku</a:t>
          </a:r>
          <a:r>
            <a:rPr lang="en-NZ" sz="1800" b="1" kern="1200" dirty="0"/>
            <a:t> </a:t>
          </a:r>
          <a:r>
            <a:rPr lang="en-NZ" sz="1800" b="1" kern="1200" dirty="0" err="1"/>
            <a:t>fai</a:t>
          </a:r>
          <a:r>
            <a:rPr lang="en-NZ" sz="1800" b="1" kern="1200" dirty="0"/>
            <a:t> ki </a:t>
          </a:r>
          <a:r>
            <a:rPr lang="en-NZ" sz="1800" b="1" kern="1200" dirty="0" err="1"/>
            <a:t>hono</a:t>
          </a:r>
          <a:r>
            <a:rPr lang="en-NZ" sz="1800" b="1" kern="1200" dirty="0"/>
            <a:t> </a:t>
          </a:r>
          <a:r>
            <a:rPr lang="en-NZ" sz="1800" b="1" kern="1200" dirty="0" err="1"/>
            <a:t>kakai</a:t>
          </a:r>
          <a:r>
            <a:rPr lang="en-NZ" sz="1800" b="1" kern="1200" dirty="0"/>
            <a:t> (2 </a:t>
          </a:r>
          <a:r>
            <a:rPr lang="en-NZ" sz="1800" b="1" kern="1200" dirty="0" err="1"/>
            <a:t>Tu’i</a:t>
          </a:r>
          <a:r>
            <a:rPr lang="en-NZ" sz="1800" b="1" kern="1200" dirty="0"/>
            <a:t> 9:26).</a:t>
          </a:r>
          <a:endParaRPr lang="en-NZ" sz="2000" b="1" kern="1200" dirty="0"/>
        </a:p>
      </dsp:txBody>
      <dsp:txXfrm>
        <a:off x="672919" y="428095"/>
        <a:ext cx="3319023" cy="1698353"/>
      </dsp:txXfrm>
    </dsp:sp>
    <dsp:sp modelId="{AC825C12-AF42-4BA1-AA13-23C63E1A3627}">
      <dsp:nvSpPr>
        <dsp:cNvPr id="0" name=""/>
        <dsp:cNvSpPr/>
      </dsp:nvSpPr>
      <dsp:spPr>
        <a:xfrm>
          <a:off x="4175819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accent4">
                  <a:lumMod val="50000"/>
                </a:schemeClr>
              </a:solidFill>
            </a:rPr>
            <a:t>HIFO</a:t>
          </a:r>
          <a:r>
            <a:rPr lang="en-NZ" sz="2000" b="1" kern="1200" dirty="0"/>
            <a:t>: </a:t>
          </a:r>
          <a:r>
            <a:rPr lang="en-NZ" sz="2000" b="1" kern="1200" dirty="0" err="1"/>
            <a:t>ʻOku</a:t>
          </a:r>
          <a:r>
            <a:rPr lang="en-NZ" sz="2000" b="1" kern="1200" dirty="0"/>
            <a:t> </a:t>
          </a:r>
          <a:r>
            <a:rPr lang="en-NZ" sz="2000" b="1" kern="1200" dirty="0" err="1"/>
            <a:t>ʻikai</a:t>
          </a:r>
          <a:r>
            <a:rPr lang="en-NZ" sz="2000" b="1" kern="1200" dirty="0"/>
            <a:t> </a:t>
          </a:r>
          <a:r>
            <a:rPr lang="en-NZ" sz="2000" b="1" kern="1200" dirty="0" err="1"/>
            <a:t>nofo</a:t>
          </a:r>
          <a:r>
            <a:rPr lang="en-NZ" sz="2000" b="1" kern="1200" dirty="0"/>
            <a:t> </a:t>
          </a:r>
          <a:r>
            <a:rPr lang="en-NZ" sz="2000" b="1" kern="1200" dirty="0" err="1"/>
            <a:t>maʻu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ʻOtuá</a:t>
          </a:r>
          <a:r>
            <a:rPr lang="en-NZ" sz="2000" b="1" kern="1200" dirty="0"/>
            <a:t>. </a:t>
          </a:r>
          <a:r>
            <a:rPr lang="en-NZ" sz="2000" b="1" kern="1200" dirty="0" err="1"/>
            <a:t>ʻOkú</a:t>
          </a:r>
          <a:r>
            <a:rPr lang="en-NZ" sz="2000" b="1" kern="1200" dirty="0"/>
            <a:t> Ne </a:t>
          </a:r>
          <a:r>
            <a:rPr lang="en-NZ" sz="2000" b="1" kern="1200" dirty="0" err="1"/>
            <a:t>ʻalu</a:t>
          </a:r>
          <a:r>
            <a:rPr lang="en-NZ" sz="2000" b="1" kern="1200" dirty="0"/>
            <a:t> </a:t>
          </a:r>
          <a:r>
            <a:rPr lang="en-NZ" sz="2000" b="1" kern="1200" dirty="0" err="1"/>
            <a:t>hifo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ʻaʻeva</a:t>
          </a:r>
          <a:r>
            <a:rPr lang="en-NZ" sz="2000" b="1" kern="1200" dirty="0"/>
            <a:t> </a:t>
          </a:r>
          <a:r>
            <a:rPr lang="en-NZ" sz="2000" b="1" kern="1200" dirty="0" err="1"/>
            <a:t>ʻi</a:t>
          </a:r>
          <a:r>
            <a:rPr lang="en-NZ" sz="2000" b="1" kern="1200" dirty="0"/>
            <a:t> </a:t>
          </a:r>
          <a:r>
            <a:rPr lang="en-NZ" sz="2000" b="1" kern="1200" dirty="0" err="1"/>
            <a:t>hotau</a:t>
          </a:r>
          <a:r>
            <a:rPr lang="en-NZ" sz="2000" b="1" kern="1200" dirty="0"/>
            <a:t> </a:t>
          </a:r>
          <a:r>
            <a:rPr lang="en-NZ" sz="2000" b="1" kern="1200" dirty="0" err="1"/>
            <a:t>lotolotongá</a:t>
          </a:r>
          <a:r>
            <a:rPr lang="en-NZ" sz="2000" b="1" kern="1200" dirty="0"/>
            <a:t>. ‘Oku ne </a:t>
          </a:r>
          <a:r>
            <a:rPr lang="en-NZ" sz="2000" b="1" kern="1200" dirty="0" err="1"/>
            <a:t>nofo</a:t>
          </a:r>
          <a:r>
            <a:rPr lang="en-NZ" sz="2000" b="1" kern="1200" dirty="0"/>
            <a:t> ‘</a:t>
          </a:r>
          <a:r>
            <a:rPr lang="en-NZ" sz="2000" b="1" kern="1200" dirty="0" err="1"/>
            <a:t>i</a:t>
          </a:r>
          <a:r>
            <a:rPr lang="en-NZ" sz="2000" b="1" kern="1200" dirty="0"/>
            <a:t> he </a:t>
          </a:r>
          <a:r>
            <a:rPr lang="en-NZ" sz="2000" b="1" kern="1200" dirty="0" err="1"/>
            <a:t>lotolotonga</a:t>
          </a:r>
          <a:r>
            <a:rPr lang="en-NZ" sz="2000" b="1" kern="1200" dirty="0"/>
            <a:t> ‘o e </a:t>
          </a:r>
          <a:r>
            <a:rPr lang="en-NZ" sz="2000" b="1" kern="1200" dirty="0" err="1"/>
            <a:t>tangata</a:t>
          </a:r>
          <a:endParaRPr lang="en-NZ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(Eki 29:45; Sione 14:16-17)</a:t>
          </a:r>
        </a:p>
      </dsp:txBody>
      <dsp:txXfrm>
        <a:off x="4267696" y="428095"/>
        <a:ext cx="3319023" cy="1698353"/>
      </dsp:txXfrm>
    </dsp:sp>
    <dsp:sp modelId="{A6E77D58-24DC-441B-B8F3-E72D2F642819}">
      <dsp:nvSpPr>
        <dsp:cNvPr id="0" name=""/>
        <dsp:cNvSpPr/>
      </dsp:nvSpPr>
      <dsp:spPr>
        <a:xfrm>
          <a:off x="7767943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solidFill>
                <a:schemeClr val="accent3">
                  <a:lumMod val="50000"/>
                </a:schemeClr>
              </a:solidFill>
            </a:rPr>
            <a:t>'AVE KI TU'A</a:t>
          </a:r>
          <a:r>
            <a:rPr lang="en-NZ" sz="2000" b="1" kern="1200" dirty="0"/>
            <a:t>: Ko e ‘</a:t>
          </a:r>
          <a:r>
            <a:rPr lang="en-NZ" sz="2000" b="1" kern="1200" dirty="0" err="1"/>
            <a:t>Otua</a:t>
          </a:r>
          <a:r>
            <a:rPr lang="en-NZ" sz="2000" b="1" kern="1200" dirty="0"/>
            <a:t>, ‘</a:t>
          </a:r>
          <a:r>
            <a:rPr lang="en-NZ" sz="2000" b="1" kern="1200" dirty="0" err="1"/>
            <a:t>i</a:t>
          </a:r>
          <a:r>
            <a:rPr lang="en-NZ" sz="2000" b="1" kern="1200" dirty="0"/>
            <a:t> </a:t>
          </a:r>
          <a:r>
            <a:rPr lang="en-NZ" sz="2000" b="1" kern="1200" dirty="0" err="1"/>
            <a:t>hono</a:t>
          </a:r>
          <a:r>
            <a:rPr lang="en-NZ" sz="2000" b="1" kern="1200" dirty="0"/>
            <a:t> </a:t>
          </a:r>
          <a:r>
            <a:rPr lang="en-NZ" sz="2000" b="1" kern="1200" dirty="0" err="1"/>
            <a:t>taimi</a:t>
          </a:r>
          <a:r>
            <a:rPr lang="en-NZ" sz="2000" b="1" kern="1200" dirty="0"/>
            <a:t>, ‘</a:t>
          </a:r>
          <a:r>
            <a:rPr lang="en-NZ" sz="2000" b="1" kern="1200" dirty="0" err="1"/>
            <a:t>oku</a:t>
          </a:r>
          <a:r>
            <a:rPr lang="en-NZ" sz="2000" b="1" kern="1200" dirty="0"/>
            <a:t> ne </a:t>
          </a:r>
          <a:r>
            <a:rPr lang="en-NZ" sz="2000" b="1" kern="1200" dirty="0" err="1"/>
            <a:t>ngaue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fakatau’ataina’i</a:t>
          </a:r>
          <a:r>
            <a:rPr lang="en-NZ" sz="2000" b="1" kern="1200" dirty="0"/>
            <a:t> </a:t>
          </a:r>
          <a:r>
            <a:rPr lang="en-NZ" sz="2000" b="1" kern="1200" dirty="0" err="1"/>
            <a:t>kitautolu</a:t>
          </a:r>
          <a:r>
            <a:rPr lang="en-NZ" sz="2000" b="1" kern="1200" dirty="0"/>
            <a:t> </a:t>
          </a:r>
          <a:r>
            <a:rPr lang="en-NZ" sz="2000" b="1" kern="1200" dirty="0" err="1"/>
            <a:t>mei</a:t>
          </a:r>
          <a:r>
            <a:rPr lang="en-NZ" sz="2000" b="1" kern="1200" dirty="0"/>
            <a:t> he </a:t>
          </a:r>
          <a:r>
            <a:rPr lang="en-NZ" sz="2000" b="1" kern="1200" dirty="0" err="1"/>
            <a:t>mamahi</a:t>
          </a:r>
          <a:r>
            <a:rPr lang="en-NZ" sz="2000" b="1" kern="1200" dirty="0"/>
            <a:t> pea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fakahoko</a:t>
          </a:r>
          <a:r>
            <a:rPr lang="en-NZ" sz="2000" b="1" kern="1200" dirty="0"/>
            <a:t> ‘</a:t>
          </a:r>
          <a:r>
            <a:rPr lang="en-NZ" sz="2000" b="1" kern="1200" dirty="0" err="1"/>
            <a:t>ene</a:t>
          </a:r>
          <a:r>
            <a:rPr lang="en-NZ" sz="2000" b="1" kern="1200" dirty="0"/>
            <a:t> </a:t>
          </a:r>
          <a:r>
            <a:rPr lang="en-NZ" sz="2000" b="1" kern="1200" dirty="0" err="1"/>
            <a:t>ngaahi</a:t>
          </a:r>
          <a:r>
            <a:rPr lang="en-NZ" sz="2000" b="1" kern="1200" dirty="0"/>
            <a:t> </a:t>
          </a:r>
          <a:r>
            <a:rPr lang="en-NZ" sz="2000" b="1" kern="1200" dirty="0" err="1"/>
            <a:t>tala’ofa</a:t>
          </a:r>
          <a:r>
            <a:rPr lang="en-NZ" sz="2000" b="1" kern="1200" dirty="0"/>
            <a:t> (Sel. 29:11)</a:t>
          </a:r>
        </a:p>
      </dsp:txBody>
      <dsp:txXfrm>
        <a:off x="7859820" y="428095"/>
        <a:ext cx="3319023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5953125" y="28367"/>
            <a:ext cx="6238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30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 E  VAO’AKAU VELA</a:t>
            </a:r>
            <a:endParaRPr lang="en" sz="6000" b="1" spc="300" dirty="0">
              <a:ln w="22225" cmpd="sng">
                <a:solidFill>
                  <a:srgbClr val="F4EE00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348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2 ki he ʻaho 12 ʻo Siulai,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i-FI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 E FOKI KI 'ISIPITE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nofoʻanga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halá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fakafetaulaki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ʻEikí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kia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teu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tāmateʻi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ʻEkesōtosi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4:24 ).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21745"/>
            <a:ext cx="83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ʻuluaki</a:t>
            </a:r>
            <a:r>
              <a:rPr lang="en-NZ" sz="2000" b="1" dirty="0"/>
              <a:t> </a:t>
            </a:r>
            <a:r>
              <a:rPr lang="en-NZ" sz="2000" b="1" dirty="0" err="1"/>
              <a:t>sitepu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Mōsese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ki </a:t>
            </a:r>
            <a:r>
              <a:rPr lang="en-NZ" sz="2000" b="1" dirty="0" err="1"/>
              <a:t>ʻIsipité</a:t>
            </a:r>
            <a:r>
              <a:rPr lang="en-NZ" sz="2000" b="1" dirty="0"/>
              <a:t> ko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ha </a:t>
            </a:r>
            <a:r>
              <a:rPr lang="en-NZ" sz="2000" b="1" dirty="0" err="1"/>
              <a:t>ngofua</a:t>
            </a:r>
            <a:r>
              <a:rPr lang="en-NZ" sz="2000" b="1" dirty="0"/>
              <a:t> ki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tamai</a:t>
            </a:r>
            <a:r>
              <a:rPr lang="en-NZ" sz="2000" b="1" dirty="0"/>
              <a:t>-</a:t>
            </a:r>
            <a:r>
              <a:rPr lang="en-NZ" sz="2000" b="1" dirty="0" err="1"/>
              <a:t>ʻi</a:t>
            </a:r>
            <a:r>
              <a:rPr lang="en-NZ" sz="2000" b="1" dirty="0"/>
              <a:t>-he-</a:t>
            </a:r>
            <a:r>
              <a:rPr lang="en-NZ" sz="2000" b="1" dirty="0" err="1"/>
              <a:t>fonó</a:t>
            </a:r>
            <a:r>
              <a:rPr lang="en-NZ" sz="2000" b="1" dirty="0"/>
              <a:t> ( </a:t>
            </a:r>
            <a:r>
              <a:rPr lang="en-NZ" sz="2000" b="1" dirty="0" err="1"/>
              <a:t>ʻEki</a:t>
            </a:r>
            <a:r>
              <a:rPr lang="en-NZ" sz="2000" b="1" dirty="0"/>
              <a:t>. 4:18 ).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ʻave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fāmilí</a:t>
            </a:r>
            <a:r>
              <a:rPr lang="en-NZ" sz="2000" b="1" dirty="0"/>
              <a:t>, </a:t>
            </a:r>
            <a:r>
              <a:rPr lang="en-NZ" sz="2000" b="1" dirty="0" err="1"/>
              <a:t>naʻá</a:t>
            </a:r>
            <a:r>
              <a:rPr lang="en-NZ" sz="2000" b="1" dirty="0"/>
              <a:t> ne </a:t>
            </a:r>
            <a:r>
              <a:rPr lang="en-NZ" sz="2000" b="1" dirty="0" err="1"/>
              <a:t>kamata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fonongá</a:t>
            </a:r>
            <a:r>
              <a:rPr lang="en-NZ" sz="2000" b="1" dirty="0"/>
              <a:t> (</a:t>
            </a:r>
            <a:r>
              <a:rPr lang="en-NZ" sz="2000" b="1" dirty="0" err="1"/>
              <a:t>ʻEki</a:t>
            </a:r>
            <a:r>
              <a:rPr lang="en-NZ" sz="2000" b="1" dirty="0"/>
              <a:t>. 4:20).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fakaʻohovale</a:t>
            </a:r>
            <a:r>
              <a:rPr lang="en-NZ" sz="2000" b="1" dirty="0"/>
              <a:t>.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halá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finangalo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tāmateʻi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( </a:t>
            </a:r>
            <a:r>
              <a:rPr lang="en-NZ" sz="2000" b="1" dirty="0" err="1"/>
              <a:t>ʻEki</a:t>
            </a:r>
            <a:r>
              <a:rPr lang="en-NZ" sz="2000" b="1" dirty="0"/>
              <a:t>. 4:24 ).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3" y="4422529"/>
            <a:ext cx="74468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 Ko </a:t>
            </a:r>
            <a:r>
              <a:rPr lang="en-NZ" sz="2000" b="1" dirty="0" err="1"/>
              <a:t>Mōsese</a:t>
            </a:r>
            <a:r>
              <a:rPr lang="en-NZ" sz="2000" b="1" dirty="0"/>
              <a:t>, ʻ 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tākiekina</a:t>
            </a:r>
            <a:r>
              <a:rPr lang="en-NZ" sz="2000" b="1" dirty="0"/>
              <a:t> ʻ e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uaifí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ʻ 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kamu</a:t>
            </a:r>
            <a:r>
              <a:rPr lang="en-NZ" sz="2000" b="1" dirty="0"/>
              <a:t> ʻ a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fohá</a:t>
            </a:r>
            <a:r>
              <a:rPr lang="en-NZ" sz="2000" b="1" dirty="0"/>
              <a:t>. Ko </a:t>
            </a:r>
            <a:r>
              <a:rPr lang="en-NZ" sz="2000" b="1" dirty="0" err="1"/>
              <a:t>hono</a:t>
            </a:r>
            <a:r>
              <a:rPr lang="en-NZ" sz="2000" b="1" dirty="0"/>
              <a:t> ola,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maumauʻi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tuʻutuʻuni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fuakava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ʻEpalahame</a:t>
            </a:r>
            <a:r>
              <a:rPr lang="en-NZ" sz="2000" b="1" dirty="0"/>
              <a:t> (Senesi 17:10).</a:t>
            </a:r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61708" y="2767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743904" y="2921332"/>
            <a:ext cx="41205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kia Sipola ‘a e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, pea ne </a:t>
            </a:r>
            <a:r>
              <a:rPr lang="en-NZ" sz="2000" b="1" dirty="0" err="1"/>
              <a:t>fai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fiema’u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faka’ehi’ehi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iku’anga</a:t>
            </a:r>
            <a:r>
              <a:rPr lang="en-NZ" sz="2000" b="1" dirty="0"/>
              <a:t> </a:t>
            </a:r>
            <a:r>
              <a:rPr lang="en-NZ" sz="2000" b="1" dirty="0" err="1"/>
              <a:t>fakatupu</a:t>
            </a:r>
            <a:r>
              <a:rPr lang="en-NZ" sz="2000" b="1" dirty="0"/>
              <a:t> mate: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kamu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foha</a:t>
            </a:r>
            <a:r>
              <a:rPr lang="en-NZ" sz="2000" b="1" dirty="0"/>
              <a:t> (Ek.4:25).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76364" y="5634910"/>
            <a:ext cx="74468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fakafisi</a:t>
            </a:r>
            <a:r>
              <a:rPr lang="en-NZ" sz="2000" b="1" dirty="0"/>
              <a:t> ‘</a:t>
            </a:r>
            <a:r>
              <a:rPr lang="en-NZ" sz="2000" b="1" dirty="0" err="1"/>
              <a:t>ilo‘ilo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talangofua</a:t>
            </a:r>
            <a:r>
              <a:rPr lang="en-NZ" sz="2000" b="1" dirty="0"/>
              <a:t> ki ha </a:t>
            </a:r>
            <a:r>
              <a:rPr lang="en-NZ" sz="2000" b="1" dirty="0" err="1"/>
              <a:t>fekau</a:t>
            </a:r>
            <a:r>
              <a:rPr lang="en-NZ" sz="2000" b="1" dirty="0"/>
              <a:t> </a:t>
            </a:r>
            <a:r>
              <a:rPr lang="en-NZ" sz="2000" b="1" dirty="0" err="1"/>
              <a:t>faka‘otua</a:t>
            </a:r>
            <a:r>
              <a:rPr lang="en-NZ" sz="2000" b="1" dirty="0"/>
              <a:t> </a:t>
            </a:r>
            <a:r>
              <a:rPr lang="en-NZ" sz="2000" b="1" dirty="0" err="1"/>
              <a:t>mahinó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ta‘efe‘unga</a:t>
            </a:r>
            <a:r>
              <a:rPr lang="en-NZ" sz="2000" b="1" dirty="0"/>
              <a:t> ai ‘a </a:t>
            </a:r>
            <a:r>
              <a:rPr lang="en-NZ" sz="2000" b="1" dirty="0" err="1"/>
              <a:t>Mōsese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taki</a:t>
            </a:r>
            <a:r>
              <a:rPr lang="en-NZ" sz="2000" b="1" dirty="0"/>
              <a:t> ‘o e </a:t>
            </a:r>
            <a:r>
              <a:rPr lang="en-NZ" sz="2000" b="1" dirty="0" err="1"/>
              <a:t>kakaí</a:t>
            </a:r>
            <a:r>
              <a:rPr lang="en-NZ" sz="2000" b="1" dirty="0"/>
              <a:t>. </a:t>
            </a:r>
            <a:r>
              <a:rPr lang="en-NZ" sz="2000" b="1" dirty="0" err="1"/>
              <a:t>Naʻe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fakaleleiʻi</a:t>
            </a:r>
            <a:r>
              <a:rPr lang="en-NZ" sz="2000" b="1" dirty="0"/>
              <a:t> e </a:t>
            </a:r>
            <a:r>
              <a:rPr lang="en-NZ" sz="2000" b="1" dirty="0" err="1"/>
              <a:t>tūkunga</a:t>
            </a:r>
            <a:r>
              <a:rPr lang="en-NZ" sz="2000" b="1" dirty="0"/>
              <a:t> ko </a:t>
            </a:r>
            <a:r>
              <a:rPr lang="en-NZ" sz="2000" b="1" dirty="0" err="1"/>
              <a:t>ʻení</a:t>
            </a:r>
            <a:r>
              <a:rPr lang="en-NZ" sz="2000" b="1" dirty="0"/>
              <a:t> </a:t>
            </a:r>
            <a:r>
              <a:rPr lang="en-NZ" sz="2000" b="1" dirty="0" err="1"/>
              <a:t>kimuʻa</a:t>
            </a:r>
            <a:r>
              <a:rPr lang="en-NZ" sz="2000" b="1" dirty="0"/>
              <a:t> </a:t>
            </a:r>
            <a:r>
              <a:rPr lang="en-NZ" sz="2000" b="1" dirty="0" err="1"/>
              <a:t>peá</a:t>
            </a:r>
            <a:r>
              <a:rPr lang="en-NZ" sz="2000" b="1" dirty="0"/>
              <a:t> ne </a:t>
            </a:r>
            <a:r>
              <a:rPr lang="en-NZ" sz="2000" b="1" dirty="0" err="1"/>
              <a:t>toki</a:t>
            </a:r>
            <a:r>
              <a:rPr lang="en-NZ" sz="2000" b="1" dirty="0"/>
              <a:t>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fakahoko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misioná</a:t>
            </a:r>
            <a:r>
              <a:rPr lang="en-NZ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580536" y="408816"/>
            <a:ext cx="91833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600" b="1" dirty="0">
                <a:latin typeface="Constantia" panose="02030602050306030303" pitchFamily="18" charset="0"/>
              </a:rPr>
              <a:t>“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maʻu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ha </a:t>
            </a:r>
            <a:r>
              <a:rPr lang="en-NZ" sz="2600" b="1" dirty="0" err="1">
                <a:latin typeface="Constantia" panose="02030602050306030303" pitchFamily="18" charset="0"/>
              </a:rPr>
              <a:t>tangata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mālohi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mo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taukei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heʻene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tali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ngaahi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fatongia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hilifaki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ʻOtuá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kiate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iá</a:t>
            </a:r>
            <a:r>
              <a:rPr lang="en-NZ" sz="2600" b="1" dirty="0">
                <a:latin typeface="Constantia" panose="02030602050306030303" pitchFamily="18" charset="0"/>
              </a:rPr>
              <a:t>, pea </a:t>
            </a:r>
            <a:r>
              <a:rPr lang="en-NZ" sz="2600" b="1" dirty="0" err="1">
                <a:latin typeface="Constantia" panose="02030602050306030303" pitchFamily="18" charset="0"/>
              </a:rPr>
              <a:t>feinga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hono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laumālié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kotoa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fakafeʻungaʻi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ia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ne </a:t>
            </a:r>
            <a:r>
              <a:rPr lang="en-NZ" sz="2600" b="1" dirty="0" err="1">
                <a:latin typeface="Constantia" panose="02030602050306030303" pitchFamily="18" charset="0"/>
              </a:rPr>
              <a:t>fua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totonu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kinautolu.Neongo</a:t>
            </a:r>
            <a:r>
              <a:rPr lang="en-NZ" sz="2600" b="1" dirty="0">
                <a:latin typeface="Constantia" panose="02030602050306030303" pitchFamily="18" charset="0"/>
              </a:rPr>
              <a:t> pe ko e </a:t>
            </a:r>
            <a:r>
              <a:rPr lang="en-NZ" sz="2600" b="1" dirty="0" err="1">
                <a:latin typeface="Constantia" panose="02030602050306030303" pitchFamily="18" charset="0"/>
              </a:rPr>
              <a:t>hā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hono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tuʻunga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fakatōkilalo</a:t>
            </a:r>
            <a:r>
              <a:rPr lang="en-NZ" sz="2600" b="1" dirty="0">
                <a:latin typeface="Constantia" panose="02030602050306030303" pitchFamily="18" charset="0"/>
              </a:rPr>
              <a:t> pe </a:t>
            </a:r>
            <a:r>
              <a:rPr lang="en-NZ" sz="2600" b="1" dirty="0" err="1">
                <a:latin typeface="Constantia" panose="02030602050306030303" pitchFamily="18" charset="0"/>
              </a:rPr>
              <a:t>fakangatangata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ʻene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malavá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aʻusia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tangata</a:t>
            </a:r>
            <a:r>
              <a:rPr lang="en-NZ" sz="2600" b="1" dirty="0">
                <a:latin typeface="Constantia" panose="02030602050306030303" pitchFamily="18" charset="0"/>
              </a:rPr>
              <a:t> ko </a:t>
            </a:r>
            <a:r>
              <a:rPr lang="en-NZ" sz="2600" b="1" dirty="0" err="1">
                <a:latin typeface="Constantia" panose="02030602050306030303" pitchFamily="18" charset="0"/>
              </a:rPr>
              <a:t>iá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maʻongoʻonga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moʻoní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ia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heʻene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falala</a:t>
            </a:r>
            <a:r>
              <a:rPr lang="en-NZ" sz="2600" b="1" dirty="0">
                <a:latin typeface="Constantia" panose="02030602050306030303" pitchFamily="18" charset="0"/>
              </a:rPr>
              <a:t> ki he </a:t>
            </a:r>
            <a:r>
              <a:rPr lang="en-NZ" sz="2600" b="1" dirty="0" err="1">
                <a:latin typeface="Constantia" panose="02030602050306030303" pitchFamily="18" charset="0"/>
              </a:rPr>
              <a:t>mālohi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fakalangí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ʻokú</a:t>
            </a:r>
            <a:r>
              <a:rPr lang="en-NZ" sz="2600" b="1" dirty="0">
                <a:latin typeface="Constantia" panose="02030602050306030303" pitchFamily="18" charset="0"/>
              </a:rPr>
              <a:t> ne </a:t>
            </a:r>
            <a:r>
              <a:rPr lang="en-NZ" sz="2600" b="1" dirty="0" err="1">
                <a:latin typeface="Constantia" panose="02030602050306030303" pitchFamily="18" charset="0"/>
              </a:rPr>
              <a:t>feinga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fakahoko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ʻene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ngāué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moʻui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fakapotopotó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ʻene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mateakí</a:t>
            </a:r>
            <a:r>
              <a:rPr lang="en-NZ" sz="2600" b="1" dirty="0">
                <a:latin typeface="Constantia" panose="02030602050306030303" pitchFamily="18" charset="0"/>
              </a:rPr>
              <a:t>. </a:t>
            </a:r>
            <a:r>
              <a:rPr lang="en-NZ" sz="2600" b="1" dirty="0" err="1">
                <a:latin typeface="Constantia" panose="02030602050306030303" pitchFamily="18" charset="0"/>
              </a:rPr>
              <a:t>na‘á</a:t>
            </a:r>
            <a:r>
              <a:rPr lang="en-NZ" sz="2600" b="1" dirty="0">
                <a:latin typeface="Constantia" panose="02030602050306030303" pitchFamily="18" charset="0"/>
              </a:rPr>
              <a:t> ne </a:t>
            </a:r>
            <a:r>
              <a:rPr lang="en-NZ" sz="2600" b="1" dirty="0" err="1">
                <a:latin typeface="Constantia" panose="02030602050306030303" pitchFamily="18" charset="0"/>
              </a:rPr>
              <a:t>tali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vēkeveke</a:t>
            </a:r>
            <a:r>
              <a:rPr lang="en-NZ" sz="2600" b="1" dirty="0">
                <a:latin typeface="Constantia" panose="02030602050306030303" pitchFamily="18" charset="0"/>
              </a:rPr>
              <a:t> ‘a e </a:t>
            </a:r>
            <a:r>
              <a:rPr lang="en-NZ" sz="2600" b="1" dirty="0" err="1">
                <a:latin typeface="Constantia" panose="02030602050306030303" pitchFamily="18" charset="0"/>
              </a:rPr>
              <a:t>tukuaki‘i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lahí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na‘á</a:t>
            </a:r>
            <a:r>
              <a:rPr lang="en-NZ" sz="2600" b="1" dirty="0">
                <a:latin typeface="Constantia" panose="02030602050306030303" pitchFamily="18" charset="0"/>
              </a:rPr>
              <a:t> ne </a:t>
            </a:r>
            <a:r>
              <a:rPr lang="en-NZ" sz="2600" b="1" dirty="0" err="1">
                <a:latin typeface="Constantia" panose="02030602050306030303" pitchFamily="18" charset="0"/>
              </a:rPr>
              <a:t>mei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fakamo‘oni‘i</a:t>
            </a:r>
            <a:r>
              <a:rPr lang="en-NZ" sz="2600" b="1" dirty="0">
                <a:latin typeface="Constantia" panose="02030602050306030303" pitchFamily="18" charset="0"/>
              </a:rPr>
              <a:t> ‘a ‘</a:t>
            </a:r>
            <a:r>
              <a:rPr lang="en-NZ" sz="2600" b="1" dirty="0" err="1">
                <a:latin typeface="Constantia" panose="02030602050306030303" pitchFamily="18" charset="0"/>
              </a:rPr>
              <a:t>ene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ta‘efe‘unga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kotoa</a:t>
            </a:r>
            <a:r>
              <a:rPr lang="en-NZ" sz="2600" b="1" dirty="0">
                <a:latin typeface="Constantia" panose="02030602050306030303" pitchFamily="18" charset="0"/>
              </a:rPr>
              <a:t> ki ha </a:t>
            </a:r>
            <a:r>
              <a:rPr lang="en-NZ" sz="2600" b="1" dirty="0" err="1">
                <a:latin typeface="Constantia" panose="02030602050306030303" pitchFamily="18" charset="0"/>
              </a:rPr>
              <a:t>ngāue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peheé.Ko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mo‘oni‘i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me‘a</a:t>
            </a:r>
            <a:r>
              <a:rPr lang="en-NZ" sz="2600" b="1" dirty="0">
                <a:latin typeface="Constantia" panose="02030602050306030303" pitchFamily="18" charset="0"/>
              </a:rPr>
              <a:t> ko </a:t>
            </a:r>
            <a:r>
              <a:rPr lang="en-NZ" sz="2600" b="1" dirty="0" err="1">
                <a:latin typeface="Constantia" panose="02030602050306030303" pitchFamily="18" charset="0"/>
              </a:rPr>
              <a:t>ia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ongo‘i</a:t>
            </a:r>
            <a:r>
              <a:rPr lang="en-NZ" sz="2600" b="1" dirty="0">
                <a:latin typeface="Constantia" panose="02030602050306030303" pitchFamily="18" charset="0"/>
              </a:rPr>
              <a:t> ‘e ha </a:t>
            </a:r>
            <a:r>
              <a:rPr lang="en-NZ" sz="2600" b="1" dirty="0" err="1">
                <a:latin typeface="Constantia" panose="02030602050306030303" pitchFamily="18" charset="0"/>
              </a:rPr>
              <a:t>tangata</a:t>
            </a:r>
            <a:r>
              <a:rPr lang="en-NZ" sz="2600" b="1" dirty="0">
                <a:latin typeface="Constantia" panose="02030602050306030303" pitchFamily="18" charset="0"/>
              </a:rPr>
              <a:t> ‘a </a:t>
            </a:r>
            <a:r>
              <a:rPr lang="en-NZ" sz="2600" b="1" dirty="0" err="1">
                <a:latin typeface="Constantia" panose="02030602050306030303" pitchFamily="18" charset="0"/>
              </a:rPr>
              <a:t>hono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vaivaí</a:t>
            </a:r>
            <a:r>
              <a:rPr lang="en-NZ" sz="2600" b="1" dirty="0">
                <a:latin typeface="Constantia" panose="02030602050306030303" pitchFamily="18" charset="0"/>
              </a:rPr>
              <a:t> ko ha </a:t>
            </a:r>
            <a:r>
              <a:rPr lang="en-NZ" sz="2600" b="1" dirty="0" err="1">
                <a:latin typeface="Constantia" panose="02030602050306030303" pitchFamily="18" charset="0"/>
              </a:rPr>
              <a:t>fakamo‘oni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ia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oku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ikai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si‘i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hifo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i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ni‘ihi</a:t>
            </a:r>
            <a:r>
              <a:rPr lang="en-NZ" sz="2600" b="1" dirty="0">
                <a:latin typeface="Constantia" panose="02030602050306030303" pitchFamily="18" charset="0"/>
              </a:rPr>
              <a:t> ‘</a:t>
            </a:r>
            <a:r>
              <a:rPr lang="en-NZ" sz="2600" b="1" dirty="0" err="1">
                <a:latin typeface="Constantia" panose="02030602050306030303" pitchFamily="18" charset="0"/>
              </a:rPr>
              <a:t>okú</a:t>
            </a:r>
            <a:r>
              <a:rPr lang="en-NZ" sz="2600" b="1" dirty="0">
                <a:latin typeface="Constantia" panose="02030602050306030303" pitchFamily="18" charset="0"/>
              </a:rPr>
              <a:t> ne ‘</a:t>
            </a:r>
            <a:r>
              <a:rPr lang="en-NZ" sz="2600" b="1" dirty="0" err="1">
                <a:latin typeface="Constantia" panose="02030602050306030303" pitchFamily="18" charset="0"/>
              </a:rPr>
              <a:t>ilo‘i</a:t>
            </a:r>
            <a:r>
              <a:rPr lang="en-NZ" sz="2600" b="1" dirty="0">
                <a:latin typeface="Constantia" panose="02030602050306030303" pitchFamily="18" charset="0"/>
              </a:rPr>
              <a:t> ‘a e </a:t>
            </a:r>
            <a:r>
              <a:rPr lang="en-NZ" sz="2600" b="1" dirty="0" err="1">
                <a:latin typeface="Constantia" panose="02030602050306030303" pitchFamily="18" charset="0"/>
              </a:rPr>
              <a:t>lahi</a:t>
            </a:r>
            <a:r>
              <a:rPr lang="en-NZ" sz="2600" b="1" dirty="0">
                <a:latin typeface="Constantia" panose="02030602050306030303" pitchFamily="18" charset="0"/>
              </a:rPr>
              <a:t> ‘o e </a:t>
            </a:r>
            <a:r>
              <a:rPr lang="en-NZ" sz="2600" b="1" dirty="0" err="1">
                <a:latin typeface="Constantia" panose="02030602050306030303" pitchFamily="18" charset="0"/>
              </a:rPr>
              <a:t>ngāue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kuo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fakanofo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kiate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iá</a:t>
            </a:r>
            <a:r>
              <a:rPr lang="en-NZ" sz="2600" b="1" dirty="0">
                <a:latin typeface="Constantia" panose="02030602050306030303" pitchFamily="18" charset="0"/>
              </a:rPr>
              <a:t>, pea </a:t>
            </a:r>
            <a:r>
              <a:rPr lang="en-NZ" sz="2600" b="1" dirty="0" err="1">
                <a:latin typeface="Constantia" panose="02030602050306030303" pitchFamily="18" charset="0"/>
              </a:rPr>
              <a:t>te</a:t>
            </a:r>
            <a:r>
              <a:rPr lang="en-NZ" sz="2600" b="1" dirty="0">
                <a:latin typeface="Constantia" panose="02030602050306030303" pitchFamily="18" charset="0"/>
              </a:rPr>
              <a:t> ne ‘ai ‘a e ‘</a:t>
            </a:r>
            <a:r>
              <a:rPr lang="en-NZ" sz="2600" b="1" dirty="0" err="1">
                <a:latin typeface="Constantia" panose="02030602050306030303" pitchFamily="18" charset="0"/>
              </a:rPr>
              <a:t>Otuá</a:t>
            </a:r>
            <a:r>
              <a:rPr lang="en-NZ" sz="2600" b="1" dirty="0">
                <a:latin typeface="Constantia" panose="02030602050306030303" pitchFamily="18" charset="0"/>
              </a:rPr>
              <a:t> ko </a:t>
            </a:r>
            <a:r>
              <a:rPr lang="en-NZ" sz="2600" b="1" dirty="0" err="1">
                <a:latin typeface="Constantia" panose="02030602050306030303" pitchFamily="18" charset="0"/>
              </a:rPr>
              <a:t>hono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fale‘i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hono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mālohi</a:t>
            </a:r>
            <a:r>
              <a:rPr lang="en-NZ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5893595" y="6273225"/>
            <a:ext cx="4794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</a:t>
            </a:r>
            <a:r>
              <a:rPr lang="en-NZ" sz="1600" b="1" dirty="0"/>
              <a:t>( Ko e Kau </a:t>
            </a:r>
            <a:r>
              <a:rPr lang="en-NZ" sz="1600" b="1" dirty="0" err="1"/>
              <a:t>Pēteliaké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Kau </a:t>
            </a:r>
            <a:r>
              <a:rPr lang="en-NZ" sz="1600" b="1" dirty="0" err="1"/>
              <a:t>Palōfitá</a:t>
            </a:r>
            <a:r>
              <a:rPr lang="en-NZ" sz="1600" b="1" dirty="0"/>
              <a:t>, p. 255</a:t>
            </a:r>
          </a:p>
          <a:p>
            <a:pPr algn="r"/>
            <a:r>
              <a:rPr lang="en" sz="1600" b="1" dirty="0"/>
              <a:t>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461720"/>
            <a:ext cx="12191999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pehē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“Ko 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moʻoni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mamata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mamahi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kakai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ʻIsipite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ongoʻi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ʻenau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tangi ko 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honau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kau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enginaki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ngāue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pea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ʻiloʻi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ʻenau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mamahi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Pea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ʻalu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hifo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fakamoʻui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ʻakinautolu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nima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kakai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ʻIsipite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ʻomi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ʻakinautolu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fonua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ha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fonua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lelei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lahi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ko 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fonua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mahu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tāfea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huʻahuhu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honi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‘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Ekisotosi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3:7, 8</a:t>
            </a: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4807636" y="3858628"/>
            <a:ext cx="751269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Ui (</a:t>
            </a:r>
            <a:r>
              <a:rPr lang="en-NZ" sz="2000" b="1" dirty="0" err="1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ʻEkisoto</a:t>
            </a:r>
            <a:r>
              <a:rPr lang="en-NZ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3):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Vaoʻakau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Vela (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ʻEkisotosi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3:1-6)</a:t>
            </a:r>
          </a:p>
          <a:p>
            <a:pPr>
              <a:spcBef>
                <a:spcPts val="600"/>
              </a:spcBef>
            </a:pP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Tuʻutuʻuni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ʻOtuá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ʻEkisotosi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3:7-12)</a:t>
            </a:r>
          </a:p>
          <a:p>
            <a:pPr>
              <a:spcBef>
                <a:spcPts val="600"/>
              </a:spcBef>
            </a:pP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Ko e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Huafa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'o e '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('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Ekisotosi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3:13-22)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NZ" sz="2000" b="1" dirty="0" err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Fakahoko</a:t>
            </a:r>
            <a:r>
              <a:rPr lang="en-NZ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misioná</a:t>
            </a:r>
            <a:r>
              <a:rPr lang="en-NZ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NZ" sz="2000" b="1" dirty="0" err="1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ʻEkesōtosi</a:t>
            </a:r>
            <a:r>
              <a:rPr lang="en-NZ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4):</a:t>
            </a:r>
          </a:p>
          <a:p>
            <a:pPr>
              <a:spcBef>
                <a:spcPts val="1200"/>
              </a:spcBef>
            </a:pPr>
            <a:r>
              <a:rPr lang="en-NZ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Ng-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Faka‘uhinga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Ng-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Faka‘uhinga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Lahi Ange (‘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Ekisotosi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4:1-17)</a:t>
            </a:r>
            <a:endParaRPr lang="en-N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Ko e Foki ki 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Isipite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(‘</a:t>
            </a:r>
            <a:r>
              <a:rPr lang="en-N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Ekisotosi</a:t>
            </a:r>
            <a:r>
              <a:rPr lang="en-N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4:18-31)</a:t>
            </a:r>
            <a:endParaRPr lang="e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85884"/>
            <a:ext cx="7193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tō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heʻene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feinga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fakatauʻatāinaʻi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ʻIsilelí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Mōsese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taʻu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Toafa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Mitianí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tauhi-sipi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Lolotonga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taimi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iá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neongo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na‘á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hokohoko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vaha‘angatae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vāofi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Otuá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na‘á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li‘aki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fakakaukau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fakatau‘atāina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‘o ‘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Isilelí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4" r="16364"/>
          <a:stretch>
            <a:fillRect/>
          </a:stretch>
        </p:blipFill>
        <p:spPr>
          <a:xfrm>
            <a:off x="1556558" y="3722451"/>
            <a:ext cx="2563055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4" r="8954"/>
          <a:stretch>
            <a:fillRect/>
          </a:stretch>
        </p:blipFill>
        <p:spPr>
          <a:xfrm>
            <a:off x="152400" y="3722451"/>
            <a:ext cx="1243263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31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31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31" y="633342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31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31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724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724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6" y="1712241"/>
            <a:ext cx="71939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teʻeki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liʻaki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ʻOtuá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fakakaukau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iá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pē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Mōsese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maʻana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fakatauʻatāina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filí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teʻeki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ngalo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ʻiate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mamahi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Hono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kakaí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hokosia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taimi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‘Isileli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honau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pōpula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fefeká</a:t>
            </a:r>
            <a:r>
              <a:rPr lang="en-NZ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NZ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UI</a:t>
            </a:r>
            <a:endParaRPr lang="en" sz="6600" b="1" spc="50" dirty="0">
              <a:ln w="0"/>
              <a:solidFill>
                <a:schemeClr val="accent2">
                  <a:lumMod val="75000"/>
                </a:schemeClr>
              </a:solidFill>
              <a:effectLst>
                <a:glow rad="63500">
                  <a:schemeClr val="bg2">
                    <a:lumMod val="20000"/>
                    <a:lumOff val="8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rPr>
              <a:t>KO E VAO VELA</a:t>
            </a:r>
            <a:endParaRPr lang="en" sz="4400" b="1" spc="600" dirty="0">
              <a:ln w="1016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38100" dist="38100" dir="42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69244" y="453752"/>
            <a:ext cx="960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hā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ʻāngelo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he ulo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afi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lotolotonga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ʻuluʻakau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pea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vakai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ulo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ʻuluʻakau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afi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ʻosi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ʻuluʻakau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(Ekisotosi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24957" y="1216972"/>
            <a:ext cx="97421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e </a:t>
            </a:r>
            <a:r>
              <a:rPr lang="en-US" sz="2000" b="1" dirty="0" err="1"/>
              <a:t>ta‘u</a:t>
            </a:r>
            <a:r>
              <a:rPr lang="en-US" sz="2000" b="1" dirty="0"/>
              <a:t> ‘e 40 </a:t>
            </a:r>
            <a:r>
              <a:rPr lang="en-US" sz="2000" b="1" dirty="0" err="1"/>
              <a:t>na‘e</a:t>
            </a:r>
            <a:r>
              <a:rPr lang="en-US" sz="2000" b="1" dirty="0"/>
              <a:t> </a:t>
            </a:r>
            <a:r>
              <a:rPr lang="en-US" sz="2000" b="1" dirty="0" err="1"/>
              <a:t>nofo</a:t>
            </a:r>
            <a:r>
              <a:rPr lang="en-US" sz="2000" b="1" dirty="0"/>
              <a:t> ai ‘a </a:t>
            </a:r>
            <a:r>
              <a:rPr lang="en-US" sz="2000" b="1" dirty="0" err="1"/>
              <a:t>Mōsese</a:t>
            </a:r>
            <a:r>
              <a:rPr lang="en-US" sz="2000" b="1" dirty="0"/>
              <a:t> ‘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Mitianí</a:t>
            </a:r>
            <a:r>
              <a:rPr lang="en-US" sz="2000" b="1" dirty="0"/>
              <a:t> ‘e lava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fakanounou‘i</a:t>
            </a:r>
            <a:r>
              <a:rPr lang="en-US" sz="2000" b="1" dirty="0"/>
              <a:t> ‘o </a:t>
            </a:r>
            <a:r>
              <a:rPr lang="en-US" sz="2000" b="1" dirty="0" err="1"/>
              <a:t>pehē</a:t>
            </a:r>
            <a:r>
              <a:rPr lang="en-US" sz="2000" b="1" dirty="0"/>
              <a:t>: </a:t>
            </a:r>
            <a:r>
              <a:rPr lang="en-US" sz="2000" b="1" dirty="0" err="1"/>
              <a:t>na‘á</a:t>
            </a:r>
            <a:r>
              <a:rPr lang="en-US" sz="2000" b="1" dirty="0"/>
              <a:t> ne </a:t>
            </a:r>
            <a:r>
              <a:rPr lang="en-US" sz="2000" b="1" dirty="0" err="1"/>
              <a:t>mali</a:t>
            </a:r>
            <a:r>
              <a:rPr lang="en-US" sz="2000" b="1" dirty="0"/>
              <a:t>, </a:t>
            </a:r>
            <a:r>
              <a:rPr lang="en-US" sz="2000" b="1" dirty="0" err="1"/>
              <a:t>ma‘u</a:t>
            </a:r>
            <a:r>
              <a:rPr lang="en-US" sz="2000" b="1" dirty="0"/>
              <a:t> ha </a:t>
            </a:r>
            <a:r>
              <a:rPr lang="en-US" sz="2000" b="1" dirty="0" err="1"/>
              <a:t>ongo</a:t>
            </a:r>
            <a:r>
              <a:rPr lang="en-US" sz="2000" b="1" dirty="0"/>
              <a:t> </a:t>
            </a:r>
            <a:r>
              <a:rPr lang="en-US" sz="2000" b="1" dirty="0" err="1"/>
              <a:t>foha</a:t>
            </a:r>
            <a:r>
              <a:rPr lang="en-US" sz="2000" b="1" dirty="0"/>
              <a:t>, pea </a:t>
            </a:r>
            <a:r>
              <a:rPr lang="en-US" sz="2000" b="1" dirty="0" err="1"/>
              <a:t>hoko</a:t>
            </a:r>
            <a:r>
              <a:rPr lang="en-US" sz="2000" b="1" dirty="0"/>
              <a:t> ko ha </a:t>
            </a:r>
            <a:r>
              <a:rPr lang="en-US" sz="2000" b="1" dirty="0" err="1"/>
              <a:t>tauhi-sipi</a:t>
            </a:r>
            <a:r>
              <a:rPr lang="en-US" sz="2000" b="1" dirty="0"/>
              <a:t> </a:t>
            </a:r>
            <a:r>
              <a:rPr lang="en-US" sz="2000" b="1" dirty="0" err="1"/>
              <a:t>ma‘a</a:t>
            </a:r>
            <a:r>
              <a:rPr lang="en-US" sz="2000" b="1" dirty="0"/>
              <a:t> ‘</a:t>
            </a:r>
            <a:r>
              <a:rPr lang="en-US" sz="2000" b="1" dirty="0" err="1"/>
              <a:t>ene</a:t>
            </a:r>
            <a:r>
              <a:rPr lang="en-US" sz="2000" b="1" dirty="0"/>
              <a:t> </a:t>
            </a:r>
            <a:r>
              <a:rPr lang="en-US" sz="2000" b="1" dirty="0" err="1"/>
              <a:t>tamai</a:t>
            </a:r>
            <a:r>
              <a:rPr lang="en-US" sz="2000" b="1" dirty="0"/>
              <a:t>-‘</a:t>
            </a:r>
            <a:r>
              <a:rPr lang="en-US" sz="2000" b="1" dirty="0" err="1"/>
              <a:t>i</a:t>
            </a:r>
            <a:r>
              <a:rPr lang="en-US" sz="2000" b="1" dirty="0"/>
              <a:t>-he-</a:t>
            </a:r>
            <a:r>
              <a:rPr lang="en-US" sz="2000" b="1" dirty="0" err="1"/>
              <a:t>fonó</a:t>
            </a:r>
            <a:r>
              <a:rPr lang="en-US" sz="2000" b="1" dirty="0"/>
              <a:t>. </a:t>
            </a:r>
            <a:r>
              <a:rPr lang="en-US" sz="2000" b="1" dirty="0" err="1"/>
              <a:t>Naʻá</a:t>
            </a:r>
            <a:r>
              <a:rPr lang="en-US" sz="2000" b="1" dirty="0"/>
              <a:t> ne </a:t>
            </a:r>
            <a:r>
              <a:rPr lang="en-US" sz="2000" b="1" dirty="0" err="1"/>
              <a:t>fakatapui</a:t>
            </a:r>
            <a:r>
              <a:rPr lang="en-US" sz="2000" b="1" dirty="0"/>
              <a:t> </a:t>
            </a:r>
            <a:r>
              <a:rPr lang="en-US" sz="2000" b="1" dirty="0" err="1"/>
              <a:t>foki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taimi</a:t>
            </a:r>
            <a:r>
              <a:rPr lang="en-US" sz="2000" b="1" dirty="0"/>
              <a:t> ko </a:t>
            </a:r>
            <a:r>
              <a:rPr lang="en-US" sz="2000" b="1" dirty="0" err="1"/>
              <a:t>iá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tohi </a:t>
            </a:r>
            <a:r>
              <a:rPr lang="en-US" sz="2000" b="1" dirty="0" err="1"/>
              <a:t>ʻaki</a:t>
            </a:r>
            <a:r>
              <a:rPr lang="en-US" sz="2000" b="1" dirty="0"/>
              <a:t> ha </a:t>
            </a:r>
            <a:r>
              <a:rPr lang="en-US" sz="2000" b="1" dirty="0" err="1"/>
              <a:t>ongo</a:t>
            </a:r>
            <a:r>
              <a:rPr lang="en-US" sz="2000" b="1" dirty="0"/>
              <a:t> tohi: </a:t>
            </a:r>
            <a:r>
              <a:rPr lang="en-US" sz="2000" b="1" dirty="0" err="1"/>
              <a:t>Siope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Sēnesi</a:t>
            </a:r>
            <a:r>
              <a:rPr lang="en-US" sz="2000" b="1" dirty="0"/>
              <a:t>, </a:t>
            </a:r>
            <a:r>
              <a:rPr lang="en-US" sz="2000" b="1" dirty="0" err="1"/>
              <a:t>ʻa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mahuʻinga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mahino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kaveinga</a:t>
            </a:r>
            <a:r>
              <a:rPr lang="en-US" sz="2000" b="1" dirty="0"/>
              <a:t> </a:t>
            </a:r>
            <a:r>
              <a:rPr lang="en-US" sz="2000" b="1" dirty="0" err="1"/>
              <a:t>mahuʻinga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fakamoʻuí</a:t>
            </a:r>
            <a:r>
              <a:rPr lang="en-US" sz="2000" b="1" dirty="0"/>
              <a:t>. Ka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liliu</a:t>
            </a:r>
            <a:r>
              <a:rPr lang="en-US" sz="2000" b="1" dirty="0"/>
              <a:t> e </a:t>
            </a:r>
            <a:r>
              <a:rPr lang="en-US" sz="2000" b="1" dirty="0" err="1"/>
              <a:t>meʻa</a:t>
            </a:r>
            <a:r>
              <a:rPr lang="en-US" sz="2000" b="1" dirty="0"/>
              <a:t> </a:t>
            </a:r>
            <a:r>
              <a:rPr lang="en-US" sz="2000" b="1" dirty="0" err="1"/>
              <a:t>kotoa</a:t>
            </a:r>
            <a:r>
              <a:rPr lang="en-US" sz="2000" b="1" dirty="0"/>
              <a:t> </a:t>
            </a:r>
            <a:r>
              <a:rPr lang="en-US" sz="2000" b="1" dirty="0" err="1"/>
              <a:t>pē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ha </a:t>
            </a:r>
            <a:r>
              <a:rPr lang="en-US" sz="2000" b="1" dirty="0" err="1"/>
              <a:t>kiʻi</a:t>
            </a:r>
            <a:r>
              <a:rPr lang="en-US" sz="2000" b="1" dirty="0"/>
              <a:t> </a:t>
            </a:r>
            <a:r>
              <a:rPr lang="en-US" sz="2000" b="1" dirty="0" err="1"/>
              <a:t>momeniti</a:t>
            </a:r>
            <a:r>
              <a:rPr lang="en-US" sz="2000" b="1" dirty="0"/>
              <a:t> </a:t>
            </a:r>
            <a:r>
              <a:rPr lang="en-US" sz="2000" b="1" dirty="0" err="1"/>
              <a:t>si’I</a:t>
            </a:r>
            <a:r>
              <a:rPr lang="en-US" sz="2000" b="1" dirty="0"/>
              <a:t> pe.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3994482"/>
            <a:ext cx="4919579" cy="2767263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196" y="3936732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5243043" y="3806792"/>
            <a:ext cx="38717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</a:t>
            </a:r>
            <a:r>
              <a:rPr lang="en-NZ" sz="2000" b="1" dirty="0" err="1"/>
              <a:t>he‘ene</a:t>
            </a:r>
            <a:r>
              <a:rPr lang="en-NZ" sz="2000" b="1" dirty="0"/>
              <a:t> </a:t>
            </a:r>
            <a:r>
              <a:rPr lang="en-NZ" sz="2000" b="1" dirty="0" err="1"/>
              <a:t>folofola</a:t>
            </a:r>
            <a:r>
              <a:rPr lang="en-NZ" sz="2000" b="1" dirty="0"/>
              <a:t> kia </a:t>
            </a:r>
            <a:r>
              <a:rPr lang="en-NZ" sz="2000" b="1" dirty="0" err="1"/>
              <a:t>Mōsesé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fakahaa‘i</a:t>
            </a:r>
            <a:r>
              <a:rPr lang="en-NZ" sz="2000" b="1" dirty="0"/>
              <a:t> ai ‘e he ‘</a:t>
            </a:r>
            <a:r>
              <a:rPr lang="en-NZ" sz="2000" b="1" dirty="0" err="1"/>
              <a:t>Otuá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e ‘</a:t>
            </a:r>
            <a:r>
              <a:rPr lang="en-NZ" sz="2000" b="1" dirty="0" err="1"/>
              <a:t>Otua</a:t>
            </a:r>
            <a:r>
              <a:rPr lang="en-NZ" sz="2000" b="1" dirty="0"/>
              <a:t> ‘o ‘</a:t>
            </a:r>
            <a:r>
              <a:rPr lang="en-NZ" sz="2000" b="1" dirty="0" err="1"/>
              <a:t>Ēpalahame</a:t>
            </a:r>
            <a:r>
              <a:rPr lang="en-NZ" sz="2000" b="1" dirty="0"/>
              <a:t>, ‘Aisake,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Sēkope</a:t>
            </a:r>
            <a:r>
              <a:rPr lang="en-NZ" sz="2000" b="1" dirty="0"/>
              <a:t>.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‘a e </a:t>
            </a:r>
            <a:r>
              <a:rPr lang="en-NZ" sz="2000" b="1" dirty="0" err="1"/>
              <a:t>fakakaukau</a:t>
            </a:r>
            <a:r>
              <a:rPr lang="en-NZ" sz="2000" b="1" dirty="0"/>
              <a:t>: Kuo </a:t>
            </a:r>
            <a:r>
              <a:rPr lang="en-NZ" sz="2000" b="1" dirty="0" err="1"/>
              <a:t>hifo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fakakakato</a:t>
            </a:r>
            <a:r>
              <a:rPr lang="en-NZ" sz="2000" b="1" dirty="0"/>
              <a:t> ‘a e </a:t>
            </a:r>
            <a:r>
              <a:rPr lang="en-NZ" sz="2000" b="1" dirty="0" err="1"/>
              <a:t>tala’ofa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ki he kau </a:t>
            </a:r>
            <a:r>
              <a:rPr lang="en-NZ" sz="2000" b="1" dirty="0" err="1"/>
              <a:t>pēteliake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 pea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foaki</a:t>
            </a:r>
            <a:r>
              <a:rPr lang="en-NZ" sz="2000" b="1" dirty="0"/>
              <a:t> ki ‘Isileli ‘a e </a:t>
            </a:r>
            <a:r>
              <a:rPr lang="en-NZ" sz="2000" b="1" dirty="0" err="1"/>
              <a:t>fonua</a:t>
            </a:r>
            <a:r>
              <a:rPr lang="en-NZ" sz="2000" b="1" dirty="0"/>
              <a:t> ko </a:t>
            </a:r>
            <a:r>
              <a:rPr lang="en-NZ" sz="2000" b="1" dirty="0" err="1"/>
              <a:t>Kenani</a:t>
            </a:r>
            <a:r>
              <a:rPr lang="en-NZ" sz="2000" b="1" dirty="0"/>
              <a:t> (Sen. 12:7; 26:3; 48:3-4).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324957" y="2712740"/>
            <a:ext cx="96266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/>
              <a:t>‘I </a:t>
            </a:r>
            <a:r>
              <a:rPr lang="en-NZ" b="1" dirty="0" err="1"/>
              <a:t>Holepi</a:t>
            </a:r>
            <a:r>
              <a:rPr lang="en-NZ" b="1" dirty="0"/>
              <a:t> (</a:t>
            </a:r>
            <a:r>
              <a:rPr lang="en-NZ" b="1" dirty="0" err="1"/>
              <a:t>Mo’unga</a:t>
            </a:r>
            <a:r>
              <a:rPr lang="en-NZ" b="1" dirty="0"/>
              <a:t> Sainai),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hā</a:t>
            </a:r>
            <a:r>
              <a:rPr lang="en-NZ" b="1" dirty="0"/>
              <a:t> ‘a e ‘Angelo ‘a e ‘</a:t>
            </a:r>
            <a:r>
              <a:rPr lang="en-NZ" b="1" dirty="0" err="1"/>
              <a:t>Otua</a:t>
            </a:r>
            <a:r>
              <a:rPr lang="en-NZ" b="1" dirty="0"/>
              <a:t> kia Mosese ‘</a:t>
            </a:r>
            <a:r>
              <a:rPr lang="en-NZ" b="1" dirty="0" err="1"/>
              <a:t>i</a:t>
            </a:r>
            <a:r>
              <a:rPr lang="en-NZ" b="1" dirty="0"/>
              <a:t> ha ‘</a:t>
            </a:r>
            <a:r>
              <a:rPr lang="en-NZ" b="1" dirty="0" err="1"/>
              <a:t>akau</a:t>
            </a:r>
            <a:r>
              <a:rPr lang="en-NZ" b="1" dirty="0"/>
              <a:t> vela (</a:t>
            </a:r>
            <a:r>
              <a:rPr lang="en-NZ" b="1" dirty="0" err="1"/>
              <a:t>Ekisoto</a:t>
            </a:r>
            <a:r>
              <a:rPr lang="en-NZ" b="1" dirty="0"/>
              <a:t> 3:1-3). Ko </a:t>
            </a:r>
            <a:r>
              <a:rPr lang="en-NZ" b="1" dirty="0" err="1"/>
              <a:t>hai</a:t>
            </a:r>
            <a:r>
              <a:rPr lang="en-NZ" b="1" dirty="0"/>
              <a:t> ‘a e ‘</a:t>
            </a:r>
            <a:r>
              <a:rPr lang="en-NZ" b="1" dirty="0" err="1"/>
              <a:t>Āngelo</a:t>
            </a:r>
            <a:r>
              <a:rPr lang="en-NZ" b="1" dirty="0"/>
              <a:t> ko ‘</a:t>
            </a:r>
            <a:r>
              <a:rPr lang="en-NZ" b="1" dirty="0" err="1"/>
              <a:t>ení</a:t>
            </a:r>
            <a:r>
              <a:rPr lang="en-NZ" b="1" dirty="0"/>
              <a:t>? Ko e ‘</a:t>
            </a:r>
            <a:r>
              <a:rPr lang="en-NZ" b="1" dirty="0" err="1"/>
              <a:t>Otua</a:t>
            </a:r>
            <a:r>
              <a:rPr lang="en-NZ" b="1" dirty="0"/>
              <a:t> </a:t>
            </a:r>
            <a:r>
              <a:rPr lang="en-NZ" b="1" dirty="0" err="1"/>
              <a:t>tonu</a:t>
            </a:r>
            <a:r>
              <a:rPr lang="en-NZ" b="1" dirty="0"/>
              <a:t> (</a:t>
            </a:r>
            <a:r>
              <a:rPr lang="en-NZ" b="1" dirty="0" err="1"/>
              <a:t>Ekisoto</a:t>
            </a:r>
            <a:r>
              <a:rPr lang="en-NZ" b="1" dirty="0"/>
              <a:t> 3:4).</a:t>
            </a:r>
          </a:p>
          <a:p>
            <a:r>
              <a:rPr lang="en-NZ" b="1" dirty="0" err="1"/>
              <a:t>Kimu’a</a:t>
            </a:r>
            <a:r>
              <a:rPr lang="en-NZ" b="1" dirty="0"/>
              <a:t> pea ne </a:t>
            </a:r>
            <a:r>
              <a:rPr lang="en-NZ" b="1" dirty="0" err="1"/>
              <a:t>hoko</a:t>
            </a:r>
            <a:r>
              <a:rPr lang="en-NZ" b="1" dirty="0"/>
              <a:t> ‘o </a:t>
            </a:r>
            <a:r>
              <a:rPr lang="en-NZ" b="1" dirty="0" err="1"/>
              <a:t>tangata</a:t>
            </a:r>
            <a:r>
              <a:rPr lang="en-NZ" b="1" dirty="0"/>
              <a:t>,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hā</a:t>
            </a:r>
            <a:r>
              <a:rPr lang="en-NZ" b="1" dirty="0"/>
              <a:t> ‘a </a:t>
            </a:r>
            <a:r>
              <a:rPr lang="en-NZ" b="1" dirty="0" err="1"/>
              <a:t>Sīsū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ko e “Angelo ‘a </a:t>
            </a:r>
            <a:r>
              <a:rPr lang="en-NZ" b="1" dirty="0" err="1"/>
              <a:t>Sihova</a:t>
            </a:r>
            <a:r>
              <a:rPr lang="en-NZ" b="1" dirty="0"/>
              <a:t>” (Sen. 22:11-17; </a:t>
            </a:r>
            <a:r>
              <a:rPr lang="en-NZ" b="1" dirty="0" err="1"/>
              <a:t>Fakamaau</a:t>
            </a:r>
            <a:r>
              <a:rPr lang="en-NZ" b="1" dirty="0"/>
              <a:t> 6:11, 16; 13:17-22; Sak. 3:1-2).</a:t>
            </a:r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64633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36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 E NGAAHI TU'UTU'UNI 'A E 'OTUA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6129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ko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haʻu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kia Felo,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ʻomi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ʻIsipite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(Ekisotosi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sz="2000" b="1" dirty="0"/>
              <a:t>‘Oku </a:t>
            </a:r>
            <a:r>
              <a:rPr lang="en-NZ" sz="2000" b="1" dirty="0" err="1"/>
              <a:t>fakahaa’i</a:t>
            </a:r>
            <a:r>
              <a:rPr lang="en-NZ" sz="2000" b="1" dirty="0"/>
              <a:t> ‘e he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e </a:t>
            </a:r>
            <a:r>
              <a:rPr lang="en-NZ" sz="2000" b="1" dirty="0" err="1"/>
              <a:t>Tokotaha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malohi</a:t>
            </a:r>
            <a:r>
              <a:rPr lang="en-NZ" sz="2000" b="1" dirty="0"/>
              <a:t>, ‘o ne </a:t>
            </a:r>
            <a:r>
              <a:rPr lang="en-NZ" sz="2000" b="1" dirty="0" err="1"/>
              <a:t>ngaue’aki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veape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: </a:t>
            </a:r>
            <a:r>
              <a:rPr lang="en-NZ" sz="2000" b="1" dirty="0" err="1"/>
              <a:t>sio</a:t>
            </a:r>
            <a:r>
              <a:rPr lang="en-NZ" sz="2000" b="1" dirty="0"/>
              <a:t>, </a:t>
            </a:r>
            <a:r>
              <a:rPr lang="en-NZ" sz="2000" b="1" dirty="0" err="1"/>
              <a:t>hifo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to’o</a:t>
            </a:r>
            <a:r>
              <a:rPr lang="en-NZ" sz="2000" b="1" dirty="0"/>
              <a:t> ki </a:t>
            </a:r>
            <a:r>
              <a:rPr lang="en-NZ" sz="2000" b="1" dirty="0" err="1"/>
              <a:t>tu’a</a:t>
            </a:r>
            <a:r>
              <a:rPr lang="en-NZ" sz="2000" b="1" dirty="0"/>
              <a:t> (‘</a:t>
            </a:r>
            <a:r>
              <a:rPr lang="en-NZ" sz="2000" b="1" dirty="0" err="1"/>
              <a:t>Ekisotosi</a:t>
            </a:r>
            <a:r>
              <a:rPr lang="en-NZ" sz="2000" b="1" dirty="0"/>
              <a:t>. 3:7-8).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65344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141173" y="4425247"/>
            <a:ext cx="7267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fiema’u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‘e he ‘</a:t>
            </a:r>
            <a:r>
              <a:rPr lang="en-NZ" sz="2000" b="1" dirty="0" err="1"/>
              <a:t>Otua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 pau </a:t>
            </a:r>
            <a:r>
              <a:rPr lang="en-NZ" sz="2000" b="1" dirty="0" err="1"/>
              <a:t>meia</a:t>
            </a:r>
            <a:r>
              <a:rPr lang="en-NZ" sz="2000" b="1" dirty="0"/>
              <a:t> Mosese: ‘Alu ki ‘</a:t>
            </a:r>
            <a:r>
              <a:rPr lang="en-NZ" sz="2000" b="1" dirty="0" err="1"/>
              <a:t>Isipite</a:t>
            </a:r>
            <a:r>
              <a:rPr lang="en-NZ" sz="2000" b="1" dirty="0"/>
              <a:t> ‘o ‘</a:t>
            </a:r>
            <a:r>
              <a:rPr lang="en-NZ" sz="2000" b="1" dirty="0" err="1"/>
              <a:t>omi</a:t>
            </a:r>
            <a:r>
              <a:rPr lang="en-NZ" sz="2000" b="1" dirty="0"/>
              <a:t> </a:t>
            </a:r>
            <a:r>
              <a:rPr lang="en-NZ" sz="2000" b="1" dirty="0" err="1"/>
              <a:t>hoku</a:t>
            </a:r>
            <a:r>
              <a:rPr lang="en-NZ" sz="2000" b="1" dirty="0"/>
              <a:t>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ai (Eki. 3:10, 12).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lōmekina</a:t>
            </a:r>
            <a:r>
              <a:rPr lang="en-NZ" sz="2000" b="1" dirty="0"/>
              <a:t> </a:t>
            </a:r>
            <a:r>
              <a:rPr lang="en-NZ" sz="2000" b="1" dirty="0" err="1"/>
              <a:t>ʻaupito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Mōsese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ngāué</a:t>
            </a:r>
            <a:r>
              <a:rPr lang="en-NZ" sz="2000" b="1" dirty="0"/>
              <a:t>. </a:t>
            </a:r>
            <a:r>
              <a:rPr lang="en-NZ" sz="2000" b="1" dirty="0" err="1"/>
              <a:t>Na‘e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toe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ngāue‘aki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mālohí</a:t>
            </a:r>
            <a:r>
              <a:rPr lang="en-NZ" sz="2000" b="1" dirty="0"/>
              <a:t>;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toe </a:t>
            </a:r>
            <a:r>
              <a:rPr lang="en-NZ" sz="2000" b="1" dirty="0" err="1"/>
              <a:t>ongoʻi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malava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fakahoko</a:t>
            </a:r>
            <a:r>
              <a:rPr lang="en-NZ" sz="2000" b="1" dirty="0"/>
              <a:t> e </a:t>
            </a:r>
            <a:r>
              <a:rPr lang="en-NZ" sz="2000" b="1" dirty="0" err="1"/>
              <a:t>misioná</a:t>
            </a:r>
            <a:r>
              <a:rPr lang="en-NZ" sz="2000" b="1" dirty="0"/>
              <a:t>; </a:t>
            </a:r>
            <a:r>
              <a:rPr lang="en-NZ" sz="2000" b="1" dirty="0" err="1"/>
              <a:t>naʻá</a:t>
            </a:r>
            <a:r>
              <a:rPr lang="en-NZ" sz="2000" b="1" dirty="0"/>
              <a:t> ne lava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kalanga</a:t>
            </a:r>
            <a:r>
              <a:rPr lang="en-NZ" sz="2000" b="1" dirty="0"/>
              <a:t>, “Ko </a:t>
            </a:r>
            <a:r>
              <a:rPr lang="en-NZ" sz="2000" b="1" dirty="0" err="1"/>
              <a:t>hai</a:t>
            </a:r>
            <a:r>
              <a:rPr lang="en-NZ" sz="2000" b="1" dirty="0"/>
              <a:t> au?” ( Eki. 3:11 ).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pōlepolé</a:t>
            </a:r>
            <a:r>
              <a:rPr lang="en-NZ" sz="2000" b="1" dirty="0"/>
              <a:t> ki he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fakatōkilaló</a:t>
            </a:r>
            <a:r>
              <a:rPr lang="en-NZ" sz="2000" b="1" dirty="0"/>
              <a:t>.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moʻoní</a:t>
            </a:r>
            <a:r>
              <a:rPr lang="en-NZ" sz="2000" b="1" dirty="0"/>
              <a:t>, ko e </a:t>
            </a:r>
            <a:r>
              <a:rPr lang="en-NZ" sz="2000" b="1" dirty="0" err="1"/>
              <a:t>momeniti</a:t>
            </a:r>
            <a:r>
              <a:rPr lang="en-NZ" sz="2000" b="1" dirty="0"/>
              <a:t> ko </a:t>
            </a:r>
            <a:r>
              <a:rPr lang="en-NZ" sz="2000" b="1" dirty="0" err="1"/>
              <a:t>ʻení</a:t>
            </a:r>
            <a:r>
              <a:rPr lang="en-NZ" sz="2000" b="1" dirty="0"/>
              <a:t> </a:t>
            </a:r>
            <a:r>
              <a:rPr lang="en-NZ" sz="2000" b="1" dirty="0" err="1"/>
              <a:t>naʻá</a:t>
            </a:r>
            <a:r>
              <a:rPr lang="en-NZ" sz="2000" b="1" dirty="0"/>
              <a:t> ne </a:t>
            </a:r>
            <a:r>
              <a:rPr lang="en-NZ" sz="2000" b="1" dirty="0" err="1"/>
              <a:t>mateuteu</a:t>
            </a:r>
            <a:r>
              <a:rPr lang="en-NZ" sz="2000" b="1" dirty="0"/>
              <a:t> ai ki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ngāue</a:t>
            </a:r>
            <a:r>
              <a:rPr lang="en-NZ" sz="2000" b="1" dirty="0"/>
              <a:t> </a:t>
            </a:r>
            <a:r>
              <a:rPr lang="en-NZ" sz="2000" b="1" dirty="0" err="1"/>
              <a:t>fakafaifekaú</a:t>
            </a:r>
            <a:r>
              <a:rPr lang="en-NZ" sz="2000" b="1" dirty="0"/>
              <a:t>.</a:t>
            </a:r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345550" y="-172875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pt-BR" sz="5400" b="1" dirty="0">
                <a:solidFill>
                  <a:srgbClr val="F2DB51"/>
                </a:solidFill>
              </a:rPr>
              <a:t>KO E HUAFA 'O E 'OTUA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03898" y="565754"/>
            <a:ext cx="897920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kia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Mōsese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“KO AU, KO E KO AU: pea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lea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‘Kuo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fekau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he KO AU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.’ ” 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(Ekisotosi 3:14)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72567" y="1514818"/>
            <a:ext cx="6862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‘o ‘</a:t>
            </a:r>
            <a:r>
              <a:rPr lang="en-NZ" sz="2000" b="1" dirty="0" err="1"/>
              <a:t>Isipite</a:t>
            </a:r>
            <a:r>
              <a:rPr lang="en-NZ" sz="2000" b="1" dirty="0"/>
              <a:t>, </a:t>
            </a:r>
            <a:r>
              <a:rPr lang="en-NZ" sz="2000" b="1" dirty="0" err="1"/>
              <a:t>na’e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ai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hingoa</a:t>
            </a:r>
            <a:r>
              <a:rPr lang="en-NZ" sz="2000" b="1" dirty="0"/>
              <a:t>, ka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‘a ‘Isileli ki he “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Māfimafi</a:t>
            </a:r>
            <a:r>
              <a:rPr lang="en-NZ" sz="2000" b="1" dirty="0"/>
              <a:t>” (Ek. 6:3). </a:t>
            </a:r>
            <a:r>
              <a:rPr lang="en-NZ" sz="2000" b="1" dirty="0" err="1"/>
              <a:t>Hili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senituli</a:t>
            </a:r>
            <a:r>
              <a:rPr lang="en-NZ" sz="2000" b="1" dirty="0"/>
              <a:t> ‘o e </a:t>
            </a:r>
            <a:r>
              <a:rPr lang="en-NZ" sz="2000" b="1" dirty="0" err="1"/>
              <a:t>fakapo’uli</a:t>
            </a:r>
            <a:r>
              <a:rPr lang="en-NZ" sz="2000" b="1" dirty="0"/>
              <a:t> ‘a ‘</a:t>
            </a:r>
            <a:r>
              <a:rPr lang="en-NZ" sz="2000" b="1" dirty="0" err="1"/>
              <a:t>Isipite</a:t>
            </a:r>
            <a:r>
              <a:rPr lang="en-NZ" sz="2000" b="1" dirty="0"/>
              <a:t>, </a:t>
            </a:r>
            <a:r>
              <a:rPr lang="en-NZ" sz="2000" b="1" dirty="0" err="1"/>
              <a:t>na’e</a:t>
            </a:r>
            <a:r>
              <a:rPr lang="en-NZ" sz="2000" b="1" dirty="0"/>
              <a:t> fie ‘</a:t>
            </a:r>
            <a:r>
              <a:rPr lang="en-NZ" sz="2000" b="1" dirty="0" err="1"/>
              <a:t>ilo</a:t>
            </a:r>
            <a:r>
              <a:rPr lang="en-NZ" sz="2000" b="1" dirty="0"/>
              <a:t> ‘e </a:t>
            </a:r>
            <a:r>
              <a:rPr lang="en-NZ" sz="2000" b="1" dirty="0" err="1"/>
              <a:t>ha’a</a:t>
            </a:r>
            <a:r>
              <a:rPr lang="en-NZ" sz="2000" b="1" dirty="0"/>
              <a:t> ‘Isileli ‘a e </a:t>
            </a:r>
            <a:r>
              <a:rPr lang="en-NZ" sz="2000" b="1" dirty="0" err="1"/>
              <a:t>hingoa</a:t>
            </a:r>
            <a:r>
              <a:rPr lang="en-NZ" sz="2000" b="1" dirty="0"/>
              <a:t> ‘o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Fakahaofi</a:t>
            </a:r>
            <a:r>
              <a:rPr lang="en-NZ" sz="2000" b="1" dirty="0"/>
              <a:t> (Ek. 3:13).</a:t>
            </a:r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55" y="4788565"/>
            <a:ext cx="1443576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7" y="4788566"/>
            <a:ext cx="1527298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214" y="4788565"/>
            <a:ext cx="1528492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81086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72567" y="6023054"/>
            <a:ext cx="6862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mahuʻingá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finangalo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ongoʻi</a:t>
            </a:r>
            <a:r>
              <a:rPr lang="en-NZ" b="1" dirty="0"/>
              <a:t> </a:t>
            </a:r>
            <a:r>
              <a:rPr lang="en-NZ" b="1" dirty="0" err="1"/>
              <a:t>ofi</a:t>
            </a:r>
            <a:r>
              <a:rPr lang="en-NZ" b="1" dirty="0"/>
              <a:t>, </a:t>
            </a:r>
            <a:r>
              <a:rPr lang="en-NZ" b="1" dirty="0" err="1"/>
              <a:t>faingofua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, fie </a:t>
            </a:r>
            <a:r>
              <a:rPr lang="en-NZ" b="1" dirty="0" err="1"/>
              <a:t>maʻu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ha </a:t>
            </a:r>
            <a:r>
              <a:rPr lang="en-NZ" b="1" dirty="0" err="1"/>
              <a:t>kaungāmeʻa</a:t>
            </a:r>
            <a:r>
              <a:rPr lang="en-NZ" b="1" dirty="0"/>
              <a:t> </a:t>
            </a:r>
            <a:r>
              <a:rPr lang="en-NZ" b="1" dirty="0" err="1"/>
              <a:t>ofi</a:t>
            </a:r>
            <a:r>
              <a:rPr lang="en-NZ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88435" y="4209562"/>
            <a:ext cx="68309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he </a:t>
            </a:r>
            <a:r>
              <a:rPr lang="en-NZ" sz="2000" b="1" dirty="0" err="1"/>
              <a:t>faai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‘a e </a:t>
            </a:r>
            <a:r>
              <a:rPr lang="en-NZ" sz="2000" b="1" dirty="0" err="1"/>
              <a:t>taimí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mole ‘a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pu‘aki</a:t>
            </a:r>
            <a:r>
              <a:rPr lang="en-NZ" sz="2000" b="1" dirty="0"/>
              <a:t> ‘o e </a:t>
            </a:r>
            <a:r>
              <a:rPr lang="en-NZ" sz="2000" b="1" dirty="0" err="1"/>
              <a:t>hingoá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fakaʻatā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koeʻuhí</a:t>
            </a:r>
            <a:r>
              <a:rPr lang="en-NZ" sz="2000" b="1" dirty="0"/>
              <a:t> he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ko e </a:t>
            </a:r>
            <a:r>
              <a:rPr lang="en-NZ" sz="2000" b="1" dirty="0" err="1"/>
              <a:t>hingoá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mahuʻingá</a:t>
            </a:r>
            <a:r>
              <a:rPr lang="en-NZ" sz="2000" b="1" dirty="0"/>
              <a:t>, ka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ʻulungāngá</a:t>
            </a:r>
            <a:r>
              <a:rPr lang="en-NZ" sz="2000" b="1" dirty="0"/>
              <a:t>. </a:t>
            </a:r>
            <a:r>
              <a:rPr lang="en-NZ" sz="2000" b="1" dirty="0" err="1"/>
              <a:t>ʻOkú</a:t>
            </a:r>
            <a:r>
              <a:rPr lang="en-NZ" sz="2000" b="1" dirty="0"/>
              <a:t> ne </a:t>
            </a:r>
            <a:r>
              <a:rPr lang="en-NZ" sz="2000" b="1" dirty="0" err="1"/>
              <a:t>feʻunga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fie </a:t>
            </a:r>
            <a:r>
              <a:rPr lang="en-NZ" sz="2000" b="1" dirty="0" err="1"/>
              <a:t>maʻú</a:t>
            </a:r>
            <a:r>
              <a:rPr lang="en-NZ" sz="2000" b="1" dirty="0"/>
              <a:t>. </a:t>
            </a:r>
            <a:r>
              <a:rPr lang="en-NZ" sz="2000" b="1" dirty="0" err="1"/>
              <a:t>Te</a:t>
            </a:r>
            <a:r>
              <a:rPr lang="en-NZ" sz="2000" b="1" dirty="0"/>
              <a:t> tau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ui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e “</a:t>
            </a:r>
            <a:r>
              <a:rPr lang="en-NZ" sz="2000" b="1" dirty="0" err="1"/>
              <a:t>Tauhisipi</a:t>
            </a:r>
            <a:r>
              <a:rPr lang="en-NZ" sz="2000" b="1" dirty="0"/>
              <a:t>,” “</a:t>
            </a:r>
            <a:r>
              <a:rPr lang="en-NZ" sz="2000" b="1" dirty="0" err="1"/>
              <a:t>Fakamoʻui</a:t>
            </a:r>
            <a:r>
              <a:rPr lang="en-NZ" sz="2000" b="1" dirty="0"/>
              <a:t>,” “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Tokonaki</a:t>
            </a:r>
            <a:r>
              <a:rPr lang="en-NZ" sz="2000" b="1" dirty="0"/>
              <a:t>,” “Tamai,” ..., “</a:t>
            </a:r>
            <a:r>
              <a:rPr lang="en-NZ" sz="2000" b="1" dirty="0" err="1"/>
              <a:t>ʻOfa</a:t>
            </a:r>
            <a:r>
              <a:rPr lang="en-NZ" sz="2000" b="1" dirty="0"/>
              <a:t>.”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72566" y="2723594"/>
            <a:ext cx="68309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Koe‘uhi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ko </a:t>
            </a:r>
            <a:r>
              <a:rPr lang="en-NZ" sz="2000" b="1" dirty="0" err="1"/>
              <a:t>iá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fehokotaki</a:t>
            </a:r>
            <a:r>
              <a:rPr lang="en-NZ" sz="2000" b="1" dirty="0"/>
              <a:t> ai ha </a:t>
            </a:r>
            <a:r>
              <a:rPr lang="en-NZ" sz="2000" b="1" dirty="0" err="1"/>
              <a:t>hingoa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‘</a:t>
            </a:r>
            <a:r>
              <a:rPr lang="en-NZ" sz="2000" b="1" dirty="0" err="1"/>
              <a:t>ulungaanga</a:t>
            </a:r>
            <a:r>
              <a:rPr lang="en-NZ" sz="2000" b="1" dirty="0"/>
              <a:t> ‘o ha taha,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fakafe‘iloaki</a:t>
            </a:r>
            <a:r>
              <a:rPr lang="en-NZ" sz="2000" b="1" dirty="0"/>
              <a:t> ai ‘e he ‘</a:t>
            </a:r>
            <a:r>
              <a:rPr lang="en-NZ" sz="2000" b="1" dirty="0" err="1"/>
              <a:t>Otuá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aki</a:t>
            </a:r>
            <a:r>
              <a:rPr lang="en-NZ" sz="2000" b="1" dirty="0"/>
              <a:t> ‘a e taha ‘o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‘</a:t>
            </a:r>
            <a:r>
              <a:rPr lang="en-NZ" sz="2000" b="1" dirty="0" err="1"/>
              <a:t>ulungaanga</a:t>
            </a:r>
            <a:r>
              <a:rPr lang="en-NZ" sz="2000" b="1" dirty="0"/>
              <a:t> </a:t>
            </a:r>
            <a:r>
              <a:rPr lang="en-NZ" sz="2000" b="1" dirty="0" err="1"/>
              <a:t>tefitó</a:t>
            </a:r>
            <a:r>
              <a:rPr lang="en-NZ" sz="2000" b="1" dirty="0"/>
              <a:t>: ‘</a:t>
            </a:r>
            <a:r>
              <a:rPr lang="en-NZ" sz="2000" b="1" dirty="0" err="1"/>
              <a:t>ehyeh</a:t>
            </a:r>
            <a:r>
              <a:rPr lang="en-NZ" sz="2000" b="1" dirty="0"/>
              <a:t> (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).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taʻengata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ai, pea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. Ko </a:t>
            </a:r>
            <a:r>
              <a:rPr lang="en-NZ" sz="2000" b="1" dirty="0" err="1"/>
              <a:t>ia</a:t>
            </a:r>
            <a:r>
              <a:rPr lang="en-NZ" sz="2000" b="1" dirty="0"/>
              <a:t> ‘a e “KO AU” (Ek. 3:14).</a:t>
            </a: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NZ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FAKAHOKO 'A E MISIONA</a:t>
            </a: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“Ko hai au?” 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( ‘Eki. 3:11 )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-48125" y="-67750"/>
            <a:ext cx="9991022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2800" b="1" spc="300" dirty="0">
                <a:ln/>
                <a:solidFill>
                  <a:schemeClr val="accent3"/>
                </a:solidFill>
              </a:rPr>
              <a:t>FAKAMOLEMOLE MO E NGAAHI FAKAMOLEMOLE LAHI ANGE 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698921"/>
            <a:ext cx="9991023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Mōsese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Fakamolemoleʻi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hoʻo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tamaioʻeikí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ʻEiki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fekauʻi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ha taha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kehe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.”» (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ʻEkisotosi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4:13)</a:t>
            </a:r>
          </a:p>
          <a:p>
            <a:pPr algn="ctr"/>
            <a:endParaRPr lang="en" sz="1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379802" y="1215835"/>
            <a:ext cx="6375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Ki </a:t>
            </a:r>
            <a:r>
              <a:rPr lang="en-NZ" b="1" dirty="0" err="1"/>
              <a:t>mu‘a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fakahaa‘i</a:t>
            </a:r>
            <a:r>
              <a:rPr lang="en-NZ" b="1" dirty="0"/>
              <a:t> </a:t>
            </a:r>
            <a:r>
              <a:rPr lang="en-NZ" b="1" dirty="0" err="1"/>
              <a:t>fakahāhā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ne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 ‘a e </a:t>
            </a:r>
            <a:r>
              <a:rPr lang="en-NZ" b="1" dirty="0" err="1"/>
              <a:t>misiona</a:t>
            </a:r>
            <a:r>
              <a:rPr lang="en-NZ" b="1" dirty="0"/>
              <a:t> </a:t>
            </a: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‘e he ‘</a:t>
            </a:r>
            <a:r>
              <a:rPr lang="en-NZ" b="1" dirty="0" err="1"/>
              <a:t>Otuá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, </a:t>
            </a:r>
            <a:r>
              <a:rPr lang="en-NZ" b="1" dirty="0" err="1"/>
              <a:t>na‘e</a:t>
            </a:r>
            <a:r>
              <a:rPr lang="en-NZ" b="1" dirty="0"/>
              <a:t> ‘</a:t>
            </a:r>
            <a:r>
              <a:rPr lang="en-NZ" b="1" dirty="0" err="1"/>
              <a:t>omai</a:t>
            </a:r>
            <a:r>
              <a:rPr lang="en-NZ" b="1" dirty="0"/>
              <a:t> ‘e </a:t>
            </a:r>
            <a:r>
              <a:rPr lang="en-NZ" b="1" dirty="0" err="1"/>
              <a:t>Mōsese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‘</a:t>
            </a:r>
            <a:r>
              <a:rPr lang="en-NZ" b="1" dirty="0" err="1"/>
              <a:t>uhinga</a:t>
            </a:r>
            <a:r>
              <a:rPr lang="en-NZ" b="1" dirty="0"/>
              <a:t> “</a:t>
            </a:r>
            <a:r>
              <a:rPr lang="en-NZ" b="1" dirty="0" err="1"/>
              <a:t>haohaoa</a:t>
            </a:r>
            <a:r>
              <a:rPr lang="en-NZ" b="1" dirty="0"/>
              <a:t>” ‘e </a:t>
            </a:r>
            <a:r>
              <a:rPr lang="en-NZ" b="1" dirty="0" err="1"/>
              <a:t>fā</a:t>
            </a:r>
            <a:r>
              <a:rPr lang="en-NZ" b="1" dirty="0"/>
              <a:t> ki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fakafisinga‘i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. Ki he </a:t>
            </a:r>
            <a:r>
              <a:rPr lang="en-NZ" b="1" dirty="0" err="1"/>
              <a:t>ʻuhinga</a:t>
            </a:r>
            <a:r>
              <a:rPr lang="en-NZ" b="1" dirty="0"/>
              <a:t> </a:t>
            </a:r>
            <a:r>
              <a:rPr lang="en-NZ" b="1" dirty="0" err="1"/>
              <a:t>takitaha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tali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ha </a:t>
            </a:r>
            <a:r>
              <a:rPr lang="en-NZ" b="1" dirty="0" err="1"/>
              <a:t>talaʻofa</a:t>
            </a:r>
            <a:r>
              <a:rPr lang="en-NZ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37011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faka’osi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na’e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folofola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e ‘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Otua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kia Mosese, “Kuo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fe’unga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ho’o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faka’uhinga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lava, pea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Ekisotosi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4:14-17).</a:t>
            </a: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113222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9148" y="173254"/>
            <a:ext cx="1986462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“Te u ʻiate koe” </a:t>
            </a:r>
          </a:p>
          <a:p>
            <a:pPr algn="ctr"/>
            <a:r>
              <a:rPr lang="nl-NL" b="1" dirty="0">
                <a:solidFill>
                  <a:schemeClr val="tx1"/>
                </a:solidFill>
              </a:rPr>
              <a:t>( ʻEke. 3:12 ).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877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600" b="1" dirty="0">
                <a:solidFill>
                  <a:schemeClr val="tx1"/>
                </a:solidFill>
              </a:rPr>
              <a:t>Ko e </a:t>
            </a:r>
            <a:r>
              <a:rPr lang="en-NZ" sz="1600" b="1" dirty="0" err="1">
                <a:solidFill>
                  <a:schemeClr val="tx1"/>
                </a:solidFill>
              </a:rPr>
              <a:t>mālohi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fakahoko</a:t>
            </a:r>
            <a:r>
              <a:rPr lang="en-NZ" sz="1600" b="1" dirty="0">
                <a:solidFill>
                  <a:schemeClr val="tx1"/>
                </a:solidFill>
              </a:rPr>
              <a:t> ‘a e </a:t>
            </a:r>
            <a:r>
              <a:rPr lang="en-NZ" sz="1600" b="1" dirty="0" err="1">
                <a:solidFill>
                  <a:schemeClr val="tx1"/>
                </a:solidFill>
              </a:rPr>
              <a:t>fekau</a:t>
            </a:r>
            <a:r>
              <a:rPr lang="en-NZ" sz="1600" b="1" dirty="0">
                <a:solidFill>
                  <a:schemeClr val="tx1"/>
                </a:solidFill>
              </a:rPr>
              <a:t> ‘a e ‘</a:t>
            </a:r>
            <a:r>
              <a:rPr lang="en-NZ" sz="1600" b="1" dirty="0" err="1">
                <a:solidFill>
                  <a:schemeClr val="tx1"/>
                </a:solidFill>
              </a:rPr>
              <a:t>Otuá</a:t>
            </a:r>
            <a:r>
              <a:rPr lang="en-NZ" sz="1600" b="1" dirty="0">
                <a:solidFill>
                  <a:schemeClr val="tx1"/>
                </a:solidFill>
              </a:rPr>
              <a:t> ‘</a:t>
            </a:r>
            <a:r>
              <a:rPr lang="en-NZ" sz="1600" b="1" dirty="0" err="1">
                <a:solidFill>
                  <a:schemeClr val="tx1"/>
                </a:solidFill>
              </a:rPr>
              <a:t>oku</a:t>
            </a:r>
            <a:r>
              <a:rPr lang="en-NZ" sz="1600" b="1" dirty="0">
                <a:solidFill>
                  <a:schemeClr val="tx1"/>
                </a:solidFill>
              </a:rPr>
              <a:t> ‘</a:t>
            </a:r>
            <a:r>
              <a:rPr lang="en-NZ" sz="1600" b="1" dirty="0" err="1">
                <a:solidFill>
                  <a:schemeClr val="tx1"/>
                </a:solidFill>
              </a:rPr>
              <a:t>ikai</a:t>
            </a:r>
            <a:r>
              <a:rPr lang="en-NZ" sz="1600" b="1" dirty="0">
                <a:solidFill>
                  <a:schemeClr val="tx1"/>
                </a:solidFill>
              </a:rPr>
              <a:t> ‘</a:t>
            </a:r>
            <a:r>
              <a:rPr lang="en-NZ" sz="1600" b="1" dirty="0" err="1">
                <a:solidFill>
                  <a:schemeClr val="tx1"/>
                </a:solidFill>
              </a:rPr>
              <a:t>iate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kitautolu</a:t>
            </a:r>
            <a:r>
              <a:rPr lang="en-NZ" sz="1600" b="1" dirty="0">
                <a:solidFill>
                  <a:schemeClr val="tx1"/>
                </a:solidFill>
              </a:rPr>
              <a:t>, ka ‘</a:t>
            </a:r>
            <a:r>
              <a:rPr lang="en-NZ" sz="1600" b="1" dirty="0" err="1">
                <a:solidFill>
                  <a:schemeClr val="tx1"/>
                </a:solidFill>
              </a:rPr>
              <a:t>oku</a:t>
            </a:r>
            <a:r>
              <a:rPr lang="en-NZ" sz="1600" b="1" dirty="0">
                <a:solidFill>
                  <a:schemeClr val="tx1"/>
                </a:solidFill>
              </a:rPr>
              <a:t> ‘</a:t>
            </a:r>
            <a:r>
              <a:rPr lang="en-NZ" sz="1600" b="1" dirty="0" err="1">
                <a:solidFill>
                  <a:schemeClr val="tx1"/>
                </a:solidFill>
              </a:rPr>
              <a:t>i</a:t>
            </a:r>
            <a:r>
              <a:rPr lang="en-NZ" sz="1600" b="1" dirty="0">
                <a:solidFill>
                  <a:schemeClr val="tx1"/>
                </a:solidFill>
              </a:rPr>
              <a:t> he </a:t>
            </a:r>
            <a:r>
              <a:rPr lang="en-NZ" sz="1600" b="1" dirty="0" err="1">
                <a:solidFill>
                  <a:schemeClr val="tx1"/>
                </a:solidFill>
              </a:rPr>
              <a:t>mo’oni’i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me’a</a:t>
            </a:r>
            <a:r>
              <a:rPr lang="en-NZ" sz="1600" b="1" dirty="0">
                <a:solidFill>
                  <a:schemeClr val="tx1"/>
                </a:solidFill>
              </a:rPr>
              <a:t> ko </a:t>
            </a:r>
            <a:r>
              <a:rPr lang="en-NZ" sz="1600" b="1" dirty="0" err="1">
                <a:solidFill>
                  <a:schemeClr val="tx1"/>
                </a:solidFill>
              </a:rPr>
              <a:t>ia</a:t>
            </a:r>
            <a:r>
              <a:rPr lang="en-NZ" sz="1600" b="1" dirty="0">
                <a:solidFill>
                  <a:schemeClr val="tx1"/>
                </a:solidFill>
              </a:rPr>
              <a:t> ‘</a:t>
            </a:r>
            <a:r>
              <a:rPr lang="en-NZ" sz="1600" b="1" dirty="0" err="1">
                <a:solidFill>
                  <a:schemeClr val="tx1"/>
                </a:solidFill>
              </a:rPr>
              <a:t>oku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fakaivia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kitautolu</a:t>
            </a:r>
            <a:r>
              <a:rPr lang="en-NZ" sz="1600" b="1" dirty="0">
                <a:solidFill>
                  <a:schemeClr val="tx1"/>
                </a:solidFill>
              </a:rPr>
              <a:t> ‘e he ‘</a:t>
            </a:r>
            <a:r>
              <a:rPr lang="en-NZ" sz="1600" b="1" dirty="0" err="1">
                <a:solidFill>
                  <a:schemeClr val="tx1"/>
                </a:solidFill>
              </a:rPr>
              <a:t>Otuá</a:t>
            </a:r>
            <a:r>
              <a:rPr lang="en-NZ" sz="1600" b="1" dirty="0">
                <a:solidFill>
                  <a:schemeClr val="tx1"/>
                </a:solidFill>
              </a:rPr>
              <a:t>. </a:t>
            </a:r>
            <a:r>
              <a:rPr lang="en-NZ" sz="1600" b="1" dirty="0" err="1">
                <a:solidFill>
                  <a:schemeClr val="tx1"/>
                </a:solidFill>
              </a:rPr>
              <a:t>Te</a:t>
            </a:r>
            <a:r>
              <a:rPr lang="en-NZ" sz="1600" b="1" dirty="0">
                <a:solidFill>
                  <a:schemeClr val="tx1"/>
                </a:solidFill>
              </a:rPr>
              <a:t> Ne </a:t>
            </a:r>
            <a:r>
              <a:rPr lang="en-NZ" sz="1600" b="1" dirty="0" err="1">
                <a:solidFill>
                  <a:schemeClr val="tx1"/>
                </a:solidFill>
              </a:rPr>
              <a:t>ʻiate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kitautolu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ʻo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hangē</a:t>
            </a:r>
            <a:r>
              <a:rPr lang="en-NZ" sz="1600" b="1" dirty="0">
                <a:solidFill>
                  <a:schemeClr val="tx1"/>
                </a:solidFill>
              </a:rPr>
              <a:t> ko </a:t>
            </a:r>
            <a:r>
              <a:rPr lang="en-NZ" sz="1600" b="1" dirty="0" err="1">
                <a:solidFill>
                  <a:schemeClr val="tx1"/>
                </a:solidFill>
              </a:rPr>
              <a:t>ʻEne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ʻia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Mōsesé</a:t>
            </a:r>
            <a:r>
              <a:rPr lang="en-NZ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"Ko hai ho hingoá?" 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( ‘Eki. 3:13 )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"Ko au </a:t>
            </a:r>
            <a:r>
              <a:rPr lang="en-US" b="1" dirty="0" err="1">
                <a:solidFill>
                  <a:schemeClr val="tx1"/>
                </a:solidFill>
              </a:rPr>
              <a:t>ʻa</a:t>
            </a:r>
            <a:r>
              <a:rPr lang="en-US" b="1" dirty="0">
                <a:solidFill>
                  <a:schemeClr val="tx1"/>
                </a:solidFill>
              </a:rPr>
              <a:t> e </a:t>
            </a:r>
            <a:r>
              <a:rPr lang="en-US" b="1" dirty="0" err="1">
                <a:solidFill>
                  <a:schemeClr val="tx1"/>
                </a:solidFill>
              </a:rPr>
              <a:t>tokotaha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ʻoku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ʻi</a:t>
            </a:r>
            <a:r>
              <a:rPr lang="en-US" b="1" dirty="0">
                <a:solidFill>
                  <a:schemeClr val="tx1"/>
                </a:solidFill>
              </a:rPr>
              <a:t> ai" (</a:t>
            </a:r>
            <a:r>
              <a:rPr lang="en-US" b="1" dirty="0" err="1">
                <a:solidFill>
                  <a:schemeClr val="tx1"/>
                </a:solidFill>
              </a:rPr>
              <a:t>ʻEkesotosi</a:t>
            </a:r>
            <a:r>
              <a:rPr lang="en-US" b="1" dirty="0">
                <a:solidFill>
                  <a:schemeClr val="tx1"/>
                </a:solidFill>
              </a:rPr>
              <a:t>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6040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b="1" dirty="0" err="1">
                <a:solidFill>
                  <a:schemeClr val="tx1"/>
                </a:solidFill>
              </a:rPr>
              <a:t>ʻOku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moʻoni</a:t>
            </a:r>
            <a:r>
              <a:rPr lang="en-NZ" b="1" dirty="0">
                <a:solidFill>
                  <a:schemeClr val="tx1"/>
                </a:solidFill>
              </a:rPr>
              <a:t>, </a:t>
            </a:r>
            <a:r>
              <a:rPr lang="en-NZ" b="1" dirty="0" err="1">
                <a:solidFill>
                  <a:schemeClr val="tx1"/>
                </a:solidFill>
              </a:rPr>
              <a:t>taʻengata</a:t>
            </a:r>
            <a:r>
              <a:rPr lang="en-NZ" b="1" dirty="0">
                <a:solidFill>
                  <a:schemeClr val="tx1"/>
                </a:solidFill>
              </a:rPr>
              <a:t>, </a:t>
            </a:r>
            <a:r>
              <a:rPr lang="en-NZ" b="1" dirty="0" err="1">
                <a:solidFill>
                  <a:schemeClr val="tx1"/>
                </a:solidFill>
              </a:rPr>
              <a:t>mo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fakafoʻituitui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ʻa</a:t>
            </a:r>
            <a:r>
              <a:rPr lang="en-NZ" b="1" dirty="0">
                <a:solidFill>
                  <a:schemeClr val="tx1"/>
                </a:solidFill>
              </a:rPr>
              <a:t> e </a:t>
            </a:r>
            <a:r>
              <a:rPr lang="en-NZ" b="1" dirty="0" err="1">
                <a:solidFill>
                  <a:schemeClr val="tx1"/>
                </a:solidFill>
              </a:rPr>
              <a:t>ʻOtuá</a:t>
            </a:r>
            <a:r>
              <a:rPr lang="en-NZ" b="1" dirty="0">
                <a:solidFill>
                  <a:schemeClr val="tx1"/>
                </a:solidFill>
              </a:rPr>
              <a:t>; </a:t>
            </a:r>
            <a:r>
              <a:rPr lang="en-NZ" b="1" dirty="0" err="1">
                <a:solidFill>
                  <a:schemeClr val="tx1"/>
                </a:solidFill>
              </a:rPr>
              <a:t>ʻokú</a:t>
            </a:r>
            <a:r>
              <a:rPr lang="en-NZ" b="1" dirty="0">
                <a:solidFill>
                  <a:schemeClr val="tx1"/>
                </a:solidFill>
              </a:rPr>
              <a:t> ne </a:t>
            </a:r>
            <a:r>
              <a:rPr lang="en-NZ" b="1" dirty="0" err="1">
                <a:solidFill>
                  <a:schemeClr val="tx1"/>
                </a:solidFill>
              </a:rPr>
              <a:t>talaʻofa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mo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tauhi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maʻu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pē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ʻene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ngaahi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talaʻofá</a:t>
            </a:r>
            <a:r>
              <a:rPr lang="en-NZ" b="1" dirty="0">
                <a:solidFill>
                  <a:schemeClr val="tx1"/>
                </a:solidFill>
              </a:rPr>
              <a:t>; </a:t>
            </a:r>
            <a:r>
              <a:rPr lang="en-NZ" b="1" dirty="0" err="1">
                <a:solidFill>
                  <a:schemeClr val="tx1"/>
                </a:solidFill>
              </a:rPr>
              <a:t>taʻefaʻalaua</a:t>
            </a:r>
            <a:r>
              <a:rPr lang="en-NZ" b="1" dirty="0">
                <a:solidFill>
                  <a:schemeClr val="tx1"/>
                </a:solidFill>
              </a:rPr>
              <a:t>; </a:t>
            </a:r>
            <a:r>
              <a:rPr lang="en-NZ" b="1" dirty="0" err="1">
                <a:solidFill>
                  <a:schemeClr val="tx1"/>
                </a:solidFill>
              </a:rPr>
              <a:t>falala‘anga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ma‘u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pē</a:t>
            </a:r>
            <a:r>
              <a:rPr lang="en-NZ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“</a:t>
            </a:r>
            <a:r>
              <a:rPr lang="en-NZ" sz="1600" b="1" dirty="0" err="1">
                <a:solidFill>
                  <a:schemeClr val="tx1"/>
                </a:solidFill>
              </a:rPr>
              <a:t>ʻE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ʻikai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te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nau</a:t>
            </a:r>
            <a:r>
              <a:rPr lang="en-NZ" sz="1600" b="1" dirty="0">
                <a:solidFill>
                  <a:schemeClr val="tx1"/>
                </a:solidFill>
              </a:rPr>
              <a:t> tui </a:t>
            </a:r>
            <a:r>
              <a:rPr lang="en-NZ" sz="1600" b="1" dirty="0" err="1">
                <a:solidFill>
                  <a:schemeClr val="tx1"/>
                </a:solidFill>
              </a:rPr>
              <a:t>kiate</a:t>
            </a:r>
            <a:r>
              <a:rPr lang="en-NZ" sz="1600" b="1" dirty="0">
                <a:solidFill>
                  <a:schemeClr val="tx1"/>
                </a:solidFill>
              </a:rPr>
              <a:t> au, pe </a:t>
            </a:r>
            <a:r>
              <a:rPr lang="en-NZ" sz="1600" b="1" dirty="0" err="1">
                <a:solidFill>
                  <a:schemeClr val="tx1"/>
                </a:solidFill>
              </a:rPr>
              <a:t>fanongo</a:t>
            </a:r>
            <a:r>
              <a:rPr lang="en-NZ" sz="1600" b="1" dirty="0">
                <a:solidFill>
                  <a:schemeClr val="tx1"/>
                </a:solidFill>
              </a:rPr>
              <a:t> ki </a:t>
            </a:r>
            <a:r>
              <a:rPr lang="en-NZ" sz="1600" b="1" dirty="0" err="1">
                <a:solidFill>
                  <a:schemeClr val="tx1"/>
                </a:solidFill>
              </a:rPr>
              <a:t>hoku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leʻó</a:t>
            </a:r>
            <a:r>
              <a:rPr lang="en-NZ" sz="1600" b="1" dirty="0">
                <a:solidFill>
                  <a:schemeClr val="tx1"/>
                </a:solidFill>
              </a:rPr>
              <a:t>” ( </a:t>
            </a:r>
            <a:r>
              <a:rPr lang="en-NZ" sz="1600" b="1" dirty="0" err="1">
                <a:solidFill>
                  <a:schemeClr val="tx1"/>
                </a:solidFill>
              </a:rPr>
              <a:t>ʻEki</a:t>
            </a:r>
            <a:r>
              <a:rPr lang="en-NZ" sz="1600" b="1" dirty="0">
                <a:solidFill>
                  <a:schemeClr val="tx1"/>
                </a:solidFill>
              </a:rPr>
              <a:t>. 4:1 ).</a:t>
            </a:r>
            <a:endParaRPr lang="en-NZ" b="1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5083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</a:t>
            </a:r>
            <a:r>
              <a:rPr lang="en-NZ" sz="1600" b="1" dirty="0" err="1">
                <a:solidFill>
                  <a:schemeClr val="tx1"/>
                </a:solidFill>
              </a:rPr>
              <a:t>Te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nau</a:t>
            </a:r>
            <a:r>
              <a:rPr lang="en-NZ" sz="1600" b="1" dirty="0">
                <a:solidFill>
                  <a:schemeClr val="tx1"/>
                </a:solidFill>
              </a:rPr>
              <a:t> tui </a:t>
            </a:r>
            <a:r>
              <a:rPr lang="en-NZ" sz="1600" b="1" dirty="0" err="1">
                <a:solidFill>
                  <a:schemeClr val="tx1"/>
                </a:solidFill>
              </a:rPr>
              <a:t>kiate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koe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koeʻuhi</a:t>
            </a:r>
            <a:r>
              <a:rPr lang="en-NZ" sz="1600" b="1" dirty="0">
                <a:solidFill>
                  <a:schemeClr val="tx1"/>
                </a:solidFill>
              </a:rPr>
              <a:t> ko e </a:t>
            </a:r>
            <a:r>
              <a:rPr lang="en-NZ" sz="1600" b="1" dirty="0" err="1">
                <a:solidFill>
                  <a:schemeClr val="tx1"/>
                </a:solidFill>
              </a:rPr>
              <a:t>ngaahi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fakaʻilonga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te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fai</a:t>
            </a:r>
            <a:r>
              <a:rPr lang="en-NZ" sz="1600" b="1" dirty="0">
                <a:solidFill>
                  <a:schemeClr val="tx1"/>
                </a:solidFill>
              </a:rPr>
              <a:t>” (</a:t>
            </a:r>
            <a:r>
              <a:rPr lang="en-NZ" sz="1600" b="1" dirty="0" err="1">
                <a:solidFill>
                  <a:schemeClr val="tx1"/>
                </a:solidFill>
              </a:rPr>
              <a:t>ʻEki</a:t>
            </a:r>
            <a:r>
              <a:rPr lang="en-NZ" sz="1600" b="1" dirty="0">
                <a:solidFill>
                  <a:schemeClr val="tx1"/>
                </a:solidFill>
              </a:rPr>
              <a:t>.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5083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600" b="1" dirty="0" err="1">
                <a:solidFill>
                  <a:schemeClr val="tx1"/>
                </a:solidFill>
              </a:rPr>
              <a:t>Naʻe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foaki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ʻe</a:t>
            </a:r>
            <a:r>
              <a:rPr lang="en-NZ" sz="1600" b="1" dirty="0">
                <a:solidFill>
                  <a:schemeClr val="tx1"/>
                </a:solidFill>
              </a:rPr>
              <a:t> he </a:t>
            </a:r>
            <a:r>
              <a:rPr lang="en-NZ" sz="1600" b="1" dirty="0" err="1">
                <a:solidFill>
                  <a:schemeClr val="tx1"/>
                </a:solidFill>
              </a:rPr>
              <a:t>ʻOtuá</a:t>
            </a:r>
            <a:r>
              <a:rPr lang="en-NZ" sz="1600" b="1" dirty="0">
                <a:solidFill>
                  <a:schemeClr val="tx1"/>
                </a:solidFill>
              </a:rPr>
              <a:t> kia </a:t>
            </a:r>
            <a:r>
              <a:rPr lang="en-NZ" sz="1600" b="1" dirty="0" err="1">
                <a:solidFill>
                  <a:schemeClr val="tx1"/>
                </a:solidFill>
              </a:rPr>
              <a:t>Mōsese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ʻa</a:t>
            </a:r>
            <a:r>
              <a:rPr lang="en-NZ" sz="1600" b="1" dirty="0">
                <a:solidFill>
                  <a:schemeClr val="tx1"/>
                </a:solidFill>
              </a:rPr>
              <a:t> e </a:t>
            </a:r>
            <a:r>
              <a:rPr lang="en-NZ" sz="1600" b="1" dirty="0" err="1">
                <a:solidFill>
                  <a:schemeClr val="tx1"/>
                </a:solidFill>
              </a:rPr>
              <a:t>mālohi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ke</a:t>
            </a:r>
            <a:r>
              <a:rPr lang="en-NZ" sz="1600" b="1" dirty="0">
                <a:solidFill>
                  <a:schemeClr val="tx1"/>
                </a:solidFill>
              </a:rPr>
              <a:t> ne </a:t>
            </a:r>
            <a:r>
              <a:rPr lang="en-NZ" sz="1600" b="1" dirty="0" err="1">
                <a:solidFill>
                  <a:schemeClr val="tx1"/>
                </a:solidFill>
              </a:rPr>
              <a:t>fakahoko</a:t>
            </a:r>
            <a:r>
              <a:rPr lang="en-NZ" sz="1600" b="1" dirty="0">
                <a:solidFill>
                  <a:schemeClr val="tx1"/>
                </a:solidFill>
              </a:rPr>
              <a:t> ha </a:t>
            </a:r>
            <a:r>
              <a:rPr lang="en-NZ" sz="1600" b="1" dirty="0" err="1">
                <a:solidFill>
                  <a:schemeClr val="tx1"/>
                </a:solidFill>
              </a:rPr>
              <a:t>ngaahi</a:t>
            </a:r>
            <a:r>
              <a:rPr lang="en-NZ" sz="1600" b="1" dirty="0">
                <a:solidFill>
                  <a:schemeClr val="tx1"/>
                </a:solidFill>
              </a:rPr>
              <a:t> mana, pea </a:t>
            </a:r>
            <a:r>
              <a:rPr lang="en-NZ" sz="1600" b="1" dirty="0" err="1">
                <a:solidFill>
                  <a:schemeClr val="tx1"/>
                </a:solidFill>
              </a:rPr>
              <a:t>naʻá</a:t>
            </a:r>
            <a:r>
              <a:rPr lang="en-NZ" sz="1600" b="1" dirty="0">
                <a:solidFill>
                  <a:schemeClr val="tx1"/>
                </a:solidFill>
              </a:rPr>
              <a:t> ne </a:t>
            </a:r>
            <a:r>
              <a:rPr lang="en-NZ" sz="1600" b="1" dirty="0" err="1">
                <a:solidFill>
                  <a:schemeClr val="tx1"/>
                </a:solidFill>
              </a:rPr>
              <a:t>ngāue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ʻi</a:t>
            </a:r>
            <a:r>
              <a:rPr lang="en-NZ" sz="1600" b="1" dirty="0">
                <a:solidFill>
                  <a:schemeClr val="tx1"/>
                </a:solidFill>
              </a:rPr>
              <a:t> he </a:t>
            </a:r>
            <a:r>
              <a:rPr lang="en-NZ" sz="1600" b="1" dirty="0" err="1">
                <a:solidFill>
                  <a:schemeClr val="tx1"/>
                </a:solidFill>
              </a:rPr>
              <a:t>loto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ʻo</a:t>
            </a:r>
            <a:r>
              <a:rPr lang="en-NZ" sz="1600" b="1" dirty="0">
                <a:solidFill>
                  <a:schemeClr val="tx1"/>
                </a:solidFill>
              </a:rPr>
              <a:t> e </a:t>
            </a:r>
            <a:r>
              <a:rPr lang="en-NZ" sz="1600" b="1" dirty="0" err="1">
                <a:solidFill>
                  <a:schemeClr val="tx1"/>
                </a:solidFill>
              </a:rPr>
              <a:t>kakaí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nau</a:t>
            </a:r>
            <a:r>
              <a:rPr lang="en-NZ" sz="1600" b="1" dirty="0">
                <a:solidFill>
                  <a:schemeClr val="tx1"/>
                </a:solidFill>
              </a:rPr>
              <a:t> tui ki he </a:t>
            </a:r>
            <a:r>
              <a:rPr lang="en-NZ" sz="1600" b="1" dirty="0" err="1">
                <a:solidFill>
                  <a:schemeClr val="tx1"/>
                </a:solidFill>
              </a:rPr>
              <a:t>ngaahi</a:t>
            </a:r>
            <a:r>
              <a:rPr lang="en-NZ" sz="1600" b="1" dirty="0">
                <a:solidFill>
                  <a:schemeClr val="tx1"/>
                </a:solidFill>
              </a:rPr>
              <a:t> mana ko </a:t>
            </a:r>
            <a:r>
              <a:rPr lang="en-NZ" sz="1600" b="1" dirty="0" err="1">
                <a:solidFill>
                  <a:schemeClr val="tx1"/>
                </a:solidFill>
              </a:rPr>
              <a:t>iá</a:t>
            </a:r>
            <a:r>
              <a:rPr lang="en-NZ" sz="1600" b="1" dirty="0">
                <a:solidFill>
                  <a:schemeClr val="tx1"/>
                </a:solidFill>
              </a:rPr>
              <a:t>. </a:t>
            </a:r>
            <a:r>
              <a:rPr lang="en-NZ" sz="1600" b="1" dirty="0" err="1">
                <a:solidFill>
                  <a:schemeClr val="tx1"/>
                </a:solidFill>
              </a:rPr>
              <a:t>Na’e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tala’ofa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foki</a:t>
            </a:r>
            <a:r>
              <a:rPr lang="en-NZ" sz="1600" b="1" dirty="0">
                <a:solidFill>
                  <a:schemeClr val="tx1"/>
                </a:solidFill>
              </a:rPr>
              <a:t> ‘a Sisu </a:t>
            </a:r>
            <a:r>
              <a:rPr lang="en-NZ" sz="1600" b="1" dirty="0" err="1">
                <a:solidFill>
                  <a:schemeClr val="tx1"/>
                </a:solidFill>
              </a:rPr>
              <a:t>te</a:t>
            </a:r>
            <a:r>
              <a:rPr lang="en-NZ" sz="1600" b="1" dirty="0">
                <a:solidFill>
                  <a:schemeClr val="tx1"/>
                </a:solidFill>
              </a:rPr>
              <a:t> ne </a:t>
            </a:r>
            <a:r>
              <a:rPr lang="en-NZ" sz="1600" b="1" dirty="0" err="1">
                <a:solidFill>
                  <a:schemeClr val="tx1"/>
                </a:solidFill>
              </a:rPr>
              <a:t>fai</a:t>
            </a:r>
            <a:r>
              <a:rPr lang="en-NZ" sz="1600" b="1" dirty="0">
                <a:solidFill>
                  <a:schemeClr val="tx1"/>
                </a:solidFill>
              </a:rPr>
              <a:t> ‘a e </a:t>
            </a:r>
            <a:r>
              <a:rPr lang="en-NZ" sz="1600" b="1" dirty="0" err="1">
                <a:solidFill>
                  <a:schemeClr val="tx1"/>
                </a:solidFill>
              </a:rPr>
              <a:t>me’a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tatau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kiate</a:t>
            </a:r>
            <a:r>
              <a:rPr lang="en-NZ" sz="1600" b="1" dirty="0">
                <a:solidFill>
                  <a:schemeClr val="tx1"/>
                </a:solidFill>
              </a:rPr>
              <a:t> </a:t>
            </a:r>
            <a:r>
              <a:rPr lang="en-NZ" sz="1600" b="1" dirty="0" err="1">
                <a:solidFill>
                  <a:schemeClr val="tx1"/>
                </a:solidFill>
              </a:rPr>
              <a:t>kitautolu</a:t>
            </a:r>
            <a:r>
              <a:rPr lang="en-NZ" sz="1600" b="1" dirty="0">
                <a:solidFill>
                  <a:schemeClr val="tx1"/>
                </a:solidFill>
              </a:rPr>
              <a:t> (</a:t>
            </a:r>
            <a:r>
              <a:rPr lang="en-NZ" sz="1600" b="1" dirty="0" err="1">
                <a:solidFill>
                  <a:schemeClr val="tx1"/>
                </a:solidFill>
              </a:rPr>
              <a:t>Ma’ake</a:t>
            </a:r>
            <a:r>
              <a:rPr lang="en-NZ" sz="1600" b="1" dirty="0">
                <a:solidFill>
                  <a:schemeClr val="tx1"/>
                </a:solidFill>
              </a:rPr>
              <a:t> 16:17-18).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>
                <a:solidFill>
                  <a:schemeClr val="tx1"/>
                </a:solidFill>
              </a:rPr>
              <a:t>“Kuo </a:t>
            </a:r>
            <a:r>
              <a:rPr lang="en-NZ" sz="1600" b="1" dirty="0" err="1">
                <a:solidFill>
                  <a:schemeClr val="tx1"/>
                </a:solidFill>
              </a:rPr>
              <a:t>teʻeki</a:t>
            </a:r>
            <a:r>
              <a:rPr lang="en-NZ" sz="1600" b="1" dirty="0">
                <a:solidFill>
                  <a:schemeClr val="tx1"/>
                </a:solidFill>
              </a:rPr>
              <a:t> ai </a:t>
            </a:r>
            <a:r>
              <a:rPr lang="en-NZ" sz="1600" b="1" dirty="0" err="1">
                <a:solidFill>
                  <a:schemeClr val="tx1"/>
                </a:solidFill>
              </a:rPr>
              <a:t>ke</a:t>
            </a:r>
            <a:r>
              <a:rPr lang="en-NZ" sz="1600" b="1" dirty="0">
                <a:solidFill>
                  <a:schemeClr val="tx1"/>
                </a:solidFill>
              </a:rPr>
              <a:t> u </a:t>
            </a:r>
            <a:r>
              <a:rPr lang="en-NZ" sz="1600" b="1" dirty="0" err="1">
                <a:solidFill>
                  <a:schemeClr val="tx1"/>
                </a:solidFill>
              </a:rPr>
              <a:t>hoko</a:t>
            </a:r>
            <a:r>
              <a:rPr lang="en-NZ" sz="1600" b="1" dirty="0">
                <a:solidFill>
                  <a:schemeClr val="tx1"/>
                </a:solidFill>
              </a:rPr>
              <a:t> ko ha </a:t>
            </a:r>
            <a:r>
              <a:rPr lang="en-NZ" sz="1600" b="1" dirty="0" err="1">
                <a:solidFill>
                  <a:schemeClr val="tx1"/>
                </a:solidFill>
              </a:rPr>
              <a:t>tangata</a:t>
            </a:r>
            <a:r>
              <a:rPr lang="en-NZ" sz="1600" b="1" dirty="0">
                <a:solidFill>
                  <a:schemeClr val="tx1"/>
                </a:solidFill>
              </a:rPr>
              <a:t> lea </a:t>
            </a:r>
            <a:r>
              <a:rPr lang="en-NZ" sz="1600" b="1" dirty="0" err="1">
                <a:solidFill>
                  <a:schemeClr val="tx1"/>
                </a:solidFill>
              </a:rPr>
              <a:t>faingofua</a:t>
            </a:r>
            <a:r>
              <a:rPr lang="en-NZ" sz="1600" b="1" dirty="0">
                <a:solidFill>
                  <a:schemeClr val="tx1"/>
                </a:solidFill>
              </a:rPr>
              <a:t>” ( </a:t>
            </a:r>
            <a:r>
              <a:rPr lang="en-NZ" sz="1600" b="1" dirty="0" err="1">
                <a:solidFill>
                  <a:schemeClr val="tx1"/>
                </a:solidFill>
              </a:rPr>
              <a:t>ʻEki</a:t>
            </a:r>
            <a:r>
              <a:rPr lang="en-NZ" sz="1600" b="1" dirty="0">
                <a:solidFill>
                  <a:schemeClr val="tx1"/>
                </a:solidFill>
              </a:rPr>
              <a:t>. 4:10 )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solidFill>
                  <a:schemeClr val="tx1"/>
                </a:solidFill>
              </a:rPr>
              <a:t>“</a:t>
            </a:r>
            <a:r>
              <a:rPr lang="en-NZ" b="1" dirty="0" err="1">
                <a:solidFill>
                  <a:schemeClr val="tx1"/>
                </a:solidFill>
              </a:rPr>
              <a:t>Te</a:t>
            </a:r>
            <a:r>
              <a:rPr lang="en-NZ" b="1" dirty="0">
                <a:solidFill>
                  <a:schemeClr val="tx1"/>
                </a:solidFill>
              </a:rPr>
              <a:t> u </a:t>
            </a:r>
            <a:r>
              <a:rPr lang="en-NZ" b="1" dirty="0" err="1">
                <a:solidFill>
                  <a:schemeClr val="tx1"/>
                </a:solidFill>
              </a:rPr>
              <a:t>ako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kiate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koe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ʻa</a:t>
            </a:r>
            <a:r>
              <a:rPr lang="en-NZ" b="1" dirty="0">
                <a:solidFill>
                  <a:schemeClr val="tx1"/>
                </a:solidFill>
              </a:rPr>
              <a:t> e </a:t>
            </a:r>
            <a:r>
              <a:rPr lang="en-NZ" b="1" dirty="0" err="1">
                <a:solidFill>
                  <a:schemeClr val="tx1"/>
                </a:solidFill>
              </a:rPr>
              <a:t>meʻa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te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ke</a:t>
            </a:r>
            <a:r>
              <a:rPr lang="en-NZ" b="1" dirty="0">
                <a:solidFill>
                  <a:schemeClr val="tx1"/>
                </a:solidFill>
              </a:rPr>
              <a:t> lea </a:t>
            </a:r>
            <a:r>
              <a:rPr lang="en-NZ" b="1" dirty="0" err="1">
                <a:solidFill>
                  <a:schemeClr val="tx1"/>
                </a:solidFill>
              </a:rPr>
              <a:t>ʻakí</a:t>
            </a:r>
            <a:r>
              <a:rPr lang="en-NZ" b="1" dirty="0">
                <a:solidFill>
                  <a:schemeClr val="tx1"/>
                </a:solidFill>
              </a:rPr>
              <a:t>” </a:t>
            </a:r>
          </a:p>
          <a:p>
            <a:pPr algn="ctr"/>
            <a:r>
              <a:rPr lang="en-NZ" b="1" dirty="0">
                <a:solidFill>
                  <a:schemeClr val="tx1"/>
                </a:solidFill>
              </a:rPr>
              <a:t>( </a:t>
            </a:r>
            <a:r>
              <a:rPr lang="en-NZ" b="1" dirty="0" err="1">
                <a:solidFill>
                  <a:schemeClr val="tx1"/>
                </a:solidFill>
              </a:rPr>
              <a:t>ʻEki</a:t>
            </a:r>
            <a:r>
              <a:rPr lang="en-NZ" b="1" dirty="0">
                <a:solidFill>
                  <a:schemeClr val="tx1"/>
                </a:solidFill>
              </a:rPr>
              <a:t>. 4:12 ).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b="1" dirty="0">
                <a:solidFill>
                  <a:schemeClr val="tx1"/>
                </a:solidFill>
              </a:rPr>
              <a:t>Ko </a:t>
            </a:r>
            <a:r>
              <a:rPr lang="en-NZ" b="1" dirty="0" err="1">
                <a:solidFill>
                  <a:schemeClr val="tx1"/>
                </a:solidFill>
              </a:rPr>
              <a:t>ia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na’a</a:t>
            </a:r>
            <a:r>
              <a:rPr lang="en-NZ" b="1" dirty="0">
                <a:solidFill>
                  <a:schemeClr val="tx1"/>
                </a:solidFill>
              </a:rPr>
              <a:t> ne </a:t>
            </a:r>
            <a:r>
              <a:rPr lang="en-NZ" b="1" dirty="0" err="1">
                <a:solidFill>
                  <a:schemeClr val="tx1"/>
                </a:solidFill>
              </a:rPr>
              <a:t>fakatupu</a:t>
            </a:r>
            <a:r>
              <a:rPr lang="en-NZ" b="1" dirty="0">
                <a:solidFill>
                  <a:schemeClr val="tx1"/>
                </a:solidFill>
              </a:rPr>
              <a:t> ‘a e ‘</a:t>
            </a:r>
            <a:r>
              <a:rPr lang="en-NZ" b="1" dirty="0" err="1">
                <a:solidFill>
                  <a:schemeClr val="tx1"/>
                </a:solidFill>
              </a:rPr>
              <a:t>elelo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te</a:t>
            </a:r>
            <a:r>
              <a:rPr lang="en-NZ" b="1" dirty="0">
                <a:solidFill>
                  <a:schemeClr val="tx1"/>
                </a:solidFill>
              </a:rPr>
              <a:t> ne ‘</a:t>
            </a:r>
            <a:r>
              <a:rPr lang="en-NZ" b="1" dirty="0" err="1">
                <a:solidFill>
                  <a:schemeClr val="tx1"/>
                </a:solidFill>
              </a:rPr>
              <a:t>omai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kiate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kitautolu</a:t>
            </a:r>
            <a:r>
              <a:rPr lang="en-NZ" b="1" dirty="0">
                <a:solidFill>
                  <a:schemeClr val="tx1"/>
                </a:solidFill>
              </a:rPr>
              <a:t> ‘a e </a:t>
            </a:r>
            <a:r>
              <a:rPr lang="en-NZ" b="1" dirty="0" err="1">
                <a:solidFill>
                  <a:schemeClr val="tx1"/>
                </a:solidFill>
              </a:rPr>
              <a:t>ngaahi</a:t>
            </a:r>
            <a:r>
              <a:rPr lang="en-NZ" b="1" dirty="0">
                <a:solidFill>
                  <a:schemeClr val="tx1"/>
                </a:solidFill>
              </a:rPr>
              <a:t> lea ‘</a:t>
            </a:r>
            <a:r>
              <a:rPr lang="en-NZ" b="1" dirty="0" err="1">
                <a:solidFill>
                  <a:schemeClr val="tx1"/>
                </a:solidFill>
              </a:rPr>
              <a:t>oku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fiema’u</a:t>
            </a:r>
            <a:r>
              <a:rPr lang="en-NZ" b="1" dirty="0">
                <a:solidFill>
                  <a:schemeClr val="tx1"/>
                </a:solidFill>
              </a:rPr>
              <a:t> ‘</a:t>
            </a:r>
            <a:r>
              <a:rPr lang="en-NZ" b="1" dirty="0" err="1">
                <a:solidFill>
                  <a:schemeClr val="tx1"/>
                </a:solidFill>
              </a:rPr>
              <a:t>i</a:t>
            </a:r>
            <a:r>
              <a:rPr lang="en-NZ" b="1" dirty="0">
                <a:solidFill>
                  <a:schemeClr val="tx1"/>
                </a:solidFill>
              </a:rPr>
              <a:t> he </a:t>
            </a:r>
            <a:r>
              <a:rPr lang="en-NZ" b="1" dirty="0" err="1">
                <a:solidFill>
                  <a:schemeClr val="tx1"/>
                </a:solidFill>
              </a:rPr>
              <a:t>taimi</a:t>
            </a:r>
            <a:r>
              <a:rPr lang="en-NZ" b="1" dirty="0">
                <a:solidFill>
                  <a:schemeClr val="tx1"/>
                </a:solidFill>
              </a:rPr>
              <a:t> ‘</a:t>
            </a:r>
            <a:r>
              <a:rPr lang="en-NZ" b="1" dirty="0" err="1">
                <a:solidFill>
                  <a:schemeClr val="tx1"/>
                </a:solidFill>
              </a:rPr>
              <a:t>oku</a:t>
            </a:r>
            <a:r>
              <a:rPr lang="en-NZ" b="1" dirty="0">
                <a:solidFill>
                  <a:schemeClr val="tx1"/>
                </a:solidFill>
              </a:rPr>
              <a:t> </a:t>
            </a:r>
            <a:r>
              <a:rPr lang="en-NZ" b="1" dirty="0" err="1">
                <a:solidFill>
                  <a:schemeClr val="tx1"/>
                </a:solidFill>
              </a:rPr>
              <a:t>fiema’u</a:t>
            </a:r>
            <a:r>
              <a:rPr lang="en-NZ" b="1" dirty="0">
                <a:solidFill>
                  <a:schemeClr val="tx1"/>
                </a:solidFill>
              </a:rPr>
              <a:t> (Ek. 4:11; Luke 12:11-12)</a:t>
            </a: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2251</Words>
  <Application>Microsoft Office PowerPoint</Application>
  <PresentationFormat>Panorámica</PresentationFormat>
  <Paragraphs>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Arial</vt:lpstr>
      <vt:lpstr>Constantia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83</cp:revision>
  <dcterms:created xsi:type="dcterms:W3CDTF">2025-06-21T06:58:03Z</dcterms:created>
  <dcterms:modified xsi:type="dcterms:W3CDTF">2025-07-03T19:05:04Z</dcterms:modified>
</cp:coreProperties>
</file>