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me'a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fi-FI" sz="2000" b="1" dirty="0"/>
            <a:t>Naʻá ku hā ki he kau palōfitá .</a:t>
          </a:r>
          <a:endParaRPr lang="en-NZ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me'a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-NZ" sz="1800" b="1" dirty="0" err="1"/>
            <a:t>Te</a:t>
          </a:r>
          <a:r>
            <a:rPr lang="en-NZ" sz="1800" b="1" dirty="0"/>
            <a:t> u </a:t>
          </a:r>
          <a:r>
            <a:rPr lang="en-NZ" sz="1800" b="1" dirty="0" err="1"/>
            <a:t>ʻave</a:t>
          </a:r>
          <a:r>
            <a:rPr lang="en-NZ" sz="1800" b="1" dirty="0"/>
            <a:t> </a:t>
          </a:r>
          <a:r>
            <a:rPr lang="en-NZ" sz="1800" b="1" dirty="0" err="1"/>
            <a:t>meiate</a:t>
          </a:r>
          <a:r>
            <a:rPr lang="en-NZ" sz="1800" b="1" dirty="0"/>
            <a:t> </a:t>
          </a:r>
          <a:r>
            <a:rPr lang="en-NZ" sz="1800" b="1" dirty="0" err="1"/>
            <a:t>kinautolu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fakamamahi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kakai</a:t>
          </a:r>
          <a:r>
            <a:rPr lang="en-NZ" sz="1800" b="1" dirty="0"/>
            <a:t> </a:t>
          </a:r>
          <a:r>
            <a:rPr lang="en-NZ" sz="1800" b="1" dirty="0" err="1"/>
            <a:t>ʻIsipite</a:t>
          </a:r>
          <a:r>
            <a:rPr lang="en-NZ" sz="1800" b="1" dirty="0"/>
            <a:t> .</a:t>
          </a:r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NZ" sz="2000" b="1" dirty="0" err="1"/>
            <a:t>Te</a:t>
          </a:r>
          <a:r>
            <a:rPr lang="en-NZ" sz="2000" b="1" dirty="0"/>
            <a:t> u </a:t>
          </a:r>
          <a:r>
            <a:rPr lang="en-NZ" sz="2000" b="1" dirty="0" err="1"/>
            <a:t>fakatauʻatāinaʻi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</a:t>
          </a:r>
          <a:r>
            <a:rPr lang="en-NZ" sz="2000" b="1" dirty="0" err="1"/>
            <a:t>mei</a:t>
          </a:r>
          <a:r>
            <a:rPr lang="en-NZ" sz="2000" b="1" dirty="0"/>
            <a:t> he </a:t>
          </a:r>
          <a:r>
            <a:rPr lang="en-NZ" sz="2000" b="1" dirty="0" err="1"/>
            <a:t>nofo</a:t>
          </a:r>
          <a:r>
            <a:rPr lang="en-NZ" sz="2000" b="1" dirty="0"/>
            <a:t> </a:t>
          </a:r>
          <a:r>
            <a:rPr lang="en-NZ" sz="2000" b="1" dirty="0" err="1"/>
            <a:t>pōpulá</a:t>
          </a:r>
          <a:r>
            <a:rPr lang="en-NZ" sz="2000" b="1" dirty="0"/>
            <a:t> </a:t>
          </a:r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NZ" sz="2000" b="1" dirty="0" err="1"/>
            <a:t>Naʻa</a:t>
          </a:r>
          <a:r>
            <a:rPr lang="en-NZ" sz="2000" b="1" dirty="0"/>
            <a:t> </a:t>
          </a:r>
          <a:r>
            <a:rPr lang="en-NZ" sz="2000" b="1" dirty="0" err="1"/>
            <a:t>ku</a:t>
          </a:r>
          <a:r>
            <a:rPr lang="en-NZ" sz="2000" b="1" dirty="0"/>
            <a:t> </a:t>
          </a:r>
          <a:r>
            <a:rPr lang="en-NZ" sz="2000" b="1" dirty="0" err="1"/>
            <a:t>fokotuʻu</a:t>
          </a:r>
          <a:r>
            <a:rPr lang="en-NZ" sz="2000" b="1" dirty="0"/>
            <a:t> </a:t>
          </a:r>
          <a:r>
            <a:rPr lang="en-NZ" sz="2000" b="1" dirty="0" err="1"/>
            <a:t>ʻeku</a:t>
          </a:r>
          <a:r>
            <a:rPr lang="en-NZ" sz="2000" b="1" dirty="0"/>
            <a:t> </a:t>
          </a:r>
          <a:r>
            <a:rPr lang="en-NZ" sz="2000" b="1" dirty="0" err="1"/>
            <a:t>fuakava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.</a:t>
          </a:r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NZ" sz="1600" b="1" dirty="0" err="1"/>
            <a:t>Naʻá</a:t>
          </a:r>
          <a:r>
            <a:rPr lang="en-NZ" sz="1600" b="1" dirty="0"/>
            <a:t> </a:t>
          </a:r>
          <a:r>
            <a:rPr lang="en-NZ" sz="1600" b="1" dirty="0" err="1"/>
            <a:t>ku</a:t>
          </a:r>
          <a:r>
            <a:rPr lang="en-NZ" sz="1600" b="1" dirty="0"/>
            <a:t> </a:t>
          </a:r>
          <a:r>
            <a:rPr lang="en-NZ" sz="1600" b="1" dirty="0" err="1"/>
            <a:t>palōmesi</a:t>
          </a:r>
          <a:r>
            <a:rPr lang="en-NZ" sz="1600" b="1" dirty="0"/>
            <a:t> </a:t>
          </a:r>
          <a:r>
            <a:rPr lang="en-NZ" sz="1600" b="1" dirty="0" err="1"/>
            <a:t>te</a:t>
          </a:r>
          <a:r>
            <a:rPr lang="en-NZ" sz="1600" b="1" dirty="0"/>
            <a:t> u </a:t>
          </a:r>
          <a:r>
            <a:rPr lang="en-NZ" sz="1600" b="1" dirty="0" err="1"/>
            <a:t>foaki</a:t>
          </a:r>
          <a:r>
            <a:rPr lang="en-NZ" sz="1600" b="1" dirty="0"/>
            <a:t> </a:t>
          </a:r>
          <a:r>
            <a:rPr lang="en-NZ" sz="1600" b="1" dirty="0" err="1"/>
            <a:t>kiate</a:t>
          </a:r>
          <a:r>
            <a:rPr lang="en-NZ" sz="1600" b="1" dirty="0"/>
            <a:t> </a:t>
          </a:r>
          <a:r>
            <a:rPr lang="en-NZ" sz="1600" b="1" dirty="0" err="1"/>
            <a:t>kinautolu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fonua</a:t>
          </a:r>
          <a:r>
            <a:rPr lang="en-NZ" sz="1600" b="1" dirty="0"/>
            <a:t> ko </a:t>
          </a:r>
          <a:r>
            <a:rPr lang="en-NZ" sz="1600" b="1" dirty="0" err="1"/>
            <a:t>Kēnaní</a:t>
          </a:r>
          <a:r>
            <a:rPr lang="en-NZ" sz="1600" b="1" dirty="0"/>
            <a:t> .</a:t>
          </a:r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NZ" sz="2000" b="1" dirty="0" err="1"/>
            <a:t>Kuó</a:t>
          </a:r>
          <a:r>
            <a:rPr lang="en-NZ" sz="2000" b="1" dirty="0"/>
            <a:t> u </a:t>
          </a:r>
          <a:r>
            <a:rPr lang="en-NZ" sz="2000" b="1" dirty="0" err="1"/>
            <a:t>fanongo</a:t>
          </a:r>
          <a:r>
            <a:rPr lang="en-NZ" sz="2000" b="1" dirty="0"/>
            <a:t> ki he tangi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kakaí</a:t>
          </a:r>
          <a:r>
            <a:rPr lang="en-NZ" sz="2000" b="1" dirty="0"/>
            <a:t> .</a:t>
          </a:r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-NZ" sz="2000" b="1" dirty="0" err="1"/>
            <a:t>Kuó</a:t>
          </a:r>
          <a:r>
            <a:rPr lang="en-NZ" sz="2000" b="1" dirty="0"/>
            <a:t> u </a:t>
          </a:r>
          <a:r>
            <a:rPr lang="en-NZ" sz="2000" b="1" dirty="0" err="1"/>
            <a:t>manatuʻi</a:t>
          </a:r>
          <a:r>
            <a:rPr lang="en-NZ" sz="2000" b="1" dirty="0"/>
            <a:t> </a:t>
          </a:r>
          <a:r>
            <a:rPr lang="en-NZ" sz="2000" b="1" dirty="0" err="1"/>
            <a:t>ʻeku</a:t>
          </a:r>
          <a:r>
            <a:rPr lang="en-NZ" sz="2000" b="1" dirty="0"/>
            <a:t> </a:t>
          </a:r>
          <a:r>
            <a:rPr lang="en-NZ" sz="2000" b="1" dirty="0" err="1"/>
            <a:t>palōmesí</a:t>
          </a:r>
          <a:r>
            <a:rPr lang="en-NZ" sz="2000" b="1" dirty="0"/>
            <a:t> .</a:t>
          </a:r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pl-PL" sz="2000" b="1" dirty="0"/>
            <a:t>Te u ngāueʻaki hoku mālohí</a:t>
          </a:r>
          <a:endParaRPr lang="en-NZ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fi-FI" sz="2000" b="1" dirty="0"/>
            <a:t>Te u ngaohi kinautolu ko hoku kakai .</a:t>
          </a:r>
          <a:endParaRPr lang="en-NZ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pl-PL" sz="2000" b="1" dirty="0"/>
            <a:t>Te u hoko ko honau ʻOtua .</a:t>
          </a:r>
          <a:endParaRPr lang="en-NZ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-NZ" sz="2000" b="1" dirty="0" err="1"/>
            <a:t>Te</a:t>
          </a:r>
          <a:r>
            <a:rPr lang="en-NZ" sz="2000" b="1" dirty="0"/>
            <a:t> u </a:t>
          </a:r>
          <a:r>
            <a:rPr lang="en-NZ" sz="2000" b="1" dirty="0" err="1"/>
            <a:t>foaki</a:t>
          </a:r>
          <a:r>
            <a:rPr lang="en-NZ" sz="2000" b="1" dirty="0"/>
            <a:t> </a:t>
          </a:r>
          <a:r>
            <a:rPr lang="en-NZ" sz="2000" b="1" dirty="0" err="1"/>
            <a:t>kiate</a:t>
          </a:r>
          <a:r>
            <a:rPr lang="en-NZ" sz="2000" b="1" dirty="0"/>
            <a:t> </a:t>
          </a:r>
          <a:r>
            <a:rPr lang="en-NZ" sz="2000" b="1" dirty="0" err="1"/>
            <a:t>kinautolu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fonua</a:t>
          </a:r>
          <a:r>
            <a:rPr lang="en-NZ" sz="2000" b="1" dirty="0"/>
            <a:t> ko </a:t>
          </a:r>
          <a:r>
            <a:rPr lang="en-NZ" sz="2000" b="1" dirty="0" err="1"/>
            <a:t>Kēnaní</a:t>
          </a:r>
          <a:r>
            <a:rPr lang="en-NZ" sz="2000" b="1" dirty="0"/>
            <a:t> .</a:t>
          </a:r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me'a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Naʻá ku hā ki he kau palōfitá .</a:t>
          </a:r>
          <a:endParaRPr lang="en-NZ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Naʻa</a:t>
          </a:r>
          <a:r>
            <a:rPr lang="en-NZ" sz="2000" b="1" kern="1200" dirty="0"/>
            <a:t> </a:t>
          </a:r>
          <a:r>
            <a:rPr lang="en-NZ" sz="2000" b="1" kern="1200" dirty="0" err="1"/>
            <a:t>ku</a:t>
          </a:r>
          <a:r>
            <a:rPr lang="en-NZ" sz="2000" b="1" kern="1200" dirty="0"/>
            <a:t> </a:t>
          </a:r>
          <a:r>
            <a:rPr lang="en-NZ" sz="2000" b="1" kern="1200" dirty="0" err="1"/>
            <a:t>fokotuʻu</a:t>
          </a:r>
          <a:r>
            <a:rPr lang="en-NZ" sz="2000" b="1" kern="1200" dirty="0"/>
            <a:t> </a:t>
          </a:r>
          <a:r>
            <a:rPr lang="en-NZ" sz="2000" b="1" kern="1200" dirty="0" err="1"/>
            <a:t>ʻeku</a:t>
          </a:r>
          <a:r>
            <a:rPr lang="en-NZ" sz="2000" b="1" kern="1200" dirty="0"/>
            <a:t> </a:t>
          </a:r>
          <a:r>
            <a:rPr lang="en-NZ" sz="2000" b="1" kern="1200" dirty="0" err="1"/>
            <a:t>fuakava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.</a:t>
          </a:r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Naʻá</a:t>
          </a:r>
          <a:r>
            <a:rPr lang="en-NZ" sz="1600" b="1" kern="1200" dirty="0"/>
            <a:t> </a:t>
          </a:r>
          <a:r>
            <a:rPr lang="en-NZ" sz="1600" b="1" kern="1200" dirty="0" err="1"/>
            <a:t>ku</a:t>
          </a:r>
          <a:r>
            <a:rPr lang="en-NZ" sz="1600" b="1" kern="1200" dirty="0"/>
            <a:t> </a:t>
          </a:r>
          <a:r>
            <a:rPr lang="en-NZ" sz="1600" b="1" kern="1200" dirty="0" err="1"/>
            <a:t>palōmesi</a:t>
          </a:r>
          <a:r>
            <a:rPr lang="en-NZ" sz="1600" b="1" kern="1200" dirty="0"/>
            <a:t> </a:t>
          </a:r>
          <a:r>
            <a:rPr lang="en-NZ" sz="1600" b="1" kern="1200" dirty="0" err="1"/>
            <a:t>te</a:t>
          </a:r>
          <a:r>
            <a:rPr lang="en-NZ" sz="1600" b="1" kern="1200" dirty="0"/>
            <a:t> u </a:t>
          </a:r>
          <a:r>
            <a:rPr lang="en-NZ" sz="1600" b="1" kern="1200" dirty="0" err="1"/>
            <a:t>foaki</a:t>
          </a:r>
          <a:r>
            <a:rPr lang="en-NZ" sz="1600" b="1" kern="1200" dirty="0"/>
            <a:t> </a:t>
          </a:r>
          <a:r>
            <a:rPr lang="en-NZ" sz="1600" b="1" kern="1200" dirty="0" err="1"/>
            <a:t>kiate</a:t>
          </a:r>
          <a:r>
            <a:rPr lang="en-NZ" sz="1600" b="1" kern="1200" dirty="0"/>
            <a:t> </a:t>
          </a:r>
          <a:r>
            <a:rPr lang="en-NZ" sz="1600" b="1" kern="1200" dirty="0" err="1"/>
            <a:t>kinautolu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fonua</a:t>
          </a:r>
          <a:r>
            <a:rPr lang="en-NZ" sz="1600" b="1" kern="1200" dirty="0"/>
            <a:t> ko </a:t>
          </a:r>
          <a:r>
            <a:rPr lang="en-NZ" sz="1600" b="1" kern="1200" dirty="0" err="1"/>
            <a:t>Kēnaní</a:t>
          </a:r>
          <a:r>
            <a:rPr lang="en-NZ" sz="1600" b="1" kern="1200" dirty="0"/>
            <a:t> .</a:t>
          </a:r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Kuó</a:t>
          </a:r>
          <a:r>
            <a:rPr lang="en-NZ" sz="2000" b="1" kern="1200" dirty="0"/>
            <a:t> u </a:t>
          </a:r>
          <a:r>
            <a:rPr lang="en-NZ" sz="2000" b="1" kern="1200" dirty="0" err="1"/>
            <a:t>fanongo</a:t>
          </a:r>
          <a:r>
            <a:rPr lang="en-NZ" sz="2000" b="1" kern="1200" dirty="0"/>
            <a:t> ki he tangi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kakaí</a:t>
          </a:r>
          <a:r>
            <a:rPr lang="en-NZ" sz="2000" b="1" kern="1200" dirty="0"/>
            <a:t> .</a:t>
          </a:r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Kuó</a:t>
          </a:r>
          <a:r>
            <a:rPr lang="en-NZ" sz="2000" b="1" kern="1200" dirty="0"/>
            <a:t> u </a:t>
          </a:r>
          <a:r>
            <a:rPr lang="en-NZ" sz="2000" b="1" kern="1200" dirty="0" err="1"/>
            <a:t>manatuʻi</a:t>
          </a:r>
          <a:r>
            <a:rPr lang="en-NZ" sz="2000" b="1" kern="1200" dirty="0"/>
            <a:t> </a:t>
          </a:r>
          <a:r>
            <a:rPr lang="en-NZ" sz="2000" b="1" kern="1200" dirty="0" err="1"/>
            <a:t>ʻeku</a:t>
          </a:r>
          <a:r>
            <a:rPr lang="en-NZ" sz="2000" b="1" kern="1200" dirty="0"/>
            <a:t> </a:t>
          </a:r>
          <a:r>
            <a:rPr lang="en-NZ" sz="2000" b="1" kern="1200" dirty="0" err="1"/>
            <a:t>palōmesí</a:t>
          </a:r>
          <a:r>
            <a:rPr lang="en-NZ" sz="2000" b="1" kern="1200" dirty="0"/>
            <a:t> .</a:t>
          </a:r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me'a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Te</a:t>
          </a:r>
          <a:r>
            <a:rPr lang="en-NZ" sz="1800" b="1" kern="1200" dirty="0"/>
            <a:t> u </a:t>
          </a:r>
          <a:r>
            <a:rPr lang="en-NZ" sz="1800" b="1" kern="1200" dirty="0" err="1"/>
            <a:t>ʻave</a:t>
          </a:r>
          <a:r>
            <a:rPr lang="en-NZ" sz="1800" b="1" kern="1200" dirty="0"/>
            <a:t> </a:t>
          </a:r>
          <a:r>
            <a:rPr lang="en-NZ" sz="1800" b="1" kern="1200" dirty="0" err="1"/>
            <a:t>meiate</a:t>
          </a:r>
          <a:r>
            <a:rPr lang="en-NZ" sz="1800" b="1" kern="1200" dirty="0"/>
            <a:t> </a:t>
          </a:r>
          <a:r>
            <a:rPr lang="en-NZ" sz="1800" b="1" kern="1200" dirty="0" err="1"/>
            <a:t>kinautolu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fakamamahi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kakai</a:t>
          </a:r>
          <a:r>
            <a:rPr lang="en-NZ" sz="1800" b="1" kern="1200" dirty="0"/>
            <a:t> </a:t>
          </a:r>
          <a:r>
            <a:rPr lang="en-NZ" sz="1800" b="1" kern="1200" dirty="0" err="1"/>
            <a:t>ʻIsipite</a:t>
          </a:r>
          <a:r>
            <a:rPr lang="en-NZ" sz="1800" b="1" kern="1200" dirty="0"/>
            <a:t> .</a:t>
          </a:r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Te</a:t>
          </a:r>
          <a:r>
            <a:rPr lang="en-NZ" sz="2000" b="1" kern="1200" dirty="0"/>
            <a:t> u </a:t>
          </a:r>
          <a:r>
            <a:rPr lang="en-NZ" sz="2000" b="1" kern="1200" dirty="0" err="1"/>
            <a:t>fakatauʻatāinaʻi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</a:t>
          </a:r>
          <a:r>
            <a:rPr lang="en-NZ" sz="2000" b="1" kern="1200" dirty="0" err="1"/>
            <a:t>mei</a:t>
          </a:r>
          <a:r>
            <a:rPr lang="en-NZ" sz="2000" b="1" kern="1200" dirty="0"/>
            <a:t> he </a:t>
          </a:r>
          <a:r>
            <a:rPr lang="en-NZ" sz="2000" b="1" kern="1200" dirty="0" err="1"/>
            <a:t>nofo</a:t>
          </a:r>
          <a:r>
            <a:rPr lang="en-NZ" sz="2000" b="1" kern="1200" dirty="0"/>
            <a:t> </a:t>
          </a:r>
          <a:r>
            <a:rPr lang="en-NZ" sz="2000" b="1" kern="1200" dirty="0" err="1"/>
            <a:t>pōpulá</a:t>
          </a:r>
          <a:r>
            <a:rPr lang="en-NZ" sz="2000" b="1" kern="1200" dirty="0"/>
            <a:t> </a:t>
          </a:r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Te u ngāueʻaki hoku mālohí</a:t>
          </a:r>
          <a:endParaRPr lang="en-NZ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Te u ngaohi kinautolu ko hoku kakai .</a:t>
          </a:r>
          <a:endParaRPr lang="en-NZ" sz="20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Te u hoko ko honau ʻOtua .</a:t>
          </a:r>
          <a:endParaRPr lang="en-NZ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Te</a:t>
          </a:r>
          <a:r>
            <a:rPr lang="en-NZ" sz="2000" b="1" kern="1200" dirty="0"/>
            <a:t> u </a:t>
          </a:r>
          <a:r>
            <a:rPr lang="en-NZ" sz="2000" b="1" kern="1200" dirty="0" err="1"/>
            <a:t>foaki</a:t>
          </a:r>
          <a:r>
            <a:rPr lang="en-NZ" sz="2000" b="1" kern="1200" dirty="0"/>
            <a:t> </a:t>
          </a:r>
          <a:r>
            <a:rPr lang="en-NZ" sz="2000" b="1" kern="1200" dirty="0" err="1"/>
            <a:t>kiate</a:t>
          </a:r>
          <a:r>
            <a:rPr lang="en-NZ" sz="2000" b="1" kern="1200" dirty="0"/>
            <a:t> </a:t>
          </a:r>
          <a:r>
            <a:rPr lang="en-NZ" sz="2000" b="1" kern="1200" dirty="0" err="1"/>
            <a:t>kinautolu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fonua</a:t>
          </a:r>
          <a:r>
            <a:rPr lang="en-NZ" sz="2000" b="1" kern="1200" dirty="0"/>
            <a:t> ko </a:t>
          </a:r>
          <a:r>
            <a:rPr lang="en-NZ" sz="2000" b="1" kern="1200" dirty="0" err="1"/>
            <a:t>Kēnaní</a:t>
          </a:r>
          <a:r>
            <a:rPr lang="en-NZ" sz="2000" b="1" kern="1200" dirty="0"/>
            <a:t> .</a:t>
          </a:r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KAMATA’ANGA TOKATĀMAKI</a:t>
            </a:r>
            <a:endParaRPr lang="en" sz="4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8058645" y="6390468"/>
            <a:ext cx="3482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rgbClr val="491201"/>
                </a:solidFill>
              </a:rPr>
              <a:t>Lesoni 3 ki he ʻaho 19 ʻo Siulai,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kia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Vakai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, Kuo u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ngaohi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kia Felo: pea ko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ʻElone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taʻokete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, ko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hoʻo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fakafofonga</a:t>
            </a:r>
            <a:r>
              <a:rPr lang="en-NZ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rgbClr val="952B38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52B38"/>
                </a:solidFill>
                <a:latin typeface="Comic Sans MS" panose="030F0702030302020204" pitchFamily="66" charset="0"/>
              </a:rPr>
              <a:t>(‘Ekisotosi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2" y="681769"/>
            <a:ext cx="83356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Hangē</a:t>
            </a:r>
            <a:r>
              <a:rPr lang="en-NZ" sz="2000" b="1" dirty="0"/>
              <a:t> ko e “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u </a:t>
            </a:r>
            <a:r>
              <a:rPr lang="en-NZ" sz="2000" b="1" dirty="0" err="1"/>
              <a:t>ʻiloʻi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leá</a:t>
            </a:r>
            <a:r>
              <a:rPr lang="en-NZ" sz="2000" b="1" dirty="0"/>
              <a:t>” ko e </a:t>
            </a:r>
            <a:r>
              <a:rPr lang="en-NZ" sz="2000" b="1" dirty="0" err="1"/>
              <a:t>ʻuhinga</a:t>
            </a:r>
            <a:r>
              <a:rPr lang="en-NZ" sz="2000" b="1" dirty="0"/>
              <a:t> </a:t>
            </a:r>
            <a:r>
              <a:rPr lang="en-NZ" sz="2000" b="1" dirty="0" err="1"/>
              <a:t>manakoa</a:t>
            </a:r>
            <a:r>
              <a:rPr lang="en-NZ" sz="2000" b="1" dirty="0"/>
              <a:t> taha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Mōsesé</a:t>
            </a:r>
            <a:r>
              <a:rPr lang="en-NZ" sz="2000" b="1" dirty="0"/>
              <a:t>.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a‘u</a:t>
            </a:r>
            <a:r>
              <a:rPr lang="en-NZ" sz="2000" b="1" dirty="0"/>
              <a:t> ‘o ne </a:t>
            </a:r>
            <a:r>
              <a:rPr lang="en-NZ" sz="2000" b="1" dirty="0" err="1"/>
              <a:t>faka‘ita‘i</a:t>
            </a:r>
            <a:r>
              <a:rPr lang="en-NZ" sz="2000" b="1" dirty="0"/>
              <a:t> ‘a e ‘</a:t>
            </a:r>
            <a:r>
              <a:rPr lang="en-NZ" sz="2000" b="1" dirty="0" err="1"/>
              <a:t>Otuá</a:t>
            </a:r>
            <a:r>
              <a:rPr lang="en-NZ" sz="2000" b="1" dirty="0"/>
              <a:t> ‘</a:t>
            </a:r>
            <a:r>
              <a:rPr lang="en-NZ" sz="2000" b="1" dirty="0" err="1"/>
              <a:t>aki</a:t>
            </a:r>
            <a:r>
              <a:rPr lang="en-NZ" sz="2000" b="1" dirty="0"/>
              <a:t> ‘a e taha ko </a:t>
            </a:r>
            <a:r>
              <a:rPr lang="en-NZ" sz="2000" b="1" dirty="0" err="1"/>
              <a:t>ení</a:t>
            </a:r>
            <a:r>
              <a:rPr lang="en-NZ" sz="2000" b="1" dirty="0"/>
              <a:t>! Ka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‘a e </a:t>
            </a:r>
            <a:r>
              <a:rPr lang="en-NZ" sz="2000" b="1" dirty="0" err="1"/>
              <a:t>solova‘anga</a:t>
            </a:r>
            <a:r>
              <a:rPr lang="en-NZ" sz="2000" b="1" dirty="0"/>
              <a:t> ‘o e ‘</a:t>
            </a:r>
            <a:r>
              <a:rPr lang="en-NZ" sz="2000" b="1" dirty="0" err="1"/>
              <a:t>Otuá</a:t>
            </a:r>
            <a:r>
              <a:rPr lang="en-NZ" sz="2000" b="1" dirty="0"/>
              <a:t> ki he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: ko ‘</a:t>
            </a:r>
            <a:r>
              <a:rPr lang="en-NZ" sz="2000" b="1" dirty="0" err="1"/>
              <a:t>Ēlone</a:t>
            </a:r>
            <a:r>
              <a:rPr lang="en-NZ" sz="2000" b="1" dirty="0"/>
              <a:t>,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 </a:t>
            </a:r>
            <a:r>
              <a:rPr lang="en-NZ" sz="2000" b="1" dirty="0" err="1"/>
              <a:t>leá</a:t>
            </a:r>
            <a:r>
              <a:rPr lang="en-NZ" sz="2000" b="1" dirty="0"/>
              <a:t>, ‘e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“</a:t>
            </a:r>
            <a:r>
              <a:rPr lang="en-NZ" sz="2000" b="1" dirty="0" err="1"/>
              <a:t>ngutu</a:t>
            </a:r>
            <a:r>
              <a:rPr lang="en-NZ" sz="2000" b="1" dirty="0"/>
              <a:t>” ‘o </a:t>
            </a:r>
            <a:r>
              <a:rPr lang="en-NZ" sz="2000" b="1" dirty="0" err="1"/>
              <a:t>Mōsesé</a:t>
            </a:r>
            <a:r>
              <a:rPr lang="en-NZ" sz="2000" b="1" dirty="0"/>
              <a:t>. </a:t>
            </a:r>
            <a:r>
              <a:rPr lang="en-NZ" sz="2000" b="1" dirty="0" err="1"/>
              <a:t>Na’e</a:t>
            </a:r>
            <a:r>
              <a:rPr lang="en-NZ" sz="2000" b="1" dirty="0"/>
              <a:t> lea ‘a Mosese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, pea lea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(Ek. 4:10-16).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05538"/>
            <a:ext cx="8372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taimi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,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fai</a:t>
            </a:r>
            <a:r>
              <a:rPr lang="en-NZ" sz="2000" b="1" dirty="0"/>
              <a:t> ai ha </a:t>
            </a:r>
            <a:r>
              <a:rPr lang="en-NZ" sz="2000" b="1" dirty="0" err="1"/>
              <a:t>fakahoa</a:t>
            </a:r>
            <a:r>
              <a:rPr lang="en-NZ" sz="2000" b="1" dirty="0"/>
              <a:t> ki he </a:t>
            </a:r>
            <a:r>
              <a:rPr lang="en-NZ" sz="2000" b="1" dirty="0" err="1"/>
              <a:t>fatongia</a:t>
            </a:r>
            <a:r>
              <a:rPr lang="en-NZ" sz="2000" b="1" dirty="0"/>
              <a:t> ‘o e kau </a:t>
            </a:r>
            <a:r>
              <a:rPr lang="en-NZ" sz="2000" b="1" dirty="0" err="1"/>
              <a:t>palōfitá</a:t>
            </a:r>
            <a:r>
              <a:rPr lang="en-NZ" sz="2000" b="1" dirty="0"/>
              <a:t>. ‘Oku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ha </a:t>
            </a:r>
            <a:r>
              <a:rPr lang="en-NZ" sz="2000" b="1" dirty="0" err="1"/>
              <a:t>pōpoaki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‘</a:t>
            </a:r>
            <a:r>
              <a:rPr lang="en-NZ" sz="2000" b="1" dirty="0" err="1"/>
              <a:t>Otuá</a:t>
            </a:r>
            <a:r>
              <a:rPr lang="en-NZ" sz="2000" b="1" dirty="0"/>
              <a:t> pea </a:t>
            </a:r>
            <a:r>
              <a:rPr lang="en-NZ" sz="2000" b="1" dirty="0" err="1"/>
              <a:t>fakahoko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. ‘I he ‘</a:t>
            </a:r>
            <a:r>
              <a:rPr lang="en-NZ" sz="2000" b="1" dirty="0" err="1"/>
              <a:t>uhinga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ai ‘e </a:t>
            </a:r>
            <a:r>
              <a:rPr lang="en-NZ" sz="2000" b="1" dirty="0" err="1"/>
              <a:t>Mōsese</a:t>
            </a:r>
            <a:r>
              <a:rPr lang="en-NZ" sz="2000" b="1" dirty="0"/>
              <a:t> ‘a e </a:t>
            </a:r>
            <a:r>
              <a:rPr lang="en-NZ" sz="2000" b="1" dirty="0" err="1"/>
              <a:t>fatongia</a:t>
            </a:r>
            <a:r>
              <a:rPr lang="en-NZ" sz="2000" b="1" dirty="0"/>
              <a:t> ‘o e ‘</a:t>
            </a:r>
            <a:r>
              <a:rPr lang="en-NZ" sz="2000" b="1" dirty="0" err="1"/>
              <a:t>Otuá</a:t>
            </a:r>
            <a:r>
              <a:rPr lang="en-NZ" sz="2000" b="1" dirty="0"/>
              <a:t>, pea ko ‘</a:t>
            </a:r>
            <a:r>
              <a:rPr lang="en-NZ" sz="2000" b="1" dirty="0" err="1"/>
              <a:t>Ēlone</a:t>
            </a:r>
            <a:r>
              <a:rPr lang="en-NZ" sz="2000" b="1" dirty="0"/>
              <a:t> ‘a e </a:t>
            </a:r>
            <a:r>
              <a:rPr lang="en-NZ" sz="2000" b="1" dirty="0" err="1"/>
              <a:t>fatongia</a:t>
            </a:r>
            <a:r>
              <a:rPr lang="en-NZ" sz="2000" b="1" dirty="0"/>
              <a:t> ‘o e </a:t>
            </a:r>
            <a:r>
              <a:rPr lang="en-NZ" sz="2000" b="1" dirty="0" err="1"/>
              <a:t>palōfitá</a:t>
            </a:r>
            <a:r>
              <a:rPr lang="en-NZ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2212957"/>
            <a:ext cx="4769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Hili</a:t>
            </a:r>
            <a:r>
              <a:rPr lang="en-NZ" b="1" dirty="0"/>
              <a:t> ‘a e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uluaki</a:t>
            </a:r>
            <a:r>
              <a:rPr lang="en-NZ" b="1" dirty="0"/>
              <a:t> </a:t>
            </a:r>
            <a:r>
              <a:rPr lang="en-NZ" b="1" dirty="0" err="1"/>
              <a:t>ta’elavame’a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‘</a:t>
            </a:r>
            <a:r>
              <a:rPr lang="en-NZ" b="1" dirty="0" err="1"/>
              <a:t>Isipite</a:t>
            </a:r>
            <a:r>
              <a:rPr lang="en-NZ" b="1" dirty="0"/>
              <a:t>, </a:t>
            </a:r>
            <a:r>
              <a:rPr lang="en-NZ" b="1" dirty="0" err="1"/>
              <a:t>na’e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toe </a:t>
            </a:r>
            <a:r>
              <a:rPr lang="en-NZ" b="1" dirty="0" err="1"/>
              <a:t>fakamanatu</a:t>
            </a:r>
            <a:r>
              <a:rPr lang="en-NZ" b="1" dirty="0"/>
              <a:t> ‘e he ‘</a:t>
            </a:r>
            <a:r>
              <a:rPr lang="en-NZ" b="1" dirty="0" err="1"/>
              <a:t>Otua</a:t>
            </a:r>
            <a:r>
              <a:rPr lang="en-NZ" b="1" dirty="0"/>
              <a:t> kia Mosese ‘a e </a:t>
            </a:r>
            <a:r>
              <a:rPr lang="en-NZ" b="1" dirty="0" err="1"/>
              <a:t>fatongia</a:t>
            </a:r>
            <a:r>
              <a:rPr lang="en-NZ" b="1" dirty="0"/>
              <a:t> ‘o ‘</a:t>
            </a:r>
            <a:r>
              <a:rPr lang="en-NZ" b="1" dirty="0" err="1"/>
              <a:t>Elone</a:t>
            </a:r>
            <a:r>
              <a:rPr lang="en-NZ" b="1" dirty="0"/>
              <a:t>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tangata</a:t>
            </a:r>
            <a:r>
              <a:rPr lang="en-NZ" b="1" dirty="0"/>
              <a:t> lea (Ek. 7:1-2).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13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Hange ko e kau </a:t>
            </a:r>
            <a:r>
              <a:rPr lang="en-NZ" sz="2000" b="1" dirty="0" err="1"/>
              <a:t>palofita</a:t>
            </a:r>
            <a:r>
              <a:rPr lang="en-NZ" sz="2000" b="1" dirty="0"/>
              <a:t> </a:t>
            </a:r>
            <a:r>
              <a:rPr lang="en-NZ" sz="2000" b="1" dirty="0" err="1"/>
              <a:t>kimui</a:t>
            </a:r>
            <a:r>
              <a:rPr lang="en-NZ" sz="2000" b="1" dirty="0"/>
              <a:t>, </a:t>
            </a:r>
            <a:r>
              <a:rPr lang="en-NZ" sz="2000" b="1" dirty="0" err="1"/>
              <a:t>na'e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lea 'a Mosese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Felo, "pe '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pe </a:t>
            </a:r>
            <a:r>
              <a:rPr lang="en-NZ" sz="2000" b="1" dirty="0" err="1"/>
              <a:t>tafoki</a:t>
            </a:r>
            <a:r>
              <a:rPr lang="en-NZ" sz="2000" b="1" dirty="0"/>
              <a:t>, he '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angatu'u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" (Isik. 2:7).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, he ko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leʻo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māmani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3" y="4684839"/>
            <a:ext cx="829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Hangē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‘e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kimui</a:t>
            </a:r>
            <a:r>
              <a:rPr lang="en-NZ" sz="2000" b="1" dirty="0"/>
              <a:t> ki he </a:t>
            </a:r>
            <a:r>
              <a:rPr lang="en-NZ" sz="2000" b="1" dirty="0" err="1"/>
              <a:t>tokolahi</a:t>
            </a:r>
            <a:r>
              <a:rPr lang="en-NZ" sz="2000" b="1" dirty="0"/>
              <a:t> ‘o e kau </a:t>
            </a:r>
            <a:r>
              <a:rPr lang="en-NZ" sz="2000" b="1" dirty="0" err="1"/>
              <a:t>palōfitá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fakatokanga</a:t>
            </a:r>
            <a:r>
              <a:rPr lang="en-NZ" sz="2000" b="1" dirty="0"/>
              <a:t> ‘a e ‘</a:t>
            </a:r>
            <a:r>
              <a:rPr lang="en-NZ" sz="2000" b="1" dirty="0" err="1"/>
              <a:t>Otuá</a:t>
            </a:r>
            <a:r>
              <a:rPr lang="en-NZ" sz="2000" b="1" dirty="0"/>
              <a:t> ‘e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fanongoa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pōpoakí</a:t>
            </a:r>
            <a:r>
              <a:rPr lang="en-NZ" sz="2000" b="1" dirty="0"/>
              <a:t>, pea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ngāue</a:t>
            </a:r>
            <a:r>
              <a:rPr lang="en-NZ" sz="2000" b="1" dirty="0"/>
              <a:t> ‘</a:t>
            </a:r>
            <a:r>
              <a:rPr lang="en-NZ" sz="2000" b="1" dirty="0" err="1"/>
              <a:t>aki</a:t>
            </a:r>
            <a:r>
              <a:rPr lang="en-NZ" sz="2000" b="1" dirty="0"/>
              <a:t> ‘a e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/>
              <a:t>(Ek. </a:t>
            </a:r>
            <a:r>
              <a:rPr lang="en-NZ" sz="2000" b="1" dirty="0"/>
              <a:t>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1723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“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ʻamanaki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kau </a:t>
            </a:r>
            <a:r>
              <a:rPr lang="en-NZ" sz="2400" b="1" dirty="0" err="1">
                <a:latin typeface="Constantia" panose="02030602050306030303" pitchFamily="18" charset="0"/>
              </a:rPr>
              <a:t>Hepeluú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tauʻatāiná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ʻahiʻahi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makehe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tuí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faingataʻa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moʻoni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mamahi</a:t>
            </a:r>
            <a:r>
              <a:rPr lang="en-NZ" sz="2400" b="1" dirty="0">
                <a:latin typeface="Constantia" panose="02030602050306030303" pitchFamily="18" charset="0"/>
              </a:rPr>
              <a:t>. Ka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teʻeki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mateuteu</a:t>
            </a:r>
            <a:r>
              <a:rPr lang="en-NZ" sz="2400" b="1" dirty="0">
                <a:latin typeface="Constantia" panose="02030602050306030303" pitchFamily="18" charset="0"/>
              </a:rPr>
              <a:t> ki he </a:t>
            </a:r>
            <a:r>
              <a:rPr lang="en-NZ" sz="2400" b="1" dirty="0" err="1">
                <a:latin typeface="Constantia" panose="02030602050306030303" pitchFamily="18" charset="0"/>
              </a:rPr>
              <a:t>fakahaofí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siʻisiʻi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ʻenau</a:t>
            </a:r>
            <a:r>
              <a:rPr lang="en-NZ" sz="2400" b="1" dirty="0">
                <a:latin typeface="Constantia" panose="02030602050306030303" pitchFamily="18" charset="0"/>
              </a:rPr>
              <a:t> tui ki he </a:t>
            </a:r>
            <a:r>
              <a:rPr lang="en-NZ" sz="2400" b="1" dirty="0" err="1">
                <a:latin typeface="Constantia" panose="02030602050306030303" pitchFamily="18" charset="0"/>
              </a:rPr>
              <a:t>ʻOtuá</a:t>
            </a:r>
            <a:r>
              <a:rPr lang="en-NZ" sz="2400" b="1" dirty="0">
                <a:latin typeface="Constantia" panose="02030602050306030303" pitchFamily="18" charset="0"/>
              </a:rPr>
              <a:t> pea </a:t>
            </a:r>
            <a:r>
              <a:rPr lang="en-NZ" sz="2400" b="1" dirty="0" err="1">
                <a:latin typeface="Constantia" panose="02030602050306030303" pitchFamily="18" charset="0"/>
              </a:rPr>
              <a:t>naʻe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fiemālie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kātakiʻi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faingataʻá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kuó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vakai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ngāue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maʻanautolu</a:t>
            </a:r>
            <a:r>
              <a:rPr lang="en-NZ" sz="2400" b="1" dirty="0">
                <a:latin typeface="Constantia" panose="02030602050306030303" pitchFamily="18" charset="0"/>
              </a:rPr>
              <a:t>. a </a:t>
            </a:r>
            <a:r>
              <a:rPr lang="en-NZ" sz="2400" b="1" dirty="0" err="1">
                <a:latin typeface="Constantia" panose="02030602050306030303" pitchFamily="18" charset="0"/>
              </a:rPr>
              <a:t>to'o</a:t>
            </a:r>
            <a:r>
              <a:rPr lang="en-NZ" sz="2400" b="1" dirty="0">
                <a:latin typeface="Constantia" panose="02030602050306030303" pitchFamily="18" charset="0"/>
              </a:rPr>
              <a:t> ki ha </a:t>
            </a:r>
            <a:r>
              <a:rPr lang="en-NZ" sz="2400" b="1" dirty="0" err="1">
                <a:latin typeface="Constantia" panose="02030602050306030303" pitchFamily="18" charset="0"/>
              </a:rPr>
              <a:t>fonua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muli;pea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'a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to'onga</a:t>
            </a:r>
            <a:r>
              <a:rPr lang="en-NZ" sz="2400" b="1" dirty="0">
                <a:latin typeface="Constantia" panose="02030602050306030303" pitchFamily="18" charset="0"/>
              </a:rPr>
              <a:t> 'o e </a:t>
            </a:r>
            <a:r>
              <a:rPr lang="en-NZ" sz="2400" b="1" dirty="0" err="1">
                <a:latin typeface="Constantia" panose="02030602050306030303" pitchFamily="18" charset="0"/>
              </a:rPr>
              <a:t>ni'ihi</a:t>
            </a:r>
            <a:r>
              <a:rPr lang="en-NZ" sz="2400" b="1" dirty="0">
                <a:latin typeface="Constantia" panose="02030602050306030303" pitchFamily="18" charset="0"/>
              </a:rPr>
              <a:t> 'o </a:t>
            </a:r>
            <a:r>
              <a:rPr lang="en-NZ" sz="2400" b="1" dirty="0" err="1">
                <a:latin typeface="Constantia" panose="02030602050306030303" pitchFamily="18" charset="0"/>
              </a:rPr>
              <a:t>hange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to'onga</a:t>
            </a:r>
            <a:r>
              <a:rPr lang="en-NZ" sz="2400" b="1" dirty="0">
                <a:latin typeface="Constantia" panose="02030602050306030303" pitchFamily="18" charset="0"/>
              </a:rPr>
              <a:t> 'o e kau '</a:t>
            </a:r>
            <a:r>
              <a:rPr lang="en-NZ" sz="2400" b="1" dirty="0" err="1">
                <a:latin typeface="Constantia" panose="02030602050306030303" pitchFamily="18" charset="0"/>
              </a:rPr>
              <a:t>Isipite</a:t>
            </a:r>
            <a:r>
              <a:rPr lang="en-NZ" sz="2400" b="1" dirty="0">
                <a:latin typeface="Constantia" panose="02030602050306030303" pitchFamily="18" charset="0"/>
              </a:rPr>
              <a:t> 'o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sai'ia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nofo</a:t>
            </a:r>
            <a:r>
              <a:rPr lang="en-NZ" sz="2400" b="1" dirty="0">
                <a:latin typeface="Constantia" panose="02030602050306030303" pitchFamily="18" charset="0"/>
              </a:rPr>
              <a:t> '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'</a:t>
            </a:r>
            <a:r>
              <a:rPr lang="en-NZ" sz="2400" b="1" dirty="0" err="1">
                <a:latin typeface="Constantia" panose="02030602050306030303" pitchFamily="18" charset="0"/>
              </a:rPr>
              <a:t>Isipite.Ko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na'e</a:t>
            </a:r>
            <a:r>
              <a:rPr lang="en-NZ" sz="2400" b="1" dirty="0">
                <a:latin typeface="Constantia" panose="02030602050306030303" pitchFamily="18" charset="0"/>
              </a:rPr>
              <a:t> '</a:t>
            </a:r>
            <a:r>
              <a:rPr lang="en-NZ" sz="2400" b="1" dirty="0" err="1">
                <a:latin typeface="Constantia" panose="02030602050306030303" pitchFamily="18" charset="0"/>
              </a:rPr>
              <a:t>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fakahaofi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'e he 'Eiki '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he '</a:t>
            </a:r>
            <a:r>
              <a:rPr lang="en-NZ" sz="2400" b="1" dirty="0" err="1">
                <a:latin typeface="Constantia" panose="02030602050306030303" pitchFamily="18" charset="0"/>
              </a:rPr>
              <a:t>uluaki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fakahaa'i</a:t>
            </a:r>
            <a:r>
              <a:rPr lang="en-NZ" sz="2400" b="1" dirty="0">
                <a:latin typeface="Constantia" panose="02030602050306030303" pitchFamily="18" charset="0"/>
              </a:rPr>
              <a:t> 'o Hono </a:t>
            </a:r>
            <a:r>
              <a:rPr lang="en-NZ" sz="2400" b="1" dirty="0" err="1">
                <a:latin typeface="Constantia" panose="02030602050306030303" pitchFamily="18" charset="0"/>
              </a:rPr>
              <a:t>malohi</a:t>
            </a:r>
            <a:r>
              <a:rPr lang="en-NZ" sz="2400" b="1" dirty="0">
                <a:latin typeface="Constantia" panose="02030602050306030303" pitchFamily="18" charset="0"/>
              </a:rPr>
              <a:t> '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he '</a:t>
            </a:r>
            <a:r>
              <a:rPr lang="en-NZ" sz="2400" b="1" dirty="0" err="1">
                <a:latin typeface="Constantia" panose="02030602050306030303" pitchFamily="18" charset="0"/>
              </a:rPr>
              <a:t>ao</a:t>
            </a:r>
            <a:r>
              <a:rPr lang="en-NZ" sz="2400" b="1" dirty="0">
                <a:latin typeface="Constantia" panose="02030602050306030303" pitchFamily="18" charset="0"/>
              </a:rPr>
              <a:t> 'o Felo </a:t>
            </a:r>
            <a:r>
              <a:rPr lang="en-NZ" sz="2400" b="1" dirty="0" err="1">
                <a:latin typeface="Constantia" panose="02030602050306030303" pitchFamily="18" charset="0"/>
              </a:rPr>
              <a:t>Na'a</a:t>
            </a:r>
            <a:r>
              <a:rPr lang="en-NZ" sz="2400" b="1" dirty="0">
                <a:latin typeface="Constantia" panose="02030602050306030303" pitchFamily="18" charset="0"/>
              </a:rPr>
              <a:t> ne orchestrated 'a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me'a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na'e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hoko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koe'uhi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developed 'a e </a:t>
            </a:r>
            <a:r>
              <a:rPr lang="en-NZ" sz="2400" b="1" dirty="0" err="1">
                <a:latin typeface="Constantia" panose="02030602050306030303" pitchFamily="18" charset="0"/>
              </a:rPr>
              <a:t>laumalie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fakatikitato</a:t>
            </a:r>
            <a:r>
              <a:rPr lang="en-NZ" sz="2400" b="1" dirty="0">
                <a:latin typeface="Constantia" panose="02030602050306030303" pitchFamily="18" charset="0"/>
              </a:rPr>
              <a:t> 'o e </a:t>
            </a:r>
            <a:r>
              <a:rPr lang="en-NZ" sz="2400" b="1" dirty="0" err="1">
                <a:latin typeface="Constantia" panose="02030602050306030303" pitchFamily="18" charset="0"/>
              </a:rPr>
              <a:t>tu'i</a:t>
            </a:r>
            <a:r>
              <a:rPr lang="en-NZ" sz="2400" b="1" dirty="0">
                <a:latin typeface="Constantia" panose="02030602050306030303" pitchFamily="18" charset="0"/>
              </a:rPr>
              <a:t> 'o '</a:t>
            </a:r>
            <a:r>
              <a:rPr lang="en-NZ" sz="2400" b="1" dirty="0" err="1">
                <a:latin typeface="Constantia" panose="02030602050306030303" pitchFamily="18" charset="0"/>
              </a:rPr>
              <a:t>Isipite</a:t>
            </a:r>
            <a:r>
              <a:rPr lang="en-NZ" sz="2400" b="1" dirty="0">
                <a:latin typeface="Constantia" panose="02030602050306030303" pitchFamily="18" charset="0"/>
              </a:rPr>
              <a:t> pea Hi </a:t>
            </a:r>
            <a:r>
              <a:rPr lang="en-NZ" sz="2400" b="1" dirty="0" err="1">
                <a:latin typeface="Constantia" panose="02030602050306030303" pitchFamily="18" charset="0"/>
              </a:rPr>
              <a:t>mights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fakamaau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totonú</a:t>
            </a:r>
            <a:r>
              <a:rPr lang="en-NZ" sz="2400" b="1" dirty="0">
                <a:latin typeface="Constantia" panose="02030602050306030303" pitchFamily="18" charset="0"/>
              </a:rPr>
              <a:t>, Hono </a:t>
            </a:r>
            <a:r>
              <a:rPr lang="en-NZ" sz="2400" b="1" dirty="0" err="1">
                <a:latin typeface="Constantia" panose="02030602050306030303" pitchFamily="18" charset="0"/>
              </a:rPr>
              <a:t>mālohí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ʻofá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fili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mavahe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ʻIsipite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foaki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 ki </a:t>
            </a:r>
            <a:r>
              <a:rPr lang="en-NZ" sz="2400" b="1" dirty="0" err="1">
                <a:latin typeface="Constantia" panose="02030602050306030303" pitchFamily="18" charset="0"/>
              </a:rPr>
              <a:t>Heʻene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ngāué</a:t>
            </a:r>
            <a:r>
              <a:rPr lang="en-NZ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6570164" y="6057231"/>
            <a:ext cx="431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Kau </a:t>
            </a:r>
            <a:r>
              <a:rPr lang="en-NZ" sz="1600" b="1" dirty="0" err="1"/>
              <a:t>Pēteliake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Kau </a:t>
            </a:r>
            <a:r>
              <a:rPr lang="en-NZ" sz="1600" b="1" dirty="0" err="1"/>
              <a:t>Palōfitá</a:t>
            </a:r>
            <a:r>
              <a:rPr lang="en-NZ" sz="1600" b="1" dirty="0"/>
              <a:t>, p. 236</a:t>
            </a:r>
          </a:p>
          <a:p>
            <a:pPr algn="r"/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6128" y="-18235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077206"/>
            <a:ext cx="12112171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Mōsese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ʻElone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tala kia Felo, “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e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Tukuange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kātoanga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au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toafa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.”Pea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pehēange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Felo, “Ko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koeʻuhi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talangofua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ki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leʻo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tukuange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tukuange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‘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Ekisotosi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805684" y="4216082"/>
            <a:ext cx="6386316" cy="23237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7A21A4"/>
                </a:solidFill>
              </a:rPr>
              <a:t>Ko e kole: “Tuku ke ‘alu hoku kakaí.”</a:t>
            </a:r>
          </a:p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7A21A4"/>
                </a:solidFill>
              </a:rPr>
              <a:t>         </a:t>
            </a:r>
            <a:r>
              <a:rPr lang="it-IT" sz="2000" b="1" dirty="0"/>
              <a:t>Ko e tali ‘a Felo (‘Ekisotosi 5:1-2)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         Ko e tali ‘a e kakai (‘Ekisotosi 5:3-21)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         Ko e tali ‘a e ‘Otua (‘Ekisotosi 5:22-6:8)</a:t>
            </a:r>
          </a:p>
          <a:p>
            <a:pPr>
              <a:spcBef>
                <a:spcPts val="600"/>
              </a:spcBef>
            </a:pPr>
            <a:r>
              <a:rPr lang="it-IT" sz="2000" b="1" dirty="0"/>
              <a:t>         Ko e tali ‘a Mosese (‘Ekisotosi 6:9-13)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A01965"/>
                </a:solidFill>
              </a:rPr>
              <a:t>Ko e </a:t>
            </a:r>
            <a:r>
              <a:rPr lang="en-NZ" sz="2000" b="1" dirty="0" err="1">
                <a:solidFill>
                  <a:srgbClr val="A01965"/>
                </a:solidFill>
              </a:rPr>
              <a:t>fatongia</a:t>
            </a:r>
            <a:r>
              <a:rPr lang="en-NZ" sz="2000" b="1" dirty="0">
                <a:solidFill>
                  <a:srgbClr val="A01965"/>
                </a:solidFill>
              </a:rPr>
              <a:t> ‘o Mosese </a:t>
            </a:r>
            <a:r>
              <a:rPr lang="en-NZ" sz="2000" b="1" dirty="0" err="1">
                <a:solidFill>
                  <a:srgbClr val="A01965"/>
                </a:solidFill>
              </a:rPr>
              <a:t>mo</a:t>
            </a:r>
            <a:r>
              <a:rPr lang="en-NZ" sz="2000" b="1" dirty="0">
                <a:solidFill>
                  <a:srgbClr val="A01965"/>
                </a:solidFill>
              </a:rPr>
              <a:t> ‘</a:t>
            </a:r>
            <a:r>
              <a:rPr lang="en-NZ" sz="2000" b="1" dirty="0" err="1">
                <a:solidFill>
                  <a:srgbClr val="A01965"/>
                </a:solidFill>
              </a:rPr>
              <a:t>Elone</a:t>
            </a:r>
            <a:r>
              <a:rPr lang="en-NZ" sz="2000" b="1" dirty="0">
                <a:solidFill>
                  <a:srgbClr val="A01965"/>
                </a:solidFill>
              </a:rPr>
              <a:t> (‘</a:t>
            </a:r>
            <a:r>
              <a:rPr lang="en-NZ" sz="2000" b="1" dirty="0" err="1">
                <a:solidFill>
                  <a:srgbClr val="A01965"/>
                </a:solidFill>
              </a:rPr>
              <a:t>Ekisotosi</a:t>
            </a:r>
            <a:r>
              <a:rPr lang="en-NZ" sz="2000" b="1" dirty="0">
                <a:solidFill>
                  <a:srgbClr val="A01965"/>
                </a:solidFill>
              </a:rPr>
              <a:t> 6:28-7:7)</a:t>
            </a:r>
            <a:endParaRPr lang="en" sz="2000" b="1" dirty="0">
              <a:solidFill>
                <a:srgbClr val="A0196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0"/>
            <a:ext cx="6156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ongo‘i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Mōsesé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faingofua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kia Felo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faka‘atā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‘Isileli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mavahe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Isipite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4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4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4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4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44922" y="4089333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344922" y="6012357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901791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fakafisingaʻi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tautea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Mōsese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mana; ...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fakalotosiʻi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2043532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kakaí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fakamālohi‘i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Felo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fakapapau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he‘enau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436E6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10574" y="884258"/>
            <a:ext cx="6156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hā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fakapotopoto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tukuange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fu‘u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tokolahi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tau‘atāina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ngāue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ai ‘a e kau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Isipité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568138" y="1635519"/>
            <a:ext cx="6343648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fi-FI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KOLE: "TUKUANGE HOKU KAKAI KE ʻALU"</a:t>
            </a:r>
            <a:endParaRPr lang="en" sz="6600" b="1" spc="300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TALI 'A FELO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887880" y="609582"/>
            <a:ext cx="10416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fehuʻi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Felo,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ʻKo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fanongo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tukuange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tukuange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ʻalu.ʻ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NZ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ʻEkisotosi</a:t>
            </a:r>
            <a:r>
              <a:rPr lang="en-NZ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5:2)</a:t>
            </a:r>
            <a:endParaRPr lang="en" sz="1400" b="1" dirty="0">
              <a:solidFill>
                <a:srgbClr val="EEC7EC"/>
              </a:solidFill>
              <a:effectLst>
                <a:glow rad="127000">
                  <a:srgbClr val="2D014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356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siʻi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Thutmose III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kaka hake ai ki he </a:t>
            </a:r>
            <a:r>
              <a:rPr lang="en-NZ" sz="2000" b="1" dirty="0" err="1"/>
              <a:t>taloni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malumalu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pule </a:t>
            </a:r>
            <a:r>
              <a:rPr lang="en-NZ" sz="2000" b="1" dirty="0" err="1"/>
              <a:t>ʻa</a:t>
            </a:r>
            <a:r>
              <a:rPr lang="en-NZ" sz="2000" b="1" dirty="0"/>
              <a:t> Hatshepsut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Mosese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ko e </a:t>
            </a:r>
            <a:r>
              <a:rPr lang="en-NZ" sz="2000" b="1" dirty="0" err="1"/>
              <a:t>felo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hola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Mosese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ʻIsipite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hongofulu</a:t>
            </a:r>
            <a:r>
              <a:rPr lang="en-NZ" sz="2000" b="1" dirty="0"/>
              <a:t> </a:t>
            </a:r>
            <a:r>
              <a:rPr lang="en-NZ" sz="2000" b="1" dirty="0" err="1"/>
              <a:t>tupu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Tutimose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332151" y="4944398"/>
            <a:ext cx="63568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tō’ongá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ngāue’aki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Fakahā</a:t>
            </a:r>
            <a:r>
              <a:rPr lang="en-NZ" sz="2000" b="1" dirty="0"/>
              <a:t> ko ha </a:t>
            </a:r>
            <a:r>
              <a:rPr lang="en-NZ" sz="2000" b="1" dirty="0" err="1"/>
              <a:t>faka’ilonga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fakafofonga’i</a:t>
            </a:r>
            <a:r>
              <a:rPr lang="en-NZ" sz="2000" b="1" dirty="0"/>
              <a:t> ‘</a:t>
            </a:r>
            <a:r>
              <a:rPr lang="en-NZ" sz="2000" b="1" dirty="0" err="1"/>
              <a:t>aki</a:t>
            </a:r>
            <a:r>
              <a:rPr lang="en-NZ" sz="2000" b="1" dirty="0"/>
              <a:t> ‘a e </a:t>
            </a:r>
            <a:r>
              <a:rPr lang="en-NZ" sz="2000" b="1" dirty="0" err="1"/>
              <a:t>pule’anga</a:t>
            </a:r>
            <a:r>
              <a:rPr lang="en-NZ" sz="2000" b="1" dirty="0"/>
              <a:t> </a:t>
            </a:r>
            <a:r>
              <a:rPr lang="en-NZ" sz="2000" b="1" dirty="0" err="1"/>
              <a:t>Falanisē</a:t>
            </a:r>
            <a:r>
              <a:rPr lang="en-NZ" sz="2000" b="1" dirty="0"/>
              <a:t> </a:t>
            </a:r>
            <a:r>
              <a:rPr lang="en-NZ" sz="2000" b="1" dirty="0" err="1"/>
              <a:t>lolotonga</a:t>
            </a:r>
            <a:r>
              <a:rPr lang="en-NZ" sz="2000" b="1" dirty="0"/>
              <a:t> ‘a e </a:t>
            </a:r>
            <a:r>
              <a:rPr lang="en-NZ" sz="2000" b="1" dirty="0" err="1"/>
              <a:t>liliu</a:t>
            </a:r>
            <a:r>
              <a:rPr lang="en-NZ" sz="2000" b="1" dirty="0"/>
              <a:t> ‘o e </a:t>
            </a:r>
            <a:r>
              <a:rPr lang="en-NZ" sz="2000" b="1" dirty="0" err="1"/>
              <a:t>senituli</a:t>
            </a:r>
            <a:r>
              <a:rPr lang="en-NZ" sz="2000" b="1" dirty="0"/>
              <a:t> 18 (</a:t>
            </a:r>
            <a:r>
              <a:rPr lang="en-NZ" sz="2000" b="1" dirty="0" err="1"/>
              <a:t>Fakh</a:t>
            </a:r>
            <a:r>
              <a:rPr lang="en-NZ" sz="2000" b="1" dirty="0"/>
              <a:t>. 11:8). </a:t>
            </a:r>
            <a:r>
              <a:rPr lang="en-NZ" sz="2000" b="1" dirty="0" err="1"/>
              <a:t>Hangē</a:t>
            </a:r>
            <a:r>
              <a:rPr lang="en-NZ" sz="2000" b="1" dirty="0"/>
              <a:t> ko </a:t>
            </a:r>
            <a:r>
              <a:rPr lang="en-NZ" sz="2000" b="1" dirty="0" err="1"/>
              <a:t>Feló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fakahā</a:t>
            </a:r>
            <a:r>
              <a:rPr lang="en-NZ" sz="2000" b="1" dirty="0"/>
              <a:t> ‘e he </a:t>
            </a:r>
            <a:r>
              <a:rPr lang="en-NZ" sz="2000" b="1" dirty="0" err="1"/>
              <a:t>Lepupilika</a:t>
            </a:r>
            <a:r>
              <a:rPr lang="en-NZ" sz="2000" b="1" dirty="0"/>
              <a:t> </a:t>
            </a:r>
            <a:r>
              <a:rPr lang="en-NZ" sz="2000" b="1" dirty="0" err="1"/>
              <a:t>Falaniseé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fakangata</a:t>
            </a:r>
            <a:r>
              <a:rPr lang="en-NZ" sz="2000" b="1" dirty="0"/>
              <a:t> ‘a e </a:t>
            </a:r>
            <a:r>
              <a:rPr lang="en-NZ" sz="2000" b="1" dirty="0" err="1"/>
              <a:t>lotú</a:t>
            </a:r>
            <a:r>
              <a:rPr lang="en-NZ" sz="2000" b="1" dirty="0"/>
              <a:t> pea </a:t>
            </a:r>
            <a:r>
              <a:rPr lang="en-NZ" sz="2000" b="1" dirty="0" err="1"/>
              <a:t>fakahā</a:t>
            </a:r>
            <a:r>
              <a:rPr lang="en-NZ" sz="2000" b="1" dirty="0"/>
              <a:t> ko ha </a:t>
            </a:r>
            <a:r>
              <a:rPr lang="en-NZ" sz="2000" b="1" dirty="0" err="1"/>
              <a:t>pule‘anga</a:t>
            </a:r>
            <a:r>
              <a:rPr lang="en-NZ" sz="2000" b="1" dirty="0"/>
              <a:t> </a:t>
            </a:r>
            <a:r>
              <a:rPr lang="en-NZ" sz="2000" b="1" dirty="0" err="1"/>
              <a:t>ta‘etui</a:t>
            </a:r>
            <a:r>
              <a:rPr lang="en-NZ" sz="2000" b="1" dirty="0"/>
              <a:t>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endParaRPr lang="en-NZ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025144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tali</a:t>
            </a:r>
            <a:r>
              <a:rPr lang="en-NZ" sz="2000" b="1" dirty="0"/>
              <a:t> ‘a </a:t>
            </a:r>
            <a:r>
              <a:rPr lang="en-NZ" sz="2000" b="1" dirty="0" err="1"/>
              <a:t>Tutimosé</a:t>
            </a:r>
            <a:r>
              <a:rPr lang="en-NZ" sz="2000" b="1" dirty="0"/>
              <a:t> ko ha pole </a:t>
            </a:r>
            <a:r>
              <a:rPr lang="en-NZ" sz="2000" b="1" dirty="0" err="1"/>
              <a:t>ia</a:t>
            </a:r>
            <a:r>
              <a:rPr lang="en-NZ" sz="2000" b="1" dirty="0"/>
              <a:t>, ‘o ‘</a:t>
            </a:r>
            <a:r>
              <a:rPr lang="en-NZ" sz="2000" b="1" dirty="0" err="1"/>
              <a:t>ikai</a:t>
            </a:r>
            <a:r>
              <a:rPr lang="en-NZ" sz="2000" b="1" dirty="0"/>
              <a:t> kia </a:t>
            </a:r>
            <a:r>
              <a:rPr lang="en-NZ" sz="2000" b="1" dirty="0" err="1"/>
              <a:t>Mōsese</a:t>
            </a:r>
            <a:r>
              <a:rPr lang="en-NZ" sz="2000" b="1" dirty="0"/>
              <a:t>, ka ki he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fakanounou</a:t>
            </a:r>
            <a:r>
              <a:rPr lang="en-NZ" sz="2000" b="1" dirty="0"/>
              <a:t>,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pole’i</a:t>
            </a:r>
            <a:r>
              <a:rPr lang="en-NZ" sz="2000" b="1" dirty="0"/>
              <a:t> ‘a e ‘</a:t>
            </a:r>
            <a:r>
              <a:rPr lang="en-NZ" sz="2000" b="1" dirty="0" err="1"/>
              <a:t>i</a:t>
            </a:r>
            <a:r>
              <a:rPr lang="en-NZ" sz="2000" b="1" dirty="0"/>
              <a:t> ai </a:t>
            </a:r>
            <a:r>
              <a:rPr lang="en-NZ" sz="2000" b="1" dirty="0" err="1"/>
              <a:t>tonu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(</a:t>
            </a:r>
            <a:r>
              <a:rPr lang="en-NZ" sz="2000" b="1" dirty="0" err="1"/>
              <a:t>Ekisotosi</a:t>
            </a:r>
            <a:r>
              <a:rPr lang="en-NZ" sz="2000" b="1" dirty="0"/>
              <a:t>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2410" y="2824816"/>
            <a:ext cx="6358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ta‘u</a:t>
            </a:r>
            <a:r>
              <a:rPr lang="en-NZ" sz="2000" b="1" dirty="0"/>
              <a:t> ‘e </a:t>
            </a:r>
            <a:r>
              <a:rPr lang="en-NZ" sz="2000" b="1" dirty="0" err="1"/>
              <a:t>fāngofulu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ai, </a:t>
            </a:r>
            <a:r>
              <a:rPr lang="en-NZ" sz="2000" b="1" dirty="0" err="1"/>
              <a:t>na‘e</a:t>
            </a:r>
            <a:r>
              <a:rPr lang="en-NZ" sz="2000" b="1" dirty="0"/>
              <a:t> toe ‘</a:t>
            </a:r>
            <a:r>
              <a:rPr lang="en-NZ" sz="2000" b="1" dirty="0" err="1"/>
              <a:t>ilo‘i</a:t>
            </a:r>
            <a:r>
              <a:rPr lang="en-NZ" sz="2000" b="1" dirty="0"/>
              <a:t> ‘e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fakamaau‘angá</a:t>
            </a:r>
            <a:r>
              <a:rPr lang="en-NZ" sz="2000" b="1" dirty="0"/>
              <a:t>.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ha‘u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‘a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totonu</a:t>
            </a:r>
            <a:r>
              <a:rPr lang="en-NZ" sz="2000" b="1" dirty="0"/>
              <a:t> ki he </a:t>
            </a:r>
            <a:r>
              <a:rPr lang="en-NZ" sz="2000" b="1" dirty="0" err="1"/>
              <a:t>taloní</a:t>
            </a:r>
            <a:r>
              <a:rPr lang="en-NZ" sz="2000" b="1" dirty="0"/>
              <a:t>? </a:t>
            </a:r>
            <a:r>
              <a:rPr lang="en-NZ" sz="2000" b="1" dirty="0" err="1"/>
              <a:t>Hala'atā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kolé</a:t>
            </a:r>
            <a:r>
              <a:rPr lang="en-NZ" sz="2000" b="1" dirty="0"/>
              <a:t>: “</a:t>
            </a:r>
            <a:r>
              <a:rPr lang="en-NZ" sz="2000" b="1" dirty="0" err="1"/>
              <a:t>Tukuange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kakaí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ʻalu</a:t>
            </a:r>
            <a:r>
              <a:rPr lang="en-NZ" sz="2000" b="1" dirty="0"/>
              <a:t>” ( </a:t>
            </a:r>
            <a:r>
              <a:rPr lang="en-NZ" sz="2000" b="1" dirty="0" err="1"/>
              <a:t>ʻEki</a:t>
            </a:r>
            <a:r>
              <a:rPr lang="en-NZ" sz="2000" b="1" dirty="0"/>
              <a:t> 5:1 ).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-119325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it-IT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TALI 'A E KAKAI 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472339"/>
            <a:ext cx="80327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“Ke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fakamaauʻi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fakanamukūʻi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ʻakimautolu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Felo, pea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tamaioʻeiki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heletā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honau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fakapoongi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ʻakimautolu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(‘Ekisotosi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fai</a:t>
            </a:r>
            <a:r>
              <a:rPr lang="en-NZ" sz="2000" b="1" dirty="0"/>
              <a:t> ‘e Mosese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faka’ilonga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oange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ao</a:t>
            </a:r>
            <a:r>
              <a:rPr lang="en-NZ" sz="2000" b="1" dirty="0"/>
              <a:t> ‘o e </a:t>
            </a:r>
            <a:r>
              <a:rPr lang="en-NZ" sz="2000" b="1" dirty="0" err="1"/>
              <a:t>kakai</a:t>
            </a:r>
            <a:r>
              <a:rPr lang="en-NZ" sz="2000" b="1" dirty="0"/>
              <a:t>,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tui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(Ek. 4:29-31). ‘Oku lava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faka‘uta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ki he </a:t>
            </a:r>
            <a:r>
              <a:rPr lang="en-NZ" sz="2000" b="1" dirty="0" err="1"/>
              <a:t>vēkeveke</a:t>
            </a:r>
            <a:r>
              <a:rPr lang="en-NZ" sz="2000" b="1" dirty="0"/>
              <a:t> ‘</a:t>
            </a:r>
            <a:r>
              <a:rPr lang="en-NZ" sz="2000" b="1" dirty="0" err="1"/>
              <a:t>enau</a:t>
            </a:r>
            <a:r>
              <a:rPr lang="en-NZ" sz="2000" b="1" dirty="0"/>
              <a:t> </a:t>
            </a:r>
            <a:r>
              <a:rPr lang="en-NZ" sz="2000" b="1" dirty="0" err="1"/>
              <a:t>tatali</a:t>
            </a:r>
            <a:r>
              <a:rPr lang="en-NZ" sz="2000" b="1" dirty="0"/>
              <a:t> ki he </a:t>
            </a:r>
            <a:r>
              <a:rPr lang="en-NZ" sz="2000" b="1" dirty="0" err="1"/>
              <a:t>tali</a:t>
            </a:r>
            <a:r>
              <a:rPr lang="en-NZ" sz="2000" b="1" dirty="0"/>
              <a:t> ‘a Felo ki </a:t>
            </a:r>
            <a:r>
              <a:rPr lang="en-NZ" sz="2000" b="1" dirty="0" err="1"/>
              <a:t>he‘enau</a:t>
            </a:r>
            <a:r>
              <a:rPr lang="en-NZ" sz="2000" b="1" dirty="0"/>
              <a:t> </a:t>
            </a:r>
            <a:r>
              <a:rPr lang="en-NZ" sz="2000" b="1" dirty="0" err="1"/>
              <a:t>kolé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459504"/>
            <a:ext cx="6948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taʻeʻamanekina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talí</a:t>
            </a:r>
            <a:r>
              <a:rPr lang="en-NZ" sz="2000" b="1" dirty="0"/>
              <a:t>.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pe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fakafisi</a:t>
            </a:r>
            <a:r>
              <a:rPr lang="en-NZ" sz="2000" b="1" dirty="0"/>
              <a:t> ‘a Felo, ka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fakamālohi’i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‘a e </a:t>
            </a:r>
            <a:r>
              <a:rPr lang="en-NZ" sz="2000" b="1" dirty="0" err="1"/>
              <a:t>ngāue</a:t>
            </a:r>
            <a:r>
              <a:rPr lang="en-NZ" sz="2000" b="1" dirty="0"/>
              <a:t> ‘o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oange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naunau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fiema’u</a:t>
            </a:r>
            <a:r>
              <a:rPr lang="en-NZ" sz="2000" b="1" dirty="0"/>
              <a:t>, ka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fiema’u</a:t>
            </a:r>
            <a:r>
              <a:rPr lang="en-NZ" sz="2000" b="1" dirty="0"/>
              <a:t> ‘a e ola </a:t>
            </a:r>
            <a:r>
              <a:rPr lang="en-NZ" sz="2000" b="1" dirty="0" err="1"/>
              <a:t>tatau</a:t>
            </a:r>
            <a:r>
              <a:rPr lang="en-NZ" sz="2000" b="1" dirty="0"/>
              <a:t> (Ek. 5:6-8). Ko e </a:t>
            </a:r>
            <a:r>
              <a:rPr lang="en-NZ" sz="2000" b="1" dirty="0" err="1"/>
              <a:t>hā</a:t>
            </a:r>
            <a:r>
              <a:rPr lang="en-NZ" sz="2000" b="1" dirty="0"/>
              <a:t> ‘a e ‘</a:t>
            </a:r>
            <a:r>
              <a:rPr lang="en-NZ" sz="2000" b="1" dirty="0" err="1"/>
              <a:t>uhinga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hilifaki‘i</a:t>
            </a:r>
            <a:r>
              <a:rPr lang="en-NZ" sz="2000" b="1" dirty="0"/>
              <a:t> ha </a:t>
            </a:r>
            <a:r>
              <a:rPr lang="en-NZ" sz="2000" b="1" dirty="0" err="1"/>
              <a:t>tu‘utu‘uni</a:t>
            </a:r>
            <a:r>
              <a:rPr lang="en-NZ" sz="2000" b="1" dirty="0"/>
              <a:t> </a:t>
            </a:r>
            <a:r>
              <a:rPr lang="en-NZ" sz="2000" b="1" dirty="0" err="1"/>
              <a:t>ta‘efakakaukau‘i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625105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ngaohikovi‘i</a:t>
            </a:r>
            <a:r>
              <a:rPr lang="en-NZ" sz="2000" b="1" dirty="0"/>
              <a:t> </a:t>
            </a:r>
            <a:r>
              <a:rPr lang="en-NZ" sz="2000" b="1" dirty="0" err="1"/>
              <a:t>kinautolú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lāunga</a:t>
            </a:r>
            <a:r>
              <a:rPr lang="en-NZ" sz="2000" b="1" dirty="0"/>
              <a:t> ‘a e kau pule </a:t>
            </a:r>
            <a:r>
              <a:rPr lang="en-NZ" sz="2000" b="1" dirty="0" err="1"/>
              <a:t>ngāué</a:t>
            </a:r>
            <a:r>
              <a:rPr lang="en-NZ" sz="2000" b="1" dirty="0"/>
              <a:t> kia Felo, ka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tukunoa‘i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.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tafoki</a:t>
            </a:r>
            <a:r>
              <a:rPr lang="en-NZ" sz="2000" b="1" dirty="0"/>
              <a:t> leva ‘o </a:t>
            </a:r>
            <a:r>
              <a:rPr lang="en-NZ" sz="2000" b="1" dirty="0" err="1"/>
              <a:t>fakafepaki’i</a:t>
            </a:r>
            <a:r>
              <a:rPr lang="en-NZ" sz="2000" b="1" dirty="0"/>
              <a:t> ‘a Mosese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Elone</a:t>
            </a:r>
            <a:r>
              <a:rPr lang="en-NZ" sz="2000" b="1" dirty="0"/>
              <a:t>, ‘o </a:t>
            </a:r>
            <a:r>
              <a:rPr lang="en-NZ" sz="2000" b="1" dirty="0" err="1"/>
              <a:t>tukuaki’i</a:t>
            </a:r>
            <a:r>
              <a:rPr lang="en-NZ" sz="2000" b="1" dirty="0"/>
              <a:t> </a:t>
            </a:r>
            <a:r>
              <a:rPr lang="en-NZ" sz="2000" b="1" dirty="0" err="1"/>
              <a:t>kinaua</a:t>
            </a:r>
            <a:r>
              <a:rPr lang="en-NZ" sz="2000" b="1" dirty="0"/>
              <a:t> ki </a:t>
            </a:r>
            <a:r>
              <a:rPr lang="en-NZ" sz="2000" b="1" dirty="0" err="1"/>
              <a:t>he’ena</a:t>
            </a:r>
            <a:r>
              <a:rPr lang="en-NZ" sz="2000" b="1" dirty="0"/>
              <a:t> </a:t>
            </a:r>
            <a:r>
              <a:rPr lang="en-NZ" sz="2000" b="1" dirty="0" err="1"/>
              <a:t>fakakovi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hona</a:t>
            </a:r>
            <a:r>
              <a:rPr lang="en-NZ" sz="2000" b="1" dirty="0"/>
              <a:t> </a:t>
            </a:r>
            <a:r>
              <a:rPr lang="en-NZ" sz="2000" b="1" dirty="0" err="1"/>
              <a:t>tu’unga</a:t>
            </a:r>
            <a:r>
              <a:rPr lang="en-NZ" sz="2000" b="1" dirty="0"/>
              <a:t> (Ek. 5:20-21).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196193"/>
            <a:ext cx="6948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ʻĒlone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fakatatau</a:t>
            </a:r>
            <a:r>
              <a:rPr lang="en-NZ" sz="2000" b="1" dirty="0"/>
              <a:t> kia </a:t>
            </a:r>
            <a:r>
              <a:rPr lang="en-NZ" sz="2000" b="1" dirty="0" err="1"/>
              <a:t>Tutimose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</a:t>
            </a:r>
            <a:r>
              <a:rPr lang="en-NZ" sz="2000" b="1" dirty="0"/>
              <a:t> “</a:t>
            </a:r>
            <a:r>
              <a:rPr lang="en-NZ" sz="2000" b="1" dirty="0" err="1"/>
              <a:t>mālōlō</a:t>
            </a:r>
            <a:r>
              <a:rPr lang="en-NZ" sz="2000" b="1" dirty="0"/>
              <a:t> [ </a:t>
            </a:r>
            <a:r>
              <a:rPr lang="en-NZ" sz="2000" b="1" dirty="0" err="1"/>
              <a:t>sāpate</a:t>
            </a:r>
            <a:r>
              <a:rPr lang="en-NZ" sz="2000" b="1" dirty="0"/>
              <a:t> ]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heʻena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ngāué</a:t>
            </a:r>
            <a:r>
              <a:rPr lang="en-NZ" sz="2000" b="1" dirty="0"/>
              <a:t>” ( </a:t>
            </a:r>
            <a:r>
              <a:rPr lang="en-NZ" sz="2000" b="1" dirty="0" err="1"/>
              <a:t>ʻEk</a:t>
            </a:r>
            <a:r>
              <a:rPr lang="en-NZ" sz="2000" b="1" dirty="0"/>
              <a:t>. 5:5 ). Kapau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ha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talanoa</a:t>
            </a:r>
            <a:r>
              <a:rPr lang="en-NZ" sz="2000" b="1" dirty="0"/>
              <a:t> ki he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tau’ataina</a:t>
            </a:r>
            <a:r>
              <a:rPr lang="en-NZ" sz="2000" b="1" dirty="0"/>
              <a:t>, pea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ha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kumi</a:t>
            </a:r>
            <a:r>
              <a:rPr lang="en-NZ" sz="2000" b="1" dirty="0"/>
              <a:t> </a:t>
            </a:r>
            <a:r>
              <a:rPr lang="en-NZ" sz="2000" b="1" dirty="0" err="1"/>
              <a:t>mohuku</a:t>
            </a:r>
            <a:r>
              <a:rPr lang="en-NZ" sz="2000" b="1" dirty="0"/>
              <a:t> (Ek. 5:9, 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-12815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it-IT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KO E TALI ‘A E ‘OTUA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474478"/>
            <a:ext cx="120015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“Ko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mamata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kia Felo: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nima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tukuange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nima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kapusi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(‘Ekisotosi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274921"/>
            <a:ext cx="9065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ita</a:t>
            </a:r>
            <a:r>
              <a:rPr lang="en-NZ" sz="2000" b="1" dirty="0"/>
              <a:t> ‘a Felo kia </a:t>
            </a:r>
            <a:r>
              <a:rPr lang="en-NZ" sz="2000" b="1" dirty="0" err="1"/>
              <a:t>Mōsese</a:t>
            </a:r>
            <a:r>
              <a:rPr lang="en-NZ" sz="2000" b="1" dirty="0"/>
              <a:t>.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ita</a:t>
            </a:r>
            <a:r>
              <a:rPr lang="en-NZ" sz="2000" b="1" dirty="0"/>
              <a:t> ‘a e </a:t>
            </a:r>
            <a:r>
              <a:rPr lang="en-NZ" sz="2000" b="1" dirty="0" err="1"/>
              <a:t>kakaí</a:t>
            </a:r>
            <a:r>
              <a:rPr lang="en-NZ" sz="2000" b="1" dirty="0"/>
              <a:t> kia </a:t>
            </a:r>
            <a:r>
              <a:rPr lang="en-NZ" sz="2000" b="1" dirty="0" err="1"/>
              <a:t>Mōsese</a:t>
            </a:r>
            <a:r>
              <a:rPr lang="en-NZ" sz="2000" b="1" dirty="0"/>
              <a:t>. ‘Oku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ita</a:t>
            </a:r>
            <a:r>
              <a:rPr lang="en-NZ" sz="2000" b="1" dirty="0"/>
              <a:t> ‘a Mosese... ka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hoha’a</a:t>
            </a:r>
            <a:r>
              <a:rPr lang="en-NZ" sz="2000" b="1" dirty="0"/>
              <a:t>, pea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tafoki</a:t>
            </a:r>
            <a:r>
              <a:rPr lang="en-NZ" sz="2000" b="1" dirty="0"/>
              <a:t> ki he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veiveiua</a:t>
            </a:r>
            <a:r>
              <a:rPr lang="en-NZ" sz="2000" b="1" dirty="0"/>
              <a:t>: “Ko e ha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fakamamahi’i</a:t>
            </a:r>
            <a:r>
              <a:rPr lang="en-NZ" sz="2000" b="1" dirty="0"/>
              <a:t> ai ‘a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ko e ha </a:t>
            </a:r>
            <a:r>
              <a:rPr lang="en-NZ" sz="2000" b="1" dirty="0" err="1"/>
              <a:t>na’a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fekau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ai au?” ( </a:t>
            </a:r>
            <a:r>
              <a:rPr lang="en-NZ" sz="2000" b="1" dirty="0" err="1"/>
              <a:t>ʻEkisotosi</a:t>
            </a:r>
            <a:r>
              <a:rPr lang="en-NZ" sz="2000" b="1" dirty="0"/>
              <a:t>. 5:22 ).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152949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086" y="1137527"/>
            <a:ext cx="2432304" cy="1618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Tau </a:t>
            </a:r>
            <a:r>
              <a:rPr lang="en-NZ" sz="2000" b="1" dirty="0" err="1"/>
              <a:t>sivisivi’i</a:t>
            </a:r>
            <a:r>
              <a:rPr lang="en-NZ" sz="2000" b="1" dirty="0"/>
              <a:t> ‘a e </a:t>
            </a:r>
            <a:r>
              <a:rPr lang="en-NZ" sz="2000" b="1" dirty="0" err="1"/>
              <a:t>tali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(</a:t>
            </a:r>
            <a:r>
              <a:rPr lang="en-NZ" sz="2000" b="1" dirty="0" err="1"/>
              <a:t>Ekisotosi</a:t>
            </a:r>
            <a:r>
              <a:rPr lang="en-NZ" sz="2000" b="1" dirty="0"/>
              <a:t> 6:1-8):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TALI 'A MOSESE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52396" y="769440"/>
            <a:ext cx="11887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lea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tokanga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au: pea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tokanga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fēfeeʻi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Felo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au, ko e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loungutu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taʻekamu</a:t>
            </a:r>
            <a:r>
              <a:rPr lang="en-NZ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au?”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(‘Ekisotosi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lea </a:t>
            </a:r>
            <a:r>
              <a:rPr lang="en-NZ" sz="2000" b="1" dirty="0" err="1"/>
              <a:t>fakalotolahi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toe lea ‘a Mosese ki he </a:t>
            </a:r>
            <a:r>
              <a:rPr lang="en-NZ" sz="2000" b="1" dirty="0" err="1"/>
              <a:t>kakai</a:t>
            </a:r>
            <a:r>
              <a:rPr lang="en-NZ" sz="2000" b="1" dirty="0"/>
              <a:t>, ka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(Ek. 6:9).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leva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toe lea kia Felo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tauʻatāina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(Ek. 6:10-11).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903255"/>
            <a:ext cx="76100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taimi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tau </a:t>
            </a:r>
            <a:r>
              <a:rPr lang="en-NZ" sz="2000" b="1" dirty="0" err="1"/>
              <a:t>a‘usia</a:t>
            </a:r>
            <a:r>
              <a:rPr lang="en-NZ" sz="2000" b="1" dirty="0"/>
              <a:t> ai ‘a e </a:t>
            </a:r>
            <a:r>
              <a:rPr lang="en-NZ" sz="2000" b="1" dirty="0" err="1"/>
              <a:t>loto-si‘í</a:t>
            </a:r>
            <a:r>
              <a:rPr lang="en-NZ" sz="2000" b="1" dirty="0"/>
              <a:t>, tau ‘ai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atautolu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lea ‘a ‘</a:t>
            </a:r>
            <a:r>
              <a:rPr lang="en-NZ" sz="2000" b="1" dirty="0" err="1"/>
              <a:t>Ēsafé</a:t>
            </a:r>
            <a:r>
              <a:rPr lang="en-NZ" sz="2000" b="1" dirty="0"/>
              <a:t>: “Ka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‘</a:t>
            </a:r>
            <a:r>
              <a:rPr lang="en-NZ" sz="2000" b="1" dirty="0" err="1"/>
              <a:t>iate</a:t>
            </a:r>
            <a:r>
              <a:rPr lang="en-NZ" sz="2000" b="1" dirty="0"/>
              <a:t> </a:t>
            </a:r>
            <a:r>
              <a:rPr lang="en-NZ" sz="2000" b="1" dirty="0" err="1"/>
              <a:t>koe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ai </a:t>
            </a:r>
            <a:r>
              <a:rPr lang="en-NZ" sz="2000" b="1" dirty="0" err="1"/>
              <a:t>pē</a:t>
            </a:r>
            <a:r>
              <a:rPr lang="en-NZ" sz="2000" b="1" dirty="0"/>
              <a:t>, he ‘</a:t>
            </a:r>
            <a:r>
              <a:rPr lang="en-NZ" sz="2000" b="1" dirty="0" err="1"/>
              <a:t>okú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puke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to‘omata‘ú</a:t>
            </a:r>
            <a:r>
              <a:rPr lang="en-NZ" sz="2000" b="1" dirty="0"/>
              <a:t>: ‘</a:t>
            </a:r>
            <a:r>
              <a:rPr lang="en-NZ" sz="2000" b="1" dirty="0" err="1"/>
              <a:t>okú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tataki au ‘</a:t>
            </a:r>
            <a:r>
              <a:rPr lang="en-NZ" sz="2000" b="1" dirty="0" err="1"/>
              <a:t>aki</a:t>
            </a:r>
            <a:r>
              <a:rPr lang="en-NZ" sz="2000" b="1" dirty="0"/>
              <a:t> </a:t>
            </a:r>
            <a:r>
              <a:rPr lang="en-NZ" sz="2000" b="1" dirty="0" err="1"/>
              <a:t>ho‘o</a:t>
            </a:r>
            <a:r>
              <a:rPr lang="en-NZ" sz="2000" b="1" dirty="0"/>
              <a:t> </a:t>
            </a:r>
            <a:r>
              <a:rPr lang="en-NZ" sz="2000" b="1" dirty="0" err="1"/>
              <a:t>fale‘í</a:t>
            </a:r>
            <a:r>
              <a:rPr lang="en-NZ" sz="2000" b="1" dirty="0"/>
              <a:t>, pea ‘</a:t>
            </a:r>
            <a:r>
              <a:rPr lang="en-NZ" sz="2000" b="1" dirty="0" err="1"/>
              <a:t>amui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talitali</a:t>
            </a:r>
            <a:r>
              <a:rPr lang="en-NZ" sz="2000" b="1" dirty="0"/>
              <a:t> au ki he </a:t>
            </a:r>
            <a:r>
              <a:rPr lang="en-NZ" sz="2000" b="1" dirty="0" err="1"/>
              <a:t>lāngilangí</a:t>
            </a:r>
            <a:r>
              <a:rPr lang="en-NZ" sz="2000" b="1" dirty="0"/>
              <a:t>. Ko </a:t>
            </a:r>
            <a:r>
              <a:rPr lang="en-NZ" sz="2000" b="1" dirty="0" err="1"/>
              <a:t>hai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ou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langí</a:t>
            </a:r>
            <a:r>
              <a:rPr lang="en-NZ" sz="2000" b="1" dirty="0"/>
              <a:t> ka ko </a:t>
            </a:r>
            <a:r>
              <a:rPr lang="en-NZ" sz="2000" b="1" dirty="0" err="1"/>
              <a:t>koe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? </a:t>
            </a:r>
            <a:r>
              <a:rPr lang="en-NZ" sz="2000" b="1" dirty="0" err="1"/>
              <a:t>tofiʻa</a:t>
            </a:r>
            <a:r>
              <a:rPr lang="en-NZ" sz="2000" b="1" dirty="0"/>
              <a:t>” (</a:t>
            </a:r>
            <a:r>
              <a:rPr lang="en-NZ" sz="2000" b="1" dirty="0" err="1"/>
              <a:t>Saame</a:t>
            </a:r>
            <a:r>
              <a:rPr lang="en-NZ" sz="2000" b="1" dirty="0"/>
              <a:t> 73:23–26  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loto-mamahi</a:t>
            </a:r>
            <a:r>
              <a:rPr lang="en-NZ" sz="2000" b="1" dirty="0"/>
              <a:t>, </a:t>
            </a:r>
            <a:r>
              <a:rPr lang="en-NZ" sz="2000" b="1" dirty="0" err="1"/>
              <a:t>loto-mafasia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loto-mamahi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. Ka, </a:t>
            </a:r>
            <a:r>
              <a:rPr lang="en-NZ" sz="2000" b="1" dirty="0" err="1"/>
              <a:t>hangē</a:t>
            </a:r>
            <a:r>
              <a:rPr lang="en-NZ" sz="2000" b="1" dirty="0"/>
              <a:t> ko e kau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lalahi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ongo‘i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iá</a:t>
            </a:r>
            <a:r>
              <a:rPr lang="en-NZ" sz="2000" b="1" dirty="0"/>
              <a:t>—</a:t>
            </a:r>
            <a:r>
              <a:rPr lang="en-NZ" sz="2000" b="1" dirty="0" err="1"/>
              <a:t>hangē</a:t>
            </a:r>
            <a:r>
              <a:rPr lang="en-NZ" sz="2000" b="1" dirty="0"/>
              <a:t> ko ‘</a:t>
            </a:r>
            <a:r>
              <a:rPr lang="en-NZ" sz="2000" b="1" dirty="0" err="1"/>
              <a:t>Ēsafe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Siopé</a:t>
            </a:r>
            <a:r>
              <a:rPr lang="en-NZ" sz="2000" b="1" dirty="0"/>
              <a:t>—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tukulolo</a:t>
            </a:r>
            <a:r>
              <a:rPr lang="en-NZ" sz="2000" b="1" dirty="0"/>
              <a:t> ki he </a:t>
            </a:r>
            <a:r>
              <a:rPr lang="en-NZ" sz="2000" b="1" dirty="0" err="1"/>
              <a:t>loto-mo‘uá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mālohi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falala</a:t>
            </a:r>
            <a:r>
              <a:rPr lang="en-NZ" sz="2000" b="1" dirty="0"/>
              <a:t> ki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ongoʻi</a:t>
            </a:r>
            <a:r>
              <a:rPr lang="en-NZ" sz="2000" b="1" dirty="0"/>
              <a:t> </a:t>
            </a:r>
            <a:r>
              <a:rPr lang="en-NZ" sz="2000" b="1" dirty="0" err="1"/>
              <a:t>lolotongá</a:t>
            </a:r>
            <a:r>
              <a:rPr lang="en-NZ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fakafisi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, </a:t>
            </a:r>
            <a:r>
              <a:rPr lang="en-NZ" sz="2000" b="1" dirty="0" err="1"/>
              <a:t>peá</a:t>
            </a:r>
            <a:r>
              <a:rPr lang="en-NZ" sz="2000" b="1" dirty="0"/>
              <a:t> ne toe </a:t>
            </a:r>
            <a:r>
              <a:rPr lang="en-NZ" sz="2000" b="1" dirty="0" err="1"/>
              <a:t>lulululu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ʻuhinga</a:t>
            </a:r>
            <a:r>
              <a:rPr lang="en-NZ" sz="2000" b="1" dirty="0"/>
              <a:t>: Kapau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kakaí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au,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Felo </a:t>
            </a:r>
            <a:r>
              <a:rPr lang="en-NZ" sz="2000" b="1" dirty="0" err="1"/>
              <a:t>kiate</a:t>
            </a:r>
            <a:r>
              <a:rPr lang="en-NZ" sz="2000" b="1" dirty="0"/>
              <a:t> au,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heʻeku</a:t>
            </a:r>
            <a:r>
              <a:rPr lang="en-NZ" sz="2000" b="1" dirty="0"/>
              <a:t> lea </a:t>
            </a:r>
            <a:r>
              <a:rPr lang="en-NZ" sz="2000" b="1" dirty="0" err="1"/>
              <a:t>kovi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hangē</a:t>
            </a:r>
            <a:r>
              <a:rPr lang="en-NZ" sz="2000" b="1" dirty="0"/>
              <a:t> ko </a:t>
            </a:r>
            <a:r>
              <a:rPr lang="en-NZ" sz="2000" b="1" dirty="0" err="1"/>
              <a:t>aú</a:t>
            </a:r>
            <a:r>
              <a:rPr lang="en-NZ" sz="2000" b="1" dirty="0"/>
              <a:t>? ( </a:t>
            </a:r>
            <a:r>
              <a:rPr lang="en-NZ" sz="2000" b="1" dirty="0" err="1"/>
              <a:t>ʻEki</a:t>
            </a:r>
            <a:r>
              <a:rPr lang="en-NZ" sz="2000" b="1" dirty="0"/>
              <a:t> 6:12 ).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64389" y="1370824"/>
            <a:ext cx="6343648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FATONGIA </a:t>
            </a:r>
          </a:p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'O MOSESE </a:t>
            </a:r>
          </a:p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 ĒLONE 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2182</Words>
  <Application>Microsoft Office PowerPoint</Application>
  <PresentationFormat>Panorámica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2025-06-22T14:18:26Z</dcterms:created>
  <dcterms:modified xsi:type="dcterms:W3CDTF">2025-07-14T16:21:43Z</dcterms:modified>
</cp:coreProperties>
</file>