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ko e ‘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‘o e Naila .</a:t>
          </a: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ko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laʻaa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92735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ko e ‘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‘o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fanga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ko e ‘otua ‘o e māmaní .</a:t>
          </a:r>
          <a:endParaRPr lang="en-N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 ko e ‘otua fefine ‘o e ngaahi vaotaá .</a:t>
          </a:r>
          <a:endParaRPr lang="en-N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ko e ʻotua fakatupu</a:t>
          </a:r>
          <a:endParaRPr lang="en-N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ko e ‘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otua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fefine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‘o 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fakamo‘uí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Nati, ko e ʻotua fefine ʻo e langí 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Seti, ko e 'otua 'o e ngaahi matangi 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67504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Nepa, ko e ‘otua ‘o e uite</a:t>
          </a:r>
          <a:endParaRPr lang="en-N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ko e ‘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‘o e Naila .</a:t>
          </a: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ko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laʻaa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0451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ko e ‘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‘o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fanga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ko e ‘otua ‘o e māmaní .</a:t>
          </a:r>
          <a:endParaRPr lang="en-N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 ko e ‘otua fefine ‘o e ngaahi vaotaá .</a:t>
          </a:r>
          <a:endParaRPr lang="en-N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ko e ʻotua fakatupu</a:t>
          </a:r>
          <a:endParaRPr lang="en-N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ko e ‘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otua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fefine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‘o 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fakamo‘uí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Nati, ko e ʻotua fefine ʻo e langí 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Seti, ko e 'otua 'o e ngaahi matangi 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832561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Nepa, ko e ‘otua ‘o e uite</a:t>
          </a:r>
          <a:endParaRPr lang="en-N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19/07/2025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590" y="-238126"/>
            <a:ext cx="259532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NGAAHI MALA</a:t>
            </a:r>
            <a:r>
              <a:rPr lang="en-NZ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ÏA</a:t>
            </a:r>
            <a:endParaRPr lang="en" sz="66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schemeClr val="accent5">
                    <a:lumMod val="50000"/>
                  </a:schemeClr>
                </a:solidFill>
              </a:rPr>
              <a:t>Lesoni 4 ki he ʻaho 26 ʻo Siulai,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590764"/>
            <a:ext cx="108108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folofola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leva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ʻEikí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kia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Mōsese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, “Tala kia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ʻĒlone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mafao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atu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nimá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tokotokó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vaitafé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halanga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vaí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anovaí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ʻai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ʻalu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hake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fanga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potó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fonua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ʻIsipité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(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ʻEkesōtosi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8:5 ).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0" y="-91856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MALA HONO UA : </a:t>
            </a:r>
            <a:r>
              <a:rPr lang="en-NZ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NGAAHI POTO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srgbClr val="438E67"/>
                </a:solidFill>
              </a:rPr>
              <a:t>‘</a:t>
            </a:r>
            <a:r>
              <a:rPr lang="en-NZ" sz="2000" b="1" dirty="0" err="1">
                <a:solidFill>
                  <a:srgbClr val="438E67"/>
                </a:solidFill>
              </a:rPr>
              <a:t>Ekisoto</a:t>
            </a:r>
            <a:r>
              <a:rPr lang="en-NZ" sz="2000" b="1" dirty="0">
                <a:solidFill>
                  <a:srgbClr val="438E67"/>
                </a:solidFill>
              </a:rPr>
              <a:t> 8:1-15 .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604543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toe </a:t>
            </a:r>
            <a:r>
              <a:rPr lang="en-NZ" sz="2000" b="1" dirty="0" err="1">
                <a:solidFill>
                  <a:prstClr val="black"/>
                </a:solidFill>
              </a:rPr>
              <a:t>faʻifaʻitaki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kau </a:t>
            </a:r>
            <a:r>
              <a:rPr lang="en-NZ" sz="2000" b="1" dirty="0" err="1">
                <a:solidFill>
                  <a:prstClr val="black"/>
                </a:solidFill>
              </a:rPr>
              <a:t>faimaná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mahakí</a:t>
            </a:r>
            <a:r>
              <a:rPr lang="en-NZ" sz="2000" b="1" dirty="0">
                <a:solidFill>
                  <a:prstClr val="black"/>
                </a:solidFill>
              </a:rPr>
              <a:t>, ka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lava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taʻofi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ia.</a:t>
            </a:r>
            <a:endParaRPr lang="en-NZ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0" y="711691"/>
            <a:ext cx="12191999" cy="64633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Pea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folofola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Sihova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kia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Mōsese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, “Tala kia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ʻElone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Mafao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atu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ho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tokotoko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taaʻi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ʻaki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ʻae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efu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ʻoe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fonua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koeʻuhi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hoko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ko e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fanga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kutu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fonua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kotoa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pē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ʻIsipite.Ekesotosi</a:t>
            </a:r>
            <a:r>
              <a:rPr lang="en-NZ" b="1" dirty="0">
                <a:solidFill>
                  <a:srgbClr val="8E7144"/>
                </a:solidFill>
                <a:latin typeface="Comic Sans MS" panose="030F0702030302020204" pitchFamily="66" charset="0"/>
              </a:rPr>
              <a:t> 8;16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MALA HONO TOLU : KUTU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Ekisotosi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415046"/>
              </p:ext>
            </p:extLst>
          </p:nvPr>
        </p:nvGraphicFramePr>
        <p:xfrm>
          <a:off x="395286" y="1494982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198161" y="4435171"/>
            <a:ext cx="40756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Ko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fakatupu</a:t>
            </a:r>
            <a:r>
              <a:rPr lang="en-NZ" sz="2000" b="1" dirty="0">
                <a:solidFill>
                  <a:prstClr val="black"/>
                </a:solidFill>
              </a:rPr>
              <a:t> ‘o e </a:t>
            </a:r>
            <a:r>
              <a:rPr lang="en-NZ" sz="2000" b="1" dirty="0" err="1">
                <a:solidFill>
                  <a:prstClr val="black"/>
                </a:solidFill>
              </a:rPr>
              <a:t>mo’ui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efu</a:t>
            </a:r>
            <a:r>
              <a:rPr lang="en-NZ" sz="2000" b="1" dirty="0">
                <a:solidFill>
                  <a:prstClr val="black"/>
                </a:solidFill>
              </a:rPr>
              <a:t> ‘o e </a:t>
            </a:r>
            <a:r>
              <a:rPr lang="en-NZ" sz="2000" b="1" dirty="0" err="1">
                <a:solidFill>
                  <a:prstClr val="black"/>
                </a:solidFill>
              </a:rPr>
              <a:t>kelekele</a:t>
            </a:r>
            <a:r>
              <a:rPr lang="en-NZ" sz="2000" b="1" dirty="0">
                <a:solidFill>
                  <a:prstClr val="black"/>
                </a:solidFill>
              </a:rPr>
              <a:t> (Sen. 1:24)? </a:t>
            </a: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toe ‘</a:t>
            </a:r>
            <a:r>
              <a:rPr lang="en-NZ" sz="2000" b="1" dirty="0" err="1">
                <a:solidFill>
                  <a:prstClr val="black"/>
                </a:solidFill>
              </a:rPr>
              <a:t>i</a:t>
            </a:r>
            <a:r>
              <a:rPr lang="en-NZ" sz="2000" b="1" dirty="0">
                <a:solidFill>
                  <a:prstClr val="black"/>
                </a:solidFill>
              </a:rPr>
              <a:t> ai ha </a:t>
            </a:r>
            <a:r>
              <a:rPr lang="en-NZ" sz="2000" b="1" dirty="0" err="1">
                <a:solidFill>
                  <a:prstClr val="black"/>
                </a:solidFill>
              </a:rPr>
              <a:t>veiveiua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tupu’anga</a:t>
            </a:r>
            <a:r>
              <a:rPr lang="en-NZ" sz="2000" b="1" dirty="0">
                <a:solidFill>
                  <a:prstClr val="black"/>
                </a:solidFill>
              </a:rPr>
              <a:t> ‘o 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mala: “Ko e </a:t>
            </a:r>
            <a:r>
              <a:rPr lang="en-NZ" sz="2000" b="1" dirty="0" err="1">
                <a:solidFill>
                  <a:prstClr val="black"/>
                </a:solidFill>
              </a:rPr>
              <a:t>tuhu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eni</a:t>
            </a:r>
            <a:r>
              <a:rPr lang="en-NZ" sz="2000" b="1" dirty="0">
                <a:solidFill>
                  <a:prstClr val="black"/>
                </a:solidFill>
              </a:rPr>
              <a:t> ‘o e ‘</a:t>
            </a:r>
            <a:r>
              <a:rPr lang="en-NZ" sz="2000" b="1" dirty="0" err="1">
                <a:solidFill>
                  <a:prstClr val="black"/>
                </a:solidFill>
              </a:rPr>
              <a:t>Otua</a:t>
            </a:r>
            <a:r>
              <a:rPr lang="en-NZ" sz="2000" b="1" dirty="0">
                <a:solidFill>
                  <a:prstClr val="black"/>
                </a:solidFill>
              </a:rPr>
              <a:t>” </a:t>
            </a:r>
            <a:br>
              <a:rPr lang="en-NZ" sz="2000" b="1" dirty="0">
                <a:solidFill>
                  <a:prstClr val="black"/>
                </a:solidFill>
              </a:rPr>
            </a:br>
            <a:r>
              <a:rPr lang="en-NZ" sz="2000" b="1" dirty="0">
                <a:solidFill>
                  <a:prstClr val="black"/>
                </a:solidFill>
              </a:rPr>
              <a:t>(Ek . 8:19). Pea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faifai</a:t>
            </a:r>
            <a:r>
              <a:rPr lang="en-NZ" sz="2000" b="1" dirty="0">
                <a:solidFill>
                  <a:prstClr val="black"/>
                </a:solidFill>
              </a:rPr>
              <a:t> pea </a:t>
            </a:r>
            <a:r>
              <a:rPr lang="en-NZ" sz="2000" b="1" dirty="0" err="1">
                <a:solidFill>
                  <a:prstClr val="black"/>
                </a:solidFill>
              </a:rPr>
              <a:t>fakalongolongo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kau </a:t>
            </a:r>
            <a:r>
              <a:rPr lang="en-NZ" sz="2000" b="1" dirty="0" err="1">
                <a:solidFill>
                  <a:prstClr val="black"/>
                </a:solidFill>
              </a:rPr>
              <a:t>faimaná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pea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haʻu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fuifui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fakamamahi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fale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Felo,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fale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ʻene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kau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tamaioʻeiki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ki he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fonua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ʻIsipite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pea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maumau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fonua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fuifui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(Ekisotosi 8:24)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MALA HONO FĀ (MAMAHIA): NGAAHI LANGO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srgbClr val="F88B47"/>
                </a:solidFill>
              </a:rPr>
              <a:t>ʻEkisoto</a:t>
            </a:r>
            <a:r>
              <a:rPr lang="en-NZ" sz="2000" b="1" dirty="0">
                <a:solidFill>
                  <a:srgbClr val="F88B47"/>
                </a:solidFill>
              </a:rPr>
              <a:t> 8:20-32.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873010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35509"/>
            <a:ext cx="50009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Ko e ‘</a:t>
            </a:r>
            <a:r>
              <a:rPr lang="en-NZ" sz="2000" b="1" dirty="0" err="1">
                <a:solidFill>
                  <a:prstClr val="black"/>
                </a:solidFill>
              </a:rPr>
              <a:t>uluaki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taimi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na‘e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malu‘i</a:t>
            </a:r>
            <a:r>
              <a:rPr lang="en-NZ" sz="2000" b="1" dirty="0">
                <a:solidFill>
                  <a:prstClr val="black"/>
                </a:solidFill>
              </a:rPr>
              <a:t> ai ‘a e kau ‘</a:t>
            </a:r>
            <a:r>
              <a:rPr lang="en-NZ" sz="2000" b="1" dirty="0" err="1">
                <a:solidFill>
                  <a:prstClr val="black"/>
                </a:solidFill>
              </a:rPr>
              <a:t>Isilelí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mahakí</a:t>
            </a:r>
            <a:r>
              <a:rPr lang="en-NZ" sz="2000" b="1" dirty="0">
                <a:solidFill>
                  <a:prstClr val="black"/>
                </a:solidFill>
              </a:rPr>
              <a:t>. </a:t>
            </a:r>
            <a:r>
              <a:rPr lang="en-NZ" sz="2000" b="1" dirty="0" err="1">
                <a:solidFill>
                  <a:prstClr val="black"/>
                </a:solidFill>
              </a:rPr>
              <a:t>Na‘e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atu</a:t>
            </a:r>
            <a:r>
              <a:rPr lang="en-NZ" sz="2000" b="1" dirty="0">
                <a:solidFill>
                  <a:prstClr val="black"/>
                </a:solidFill>
              </a:rPr>
              <a:t> ai ‘a Felo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alea‘i</a:t>
            </a:r>
            <a:r>
              <a:rPr lang="en-NZ" sz="2000" b="1" dirty="0">
                <a:solidFill>
                  <a:prstClr val="black"/>
                </a:solidFill>
              </a:rPr>
              <a:t>, ka </a:t>
            </a:r>
            <a:r>
              <a:rPr lang="en-NZ" sz="2000" b="1" dirty="0" err="1">
                <a:solidFill>
                  <a:prstClr val="black"/>
                </a:solidFill>
              </a:rPr>
              <a:t>na‘e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iku</a:t>
            </a:r>
            <a:r>
              <a:rPr lang="en-NZ" sz="2000" b="1" dirty="0">
                <a:solidFill>
                  <a:prstClr val="black"/>
                </a:solidFill>
              </a:rPr>
              <a:t> ‘o ‘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tauhi</a:t>
            </a:r>
            <a:r>
              <a:rPr lang="en-NZ" sz="2000" b="1" dirty="0">
                <a:solidFill>
                  <a:prstClr val="black"/>
                </a:solidFill>
              </a:rPr>
              <a:t> ‘a ‘</a:t>
            </a:r>
            <a:r>
              <a:rPr lang="en-NZ" sz="2000" b="1" dirty="0" err="1">
                <a:solidFill>
                  <a:prstClr val="black"/>
                </a:solidFill>
              </a:rPr>
              <a:t>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ngata‘anga</a:t>
            </a:r>
            <a:r>
              <a:rPr lang="en-NZ" sz="2000" b="1" dirty="0">
                <a:solidFill>
                  <a:prstClr val="black"/>
                </a:solidFill>
              </a:rPr>
              <a:t> ‘o e </a:t>
            </a:r>
            <a:r>
              <a:rPr lang="en-NZ" sz="2000" b="1" dirty="0" err="1">
                <a:solidFill>
                  <a:prstClr val="black"/>
                </a:solidFill>
              </a:rPr>
              <a:t>aleapaú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0" y="677108"/>
            <a:ext cx="12296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ʻomi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nima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Sihová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mala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fakalilifu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monumanu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vaó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—ki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hōsí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ʻasi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kāmelí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pea ki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hoʻomou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pulú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sipí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kosí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ʻEkesōtosi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9:3).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MALA HONO NIMA (MAMAFA): MATE 'A E NGAAHI PULU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815894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srgbClr val="12AA6C"/>
                </a:solidFill>
              </a:rPr>
              <a:t>ʻEkisoto</a:t>
            </a:r>
            <a:r>
              <a:rPr lang="en-NZ" sz="2000" b="1" dirty="0">
                <a:solidFill>
                  <a:srgbClr val="12AA6C"/>
                </a:solidFill>
              </a:rPr>
              <a:t>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7310394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216004"/>
            <a:ext cx="44567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Na‘e lahi ‘a e ngaahi ‘otua na‘e ‘ulu monumanu, ko ia na‘e fakamā‘ulalo‘i ai ‘e he mala ko ení ‘a e tokolahi taha ‘o kinautolú.</a:t>
            </a: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661719"/>
            <a:ext cx="11331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toʻo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efuefu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ngotoʻumu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tuʻu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Felo: pea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hake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Mōsese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pea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hoko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hangatāmaki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tupu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vakafoha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(Ekisotosi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MALA HONO ONO (MALOHI): NGAAHI PALA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5185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Ekisotosi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542128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5" y="4767768"/>
            <a:ext cx="57293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 err="1">
                <a:solidFill>
                  <a:prstClr val="black"/>
                </a:solidFill>
              </a:rPr>
              <a:t>Na’a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mo</a:t>
            </a:r>
            <a:r>
              <a:rPr lang="en-NZ" b="1" dirty="0">
                <a:solidFill>
                  <a:prstClr val="black"/>
                </a:solidFill>
              </a:rPr>
              <a:t> e kau </a:t>
            </a:r>
            <a:r>
              <a:rPr lang="en-NZ" b="1" dirty="0" err="1">
                <a:solidFill>
                  <a:prstClr val="black"/>
                </a:solidFill>
              </a:rPr>
              <a:t>faimana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na’e</a:t>
            </a:r>
            <a:r>
              <a:rPr lang="en-NZ" b="1" dirty="0">
                <a:solidFill>
                  <a:prstClr val="black"/>
                </a:solidFill>
              </a:rPr>
              <a:t> ‘</a:t>
            </a:r>
            <a:r>
              <a:rPr lang="en-NZ" b="1" dirty="0" err="1">
                <a:solidFill>
                  <a:prstClr val="black"/>
                </a:solidFill>
              </a:rPr>
              <a:t>ikai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nau</a:t>
            </a:r>
            <a:r>
              <a:rPr lang="en-NZ" b="1" dirty="0">
                <a:solidFill>
                  <a:prstClr val="black"/>
                </a:solidFill>
              </a:rPr>
              <a:t> lava ‘o </a:t>
            </a:r>
            <a:r>
              <a:rPr lang="en-NZ" b="1" dirty="0" err="1">
                <a:solidFill>
                  <a:prstClr val="black"/>
                </a:solidFill>
              </a:rPr>
              <a:t>fakamo’ui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kinautolu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Ekisoto</a:t>
            </a:r>
            <a:r>
              <a:rPr lang="en-NZ" b="1" dirty="0">
                <a:solidFill>
                  <a:prstClr val="black"/>
                </a:solidFill>
              </a:rPr>
              <a:t> 9:11). </a:t>
            </a:r>
            <a:r>
              <a:rPr lang="en-NZ" b="1" dirty="0" err="1">
                <a:solidFill>
                  <a:prstClr val="black"/>
                </a:solidFill>
              </a:rPr>
              <a:t>Na‘e</a:t>
            </a:r>
            <a:r>
              <a:rPr lang="en-NZ" b="1" dirty="0">
                <a:solidFill>
                  <a:prstClr val="black"/>
                </a:solidFill>
              </a:rPr>
              <a:t> ‘</a:t>
            </a:r>
            <a:r>
              <a:rPr lang="en-NZ" b="1" dirty="0" err="1">
                <a:solidFill>
                  <a:prstClr val="black"/>
                </a:solidFill>
              </a:rPr>
              <a:t>ikai</a:t>
            </a:r>
            <a:r>
              <a:rPr lang="en-NZ" b="1" dirty="0">
                <a:solidFill>
                  <a:prstClr val="black"/>
                </a:solidFill>
              </a:rPr>
              <a:t> ha </a:t>
            </a:r>
            <a:r>
              <a:rPr lang="en-NZ" b="1" dirty="0" err="1">
                <a:solidFill>
                  <a:prstClr val="black"/>
                </a:solidFill>
              </a:rPr>
              <a:t>veiveiua</a:t>
            </a:r>
            <a:r>
              <a:rPr lang="en-NZ" b="1" dirty="0">
                <a:solidFill>
                  <a:prstClr val="black"/>
                </a:solidFill>
              </a:rPr>
              <a:t> ‘a Felo </a:t>
            </a:r>
            <a:r>
              <a:rPr lang="en-NZ" b="1" dirty="0" err="1">
                <a:solidFill>
                  <a:prstClr val="black"/>
                </a:solidFill>
              </a:rPr>
              <a:t>fekau‘aki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mo</a:t>
            </a:r>
            <a:r>
              <a:rPr lang="en-NZ" b="1" dirty="0">
                <a:solidFill>
                  <a:prstClr val="black"/>
                </a:solidFill>
              </a:rPr>
              <a:t> e </a:t>
            </a:r>
            <a:r>
              <a:rPr lang="en-NZ" b="1" dirty="0" err="1">
                <a:solidFill>
                  <a:prstClr val="black"/>
                </a:solidFill>
              </a:rPr>
              <a:t>tupu‘anga</a:t>
            </a:r>
            <a:r>
              <a:rPr lang="en-NZ" b="1" dirty="0">
                <a:solidFill>
                  <a:prstClr val="black"/>
                </a:solidFill>
              </a:rPr>
              <a:t> ‘o e </a:t>
            </a:r>
            <a:r>
              <a:rPr lang="en-NZ" b="1" dirty="0" err="1">
                <a:solidFill>
                  <a:prstClr val="black"/>
                </a:solidFill>
              </a:rPr>
              <a:t>ngaahi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mala‘iá</a:t>
            </a:r>
            <a:r>
              <a:rPr lang="en-NZ" b="1" dirty="0">
                <a:solidFill>
                  <a:prstClr val="black"/>
                </a:solidFill>
              </a:rPr>
              <a:t>. Ka </a:t>
            </a:r>
            <a:r>
              <a:rPr lang="en-NZ" b="1" dirty="0" err="1">
                <a:solidFill>
                  <a:prstClr val="black"/>
                </a:solidFill>
              </a:rPr>
              <a:t>kuo</a:t>
            </a:r>
            <a:r>
              <a:rPr lang="en-NZ" b="1" dirty="0">
                <a:solidFill>
                  <a:prstClr val="black"/>
                </a:solidFill>
              </a:rPr>
              <a:t> ne </a:t>
            </a:r>
            <a:r>
              <a:rPr lang="en-NZ" b="1" dirty="0" err="1">
                <a:solidFill>
                  <a:prstClr val="black"/>
                </a:solidFill>
              </a:rPr>
              <a:t>tu’utu’uni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ne </a:t>
            </a:r>
            <a:r>
              <a:rPr lang="en-NZ" b="1" dirty="0" err="1">
                <a:solidFill>
                  <a:prstClr val="black"/>
                </a:solidFill>
              </a:rPr>
              <a:t>fakafisi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punou</a:t>
            </a:r>
            <a:r>
              <a:rPr lang="en-NZ" b="1" dirty="0">
                <a:solidFill>
                  <a:prstClr val="black"/>
                </a:solidFill>
              </a:rPr>
              <a:t> ki he ‘</a:t>
            </a:r>
            <a:r>
              <a:rPr lang="en-NZ" b="1" dirty="0" err="1">
                <a:solidFill>
                  <a:prstClr val="black"/>
                </a:solidFill>
              </a:rPr>
              <a:t>Otua</a:t>
            </a:r>
            <a:r>
              <a:rPr lang="en-NZ" b="1" dirty="0">
                <a:solidFill>
                  <a:prstClr val="black"/>
                </a:solidFill>
              </a:rPr>
              <a:t>, pea </a:t>
            </a:r>
            <a:r>
              <a:rPr lang="en-NZ" b="1" dirty="0" err="1">
                <a:solidFill>
                  <a:prstClr val="black"/>
                </a:solidFill>
              </a:rPr>
              <a:t>na’e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tuku</a:t>
            </a:r>
            <a:r>
              <a:rPr lang="en-NZ" b="1" dirty="0">
                <a:solidFill>
                  <a:prstClr val="black"/>
                </a:solidFill>
              </a:rPr>
              <a:t> ‘e he ‘</a:t>
            </a:r>
            <a:r>
              <a:rPr lang="en-NZ" b="1" dirty="0" err="1">
                <a:solidFill>
                  <a:prstClr val="black"/>
                </a:solidFill>
              </a:rPr>
              <a:t>Otua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ne utu ‘a e </a:t>
            </a:r>
            <a:r>
              <a:rPr lang="en-NZ" b="1" dirty="0" err="1">
                <a:solidFill>
                  <a:prstClr val="black"/>
                </a:solidFill>
              </a:rPr>
              <a:t>fua</a:t>
            </a:r>
            <a:r>
              <a:rPr lang="en-NZ" b="1" dirty="0">
                <a:solidFill>
                  <a:prstClr val="black"/>
                </a:solidFill>
              </a:rPr>
              <a:t> ‘o ‘</a:t>
            </a:r>
            <a:r>
              <a:rPr lang="en-NZ" b="1" dirty="0" err="1">
                <a:solidFill>
                  <a:prstClr val="black"/>
                </a:solidFill>
              </a:rPr>
              <a:t>ene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angatu’u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Ekisoto</a:t>
            </a:r>
            <a:r>
              <a:rPr lang="en-NZ" b="1" dirty="0">
                <a:solidFill>
                  <a:prstClr val="black"/>
                </a:solidFill>
              </a:rPr>
              <a:t> 9:12).</a:t>
            </a: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 e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feituʻulaʻā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ʻapongipongi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pule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tō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ʻuha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fakamamahi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tatau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ʻIsipite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talu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fokotuʻu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aʻu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heni</a:t>
            </a:r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(Ekisotosi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NZ" sz="4400" b="1" dirty="0">
                <a:ln/>
                <a:solidFill>
                  <a:schemeClr val="accent4"/>
                </a:solidFill>
              </a:rPr>
              <a:t>MALA HONO FITU (FAKA'AUHA): 'UHA MAKA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srgbClr val="2254AE"/>
                </a:solidFill>
              </a:rPr>
              <a:t>ʻEkisotosi</a:t>
            </a:r>
            <a:r>
              <a:rPr lang="en-NZ" sz="2000" b="1" dirty="0">
                <a:solidFill>
                  <a:srgbClr val="2254AE"/>
                </a:solidFill>
              </a:rPr>
              <a:t>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625543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218900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Na‘e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ahi‘ahi‘i</a:t>
            </a:r>
            <a:r>
              <a:rPr lang="en-NZ" sz="2000" b="1" dirty="0">
                <a:solidFill>
                  <a:prstClr val="black"/>
                </a:solidFill>
              </a:rPr>
              <a:t> ai ‘a e tui ‘a e kau ‘</a:t>
            </a:r>
            <a:r>
              <a:rPr lang="en-NZ" sz="2000" b="1" dirty="0" err="1">
                <a:solidFill>
                  <a:prstClr val="black"/>
                </a:solidFill>
              </a:rPr>
              <a:t>Isipité</a:t>
            </a:r>
            <a:r>
              <a:rPr lang="en-NZ" sz="2000" b="1" dirty="0">
                <a:solidFill>
                  <a:prstClr val="black"/>
                </a:solidFill>
              </a:rPr>
              <a:t>. Ko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tui </a:t>
            </a:r>
            <a:r>
              <a:rPr lang="en-NZ" sz="2000" b="1" dirty="0" err="1">
                <a:solidFill>
                  <a:prstClr val="black"/>
                </a:solidFill>
              </a:rPr>
              <a:t>na’a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fakahaofi</a:t>
            </a:r>
            <a:r>
              <a:rPr lang="en-NZ" sz="2000" b="1" dirty="0">
                <a:solidFill>
                  <a:prstClr val="black"/>
                </a:solidFill>
              </a:rPr>
              <a:t> ‘a e </a:t>
            </a:r>
            <a:r>
              <a:rPr lang="en-NZ" sz="2000" b="1" dirty="0" err="1">
                <a:solidFill>
                  <a:prstClr val="black"/>
                </a:solidFill>
              </a:rPr>
              <a:t>mo’ui</a:t>
            </a:r>
            <a:r>
              <a:rPr lang="en-NZ" sz="2000" b="1" dirty="0">
                <a:solidFill>
                  <a:prstClr val="black"/>
                </a:solidFill>
              </a:rPr>
              <a:t> ‘a ‘</a:t>
            </a:r>
            <a:r>
              <a:rPr lang="en-NZ" sz="2000" b="1" dirty="0" err="1">
                <a:solidFill>
                  <a:prstClr val="black"/>
                </a:solidFill>
              </a:rPr>
              <a:t>enau</a:t>
            </a:r>
            <a:r>
              <a:rPr lang="en-NZ" sz="2000" b="1" dirty="0">
                <a:solidFill>
                  <a:prstClr val="black"/>
                </a:solidFill>
              </a:rPr>
              <a:t> kau </a:t>
            </a:r>
            <a:r>
              <a:rPr lang="en-NZ" sz="2000" b="1" dirty="0" err="1">
                <a:solidFill>
                  <a:prstClr val="black"/>
                </a:solidFill>
              </a:rPr>
              <a:t>tamaio’eiki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enau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monumanu</a:t>
            </a:r>
            <a:r>
              <a:rPr lang="en-NZ" sz="2000" b="1" dirty="0">
                <a:solidFill>
                  <a:prstClr val="black"/>
                </a:solidFill>
              </a:rPr>
              <a:t> (Ek. 9:20). </a:t>
            </a: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tui ‘a Felo, pea </a:t>
            </a:r>
            <a:r>
              <a:rPr lang="en-NZ" sz="2000" b="1" dirty="0" err="1">
                <a:solidFill>
                  <a:prstClr val="black"/>
                </a:solidFill>
              </a:rPr>
              <a:t>neongo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na’a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vete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angahala</a:t>
            </a:r>
            <a:r>
              <a:rPr lang="en-NZ" sz="2000" b="1" dirty="0">
                <a:solidFill>
                  <a:prstClr val="black"/>
                </a:solidFill>
              </a:rPr>
              <a:t>, ka </a:t>
            </a: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fakamātoato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vete</a:t>
            </a:r>
            <a:r>
              <a:rPr lang="en-NZ" sz="2000" b="1" dirty="0">
                <a:solidFill>
                  <a:prstClr val="black"/>
                </a:solidFill>
              </a:rPr>
              <a:t> (Ek. 9:27-30).</a:t>
            </a: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-135699" y="688038"/>
            <a:ext cx="12463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taʻofi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tukuange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hoku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vakai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ʻomi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fanga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heʻe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ho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fonua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ʻapongipongi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(Ekisotosi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NZ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MALA HONO VALU (FAKA'AUHA): NGAAHI HE'E</a:t>
            </a:r>
            <a:endParaRPr lang="en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srgbClr val="AE4522"/>
                </a:solidFill>
              </a:rPr>
              <a:t>‘</a:t>
            </a:r>
            <a:r>
              <a:rPr lang="en-NZ" sz="2000" b="1" dirty="0" err="1">
                <a:solidFill>
                  <a:srgbClr val="AE4522"/>
                </a:solidFill>
              </a:rPr>
              <a:t>Ekisoto</a:t>
            </a:r>
            <a:r>
              <a:rPr lang="en-NZ" sz="2000" b="1" dirty="0">
                <a:solidFill>
                  <a:srgbClr val="AE4522"/>
                </a:solidFill>
              </a:rPr>
              <a:t> 10:1-20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8431131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‘I he </a:t>
            </a:r>
            <a:r>
              <a:rPr lang="en-NZ" sz="2000" b="1" dirty="0" err="1">
                <a:solidFill>
                  <a:prstClr val="black"/>
                </a:solidFill>
              </a:rPr>
              <a:t>faka’auha</a:t>
            </a:r>
            <a:r>
              <a:rPr lang="en-NZ" sz="2000" b="1" dirty="0">
                <a:solidFill>
                  <a:prstClr val="black"/>
                </a:solidFill>
              </a:rPr>
              <a:t> ‘o ‘</a:t>
            </a:r>
            <a:r>
              <a:rPr lang="en-NZ" sz="2000" b="1" dirty="0" err="1">
                <a:solidFill>
                  <a:prstClr val="black"/>
                </a:solidFill>
              </a:rPr>
              <a:t>Isipite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kole</a:t>
            </a:r>
            <a:r>
              <a:rPr lang="en-NZ" sz="2000" b="1" dirty="0">
                <a:solidFill>
                  <a:prstClr val="black"/>
                </a:solidFill>
              </a:rPr>
              <a:t> ‘a e kau ‘</a:t>
            </a:r>
            <a:r>
              <a:rPr lang="en-NZ" sz="2000" b="1" dirty="0" err="1">
                <a:solidFill>
                  <a:prstClr val="black"/>
                </a:solidFill>
              </a:rPr>
              <a:t>Isipite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tonu</a:t>
            </a:r>
            <a:r>
              <a:rPr lang="en-NZ" sz="2000" b="1" dirty="0">
                <a:solidFill>
                  <a:prstClr val="black"/>
                </a:solidFill>
              </a:rPr>
              <a:t> kia Felo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tukuange</a:t>
            </a:r>
            <a:r>
              <a:rPr lang="en-NZ" sz="2000" b="1" dirty="0">
                <a:solidFill>
                  <a:prstClr val="black"/>
                </a:solidFill>
              </a:rPr>
              <a:t> ‘a ‘Isileli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‘alu (Ek. 10:7).</a:t>
            </a: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folofola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Mōsese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Mafao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hake ho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nima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hoko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fakapoʻuli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fonua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ʻIsipite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ʻio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poʻuli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matolu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(Ekisotosi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it-IT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MALA HONO HIVA (FAKA'AUHA): PO'ULI 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Ekisotosi10:21-29.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782023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tuʻu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moʻui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ʻIsipite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ʻaho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tolu (Tuku </a:t>
            </a:r>
            <a:r>
              <a:rPr lang="en-NZ" sz="2000" b="1" dirty="0" err="1">
                <a:solidFill>
                  <a:prstClr val="black"/>
                </a:solidFill>
              </a:rPr>
              <a:t>kehe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Koseni</a:t>
            </a:r>
            <a:r>
              <a:rPr lang="en-NZ" sz="2000" b="1" dirty="0">
                <a:solidFill>
                  <a:prstClr val="black"/>
                </a:solidFill>
              </a:rPr>
              <a:t>).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foaki</a:t>
            </a:r>
            <a:r>
              <a:rPr lang="en-NZ" sz="2000" b="1" dirty="0">
                <a:solidFill>
                  <a:prstClr val="black"/>
                </a:solidFill>
              </a:rPr>
              <a:t> ʻ e he ʻ </a:t>
            </a:r>
            <a:r>
              <a:rPr lang="en-NZ" sz="2000" b="1" dirty="0" err="1">
                <a:solidFill>
                  <a:prstClr val="black"/>
                </a:solidFill>
              </a:rPr>
              <a:t>Otuá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taimi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fakalaulauloto</a:t>
            </a:r>
            <a:r>
              <a:rPr lang="en-NZ" sz="2000" b="1" dirty="0">
                <a:solidFill>
                  <a:prstClr val="black"/>
                </a:solidFill>
              </a:rPr>
              <a:t> ai, ʻ a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ʻ 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ngāueʻaongaʻaki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kakato</a:t>
            </a:r>
            <a:r>
              <a:rPr lang="en-NZ" sz="2000" b="1" dirty="0">
                <a:solidFill>
                  <a:prstClr val="black"/>
                </a:solidFill>
              </a:rPr>
              <a:t> ʻ e Felo.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66700" y="1507093"/>
            <a:ext cx="1162865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latin typeface="Constantia" panose="02030602050306030303" pitchFamily="18" charset="0"/>
              </a:rPr>
              <a:t>Kimuʻa</a:t>
            </a:r>
            <a:r>
              <a:rPr lang="en-US" sz="2600" b="1" dirty="0">
                <a:latin typeface="Constantia" panose="02030602050306030303" pitchFamily="18" charset="0"/>
              </a:rPr>
              <a:t> pea </a:t>
            </a:r>
            <a:r>
              <a:rPr lang="en-US" sz="2600" b="1" dirty="0" err="1">
                <a:latin typeface="Constantia" panose="02030602050306030303" pitchFamily="18" charset="0"/>
              </a:rPr>
              <a:t>fakahoko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ʻa</a:t>
            </a:r>
            <a:r>
              <a:rPr lang="en-US" sz="2600" b="1" dirty="0">
                <a:latin typeface="Constantia" panose="02030602050306030303" pitchFamily="18" charset="0"/>
              </a:rPr>
              <a:t> e mala </a:t>
            </a:r>
            <a:r>
              <a:rPr lang="en-US" sz="2600" b="1" dirty="0" err="1">
                <a:latin typeface="Constantia" panose="02030602050306030303" pitchFamily="18" charset="0"/>
              </a:rPr>
              <a:t>takitaha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latin typeface="Constantia" panose="02030602050306030303" pitchFamily="18" charset="0"/>
              </a:rPr>
              <a:t> pau </a:t>
            </a:r>
            <a:r>
              <a:rPr lang="en-US" sz="2600" b="1" dirty="0" err="1">
                <a:latin typeface="Constantia" panose="02030602050306030303" pitchFamily="18" charset="0"/>
              </a:rPr>
              <a:t>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fakamatalaʻi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Mōsese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hono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natulá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mo</a:t>
            </a:r>
            <a:r>
              <a:rPr lang="en-US" sz="2600" b="1" dirty="0"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latin typeface="Constantia" panose="02030602050306030303" pitchFamily="18" charset="0"/>
              </a:rPr>
              <a:t>ngaahi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nunuʻá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koeʻuhí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</a:t>
            </a:r>
            <a:r>
              <a:rPr lang="en-US" sz="2600" b="1" dirty="0">
                <a:latin typeface="Constantia" panose="02030602050306030303" pitchFamily="18" charset="0"/>
              </a:rPr>
              <a:t> lava </a:t>
            </a:r>
            <a:r>
              <a:rPr lang="en-US" sz="2600" b="1" dirty="0" err="1">
                <a:latin typeface="Constantia" panose="02030602050306030303" pitchFamily="18" charset="0"/>
              </a:rPr>
              <a:t>ʻe</a:t>
            </a:r>
            <a:r>
              <a:rPr lang="en-US" sz="2600" b="1" dirty="0"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latin typeface="Constantia" panose="02030602050306030303" pitchFamily="18" charset="0"/>
              </a:rPr>
              <a:t>tuʻí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fakahaofi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mei</a:t>
            </a:r>
            <a:r>
              <a:rPr lang="en-US" sz="2600" b="1" dirty="0">
                <a:latin typeface="Constantia" panose="02030602050306030303" pitchFamily="18" charset="0"/>
              </a:rPr>
              <a:t> ai </a:t>
            </a:r>
            <a:r>
              <a:rPr lang="en-US" sz="2600" b="1" dirty="0" err="1">
                <a:latin typeface="Constantia" panose="02030602050306030303" pitchFamily="18" charset="0"/>
              </a:rPr>
              <a:t>kapau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te</a:t>
            </a:r>
            <a:r>
              <a:rPr lang="en-US" sz="2600" b="1" dirty="0"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latin typeface="Constantia" panose="02030602050306030303" pitchFamily="18" charset="0"/>
              </a:rPr>
              <a:t>loto</a:t>
            </a:r>
            <a:r>
              <a:rPr lang="en-US" sz="2600" b="1" dirty="0">
                <a:latin typeface="Constantia" panose="02030602050306030303" pitchFamily="18" charset="0"/>
              </a:rPr>
              <a:t> ki </a:t>
            </a:r>
            <a:r>
              <a:rPr lang="en-US" sz="2600" b="1" dirty="0" err="1">
                <a:latin typeface="Constantia" panose="02030602050306030303" pitchFamily="18" charset="0"/>
              </a:rPr>
              <a:t>ai.Ko</a:t>
            </a:r>
            <a:r>
              <a:rPr lang="en-US" sz="2600" b="1" dirty="0"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latin typeface="Constantia" panose="02030602050306030303" pitchFamily="18" charset="0"/>
              </a:rPr>
              <a:t>tautea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kotoa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pē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fakafisingaʻí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muimui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ʻi</a:t>
            </a:r>
            <a:r>
              <a:rPr lang="en-US" sz="2600" b="1" dirty="0">
                <a:latin typeface="Constantia" panose="02030602050306030303" pitchFamily="18" charset="0"/>
              </a:rPr>
              <a:t> ha </a:t>
            </a:r>
            <a:r>
              <a:rPr lang="en-US" sz="2600" b="1" dirty="0" err="1">
                <a:latin typeface="Constantia" panose="02030602050306030303" pitchFamily="18" charset="0"/>
              </a:rPr>
              <a:t>tautea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ʻe</a:t>
            </a:r>
            <a:r>
              <a:rPr lang="en-US" sz="2600" b="1" dirty="0">
                <a:latin typeface="Constantia" panose="02030602050306030303" pitchFamily="18" charset="0"/>
              </a:rPr>
              <a:t> taha </a:t>
            </a:r>
            <a:r>
              <a:rPr lang="en-US" sz="2600" b="1" dirty="0" err="1">
                <a:latin typeface="Constantia" panose="02030602050306030303" pitchFamily="18" charset="0"/>
              </a:rPr>
              <a:t>ʻoku</a:t>
            </a:r>
            <a:r>
              <a:rPr lang="en-US" sz="2600" b="1" dirty="0">
                <a:latin typeface="Constantia" panose="02030602050306030303" pitchFamily="18" charset="0"/>
              </a:rPr>
              <a:t> toe </a:t>
            </a:r>
            <a:r>
              <a:rPr lang="en-US" sz="2600" b="1" dirty="0" err="1">
                <a:latin typeface="Constantia" panose="02030602050306030303" pitchFamily="18" charset="0"/>
              </a:rPr>
              <a:t>mamafa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ange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kae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ʻoua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fakavaivaiʻi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hono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loto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pōlepolé</a:t>
            </a:r>
            <a:r>
              <a:rPr lang="en-US" sz="2600" b="1" dirty="0">
                <a:latin typeface="Constantia" panose="02030602050306030303" pitchFamily="18" charset="0"/>
              </a:rPr>
              <a:t>, pea </a:t>
            </a:r>
            <a:r>
              <a:rPr lang="en-US" sz="2600" b="1" dirty="0" err="1">
                <a:latin typeface="Constantia" panose="02030602050306030303" pitchFamily="18" charset="0"/>
              </a:rPr>
              <a:t>te</a:t>
            </a:r>
            <a:r>
              <a:rPr lang="en-US" sz="2600" b="1" dirty="0"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latin typeface="Constantia" panose="02030602050306030303" pitchFamily="18" charset="0"/>
              </a:rPr>
              <a:t>fakamoʻoniʻi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ʻa</a:t>
            </a:r>
            <a:r>
              <a:rPr lang="en-US" sz="2600" b="1" dirty="0"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latin typeface="Constantia" panose="02030602050306030303" pitchFamily="18" charset="0"/>
              </a:rPr>
              <a:t>Tokotaha-Ngaohi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ʻo</a:t>
            </a:r>
            <a:r>
              <a:rPr lang="en-US" sz="2600" b="1" dirty="0"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latin typeface="Constantia" panose="02030602050306030303" pitchFamily="18" charset="0"/>
              </a:rPr>
              <a:t>langí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hangē</a:t>
            </a:r>
            <a:r>
              <a:rPr lang="en-US" sz="2600" b="1" dirty="0">
                <a:latin typeface="Constantia" panose="02030602050306030303" pitchFamily="18" charset="0"/>
              </a:rPr>
              <a:t> ko e </a:t>
            </a:r>
            <a:r>
              <a:rPr lang="en-US" sz="2600" b="1" dirty="0" err="1">
                <a:latin typeface="Constantia" panose="02030602050306030303" pitchFamily="18" charset="0"/>
              </a:rPr>
              <a:t>moʻoni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ʻa</a:t>
            </a:r>
            <a:r>
              <a:rPr lang="en-US" sz="2600" b="1" dirty="0"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latin typeface="Constantia" panose="02030602050306030303" pitchFamily="18" charset="0"/>
              </a:rPr>
              <a:t>ʻOtua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ʻo</a:t>
            </a:r>
            <a:r>
              <a:rPr lang="en-US" sz="2600" b="1" dirty="0">
                <a:latin typeface="Constantia" panose="02030602050306030303" pitchFamily="18" charset="0"/>
              </a:rPr>
              <a:t> e kau </a:t>
            </a:r>
            <a:r>
              <a:rPr lang="en-US" sz="2600" b="1" dirty="0" err="1">
                <a:latin typeface="Constantia" panose="02030602050306030303" pitchFamily="18" charset="0"/>
              </a:rPr>
              <a:t>ʻIsipité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faingamalie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sio</a:t>
            </a:r>
            <a:r>
              <a:rPr lang="en-US" sz="2600" b="1" dirty="0">
                <a:latin typeface="Constantia" panose="02030602050306030303" pitchFamily="18" charset="0"/>
              </a:rPr>
              <a:t> ki he </a:t>
            </a:r>
            <a:r>
              <a:rPr lang="en-US" sz="2600" b="1" dirty="0" err="1">
                <a:latin typeface="Constantia" panose="02030602050306030303" pitchFamily="18" charset="0"/>
              </a:rPr>
              <a:t>ta'e'aonga</a:t>
            </a:r>
            <a:r>
              <a:rPr lang="en-US" sz="2600" b="1" dirty="0">
                <a:latin typeface="Constantia" panose="02030602050306030303" pitchFamily="18" charset="0"/>
              </a:rPr>
              <a:t> 'o e </a:t>
            </a:r>
            <a:r>
              <a:rPr lang="en-US" sz="2600" b="1" dirty="0" err="1">
                <a:latin typeface="Constantia" panose="02030602050306030303" pitchFamily="18" charset="0"/>
              </a:rPr>
              <a:t>poto</a:t>
            </a:r>
            <a:r>
              <a:rPr lang="en-US" sz="2600" b="1" dirty="0">
                <a:latin typeface="Constantia" panose="02030602050306030303" pitchFamily="18" charset="0"/>
              </a:rPr>
              <a:t> 'o </a:t>
            </a:r>
            <a:r>
              <a:rPr lang="en-US" sz="2600" b="1" dirty="0" err="1">
                <a:latin typeface="Constantia" panose="02030602050306030303" pitchFamily="18" charset="0"/>
              </a:rPr>
              <a:t>honau</a:t>
            </a:r>
            <a:r>
              <a:rPr lang="en-US" sz="2600" b="1" dirty="0">
                <a:latin typeface="Constantia" panose="02030602050306030303" pitchFamily="18" charset="0"/>
              </a:rPr>
              <a:t> kau </a:t>
            </a:r>
            <a:r>
              <a:rPr lang="en-US" sz="2600" b="1" dirty="0" err="1">
                <a:latin typeface="Constantia" panose="02030602050306030303" pitchFamily="18" charset="0"/>
              </a:rPr>
              <a:t>tangata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malohi</a:t>
            </a:r>
            <a:r>
              <a:rPr lang="en-US" sz="2600" b="1" dirty="0">
                <a:latin typeface="Constantia" panose="02030602050306030303" pitchFamily="18" charset="0"/>
              </a:rPr>
              <a:t>, 'a e </a:t>
            </a:r>
            <a:r>
              <a:rPr lang="en-US" sz="2600" b="1" dirty="0" err="1">
                <a:latin typeface="Constantia" panose="02030602050306030303" pitchFamily="18" charset="0"/>
              </a:rPr>
              <a:t>vaivai</a:t>
            </a:r>
            <a:r>
              <a:rPr lang="en-US" sz="2600" b="1" dirty="0">
                <a:latin typeface="Constantia" panose="02030602050306030303" pitchFamily="18" charset="0"/>
              </a:rPr>
              <a:t> 'o e </a:t>
            </a:r>
            <a:r>
              <a:rPr lang="en-US" sz="2600" b="1" dirty="0" err="1">
                <a:latin typeface="Constantia" panose="02030602050306030303" pitchFamily="18" charset="0"/>
              </a:rPr>
              <a:t>malohi</a:t>
            </a:r>
            <a:r>
              <a:rPr lang="en-US" sz="2600" b="1" dirty="0">
                <a:latin typeface="Constantia" panose="02030602050306030303" pitchFamily="18" charset="0"/>
              </a:rPr>
              <a:t> 'o </a:t>
            </a:r>
            <a:r>
              <a:rPr lang="en-US" sz="2600" b="1" dirty="0" err="1">
                <a:latin typeface="Constantia" panose="02030602050306030303" pitchFamily="18" charset="0"/>
              </a:rPr>
              <a:t>honau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ngaahi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otua</a:t>
            </a:r>
            <a:r>
              <a:rPr lang="en-US" sz="2600" b="1" dirty="0">
                <a:latin typeface="Constantia" panose="02030602050306030303" pitchFamily="18" charset="0"/>
              </a:rPr>
              <a:t>, '</a:t>
            </a:r>
            <a:r>
              <a:rPr lang="en-US" sz="2600" b="1" dirty="0" err="1">
                <a:latin typeface="Constantia" panose="02030602050306030303" pitchFamily="18" charset="0"/>
              </a:rPr>
              <a:t>i</a:t>
            </a:r>
            <a:r>
              <a:rPr lang="en-US" sz="2600" b="1" dirty="0"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latin typeface="Constantia" panose="02030602050306030303" pitchFamily="18" charset="0"/>
              </a:rPr>
              <a:t>taimi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oku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fakafepaki'i</a:t>
            </a:r>
            <a:r>
              <a:rPr lang="en-US" sz="2600" b="1" dirty="0">
                <a:latin typeface="Constantia" panose="02030602050306030303" pitchFamily="18" charset="0"/>
              </a:rPr>
              <a:t> ai 'a e </a:t>
            </a:r>
            <a:r>
              <a:rPr lang="en-US" sz="2600" b="1" dirty="0" err="1">
                <a:latin typeface="Constantia" panose="02030602050306030303" pitchFamily="18" charset="0"/>
              </a:rPr>
              <a:t>kakai</a:t>
            </a:r>
            <a:r>
              <a:rPr lang="en-US" sz="2600" b="1" dirty="0">
                <a:latin typeface="Constantia" panose="02030602050306030303" pitchFamily="18" charset="0"/>
              </a:rPr>
              <a:t> 'o '</a:t>
            </a:r>
            <a:r>
              <a:rPr lang="en-US" sz="2600" b="1" dirty="0" err="1">
                <a:latin typeface="Constantia" panose="02030602050306030303" pitchFamily="18" charset="0"/>
              </a:rPr>
              <a:t>Isipite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he'enau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tauhi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aitoli</a:t>
            </a:r>
            <a:r>
              <a:rPr lang="en-US" sz="2600" b="1" dirty="0">
                <a:latin typeface="Constantia" panose="02030602050306030303" pitchFamily="18" charset="0"/>
              </a:rPr>
              <a:t> pea </a:t>
            </a:r>
            <a:r>
              <a:rPr lang="en-US" sz="2600" b="1" dirty="0" err="1">
                <a:latin typeface="Constantia" panose="02030602050306030303" pitchFamily="18" charset="0"/>
              </a:rPr>
              <a:t>fakalongolongo'i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enau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pōlepole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i</a:t>
            </a:r>
            <a:r>
              <a:rPr lang="en-US" sz="2600" b="1" dirty="0"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latin typeface="Constantia" panose="02030602050306030303" pitchFamily="18" charset="0"/>
              </a:rPr>
              <a:t>ngaahi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tapuaki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oku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ma'u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honau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ngaahi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otua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ta'e'uhinga</a:t>
            </a:r>
            <a:r>
              <a:rPr lang="en-US" sz="2600" b="1" dirty="0">
                <a:latin typeface="Constantia" panose="02030602050306030303" pitchFamily="18" charset="0"/>
              </a:rPr>
              <a:t> 'e </a:t>
            </a:r>
            <a:r>
              <a:rPr lang="en-US" sz="2600" b="1" dirty="0" err="1">
                <a:latin typeface="Constantia" panose="02030602050306030303" pitchFamily="18" charset="0"/>
              </a:rPr>
              <a:t>fakalangilangi'i</a:t>
            </a:r>
            <a:r>
              <a:rPr lang="en-US" sz="2600" b="1" dirty="0">
                <a:latin typeface="Constantia" panose="02030602050306030303" pitchFamily="18" charset="0"/>
              </a:rPr>
              <a:t> 'a Hono </a:t>
            </a:r>
            <a:r>
              <a:rPr lang="en-US" sz="2600" b="1" dirty="0" err="1">
                <a:latin typeface="Constantia" panose="02030602050306030303" pitchFamily="18" charset="0"/>
              </a:rPr>
              <a:t>hingoa</a:t>
            </a:r>
            <a:r>
              <a:rPr lang="en-US" sz="2600" b="1" dirty="0">
                <a:latin typeface="Constantia" panose="02030602050306030303" pitchFamily="18" charset="0"/>
              </a:rPr>
              <a:t> '</a:t>
            </a:r>
            <a:r>
              <a:rPr lang="en-US" sz="2600" b="1" dirty="0" err="1">
                <a:latin typeface="Constantia" panose="02030602050306030303" pitchFamily="18" charset="0"/>
              </a:rPr>
              <a:t>o'ona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ke</a:t>
            </a:r>
            <a:r>
              <a:rPr lang="en-US" sz="2600" b="1" dirty="0">
                <a:latin typeface="Constantia" panose="02030602050306030303" pitchFamily="18" charset="0"/>
              </a:rPr>
              <a:t> His powers at he mighty. </a:t>
            </a:r>
            <a:r>
              <a:rPr lang="en-US" sz="2600" b="1" dirty="0" err="1">
                <a:latin typeface="Constantia" panose="02030602050306030303" pitchFamily="18" charset="0"/>
              </a:rPr>
              <a:t>na‘e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taki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tafoki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mei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he‘enau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tauhi</a:t>
            </a:r>
            <a:r>
              <a:rPr lang="en-US" sz="2600" b="1" dirty="0">
                <a:latin typeface="Constantia" panose="02030602050306030303" pitchFamily="18" charset="0"/>
              </a:rPr>
              <a:t> ‘</a:t>
            </a:r>
            <a:r>
              <a:rPr lang="en-US" sz="2600" b="1" dirty="0" err="1">
                <a:latin typeface="Constantia" panose="02030602050306030303" pitchFamily="18" charset="0"/>
              </a:rPr>
              <a:t>aitolí</a:t>
            </a:r>
            <a:r>
              <a:rPr lang="en-US" sz="2600" b="1" dirty="0">
                <a:latin typeface="Constantia" panose="02030602050306030303" pitchFamily="18" charset="0"/>
              </a:rPr>
              <a:t> pea </a:t>
            </a:r>
            <a:r>
              <a:rPr lang="en-US" sz="2600" b="1" dirty="0" err="1">
                <a:latin typeface="Constantia" panose="02030602050306030303" pitchFamily="18" charset="0"/>
              </a:rPr>
              <a:t>fai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kiate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Ia</a:t>
            </a:r>
            <a:r>
              <a:rPr lang="en-US" sz="2600" b="1" dirty="0">
                <a:latin typeface="Constantia" panose="02030602050306030303" pitchFamily="18" charset="0"/>
              </a:rPr>
              <a:t> ‘a e </a:t>
            </a:r>
            <a:r>
              <a:rPr lang="en-US" sz="2600" b="1" dirty="0" err="1">
                <a:latin typeface="Constantia" panose="02030602050306030303" pitchFamily="18" charset="0"/>
              </a:rPr>
              <a:t>lotu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ma‘á</a:t>
            </a:r>
            <a:r>
              <a:rPr lang="en-US" sz="2600" b="1" dirty="0">
                <a:latin typeface="Constantia" panose="02030602050306030303" pitchFamily="18" charset="0"/>
              </a:rPr>
              <a:t>.”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</a:t>
            </a:r>
            <a:r>
              <a:rPr lang="en-NZ" b="1" dirty="0"/>
              <a:t>Kau </a:t>
            </a:r>
            <a:r>
              <a:rPr lang="en-NZ" b="1" dirty="0" err="1"/>
              <a:t>Pēteliake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Kau </a:t>
            </a:r>
            <a:r>
              <a:rPr lang="en-NZ" b="1" dirty="0" err="1"/>
              <a:t>Palōfitá</a:t>
            </a:r>
            <a:r>
              <a:rPr lang="en-NZ" b="1" dirty="0"/>
              <a:t>, p. 263</a:t>
            </a:r>
            <a:r>
              <a:rPr lang="en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-1"/>
            <a:ext cx="6591299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Pea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fefeka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loto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Felo, pea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ʻikai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ne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tuku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fānau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ʻalu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hangē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e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folofola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kia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Mōsese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‘E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kisotosi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NZ" sz="2000" b="1" dirty="0">
                <a:solidFill>
                  <a:srgbClr val="4F7F0D"/>
                </a:solidFill>
              </a:rPr>
              <a:t>Ko e </a:t>
            </a:r>
            <a:r>
              <a:rPr lang="en-NZ" sz="2000" b="1" dirty="0" err="1">
                <a:solidFill>
                  <a:srgbClr val="4F7F0D"/>
                </a:solidFill>
              </a:rPr>
              <a:t>tomuʻa</a:t>
            </a:r>
            <a:r>
              <a:rPr lang="en-NZ" sz="2000" b="1" dirty="0">
                <a:solidFill>
                  <a:srgbClr val="4F7F0D"/>
                </a:solidFill>
              </a:rPr>
              <a:t> </a:t>
            </a:r>
            <a:r>
              <a:rPr lang="en-NZ" sz="2000" b="1" dirty="0" err="1">
                <a:solidFill>
                  <a:srgbClr val="4F7F0D"/>
                </a:solidFill>
              </a:rPr>
              <a:t>leá</a:t>
            </a:r>
            <a:r>
              <a:rPr lang="en-NZ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Ngata </a:t>
            </a:r>
            <a:r>
              <a:rPr lang="en-NZ" sz="2000" b="1" dirty="0" err="1"/>
              <a:t>m</a:t>
            </a:r>
            <a:r>
              <a:rPr lang="en-NZ" sz="2000" b="1" dirty="0" err="1">
                <a:latin typeface="Comic Sans MS" panose="030F0702030302020204" pitchFamily="66" charset="0"/>
              </a:rPr>
              <a:t>ālohi</a:t>
            </a:r>
            <a:r>
              <a:rPr lang="en-NZ" sz="2000" b="1" dirty="0"/>
              <a:t> (</a:t>
            </a:r>
            <a:r>
              <a:rPr lang="en-NZ" sz="2000" b="1" dirty="0" err="1"/>
              <a:t>Ekisotosi</a:t>
            </a:r>
            <a:r>
              <a:rPr lang="en-NZ" sz="2000" b="1" dirty="0"/>
              <a:t> 7:8-12)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loto</a:t>
            </a:r>
            <a:r>
              <a:rPr lang="en-NZ" sz="2000" b="1" dirty="0"/>
              <a:t> </a:t>
            </a:r>
            <a:r>
              <a:rPr lang="en-NZ" sz="2000" b="1" dirty="0" err="1"/>
              <a:t>fefeka</a:t>
            </a:r>
            <a:r>
              <a:rPr lang="en-NZ" sz="2000" b="1" dirty="0"/>
              <a:t> (</a:t>
            </a:r>
            <a:r>
              <a:rPr lang="en-NZ" sz="2000" b="1" dirty="0" err="1"/>
              <a:t>Ekisotosi</a:t>
            </a:r>
            <a:r>
              <a:rPr lang="en-NZ" sz="2000" b="1" dirty="0"/>
              <a:t> 7:13)</a:t>
            </a:r>
          </a:p>
          <a:p>
            <a:pPr>
              <a:spcBef>
                <a:spcPts val="1800"/>
              </a:spcBef>
            </a:pPr>
            <a:r>
              <a:rPr lang="en-NZ" sz="2000" b="1" dirty="0">
                <a:solidFill>
                  <a:srgbClr val="263DCA"/>
                </a:solidFill>
              </a:rPr>
              <a:t>Ko e </a:t>
            </a:r>
            <a:r>
              <a:rPr lang="en-NZ" sz="2000" b="1" dirty="0" err="1">
                <a:solidFill>
                  <a:srgbClr val="263DCA"/>
                </a:solidFill>
              </a:rPr>
              <a:t>ngaahi</a:t>
            </a:r>
            <a:r>
              <a:rPr lang="en-NZ" sz="2000" b="1" dirty="0">
                <a:solidFill>
                  <a:srgbClr val="263DCA"/>
                </a:solidFill>
              </a:rPr>
              <a:t> </a:t>
            </a:r>
            <a:r>
              <a:rPr lang="en-NZ" sz="2000" b="1" dirty="0" err="1">
                <a:solidFill>
                  <a:srgbClr val="263DCA"/>
                </a:solidFill>
              </a:rPr>
              <a:t>mala’ia</a:t>
            </a:r>
            <a:r>
              <a:rPr lang="en-NZ" sz="2000" b="1" dirty="0">
                <a:solidFill>
                  <a:srgbClr val="263DC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Tolu e </a:t>
            </a:r>
            <a:r>
              <a:rPr lang="en-NZ" sz="2000" b="1" dirty="0" err="1"/>
              <a:t>tautea</a:t>
            </a:r>
            <a:r>
              <a:rPr lang="en-NZ" sz="2000" b="1" dirty="0"/>
              <a:t> </a:t>
            </a:r>
            <a:r>
              <a:rPr lang="en-NZ" sz="2000" b="1" dirty="0" err="1"/>
              <a:t>vaivai</a:t>
            </a:r>
            <a:r>
              <a:rPr lang="en-NZ" sz="2000" b="1" dirty="0"/>
              <a:t> (‘</a:t>
            </a:r>
            <a:r>
              <a:rPr lang="en-NZ" sz="2000" b="1" dirty="0" err="1"/>
              <a:t>Ekisotosi</a:t>
            </a:r>
            <a:r>
              <a:rPr lang="en-NZ" sz="2000" b="1" dirty="0"/>
              <a:t> 7:14-8:19)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Tolu e </a:t>
            </a:r>
            <a:r>
              <a:rPr lang="en-NZ" sz="2000" b="1" dirty="0" err="1"/>
              <a:t>tautea</a:t>
            </a:r>
            <a:r>
              <a:rPr lang="en-NZ" sz="2000" b="1" dirty="0"/>
              <a:t> </a:t>
            </a:r>
            <a:r>
              <a:rPr lang="en-NZ" sz="2000" b="1" dirty="0" err="1"/>
              <a:t>mamafa</a:t>
            </a:r>
            <a:r>
              <a:rPr lang="en-NZ" sz="2000" b="1" dirty="0"/>
              <a:t> (‘</a:t>
            </a:r>
            <a:r>
              <a:rPr lang="en-NZ" sz="2000" b="1" dirty="0" err="1"/>
              <a:t>Ekisotosi</a:t>
            </a:r>
            <a:r>
              <a:rPr lang="en-NZ" sz="2000" b="1" dirty="0"/>
              <a:t> 8:20-9:12)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Tolu e </a:t>
            </a:r>
            <a:r>
              <a:rPr lang="en-NZ" sz="2000" b="1" dirty="0" err="1"/>
              <a:t>tautea</a:t>
            </a:r>
            <a:r>
              <a:rPr lang="en-NZ" sz="2000" b="1" dirty="0"/>
              <a:t> </a:t>
            </a:r>
            <a:r>
              <a:rPr lang="en-NZ" sz="2000" b="1" dirty="0" err="1"/>
              <a:t>fakaauha</a:t>
            </a:r>
            <a:r>
              <a:rPr lang="en-NZ" sz="2000" b="1" dirty="0"/>
              <a:t> (‘</a:t>
            </a:r>
            <a:r>
              <a:rPr lang="en-NZ" sz="2000" b="1" dirty="0" err="1"/>
              <a:t>Ekisotosi</a:t>
            </a:r>
            <a:r>
              <a:rPr lang="en-NZ" sz="2000" b="1" dirty="0"/>
              <a:t> 9:13-10:29)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2" y="-1917"/>
            <a:ext cx="6543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‘I he </a:t>
            </a:r>
            <a:r>
              <a:rPr lang="en-NZ" sz="2000" b="1" dirty="0" err="1"/>
              <a:t>taimi</a:t>
            </a:r>
            <a:r>
              <a:rPr lang="en-NZ" sz="2000" b="1" dirty="0"/>
              <a:t> </a:t>
            </a:r>
            <a:r>
              <a:rPr lang="en-NZ" sz="2000" b="1" dirty="0" err="1"/>
              <a:t>na‘e</a:t>
            </a:r>
            <a:r>
              <a:rPr lang="en-NZ" sz="2000" b="1" dirty="0"/>
              <a:t> </a:t>
            </a:r>
            <a:r>
              <a:rPr lang="en-NZ" sz="2000" b="1" dirty="0" err="1"/>
              <a:t>fehangahangai</a:t>
            </a:r>
            <a:r>
              <a:rPr lang="en-NZ" sz="2000" b="1" dirty="0"/>
              <a:t> ai ‘a e </a:t>
            </a:r>
            <a:r>
              <a:rPr lang="en-NZ" sz="2000" b="1" dirty="0" err="1"/>
              <a:t>kakai</a:t>
            </a:r>
            <a:r>
              <a:rPr lang="en-NZ" sz="2000" b="1" dirty="0"/>
              <a:t> ‘a e ‘</a:t>
            </a:r>
            <a:r>
              <a:rPr lang="en-NZ" sz="2000" b="1" dirty="0" err="1"/>
              <a:t>Otuá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ha </a:t>
            </a:r>
            <a:r>
              <a:rPr lang="en-NZ" sz="2000" b="1" dirty="0" err="1"/>
              <a:t>taú</a:t>
            </a:r>
            <a:r>
              <a:rPr lang="en-NZ" sz="2000" b="1" dirty="0"/>
              <a:t>, </a:t>
            </a:r>
            <a:r>
              <a:rPr lang="en-NZ" sz="2000" b="1" dirty="0" err="1"/>
              <a:t>na‘e</a:t>
            </a:r>
            <a:r>
              <a:rPr lang="en-NZ" sz="2000" b="1" dirty="0"/>
              <a:t> </a:t>
            </a:r>
            <a:r>
              <a:rPr lang="en-NZ" sz="2000" b="1" dirty="0" err="1"/>
              <a:t>fakahinohino‘i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‘e he ‘</a:t>
            </a:r>
            <a:r>
              <a:rPr lang="en-NZ" sz="2000" b="1" dirty="0" err="1"/>
              <a:t>Otuá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‘</a:t>
            </a:r>
            <a:r>
              <a:rPr lang="en-NZ" sz="2000" b="1" dirty="0" err="1"/>
              <a:t>uluaki</a:t>
            </a:r>
            <a:r>
              <a:rPr lang="en-NZ" sz="2000" b="1" dirty="0"/>
              <a:t> </a:t>
            </a:r>
            <a:r>
              <a:rPr lang="en-NZ" sz="2000" b="1" dirty="0" err="1"/>
              <a:t>alea‘i</a:t>
            </a:r>
            <a:r>
              <a:rPr lang="en-NZ" sz="2000" b="1" dirty="0"/>
              <a:t> ‘a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tu‘unga</a:t>
            </a:r>
            <a:r>
              <a:rPr lang="en-NZ" sz="2000" b="1" dirty="0"/>
              <a:t> ‘o e </a:t>
            </a:r>
            <a:r>
              <a:rPr lang="en-NZ" sz="2000" b="1" dirty="0" err="1"/>
              <a:t>melinó</a:t>
            </a:r>
            <a:r>
              <a:rPr lang="en-NZ" sz="2000" b="1" dirty="0"/>
              <a:t>. Kapau </a:t>
            </a:r>
            <a:r>
              <a:rPr lang="en-NZ" sz="2000" b="1" dirty="0" err="1"/>
              <a:t>na’e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lava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ha </a:t>
            </a:r>
            <a:r>
              <a:rPr lang="en-NZ" sz="2000" b="1" dirty="0" err="1"/>
              <a:t>aleapau</a:t>
            </a:r>
            <a:r>
              <a:rPr lang="en-NZ" sz="2000" b="1" dirty="0"/>
              <a:t>, pea </a:t>
            </a:r>
            <a:r>
              <a:rPr lang="en-NZ" sz="2000" b="1" dirty="0" err="1"/>
              <a:t>na’e</a:t>
            </a:r>
            <a:r>
              <a:rPr lang="en-NZ" sz="2000" b="1" dirty="0"/>
              <a:t> pau leva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ha </a:t>
            </a:r>
            <a:r>
              <a:rPr lang="en-NZ" sz="2000" b="1" dirty="0" err="1"/>
              <a:t>ngāue</a:t>
            </a:r>
            <a:r>
              <a:rPr lang="en-NZ" sz="2000" b="1" dirty="0"/>
              <a:t> (</a:t>
            </a:r>
            <a:r>
              <a:rPr lang="en-NZ" sz="2000" b="1" dirty="0" err="1"/>
              <a:t>Teutalonome</a:t>
            </a:r>
            <a:r>
              <a:rPr lang="en-NZ" sz="2000" b="1" dirty="0"/>
              <a:t>. 20:10-12).</a:t>
            </a: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‘I he </a:t>
            </a:r>
            <a:r>
              <a:rPr lang="en-NZ" sz="2000" b="1" dirty="0" err="1"/>
              <a:t>tō</a:t>
            </a:r>
            <a:r>
              <a:rPr lang="en-NZ" sz="2000" b="1" dirty="0"/>
              <a:t> ‘a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mala‘iá</a:t>
            </a:r>
            <a:r>
              <a:rPr lang="en-NZ" sz="2000" b="1" dirty="0"/>
              <a:t>, </a:t>
            </a:r>
            <a:r>
              <a:rPr lang="en-NZ" sz="2000" b="1" dirty="0" err="1"/>
              <a:t>na‘e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ha ‘</a:t>
            </a:r>
            <a:r>
              <a:rPr lang="en-NZ" sz="2000" b="1" dirty="0" err="1"/>
              <a:t>otua</a:t>
            </a:r>
            <a:r>
              <a:rPr lang="en-NZ" sz="2000" b="1" dirty="0"/>
              <a:t> ‘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fu‘u</a:t>
            </a:r>
            <a:r>
              <a:rPr lang="en-NZ" sz="2000" b="1" dirty="0"/>
              <a:t> </a:t>
            </a:r>
            <a:r>
              <a:rPr lang="en-NZ" sz="2000" b="1" dirty="0" err="1"/>
              <a:t>lotu</a:t>
            </a:r>
            <a:r>
              <a:rPr lang="en-NZ" sz="2000" b="1" dirty="0"/>
              <a:t> </a:t>
            </a:r>
            <a:r>
              <a:rPr lang="en-NZ" sz="2000" b="1" dirty="0" err="1"/>
              <a:t>lahi</a:t>
            </a:r>
            <a:r>
              <a:rPr lang="en-NZ" sz="2000" b="1" dirty="0"/>
              <a:t> ‘o ‘</a:t>
            </a:r>
            <a:r>
              <a:rPr lang="en-NZ" sz="2000" b="1" dirty="0" err="1"/>
              <a:t>Isipité</a:t>
            </a:r>
            <a:r>
              <a:rPr lang="en-NZ" sz="2000" b="1" dirty="0"/>
              <a:t> ‘e lava </a:t>
            </a:r>
            <a:r>
              <a:rPr lang="en-NZ" sz="2000" b="1" dirty="0" err="1"/>
              <a:t>ke</a:t>
            </a:r>
            <a:r>
              <a:rPr lang="en-NZ" sz="2000" b="1" dirty="0"/>
              <a:t> ne </a:t>
            </a:r>
            <a:r>
              <a:rPr lang="en-NZ" sz="2000" b="1" dirty="0" err="1"/>
              <a:t>malu‘i</a:t>
            </a:r>
            <a:r>
              <a:rPr lang="en-NZ" sz="2000" b="1" dirty="0"/>
              <a:t> ‘a ‘</a:t>
            </a:r>
            <a:r>
              <a:rPr lang="en-NZ" sz="2000" b="1" dirty="0" err="1"/>
              <a:t>Isipite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he </a:t>
            </a:r>
            <a:r>
              <a:rPr lang="en-NZ" sz="2000" b="1" dirty="0" err="1"/>
              <a:t>mālohi</a:t>
            </a:r>
            <a:r>
              <a:rPr lang="en-NZ" sz="2000" b="1" dirty="0"/>
              <a:t> ‘o e ‘</a:t>
            </a:r>
            <a:r>
              <a:rPr lang="en-NZ" sz="2000" b="1" dirty="0" err="1"/>
              <a:t>Otua</a:t>
            </a:r>
            <a:r>
              <a:rPr lang="en-NZ" sz="2000" b="1" dirty="0"/>
              <a:t> </a:t>
            </a:r>
            <a:r>
              <a:rPr lang="en-NZ" sz="2000" b="1" dirty="0" err="1"/>
              <a:t>mo‘oni</a:t>
            </a:r>
            <a:r>
              <a:rPr lang="en-NZ" sz="2000" b="1" dirty="0"/>
              <a:t> </a:t>
            </a:r>
            <a:r>
              <a:rPr lang="en-NZ" sz="2000" b="1" dirty="0" err="1"/>
              <a:t>pē</a:t>
            </a:r>
            <a:r>
              <a:rPr lang="en-NZ" sz="2000" b="1" dirty="0"/>
              <a:t> ‘e </a:t>
            </a:r>
            <a:r>
              <a:rPr lang="en-NZ" sz="2000" b="1" dirty="0" err="1"/>
              <a:t>tahá</a:t>
            </a:r>
            <a:r>
              <a:rPr lang="en-NZ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451492"/>
            <a:ext cx="6543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anga</a:t>
            </a:r>
            <a:r>
              <a:rPr lang="en-NZ" sz="2000" b="1" dirty="0"/>
              <a:t> </a:t>
            </a:r>
            <a:r>
              <a:rPr lang="en-NZ" sz="2000" b="1" dirty="0" err="1"/>
              <a:t>eni</a:t>
            </a:r>
            <a:r>
              <a:rPr lang="en-NZ" sz="2000" b="1" dirty="0"/>
              <a:t> ‘o e </a:t>
            </a:r>
            <a:r>
              <a:rPr lang="en-NZ" sz="2000" b="1" dirty="0" err="1"/>
              <a:t>feangainga</a:t>
            </a:r>
            <a:r>
              <a:rPr lang="en-NZ" sz="2000" b="1" dirty="0"/>
              <a:t> ‘a e ‘</a:t>
            </a:r>
            <a:r>
              <a:rPr lang="en-NZ" sz="2000" b="1" dirty="0" err="1"/>
              <a:t>Otua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‘</a:t>
            </a:r>
            <a:r>
              <a:rPr lang="en-NZ" sz="2000" b="1" dirty="0" err="1"/>
              <a:t>Isipite</a:t>
            </a:r>
            <a:r>
              <a:rPr lang="en-NZ" sz="2000" b="1" dirty="0"/>
              <a:t>. </a:t>
            </a:r>
            <a:r>
              <a:rPr lang="en-NZ" sz="2000" b="1" dirty="0" err="1"/>
              <a:t>Na‘e</a:t>
            </a:r>
            <a:r>
              <a:rPr lang="en-NZ" sz="2000" b="1" dirty="0"/>
              <a:t> ‘</a:t>
            </a:r>
            <a:r>
              <a:rPr lang="en-NZ" sz="2000" b="1" dirty="0" err="1"/>
              <a:t>osi</a:t>
            </a:r>
            <a:r>
              <a:rPr lang="en-NZ" sz="2000" b="1" dirty="0"/>
              <a:t> </a:t>
            </a:r>
            <a:r>
              <a:rPr lang="en-NZ" sz="2000" b="1" dirty="0" err="1"/>
              <a:t>feinga‘i</a:t>
            </a:r>
            <a:r>
              <a:rPr lang="en-NZ" sz="2000" b="1" dirty="0"/>
              <a:t> ha </a:t>
            </a:r>
            <a:r>
              <a:rPr lang="en-NZ" sz="2000" b="1" dirty="0" err="1"/>
              <a:t>fakalelei‘anga</a:t>
            </a:r>
            <a:r>
              <a:rPr lang="en-NZ" sz="2000" b="1" dirty="0"/>
              <a:t> </a:t>
            </a:r>
            <a:r>
              <a:rPr lang="en-NZ" sz="2000" b="1" dirty="0" err="1"/>
              <a:t>fakamelino</a:t>
            </a:r>
            <a:r>
              <a:rPr lang="en-NZ" sz="2000" b="1" dirty="0"/>
              <a:t>, ka </a:t>
            </a:r>
            <a:r>
              <a:rPr lang="en-NZ" sz="2000" b="1" dirty="0" err="1"/>
              <a:t>na‘e</a:t>
            </a:r>
            <a:r>
              <a:rPr lang="en-NZ" sz="2000" b="1" dirty="0"/>
              <a:t> </a:t>
            </a:r>
            <a:r>
              <a:rPr lang="en-NZ" sz="2000" b="1" dirty="0" err="1"/>
              <a:t>fakafisi</a:t>
            </a:r>
            <a:r>
              <a:rPr lang="en-NZ" sz="2000" b="1" dirty="0"/>
              <a:t> ‘a Thutmose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tali</a:t>
            </a:r>
            <a:r>
              <a:rPr lang="en-NZ" sz="2000" b="1" dirty="0"/>
              <a:t> </a:t>
            </a:r>
            <a:r>
              <a:rPr lang="en-NZ" sz="2000" b="1" dirty="0" err="1"/>
              <a:t>ia.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hokosia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taimi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ai ha </a:t>
            </a:r>
            <a:r>
              <a:rPr lang="en-NZ" sz="2000" b="1" dirty="0" err="1"/>
              <a:t>ngāué</a:t>
            </a:r>
            <a:r>
              <a:rPr lang="en-NZ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-NZ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KO E TOMU'A </a:t>
            </a:r>
            <a:endParaRPr lang="en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NGATA M</a:t>
            </a:r>
            <a:r>
              <a:rPr lang="en-NZ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ĀLOHI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Na‘a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nau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taki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taha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lī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lalo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‘a ‘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ene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tokotokó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pea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na‘e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hoko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ko ha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ngata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. Ka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folofua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tokotoko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ʻĒloné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honau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tokotokó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.” ( </a:t>
            </a:r>
            <a:r>
              <a:rPr lang="en-US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ʻEkisotosi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 7:12 )</a:t>
            </a:r>
          </a:p>
          <a:p>
            <a:pPr algn="ctr"/>
            <a:endParaRPr lang="en" sz="1400" b="1" dirty="0">
              <a:solidFill>
                <a:srgbClr val="3A45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Na‘e</a:t>
            </a:r>
            <a:r>
              <a:rPr lang="en-NZ" sz="2000" b="1" dirty="0"/>
              <a:t> </a:t>
            </a:r>
            <a:r>
              <a:rPr lang="en-NZ" sz="2000" b="1" dirty="0" err="1"/>
              <a:t>fakahaa‘i</a:t>
            </a:r>
            <a:r>
              <a:rPr lang="en-NZ" sz="2000" b="1" dirty="0"/>
              <a:t> ‘e he ‘</a:t>
            </a:r>
            <a:r>
              <a:rPr lang="en-NZ" sz="2000" b="1" dirty="0" err="1"/>
              <a:t>Otuá</a:t>
            </a:r>
            <a:r>
              <a:rPr lang="en-NZ" sz="2000" b="1" dirty="0"/>
              <a:t> ko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fakatau‘atāina‘i</a:t>
            </a:r>
            <a:r>
              <a:rPr lang="en-NZ" sz="2000" b="1" dirty="0"/>
              <a:t> ‘o ‘</a:t>
            </a:r>
            <a:r>
              <a:rPr lang="en-NZ" sz="2000" b="1" dirty="0" err="1"/>
              <a:t>Isilelí</a:t>
            </a:r>
            <a:r>
              <a:rPr lang="en-NZ" sz="2000" b="1" dirty="0"/>
              <a:t> ko ha tau </a:t>
            </a:r>
            <a:r>
              <a:rPr lang="en-NZ" sz="2000" b="1" dirty="0" err="1"/>
              <a:t>na‘á</a:t>
            </a:r>
            <a:r>
              <a:rPr lang="en-NZ" sz="2000" b="1" dirty="0"/>
              <a:t> ne </a:t>
            </a:r>
            <a:r>
              <a:rPr lang="en-NZ" sz="2000" b="1" dirty="0" err="1"/>
              <a:t>fai</a:t>
            </a:r>
            <a:r>
              <a:rPr lang="en-NZ" sz="2000" b="1" dirty="0"/>
              <a:t> </a:t>
            </a:r>
            <a:r>
              <a:rPr lang="en-NZ" sz="2000" b="1" dirty="0" err="1"/>
              <a:t>fakafo‘ituitui</a:t>
            </a:r>
            <a:r>
              <a:rPr lang="en-NZ" sz="2000" b="1" dirty="0"/>
              <a:t> ki he </a:t>
            </a:r>
            <a:r>
              <a:rPr lang="en-NZ" sz="2000" b="1" dirty="0" err="1"/>
              <a:t>ngaahi</a:t>
            </a:r>
            <a:r>
              <a:rPr lang="en-NZ" sz="2000" b="1" dirty="0"/>
              <a:t> ‘</a:t>
            </a:r>
            <a:r>
              <a:rPr lang="en-NZ" sz="2000" b="1" dirty="0" err="1"/>
              <a:t>otua</a:t>
            </a:r>
            <a:r>
              <a:rPr lang="en-NZ" sz="2000" b="1" dirty="0"/>
              <a:t> ‘o ‘</a:t>
            </a:r>
            <a:r>
              <a:rPr lang="en-NZ" sz="2000" b="1" dirty="0" err="1"/>
              <a:t>Isipité</a:t>
            </a:r>
            <a:r>
              <a:rPr lang="en-NZ" sz="2000" b="1" dirty="0"/>
              <a:t>. ( </a:t>
            </a:r>
            <a:r>
              <a:rPr lang="en-NZ" sz="2000" b="1" dirty="0" err="1"/>
              <a:t>ʻEke</a:t>
            </a:r>
            <a:r>
              <a:rPr lang="en-NZ" sz="2000" b="1" dirty="0"/>
              <a:t>. 12:12 ; Nom. 33:4 ).</a:t>
            </a: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9" y="3343543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‘I </a:t>
            </a:r>
            <a:r>
              <a:rPr lang="en-NZ" sz="2000" b="1" dirty="0" err="1"/>
              <a:t>he’ene</a:t>
            </a:r>
            <a:r>
              <a:rPr lang="en-NZ" sz="2000" b="1" dirty="0"/>
              <a:t> </a:t>
            </a:r>
            <a:r>
              <a:rPr lang="en-NZ" sz="2000" b="1" dirty="0" err="1"/>
              <a:t>liliu</a:t>
            </a:r>
            <a:r>
              <a:rPr lang="en-NZ" sz="2000" b="1" dirty="0"/>
              <a:t> ‘a e </a:t>
            </a:r>
            <a:r>
              <a:rPr lang="en-NZ" sz="2000" b="1" dirty="0" err="1"/>
              <a:t>tokotoko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ngata</a:t>
            </a:r>
            <a:r>
              <a:rPr lang="en-NZ" sz="2000" b="1" dirty="0"/>
              <a:t>, </a:t>
            </a:r>
            <a:r>
              <a:rPr lang="en-NZ" sz="2000" b="1" dirty="0" err="1"/>
              <a:t>na’e</a:t>
            </a:r>
            <a:r>
              <a:rPr lang="en-NZ" sz="2000" b="1" dirty="0"/>
              <a:t> </a:t>
            </a:r>
            <a:r>
              <a:rPr lang="en-NZ" sz="2000" b="1" dirty="0" err="1"/>
              <a:t>pole’i</a:t>
            </a:r>
            <a:r>
              <a:rPr lang="en-NZ" sz="2000" b="1" dirty="0"/>
              <a:t> </a:t>
            </a:r>
            <a:r>
              <a:rPr lang="en-NZ" sz="2000" b="1" dirty="0" err="1"/>
              <a:t>hangatonu</a:t>
            </a:r>
            <a:r>
              <a:rPr lang="en-NZ" sz="2000" b="1" dirty="0"/>
              <a:t> ai ‘e he ‘</a:t>
            </a:r>
            <a:r>
              <a:rPr lang="en-NZ" sz="2000" b="1" dirty="0" err="1"/>
              <a:t>Otua</a:t>
            </a:r>
            <a:r>
              <a:rPr lang="en-NZ" sz="2000" b="1" dirty="0"/>
              <a:t> ‘a e ‘</a:t>
            </a:r>
            <a:r>
              <a:rPr lang="en-NZ" sz="2000" b="1" dirty="0" err="1"/>
              <a:t>otua</a:t>
            </a:r>
            <a:r>
              <a:rPr lang="en-NZ" sz="2000" b="1" dirty="0"/>
              <a:t> </a:t>
            </a:r>
            <a:r>
              <a:rPr lang="en-NZ" sz="2000" b="1" dirty="0" err="1"/>
              <a:t>fefine</a:t>
            </a:r>
            <a:r>
              <a:rPr lang="en-NZ" sz="2000" b="1" dirty="0"/>
              <a:t> ko </a:t>
            </a:r>
            <a:r>
              <a:rPr lang="en-NZ" sz="2000" b="1" dirty="0" err="1"/>
              <a:t>eni</a:t>
            </a:r>
            <a:r>
              <a:rPr lang="en-NZ" sz="2000" b="1" dirty="0"/>
              <a:t> (Ek. 7:10). </a:t>
            </a:r>
            <a:r>
              <a:rPr lang="en-NZ" sz="2000" b="1" dirty="0" err="1"/>
              <a:t>Te</a:t>
            </a:r>
            <a:r>
              <a:rPr lang="en-NZ" sz="2000" b="1" dirty="0"/>
              <a:t> ne </a:t>
            </a:r>
            <a:r>
              <a:rPr lang="en-NZ" sz="2000" b="1" dirty="0" err="1"/>
              <a:t>malava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malu‘i</a:t>
            </a:r>
            <a:r>
              <a:rPr lang="en-NZ" sz="2000" b="1" dirty="0"/>
              <a:t> ‘a Felo?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171299"/>
            <a:ext cx="66733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‘I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kalauní</a:t>
            </a:r>
            <a:r>
              <a:rPr lang="en-NZ" sz="2000" b="1" dirty="0"/>
              <a:t>, ko ha </a:t>
            </a:r>
            <a:r>
              <a:rPr lang="en-NZ" sz="2000" b="1" dirty="0" err="1"/>
              <a:t>faka‘ilonga</a:t>
            </a:r>
            <a:r>
              <a:rPr lang="en-NZ" sz="2000" b="1" dirty="0"/>
              <a:t> ‘o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mālohí</a:t>
            </a:r>
            <a:r>
              <a:rPr lang="en-NZ" sz="2000" b="1" dirty="0"/>
              <a:t>, </a:t>
            </a:r>
            <a:r>
              <a:rPr lang="en-NZ" sz="2000" b="1" dirty="0" err="1"/>
              <a:t>na‘e</a:t>
            </a:r>
            <a:r>
              <a:rPr lang="en-NZ" sz="2000" b="1" dirty="0"/>
              <a:t> tui ai ‘e he </a:t>
            </a:r>
            <a:r>
              <a:rPr lang="en-NZ" sz="2000" b="1" dirty="0" err="1"/>
              <a:t>feló</a:t>
            </a:r>
            <a:r>
              <a:rPr lang="en-NZ" sz="2000" b="1" dirty="0"/>
              <a:t> ha </a:t>
            </a:r>
            <a:r>
              <a:rPr lang="en-NZ" sz="2000" b="1" dirty="0" err="1"/>
              <a:t>koula</a:t>
            </a:r>
            <a:r>
              <a:rPr lang="en-NZ" sz="2000" b="1" dirty="0"/>
              <a:t> </a:t>
            </a:r>
            <a:r>
              <a:rPr lang="en-NZ" sz="2000" b="1" dirty="0" err="1"/>
              <a:t>faka‘ofo‘ofa</a:t>
            </a:r>
            <a:r>
              <a:rPr lang="en-NZ" sz="2000" b="1" dirty="0"/>
              <a:t> ‘</a:t>
            </a:r>
            <a:r>
              <a:rPr lang="en-NZ" sz="2000" b="1" dirty="0" err="1"/>
              <a:t>okú</a:t>
            </a:r>
            <a:r>
              <a:rPr lang="en-NZ" sz="2000" b="1" dirty="0"/>
              <a:t> ne </a:t>
            </a:r>
            <a:r>
              <a:rPr lang="en-NZ" sz="2000" b="1" dirty="0" err="1"/>
              <a:t>fakafofonga‘i</a:t>
            </a:r>
            <a:r>
              <a:rPr lang="en-NZ" sz="2000" b="1" dirty="0"/>
              <a:t> ‘a e ‘</a:t>
            </a:r>
            <a:r>
              <a:rPr lang="en-NZ" sz="2000" b="1" dirty="0" err="1"/>
              <a:t>otua</a:t>
            </a:r>
            <a:r>
              <a:rPr lang="en-NZ" sz="2000" b="1" dirty="0"/>
              <a:t> </a:t>
            </a:r>
            <a:r>
              <a:rPr lang="en-NZ" sz="2000" b="1" dirty="0" err="1"/>
              <a:t>fefine</a:t>
            </a:r>
            <a:r>
              <a:rPr lang="en-NZ" sz="2000" b="1" dirty="0"/>
              <a:t> ko </a:t>
            </a:r>
            <a:r>
              <a:rPr lang="en-NZ" sz="2000" b="1" dirty="0" err="1"/>
              <a:t>Uadyet</a:t>
            </a:r>
            <a:r>
              <a:rPr lang="en-NZ" sz="2000" b="1" dirty="0"/>
              <a:t> 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67398" y="5939728"/>
            <a:ext cx="652460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Na‘e</a:t>
            </a:r>
            <a:r>
              <a:rPr lang="en-NZ" sz="2000" b="1" dirty="0"/>
              <a:t> </a:t>
            </a:r>
            <a:r>
              <a:rPr lang="en-NZ" sz="2000" b="1" dirty="0" err="1"/>
              <a:t>fakahaa‘i</a:t>
            </a:r>
            <a:r>
              <a:rPr lang="en-NZ" sz="2000" b="1" dirty="0"/>
              <a:t> ai ‘e he ‘</a:t>
            </a:r>
            <a:r>
              <a:rPr lang="en-NZ" sz="2000" b="1" dirty="0" err="1"/>
              <a:t>Otuá</a:t>
            </a:r>
            <a:r>
              <a:rPr lang="en-NZ" sz="2000" b="1" dirty="0"/>
              <a:t> ko </a:t>
            </a:r>
            <a:r>
              <a:rPr lang="en-NZ" sz="2000" b="1" dirty="0" err="1"/>
              <a:t>Ia</a:t>
            </a:r>
            <a:r>
              <a:rPr lang="en-NZ" sz="2000" b="1" dirty="0"/>
              <a:t>, ‘o ‘</a:t>
            </a:r>
            <a:r>
              <a:rPr lang="en-NZ" sz="2000" b="1" dirty="0" err="1"/>
              <a:t>ikai</a:t>
            </a:r>
            <a:r>
              <a:rPr lang="en-NZ" sz="2000" b="1" dirty="0"/>
              <a:t> ko e </a:t>
            </a:r>
            <a:r>
              <a:rPr lang="en-NZ" sz="2000" b="1" dirty="0" err="1"/>
              <a:t>ngaahi</a:t>
            </a:r>
            <a:r>
              <a:rPr lang="en-NZ" sz="2000" b="1" dirty="0"/>
              <a:t> ‘</a:t>
            </a:r>
            <a:r>
              <a:rPr lang="en-NZ" sz="2000" b="1" dirty="0" err="1"/>
              <a:t>otua</a:t>
            </a:r>
            <a:r>
              <a:rPr lang="en-NZ" sz="2000" b="1" dirty="0"/>
              <a:t> ‘</a:t>
            </a:r>
            <a:r>
              <a:rPr lang="en-NZ" sz="2000" b="1" dirty="0" err="1"/>
              <a:t>Isipité</a:t>
            </a:r>
            <a:r>
              <a:rPr lang="en-NZ" sz="2000" b="1" dirty="0"/>
              <a:t>, ‘a e </a:t>
            </a:r>
            <a:r>
              <a:rPr lang="en-NZ" sz="2000" b="1" dirty="0" err="1"/>
              <a:t>tokotaha</a:t>
            </a:r>
            <a:r>
              <a:rPr lang="en-NZ" sz="2000" b="1" dirty="0"/>
              <a:t> ‘</a:t>
            </a:r>
            <a:r>
              <a:rPr lang="en-NZ" sz="2000" b="1" dirty="0" err="1"/>
              <a:t>okú</a:t>
            </a:r>
            <a:r>
              <a:rPr lang="en-NZ" sz="2000" b="1" dirty="0"/>
              <a:t> ne </a:t>
            </a:r>
            <a:r>
              <a:rPr lang="en-NZ" sz="2000" b="1" dirty="0" err="1"/>
              <a:t>ma‘u</a:t>
            </a:r>
            <a:r>
              <a:rPr lang="en-NZ" sz="2000" b="1" dirty="0"/>
              <a:t> ‘a e </a:t>
            </a:r>
            <a:r>
              <a:rPr lang="en-NZ" sz="2000" b="1" dirty="0" err="1"/>
              <a:t>mālohi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mafai</a:t>
            </a:r>
            <a:r>
              <a:rPr lang="en-NZ" sz="2000" b="1" dirty="0"/>
              <a:t> </a:t>
            </a:r>
            <a:r>
              <a:rPr lang="en-NZ" sz="2000" b="1" dirty="0" err="1"/>
              <a:t>fakatu‘í</a:t>
            </a:r>
            <a:r>
              <a:rPr lang="en-NZ" sz="2000" b="1" dirty="0"/>
              <a:t> .</a:t>
            </a:r>
          </a:p>
          <a:p>
            <a:pPr>
              <a:spcBef>
                <a:spcPts val="600"/>
              </a:spcBef>
            </a:pP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67398" y="4138449"/>
            <a:ext cx="65246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faʻifaʻitaki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Sētane</a:t>
            </a:r>
            <a:r>
              <a:rPr lang="en-NZ" sz="2000" b="1" dirty="0"/>
              <a:t> ki he </a:t>
            </a:r>
            <a:r>
              <a:rPr lang="en-NZ" sz="2000" b="1" dirty="0" err="1"/>
              <a:t>maná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fakafou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kau </a:t>
            </a:r>
            <a:r>
              <a:rPr lang="en-NZ" sz="2000" b="1" dirty="0" err="1"/>
              <a:t>faimaná</a:t>
            </a:r>
            <a:r>
              <a:rPr lang="en-NZ" sz="2000" b="1" dirty="0"/>
              <a:t> ( </a:t>
            </a:r>
            <a:r>
              <a:rPr lang="en-NZ" sz="2000" b="1" dirty="0" err="1"/>
              <a:t>ʻEkes</a:t>
            </a:r>
            <a:r>
              <a:rPr lang="en-NZ" sz="2000" b="1" dirty="0"/>
              <a:t>. 7:11 ). Ka ‘</a:t>
            </a:r>
            <a:r>
              <a:rPr lang="en-NZ" sz="2000" b="1" dirty="0" err="1"/>
              <a:t>oku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</a:t>
            </a:r>
            <a:r>
              <a:rPr lang="en-NZ" sz="2000" b="1" dirty="0" err="1"/>
              <a:t>te</a:t>
            </a:r>
            <a:r>
              <a:rPr lang="en-NZ" sz="2000" b="1" dirty="0"/>
              <a:t> ne lava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fakatupu</a:t>
            </a:r>
            <a:r>
              <a:rPr lang="en-NZ" sz="2000" b="1" dirty="0"/>
              <a:t> ‘a e </a:t>
            </a:r>
            <a:r>
              <a:rPr lang="en-NZ" sz="2000" b="1" dirty="0" err="1"/>
              <a:t>mo‘uí</a:t>
            </a:r>
            <a:r>
              <a:rPr lang="en-NZ" sz="2000" b="1" dirty="0"/>
              <a:t>; ko </a:t>
            </a:r>
            <a:r>
              <a:rPr lang="en-NZ" sz="2000" b="1" dirty="0" err="1"/>
              <a:t>ʻene</a:t>
            </a:r>
            <a:r>
              <a:rPr lang="en-NZ" sz="2000" b="1" dirty="0"/>
              <a:t> </a:t>
            </a:r>
            <a:r>
              <a:rPr lang="en-NZ" sz="2000" b="1" dirty="0" err="1"/>
              <a:t>fanga</a:t>
            </a:r>
            <a:r>
              <a:rPr lang="en-NZ" sz="2000" b="1" dirty="0"/>
              <a:t> </a:t>
            </a:r>
            <a:r>
              <a:rPr lang="en-NZ" sz="2000" b="1" dirty="0" err="1"/>
              <a:t>ngatá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hangē</a:t>
            </a:r>
            <a:r>
              <a:rPr lang="en-NZ" sz="2000" b="1" dirty="0"/>
              <a:t> </a:t>
            </a:r>
            <a:r>
              <a:rPr lang="en-NZ" sz="2000" b="1" dirty="0" err="1"/>
              <a:t>pē</a:t>
            </a:r>
            <a:r>
              <a:rPr lang="en-NZ" sz="2000" b="1" dirty="0"/>
              <a:t> ha </a:t>
            </a:r>
            <a:r>
              <a:rPr lang="en-NZ" sz="2000" b="1" dirty="0" err="1"/>
              <a:t>fanga</a:t>
            </a:r>
            <a:r>
              <a:rPr lang="en-NZ" sz="2000" b="1" dirty="0"/>
              <a:t> </a:t>
            </a:r>
            <a:r>
              <a:rPr lang="en-NZ" sz="2000" b="1" dirty="0" err="1"/>
              <a:t>ngatá</a:t>
            </a:r>
            <a:r>
              <a:rPr lang="en-NZ" sz="2000" b="1" dirty="0"/>
              <a:t>. </a:t>
            </a:r>
            <a:r>
              <a:rPr lang="en-NZ" sz="2000" b="1" dirty="0" err="1"/>
              <a:t>Kaekehe</a:t>
            </a:r>
            <a:r>
              <a:rPr lang="en-NZ" sz="2000" b="1" dirty="0"/>
              <a:t>, </a:t>
            </a:r>
            <a:r>
              <a:rPr lang="en-NZ" sz="2000" b="1" dirty="0" err="1"/>
              <a:t>na’e</a:t>
            </a:r>
            <a:r>
              <a:rPr lang="en-NZ" sz="2000" b="1" dirty="0"/>
              <a:t> </a:t>
            </a:r>
            <a:r>
              <a:rPr lang="en-NZ" sz="2000" b="1" dirty="0" err="1"/>
              <a:t>fakatupu</a:t>
            </a:r>
            <a:r>
              <a:rPr lang="en-NZ" sz="2000" b="1" dirty="0"/>
              <a:t> ‘e he ‘</a:t>
            </a:r>
            <a:r>
              <a:rPr lang="en-NZ" sz="2000" b="1" dirty="0" err="1"/>
              <a:t>Otua</a:t>
            </a:r>
            <a:r>
              <a:rPr lang="en-NZ" sz="2000" b="1" dirty="0"/>
              <a:t> ha </a:t>
            </a:r>
            <a:r>
              <a:rPr lang="en-NZ" sz="2000" b="1" dirty="0" err="1"/>
              <a:t>ngata</a:t>
            </a:r>
            <a:r>
              <a:rPr lang="en-NZ" sz="2000" b="1" dirty="0"/>
              <a:t> </a:t>
            </a:r>
            <a:r>
              <a:rPr lang="en-NZ" sz="2000" b="1" dirty="0" err="1"/>
              <a:t>mo’ui</a:t>
            </a:r>
            <a:r>
              <a:rPr lang="en-NZ" sz="2000" b="1" dirty="0"/>
              <a:t>, ‘o ne </a:t>
            </a:r>
            <a:r>
              <a:rPr lang="en-NZ" sz="2000" b="1" dirty="0" err="1"/>
              <a:t>malava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keina</a:t>
            </a:r>
            <a:r>
              <a:rPr lang="en-NZ" sz="2000" b="1" dirty="0"/>
              <a:t> ‘a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me’amo’ui</a:t>
            </a:r>
            <a:r>
              <a:rPr lang="en-NZ" sz="2000" b="1" dirty="0"/>
              <a:t> </a:t>
            </a:r>
            <a:r>
              <a:rPr lang="en-NZ" sz="2000" b="1" dirty="0" err="1"/>
              <a:t>ta’emo’ui</a:t>
            </a:r>
            <a:r>
              <a:rPr lang="en-NZ" sz="2000" b="1" dirty="0"/>
              <a:t> (</a:t>
            </a:r>
            <a:r>
              <a:rPr lang="en-NZ" sz="2000" b="1" dirty="0" err="1"/>
              <a:t>Ekisoto</a:t>
            </a:r>
            <a:r>
              <a:rPr lang="en-NZ" sz="2000" b="1" dirty="0"/>
              <a:t> 7:12).</a:t>
            </a: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7869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-NZ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KO E LOTO KUO FAKAFEKA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45412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“Ka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fefeka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loto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Feló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ʻikai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ne fie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fanongo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kiate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kinaua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hangē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ko e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folofola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Sihová</a:t>
            </a:r>
            <a:r>
              <a:rPr lang="en-N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N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en-NZ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ʻEkesōtosi</a:t>
            </a:r>
            <a:r>
              <a:rPr lang="en-N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7:13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‘I he tohi ‘</a:t>
            </a:r>
            <a:r>
              <a:rPr lang="en-US" sz="2000" b="1" dirty="0" err="1"/>
              <a:t>Ekisotó</a:t>
            </a:r>
            <a:r>
              <a:rPr lang="en-US" sz="2000" b="1" dirty="0"/>
              <a:t>, ‘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tu‘o</a:t>
            </a:r>
            <a:r>
              <a:rPr lang="en-US" sz="2000" b="1" dirty="0"/>
              <a:t> 9 ai ‘a e </a:t>
            </a:r>
            <a:r>
              <a:rPr lang="en-US" sz="2000" b="1" dirty="0" err="1"/>
              <a:t>pehē</a:t>
            </a:r>
            <a:r>
              <a:rPr lang="en-US" sz="2000" b="1" dirty="0"/>
              <a:t> </a:t>
            </a:r>
            <a:r>
              <a:rPr lang="en-US" sz="2000" b="1" dirty="0" err="1"/>
              <a:t>na‘e</a:t>
            </a:r>
            <a:r>
              <a:rPr lang="en-US" sz="2000" b="1" dirty="0"/>
              <a:t> </a:t>
            </a:r>
            <a:r>
              <a:rPr lang="en-US" sz="2000" b="1" dirty="0" err="1"/>
              <a:t>fakafefeka</a:t>
            </a:r>
            <a:r>
              <a:rPr lang="en-US" sz="2000" b="1" dirty="0"/>
              <a:t> ‘e he ‘</a:t>
            </a:r>
            <a:r>
              <a:rPr lang="en-US" sz="2000" b="1" dirty="0" err="1"/>
              <a:t>Otuá</a:t>
            </a:r>
            <a:r>
              <a:rPr lang="en-US" sz="2000" b="1" dirty="0"/>
              <a:t> ‘a e </a:t>
            </a:r>
            <a:r>
              <a:rPr lang="en-US" sz="2000" b="1" dirty="0" err="1"/>
              <a:t>loto</a:t>
            </a:r>
            <a:r>
              <a:rPr lang="en-US" sz="2000" b="1" dirty="0"/>
              <a:t> ‘o </a:t>
            </a:r>
            <a:r>
              <a:rPr lang="en-US" sz="2000" b="1" dirty="0" err="1"/>
              <a:t>Feló</a:t>
            </a:r>
            <a:r>
              <a:rPr lang="en-US" sz="2000" b="1" dirty="0"/>
              <a:t> (‘Eki. 4:21; 7:3; 9:12; 10:1; 10:20; 10:27; 11:10; 14:4; 14:8), pea ‘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tu‘o</a:t>
            </a:r>
            <a:r>
              <a:rPr lang="en-US" sz="2000" b="1" dirty="0"/>
              <a:t> 9 ‘a e </a:t>
            </a:r>
            <a:r>
              <a:rPr lang="en-US" sz="2000" b="1" dirty="0" err="1"/>
              <a:t>pehē</a:t>
            </a:r>
            <a:r>
              <a:rPr lang="en-US" sz="2000" b="1" dirty="0"/>
              <a:t> </a:t>
            </a:r>
            <a:r>
              <a:rPr lang="en-US" sz="2000" b="1" dirty="0" err="1"/>
              <a:t>na‘e</a:t>
            </a:r>
            <a:r>
              <a:rPr lang="en-US" sz="2000" b="1" dirty="0"/>
              <a:t> </a:t>
            </a:r>
            <a:r>
              <a:rPr lang="en-US" sz="2000" b="1" dirty="0" err="1"/>
              <a:t>fakafefeka</a:t>
            </a:r>
            <a:r>
              <a:rPr lang="en-US" sz="2000" b="1" dirty="0"/>
              <a:t> ‘e Felo </a:t>
            </a:r>
            <a:r>
              <a:rPr lang="en-US" sz="2000" b="1" dirty="0" err="1"/>
              <a:t>tonu</a:t>
            </a:r>
            <a:r>
              <a:rPr lang="en-US" sz="2000" b="1" dirty="0"/>
              <a:t> ‘a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lotó</a:t>
            </a:r>
            <a:r>
              <a:rPr lang="en-US" sz="2000" b="1" dirty="0"/>
              <a:t> (‘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pehē</a:t>
            </a:r>
            <a:r>
              <a:rPr lang="en-US" sz="2000" b="1" dirty="0"/>
              <a:t> ‘e he taha ‘e </a:t>
            </a:r>
            <a:r>
              <a:rPr lang="en-US" sz="2000" b="1" dirty="0" err="1"/>
              <a:t>tahá</a:t>
            </a:r>
            <a:r>
              <a:rPr lang="en-US" sz="2000" b="1" dirty="0"/>
              <a:t>.</a:t>
            </a:r>
            <a:r>
              <a:rPr lang="nn-NO" sz="2000" b="1" dirty="0"/>
              <a:t> (Eke. 7:13; 7:14; 7:22; 8:15; 8:19; 8:32; 9:7; 9:34; 9:35) .</a:t>
            </a:r>
            <a:r>
              <a:rPr lang="en-US" sz="2000" b="1" dirty="0"/>
              <a:t> Ha'i! Ko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naʻa</a:t>
            </a:r>
            <a:r>
              <a:rPr lang="en-US" sz="2000" b="1" dirty="0"/>
              <a:t> ne </a:t>
            </a:r>
            <a:r>
              <a:rPr lang="en-US" sz="2000" b="1" dirty="0" err="1"/>
              <a:t>fakafefeka</a:t>
            </a:r>
            <a:r>
              <a:rPr lang="en-US" sz="2000" b="1" dirty="0"/>
              <a:t> </a:t>
            </a:r>
            <a:r>
              <a:rPr lang="en-US" sz="2000" b="1" dirty="0" err="1"/>
              <a:t>ʻae</a:t>
            </a:r>
            <a:r>
              <a:rPr lang="en-US" sz="2000" b="1" dirty="0"/>
              <a:t> </a:t>
            </a:r>
            <a:r>
              <a:rPr lang="en-US" sz="2000" b="1" dirty="0" err="1"/>
              <a:t>loto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Felo?</a:t>
            </a:r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462038"/>
            <a:ext cx="75285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Hili</a:t>
            </a:r>
            <a:r>
              <a:rPr lang="en-NZ" sz="2000" b="1" dirty="0"/>
              <a:t> ‘a e mala </a:t>
            </a:r>
            <a:r>
              <a:rPr lang="en-NZ" sz="2000" b="1" dirty="0" err="1"/>
              <a:t>hono</a:t>
            </a:r>
            <a:r>
              <a:rPr lang="en-NZ" sz="2000" b="1" dirty="0"/>
              <a:t> ono, ‘</a:t>
            </a:r>
            <a:r>
              <a:rPr lang="en-NZ" sz="2000" b="1" dirty="0" err="1"/>
              <a:t>oku</a:t>
            </a:r>
            <a:r>
              <a:rPr lang="en-NZ" sz="2000" b="1" dirty="0"/>
              <a:t> </a:t>
            </a:r>
            <a:r>
              <a:rPr lang="en-NZ" sz="2000" b="1" dirty="0" err="1"/>
              <a:t>fakafefeka</a:t>
            </a:r>
            <a:r>
              <a:rPr lang="en-NZ" sz="2000" b="1" dirty="0"/>
              <a:t> ‘e he ‘</a:t>
            </a:r>
            <a:r>
              <a:rPr lang="en-NZ" sz="2000" b="1" dirty="0" err="1"/>
              <a:t>Otua</a:t>
            </a:r>
            <a:r>
              <a:rPr lang="en-NZ" sz="2000" b="1" dirty="0"/>
              <a:t> ‘a e </a:t>
            </a:r>
            <a:r>
              <a:rPr lang="en-NZ" sz="2000" b="1" dirty="0" err="1"/>
              <a:t>loto</a:t>
            </a:r>
            <a:r>
              <a:rPr lang="en-NZ" sz="2000" b="1" dirty="0"/>
              <a:t> (Ek. 9:12). ‘Oku </a:t>
            </a:r>
            <a:r>
              <a:rPr lang="en-NZ" sz="2000" b="1" dirty="0" err="1"/>
              <a:t>hā</a:t>
            </a:r>
            <a:r>
              <a:rPr lang="en-NZ" sz="2000" b="1" dirty="0"/>
              <a:t> </a:t>
            </a:r>
            <a:r>
              <a:rPr lang="en-NZ" sz="2000" b="1" dirty="0" err="1"/>
              <a:t>ngali</a:t>
            </a:r>
            <a:r>
              <a:rPr lang="en-NZ" sz="2000" b="1" dirty="0"/>
              <a:t> </a:t>
            </a:r>
            <a:r>
              <a:rPr lang="en-NZ" sz="2000" b="1" dirty="0" err="1"/>
              <a:t>na‘e</a:t>
            </a:r>
            <a:r>
              <a:rPr lang="en-NZ" sz="2000" b="1" dirty="0"/>
              <a:t> </a:t>
            </a:r>
            <a:r>
              <a:rPr lang="en-NZ" sz="2000" b="1" dirty="0" err="1"/>
              <a:t>laka</a:t>
            </a:r>
            <a:r>
              <a:rPr lang="en-NZ" sz="2000" b="1" dirty="0"/>
              <a:t> </a:t>
            </a:r>
            <a:r>
              <a:rPr lang="en-NZ" sz="2000" b="1" dirty="0" err="1"/>
              <a:t>atu</a:t>
            </a:r>
            <a:r>
              <a:rPr lang="en-NZ" sz="2000" b="1" dirty="0"/>
              <a:t> ‘a Felo ‘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tu‘unga</a:t>
            </a:r>
            <a:r>
              <a:rPr lang="en-NZ" sz="2000" b="1" dirty="0"/>
              <a:t> ‘o e </a:t>
            </a:r>
            <a:r>
              <a:rPr lang="en-NZ" sz="2000" b="1" dirty="0" err="1"/>
              <a:t>fakatomalá</a:t>
            </a:r>
            <a:r>
              <a:rPr lang="en-NZ" sz="2000" b="1" dirty="0"/>
              <a:t>. </a:t>
            </a:r>
            <a:r>
              <a:rPr lang="en-NZ" sz="2000" b="1" dirty="0" err="1"/>
              <a:t>Kaekehe</a:t>
            </a:r>
            <a:r>
              <a:rPr lang="en-NZ" sz="2000" b="1" dirty="0"/>
              <a:t>, ‘</a:t>
            </a:r>
            <a:r>
              <a:rPr lang="en-NZ" sz="2000" b="1" dirty="0" err="1"/>
              <a:t>i</a:t>
            </a:r>
            <a:r>
              <a:rPr lang="en-NZ" sz="2000" b="1" dirty="0"/>
              <a:t> he mala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fitú</a:t>
            </a:r>
            <a:r>
              <a:rPr lang="en-NZ" sz="2000" b="1" dirty="0"/>
              <a:t>, ‘</a:t>
            </a:r>
            <a:r>
              <a:rPr lang="en-NZ" sz="2000" b="1" dirty="0" err="1"/>
              <a:t>oku</a:t>
            </a:r>
            <a:r>
              <a:rPr lang="en-NZ" sz="2000" b="1" dirty="0"/>
              <a:t> toe ‘</a:t>
            </a:r>
            <a:r>
              <a:rPr lang="en-NZ" sz="2000" b="1" dirty="0" err="1"/>
              <a:t>oange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ha </a:t>
            </a:r>
            <a:r>
              <a:rPr lang="en-NZ" sz="2000" b="1" dirty="0" err="1"/>
              <a:t>faingamālie</a:t>
            </a:r>
            <a:r>
              <a:rPr lang="en-NZ" sz="2000" b="1" dirty="0"/>
              <a:t>, ka ‘</a:t>
            </a:r>
            <a:r>
              <a:rPr lang="en-NZ" sz="2000" b="1" dirty="0" err="1"/>
              <a:t>okú</a:t>
            </a:r>
            <a:r>
              <a:rPr lang="en-NZ" sz="2000" b="1" dirty="0"/>
              <a:t> ne toe </a:t>
            </a:r>
            <a:r>
              <a:rPr lang="en-NZ" sz="2000" b="1" dirty="0" err="1"/>
              <a:t>fakafefeka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lotó</a:t>
            </a:r>
            <a:r>
              <a:rPr lang="en-NZ" sz="2000" b="1" dirty="0"/>
              <a:t> (‘</a:t>
            </a:r>
            <a:r>
              <a:rPr lang="en-NZ" sz="2000" b="1" dirty="0" err="1"/>
              <a:t>Ekisoto</a:t>
            </a:r>
            <a:r>
              <a:rPr lang="en-NZ" sz="2000" b="1" dirty="0"/>
              <a:t> 9:34-35 ).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Hili</a:t>
            </a:r>
            <a:r>
              <a:rPr lang="en-NZ" sz="2000" b="1" dirty="0"/>
              <a:t> ‘a e ‘</a:t>
            </a:r>
            <a:r>
              <a:rPr lang="en-NZ" sz="2000" b="1" dirty="0" err="1"/>
              <a:t>uluaki</a:t>
            </a:r>
            <a:r>
              <a:rPr lang="en-NZ" sz="2000" b="1" dirty="0"/>
              <a:t> mala ‘e </a:t>
            </a:r>
            <a:r>
              <a:rPr lang="en-NZ" sz="2000" b="1" dirty="0" err="1"/>
              <a:t>nimá</a:t>
            </a:r>
            <a:r>
              <a:rPr lang="en-NZ" sz="2000" b="1" dirty="0"/>
              <a:t>, ‘</a:t>
            </a:r>
            <a:r>
              <a:rPr lang="en-NZ" sz="2000" b="1" dirty="0" err="1"/>
              <a:t>oku</a:t>
            </a:r>
            <a:r>
              <a:rPr lang="en-NZ" sz="2000" b="1" dirty="0"/>
              <a:t> </a:t>
            </a:r>
            <a:r>
              <a:rPr lang="en-NZ" sz="2000" b="1" dirty="0" err="1"/>
              <a:t>fakahaa‘i</a:t>
            </a:r>
            <a:r>
              <a:rPr lang="en-NZ" sz="2000" b="1" dirty="0"/>
              <a:t> </a:t>
            </a:r>
            <a:r>
              <a:rPr lang="en-NZ" sz="2000" b="1" dirty="0" err="1"/>
              <a:t>mahino</a:t>
            </a:r>
            <a:r>
              <a:rPr lang="en-NZ" sz="2000" b="1" dirty="0"/>
              <a:t> ai </a:t>
            </a:r>
            <a:r>
              <a:rPr lang="en-NZ" sz="2000" b="1" dirty="0" err="1"/>
              <a:t>na‘e</a:t>
            </a:r>
            <a:r>
              <a:rPr lang="en-NZ" sz="2000" b="1" dirty="0"/>
              <a:t> </a:t>
            </a:r>
            <a:r>
              <a:rPr lang="en-NZ" sz="2000" b="1" dirty="0" err="1"/>
              <a:t>fakafefeka</a:t>
            </a:r>
            <a:r>
              <a:rPr lang="en-NZ" sz="2000" b="1" dirty="0"/>
              <a:t> ‘e Felo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lotó</a:t>
            </a:r>
            <a:r>
              <a:rPr lang="en-NZ" sz="2000" b="1" dirty="0"/>
              <a:t>. ‘A </a:t>
            </a:r>
            <a:r>
              <a:rPr lang="en-NZ" sz="2000" b="1" dirty="0" err="1"/>
              <a:t>ia</a:t>
            </a:r>
            <a:r>
              <a:rPr lang="en-NZ" sz="2000" b="1" dirty="0"/>
              <a:t>, </a:t>
            </a:r>
            <a:r>
              <a:rPr lang="en-NZ" sz="2000" b="1" dirty="0" err="1"/>
              <a:t>na’a</a:t>
            </a:r>
            <a:r>
              <a:rPr lang="en-NZ" sz="2000" b="1" dirty="0"/>
              <a:t> ne </a:t>
            </a:r>
            <a:r>
              <a:rPr lang="en-NZ" sz="2000" b="1" dirty="0" err="1"/>
              <a:t>fakafisi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tali</a:t>
            </a:r>
            <a:r>
              <a:rPr lang="en-NZ" sz="2000" b="1" dirty="0"/>
              <a:t> </a:t>
            </a:r>
            <a:r>
              <a:rPr lang="en-NZ" sz="2000" b="1" dirty="0" err="1"/>
              <a:t>lelei</a:t>
            </a:r>
            <a:r>
              <a:rPr lang="en-NZ" sz="2000" b="1" dirty="0"/>
              <a:t> ‘a e </a:t>
            </a:r>
            <a:r>
              <a:rPr lang="en-NZ" sz="2000" b="1" dirty="0" err="1"/>
              <a:t>ui</a:t>
            </a:r>
            <a:r>
              <a:rPr lang="en-NZ" sz="2000" b="1" dirty="0"/>
              <a:t> ‘a e </a:t>
            </a:r>
            <a:r>
              <a:rPr lang="en-NZ" sz="2000" b="1" dirty="0" err="1"/>
              <a:t>Laumalie</a:t>
            </a:r>
            <a:r>
              <a:rPr lang="en-NZ" sz="2000" b="1" dirty="0"/>
              <a:t> </a:t>
            </a:r>
            <a:r>
              <a:rPr lang="en-NZ" sz="2000" b="1" dirty="0" err="1"/>
              <a:t>Ma’oni’oni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tukuange</a:t>
            </a:r>
            <a:r>
              <a:rPr lang="en-NZ" sz="2000" b="1" dirty="0"/>
              <a:t> ‘a ‘Isileli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tau’ataina</a:t>
            </a:r>
            <a:r>
              <a:rPr lang="en-NZ" sz="2000" b="1" dirty="0"/>
              <a:t>.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935167"/>
            <a:ext cx="752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Mei ai,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silaʻi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ikuʻangá</a:t>
            </a:r>
            <a:r>
              <a:rPr lang="en-NZ" sz="2000" b="1" dirty="0"/>
              <a:t>.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fakafefeka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ʻOtuá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loto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Feló</a:t>
            </a:r>
            <a:r>
              <a:rPr lang="en-NZ" sz="2000" b="1" dirty="0"/>
              <a:t> </a:t>
            </a:r>
            <a:r>
              <a:rPr lang="en-NZ" sz="2000" b="1" dirty="0" err="1"/>
              <a:t>koeʻuhí</a:t>
            </a:r>
            <a:r>
              <a:rPr lang="en-NZ" sz="2000" b="1" dirty="0"/>
              <a:t> he </a:t>
            </a:r>
            <a:r>
              <a:rPr lang="en-NZ" sz="2000" b="1" dirty="0" err="1"/>
              <a:t>naʻá</a:t>
            </a:r>
            <a:r>
              <a:rPr lang="en-NZ" sz="2000" b="1" dirty="0"/>
              <a:t> ne </a:t>
            </a:r>
            <a:r>
              <a:rPr lang="en-NZ" sz="2000" b="1" dirty="0" err="1"/>
              <a:t>fakapapauʻi</a:t>
            </a:r>
            <a:r>
              <a:rPr lang="en-NZ" sz="2000" b="1" dirty="0"/>
              <a:t> pau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ʻoua</a:t>
            </a:r>
            <a:r>
              <a:rPr lang="en-NZ" sz="2000" b="1" dirty="0"/>
              <a:t> </a:t>
            </a:r>
            <a:r>
              <a:rPr lang="en-NZ" sz="2000" b="1" dirty="0" err="1"/>
              <a:t>naʻá</a:t>
            </a:r>
            <a:r>
              <a:rPr lang="en-NZ" sz="2000" b="1" dirty="0"/>
              <a:t> ne </a:t>
            </a:r>
            <a:r>
              <a:rPr lang="en-NZ" sz="2000" b="1" dirty="0" err="1"/>
              <a:t>fakatomala</a:t>
            </a:r>
            <a:r>
              <a:rPr lang="en-NZ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810065" y="1374060"/>
            <a:ext cx="1081879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hono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fakafisingaʻi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kotoa</a:t>
            </a:r>
            <a:r>
              <a:rPr lang="en-NZ" sz="2800" b="1" dirty="0">
                <a:latin typeface="Constantia" panose="02030602050306030303" pitchFamily="18" charset="0"/>
              </a:rPr>
              <a:t> pe </a:t>
            </a:r>
            <a:r>
              <a:rPr lang="en-NZ" sz="2800" b="1" dirty="0" err="1">
                <a:latin typeface="Constantia" panose="02030602050306030303" pitchFamily="18" charset="0"/>
              </a:rPr>
              <a:t>ʻo</a:t>
            </a:r>
            <a:r>
              <a:rPr lang="en-NZ" sz="2800" b="1" dirty="0">
                <a:latin typeface="Constantia" panose="02030602050306030303" pitchFamily="18" charset="0"/>
              </a:rPr>
              <a:t> e mama, </a:t>
            </a:r>
            <a:r>
              <a:rPr lang="en-NZ" sz="2800" b="1" dirty="0" err="1">
                <a:latin typeface="Constantia" panose="02030602050306030303" pitchFamily="18" charset="0"/>
              </a:rPr>
              <a:t>naʻe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fakahaaʻi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ʻe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ʻEiki</a:t>
            </a:r>
            <a:r>
              <a:rPr lang="en-NZ" sz="2800" b="1" dirty="0">
                <a:latin typeface="Constantia" panose="02030602050306030303" pitchFamily="18" charset="0"/>
              </a:rPr>
              <a:t> ha </a:t>
            </a:r>
            <a:r>
              <a:rPr lang="en-NZ" sz="2800" b="1" dirty="0" err="1">
                <a:latin typeface="Constantia" panose="02030602050306030303" pitchFamily="18" charset="0"/>
              </a:rPr>
              <a:t>malohi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lahi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ange</a:t>
            </a:r>
            <a:r>
              <a:rPr lang="en-NZ" sz="2800" b="1" dirty="0">
                <a:latin typeface="Constantia" panose="02030602050306030303" pitchFamily="18" charset="0"/>
              </a:rPr>
              <a:t>; </a:t>
            </a:r>
            <a:r>
              <a:rPr lang="en-NZ" sz="2800" b="1" dirty="0" err="1">
                <a:latin typeface="Constantia" panose="02030602050306030303" pitchFamily="18" charset="0"/>
              </a:rPr>
              <a:t>neongo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ia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naʻe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fakautuutu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loto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fefeka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tuʻi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fakaʻilonga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foʻou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kotoa</a:t>
            </a:r>
            <a:r>
              <a:rPr lang="en-NZ" sz="2800" b="1" dirty="0">
                <a:latin typeface="Constantia" panose="02030602050306030303" pitchFamily="18" charset="0"/>
              </a:rPr>
              <a:t> pe </a:t>
            </a:r>
            <a:r>
              <a:rPr lang="en-NZ" sz="2800" b="1" dirty="0" err="1">
                <a:latin typeface="Constantia" panose="02030602050306030303" pitchFamily="18" charset="0"/>
              </a:rPr>
              <a:t>ʻo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mafimafi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naunau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ʻOtua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langi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kae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ʻoua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kuo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ʻosi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fakahaaʻi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fakaʻosi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ʻaloʻofa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mei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mahafu</a:t>
            </a:r>
            <a:r>
              <a:rPr lang="en-NZ" sz="2800" b="1" dirty="0">
                <a:latin typeface="Constantia" panose="02030602050306030303" pitchFamily="18" charset="0"/>
              </a:rPr>
              <a:t> tau </a:t>
            </a:r>
            <a:r>
              <a:rPr lang="en-NZ" sz="2800" b="1" dirty="0" err="1">
                <a:latin typeface="Constantia" panose="02030602050306030303" pitchFamily="18" charset="0"/>
              </a:rPr>
              <a:t>fakalangi</a:t>
            </a:r>
            <a:r>
              <a:rPr lang="en-NZ" sz="2800" b="1" dirty="0">
                <a:latin typeface="Constantia" panose="02030602050306030303" pitchFamily="18" charset="0"/>
              </a:rPr>
              <a:t>.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taimi</a:t>
            </a:r>
            <a:r>
              <a:rPr lang="en-NZ" sz="2800" b="1" dirty="0">
                <a:latin typeface="Constantia" panose="02030602050306030303" pitchFamily="18" charset="0"/>
              </a:rPr>
              <a:t> ko </a:t>
            </a:r>
            <a:r>
              <a:rPr lang="en-NZ" sz="2800" b="1" dirty="0" err="1">
                <a:latin typeface="Constantia" panose="02030602050306030303" pitchFamily="18" charset="0"/>
              </a:rPr>
              <a:t>ia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naʻe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fakafefeka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ʻaupito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tangata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heʻene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fakafisi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tukulolo</a:t>
            </a:r>
            <a:r>
              <a:rPr lang="en-NZ" sz="2800" b="1" dirty="0">
                <a:latin typeface="Constantia" panose="02030602050306030303" pitchFamily="18" charset="0"/>
              </a:rPr>
              <a:t>. </a:t>
            </a:r>
            <a:r>
              <a:rPr lang="en-NZ" sz="2800" b="1" dirty="0" err="1">
                <a:latin typeface="Constantia" panose="02030602050306030303" pitchFamily="18" charset="0"/>
              </a:rPr>
              <a:t>Naʻe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fakatupulekina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ʻe</a:t>
            </a:r>
            <a:r>
              <a:rPr lang="en-NZ" sz="2800" b="1" dirty="0">
                <a:latin typeface="Constantia" panose="02030602050306030303" pitchFamily="18" charset="0"/>
              </a:rPr>
              <a:t> Felo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loto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fefeka</a:t>
            </a:r>
            <a:r>
              <a:rPr lang="en-NZ" sz="2800" b="1" dirty="0">
                <a:latin typeface="Constantia" panose="02030602050306030303" pitchFamily="18" charset="0"/>
              </a:rPr>
              <a:t> pea utu ai ha </a:t>
            </a:r>
            <a:r>
              <a:rPr lang="en-NZ" sz="2800" b="1" dirty="0" err="1">
                <a:latin typeface="Constantia" panose="02030602050306030303" pitchFamily="18" charset="0"/>
              </a:rPr>
              <a:t>natula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tatau</a:t>
            </a:r>
            <a:r>
              <a:rPr lang="en-NZ" sz="2800" b="1" dirty="0">
                <a:latin typeface="Constantia" panose="02030602050306030303" pitchFamily="18" charset="0"/>
              </a:rPr>
              <a:t>. </a:t>
            </a:r>
            <a:r>
              <a:rPr lang="en-NZ" sz="2800" b="1" dirty="0" err="1">
                <a:latin typeface="Constantia" panose="02030602050306030303" pitchFamily="18" charset="0"/>
              </a:rPr>
              <a:t>Naʻe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ʻikai</a:t>
            </a:r>
            <a:r>
              <a:rPr lang="en-NZ" sz="2800" b="1" dirty="0">
                <a:latin typeface="Constantia" panose="02030602050306030303" pitchFamily="18" charset="0"/>
              </a:rPr>
              <a:t> lava </a:t>
            </a:r>
            <a:r>
              <a:rPr lang="en-NZ" sz="2800" b="1" dirty="0" err="1">
                <a:latin typeface="Constantia" panose="02030602050306030303" pitchFamily="18" charset="0"/>
              </a:rPr>
              <a:t>ʻe</a:t>
            </a:r>
            <a:r>
              <a:rPr lang="en-NZ" sz="2800" b="1" dirty="0">
                <a:latin typeface="Constantia" panose="02030602050306030303" pitchFamily="18" charset="0"/>
              </a:rPr>
              <a:t> he </a:t>
            </a:r>
            <a:r>
              <a:rPr lang="en-NZ" sz="2800" b="1" dirty="0" err="1">
                <a:latin typeface="Constantia" panose="02030602050306030303" pitchFamily="18" charset="0"/>
              </a:rPr>
              <a:t>ʻEiki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ʻo</a:t>
            </a:r>
            <a:r>
              <a:rPr lang="en-NZ" sz="2800" b="1" dirty="0">
                <a:latin typeface="Constantia" panose="02030602050306030303" pitchFamily="18" charset="0"/>
              </a:rPr>
              <a:t> toe </a:t>
            </a:r>
            <a:r>
              <a:rPr lang="en-NZ" sz="2800" b="1" dirty="0" err="1">
                <a:latin typeface="Constantia" panose="02030602050306030303" pitchFamily="18" charset="0"/>
              </a:rPr>
              <a:t>fai</a:t>
            </a:r>
            <a:r>
              <a:rPr lang="en-NZ" sz="2800" b="1" dirty="0">
                <a:latin typeface="Constantia" panose="02030602050306030303" pitchFamily="18" charset="0"/>
              </a:rPr>
              <a:t> ha </a:t>
            </a:r>
            <a:r>
              <a:rPr lang="en-NZ" sz="2800" b="1" dirty="0" err="1">
                <a:latin typeface="Constantia" panose="02030602050306030303" pitchFamily="18" charset="0"/>
              </a:rPr>
              <a:t>meʻa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ke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fakalotoʻi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ia</a:t>
            </a:r>
            <a:r>
              <a:rPr lang="en-NZ" sz="2800" b="1" dirty="0">
                <a:latin typeface="Constantia" panose="02030602050306030303" pitchFamily="18" charset="0"/>
              </a:rPr>
              <a:t>, he </a:t>
            </a:r>
            <a:r>
              <a:rPr lang="en-NZ" sz="2800" b="1" dirty="0" err="1">
                <a:latin typeface="Constantia" panose="02030602050306030303" pitchFamily="18" charset="0"/>
              </a:rPr>
              <a:t>naʻe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fakamalohia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ia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heʻene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loto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fefeka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filifilimanako</a:t>
            </a:r>
            <a:r>
              <a:rPr lang="en-NZ" sz="2800" b="1" dirty="0">
                <a:latin typeface="Constantia" panose="02030602050306030303" pitchFamily="18" charset="0"/>
              </a:rPr>
              <a:t>,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ia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naʻa</a:t>
            </a:r>
            <a:r>
              <a:rPr lang="en-NZ" sz="2800" b="1" dirty="0">
                <a:latin typeface="Constantia" panose="02030602050306030303" pitchFamily="18" charset="0"/>
              </a:rPr>
              <a:t> ne </a:t>
            </a:r>
            <a:r>
              <a:rPr lang="en-NZ" sz="2800" b="1" dirty="0" err="1">
                <a:latin typeface="Constantia" panose="02030602050306030303" pitchFamily="18" charset="0"/>
              </a:rPr>
              <a:t>taʻofi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Laumalie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Maʻoniʻoni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mei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heʻene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aʻu</a:t>
            </a:r>
            <a:r>
              <a:rPr lang="en-NZ" sz="2800" b="1" dirty="0">
                <a:latin typeface="Constantia" panose="02030602050306030303" pitchFamily="18" charset="0"/>
              </a:rPr>
              <a:t> ki </a:t>
            </a:r>
            <a:r>
              <a:rPr lang="en-NZ" sz="2800" b="1" dirty="0" err="1">
                <a:latin typeface="Constantia" panose="02030602050306030303" pitchFamily="18" charset="0"/>
              </a:rPr>
              <a:t>hono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loto</a:t>
            </a:r>
            <a:r>
              <a:rPr lang="en-NZ" sz="2800" b="1" dirty="0">
                <a:latin typeface="Constantia" panose="02030602050306030303" pitchFamily="18" charset="0"/>
              </a:rPr>
              <a:t>. </a:t>
            </a:r>
            <a:r>
              <a:rPr lang="en-NZ" sz="2800" b="1" dirty="0" err="1">
                <a:latin typeface="Constantia" panose="02030602050306030303" pitchFamily="18" charset="0"/>
              </a:rPr>
              <a:t>Naʻe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tukulolo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ʻa</a:t>
            </a:r>
            <a:r>
              <a:rPr lang="en-NZ" sz="2800" b="1" dirty="0">
                <a:latin typeface="Constantia" panose="02030602050306030303" pitchFamily="18" charset="0"/>
              </a:rPr>
              <a:t> Felo ki </a:t>
            </a:r>
            <a:r>
              <a:rPr lang="en-NZ" sz="2800" b="1" dirty="0" err="1">
                <a:latin typeface="Constantia" panose="02030602050306030303" pitchFamily="18" charset="0"/>
              </a:rPr>
              <a:t>heʻene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taʻetui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mo</a:t>
            </a:r>
            <a:r>
              <a:rPr lang="en-NZ" sz="2800" b="1" dirty="0">
                <a:latin typeface="Constantia" panose="02030602050306030303" pitchFamily="18" charset="0"/>
              </a:rPr>
              <a:t> e </a:t>
            </a:r>
            <a:r>
              <a:rPr lang="en-NZ" sz="2800" b="1" dirty="0" err="1">
                <a:latin typeface="Constantia" panose="02030602050306030303" pitchFamily="18" charset="0"/>
              </a:rPr>
              <a:t>loto</a:t>
            </a:r>
            <a:r>
              <a:rPr lang="en-NZ" sz="2800" b="1" dirty="0">
                <a:latin typeface="Constantia" panose="02030602050306030303" pitchFamily="18" charset="0"/>
              </a:rPr>
              <a:t> </a:t>
            </a:r>
            <a:r>
              <a:rPr lang="en-NZ" sz="2800" b="1" dirty="0" err="1">
                <a:latin typeface="Constantia" panose="02030602050306030303" pitchFamily="18" charset="0"/>
              </a:rPr>
              <a:t>fefeka</a:t>
            </a:r>
            <a:r>
              <a:rPr lang="en-NZ" sz="2800" b="1" dirty="0">
                <a:latin typeface="Constantia" panose="02030602050306030303" pitchFamily="18" charset="0"/>
              </a:rPr>
              <a:t>.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408630" y="530180"/>
            <a:ext cx="5621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</a:t>
            </a:r>
            <a:r>
              <a:rPr lang="en-NZ" b="1" dirty="0"/>
              <a:t>Ko e Toe </a:t>
            </a:r>
            <a:r>
              <a:rPr lang="en-NZ" b="1" dirty="0" err="1"/>
              <a:t>Vakaiʻi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Herald , </a:t>
            </a:r>
            <a:r>
              <a:rPr lang="en-NZ" b="1" dirty="0" err="1"/>
              <a:t>Fepueli</a:t>
            </a:r>
            <a:r>
              <a:rPr lang="en-NZ" b="1" dirty="0"/>
              <a:t> 17, 1891)</a:t>
            </a:r>
          </a:p>
          <a:p>
            <a:pPr algn="r"/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NGAAHI  MALA</a:t>
            </a: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‌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pehē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ʻilo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ko au ko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vakai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teu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tā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vai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ʻaia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vaitafe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ʻaki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tokotoko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hoku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nima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liliu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ko e toto.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(Ekisotosi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ULUAKI MALA: TOTO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09433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srgbClr val="C00000"/>
                </a:solidFill>
              </a:rPr>
              <a:t>Ekisotosi</a:t>
            </a:r>
            <a:r>
              <a:rPr lang="en-NZ" sz="2000" b="1" dirty="0">
                <a:solidFill>
                  <a:srgbClr val="C00000"/>
                </a:solidFill>
              </a:rPr>
              <a:t> 7:14-25 .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186494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409932" y="4406761"/>
            <a:ext cx="39310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Ko e Naila,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tāfeá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na‘á</a:t>
            </a:r>
            <a:r>
              <a:rPr lang="en-NZ" sz="2000" b="1" dirty="0">
                <a:solidFill>
                  <a:prstClr val="black"/>
                </a:solidFill>
              </a:rPr>
              <a:t> ne ‘</a:t>
            </a:r>
            <a:r>
              <a:rPr lang="en-NZ" sz="2000" b="1" dirty="0" err="1">
                <a:solidFill>
                  <a:prstClr val="black"/>
                </a:solidFill>
              </a:rPr>
              <a:t>omai</a:t>
            </a:r>
            <a:r>
              <a:rPr lang="en-NZ" sz="2000" b="1" dirty="0">
                <a:solidFill>
                  <a:prstClr val="black"/>
                </a:solidFill>
              </a:rPr>
              <a:t> ‘a e </a:t>
            </a:r>
            <a:r>
              <a:rPr lang="en-NZ" sz="2000" b="1" dirty="0" err="1">
                <a:solidFill>
                  <a:prstClr val="black"/>
                </a:solidFill>
              </a:rPr>
              <a:t>mo‘uí</a:t>
            </a:r>
            <a:r>
              <a:rPr lang="en-NZ" sz="2000" b="1" dirty="0">
                <a:solidFill>
                  <a:prstClr val="black"/>
                </a:solidFill>
              </a:rPr>
              <a:t> ki ‘</a:t>
            </a:r>
            <a:r>
              <a:rPr lang="en-NZ" sz="2000" b="1" dirty="0" err="1">
                <a:solidFill>
                  <a:prstClr val="black"/>
                </a:solidFill>
              </a:rPr>
              <a:t>Isipite</a:t>
            </a:r>
            <a:r>
              <a:rPr lang="en-NZ" sz="2000" b="1" dirty="0">
                <a:solidFill>
                  <a:prstClr val="black"/>
                </a:solidFill>
              </a:rPr>
              <a:t>. Kae ko ai </a:t>
            </a:r>
            <a:r>
              <a:rPr lang="en-NZ" sz="2000" b="1" dirty="0" err="1">
                <a:solidFill>
                  <a:prstClr val="black"/>
                </a:solidFill>
              </a:rPr>
              <a:t>ʼaē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neʼe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ina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fakatupu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ʼu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matapuna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ʼo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vai</a:t>
            </a:r>
            <a:r>
              <a:rPr lang="en-NZ" sz="2000" b="1" dirty="0">
                <a:solidFill>
                  <a:prstClr val="black"/>
                </a:solidFill>
              </a:rPr>
              <a:t>? </a:t>
            </a:r>
            <a:r>
              <a:rPr lang="en-NZ" sz="2000" b="1" dirty="0" err="1">
                <a:solidFill>
                  <a:prstClr val="black"/>
                </a:solidFill>
              </a:rPr>
              <a:t>Na‘e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fakatātaa‘i</a:t>
            </a:r>
            <a:r>
              <a:rPr lang="en-NZ" sz="2000" b="1" dirty="0">
                <a:solidFill>
                  <a:prstClr val="black"/>
                </a:solidFill>
              </a:rPr>
              <a:t> ‘e he kau </a:t>
            </a:r>
            <a:r>
              <a:rPr lang="en-NZ" sz="2000" b="1" dirty="0" err="1">
                <a:solidFill>
                  <a:prstClr val="black"/>
                </a:solidFill>
              </a:rPr>
              <a:t>faimaná</a:t>
            </a:r>
            <a:r>
              <a:rPr lang="en-NZ" sz="2000" b="1" dirty="0">
                <a:solidFill>
                  <a:prstClr val="black"/>
                </a:solidFill>
              </a:rPr>
              <a:t> ‘a e </a:t>
            </a:r>
            <a:r>
              <a:rPr lang="en-NZ" sz="2000" b="1" dirty="0" err="1">
                <a:solidFill>
                  <a:prstClr val="black"/>
                </a:solidFill>
              </a:rPr>
              <a:t>liliu</a:t>
            </a:r>
            <a:r>
              <a:rPr lang="en-NZ" sz="2000" b="1" dirty="0">
                <a:solidFill>
                  <a:prstClr val="black"/>
                </a:solidFill>
              </a:rPr>
              <a:t> ‘o e </a:t>
            </a:r>
            <a:r>
              <a:rPr lang="en-NZ" sz="2000" b="1" dirty="0" err="1">
                <a:solidFill>
                  <a:prstClr val="black"/>
                </a:solidFill>
              </a:rPr>
              <a:t>vaí</a:t>
            </a:r>
            <a:r>
              <a:rPr lang="en-NZ" sz="2000" b="1" dirty="0">
                <a:solidFill>
                  <a:prstClr val="black"/>
                </a:solidFill>
              </a:rPr>
              <a:t>, ka </a:t>
            </a:r>
            <a:r>
              <a:rPr lang="en-NZ" sz="2000" b="1" dirty="0" err="1">
                <a:solidFill>
                  <a:prstClr val="black"/>
                </a:solidFill>
              </a:rPr>
              <a:t>na‘e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lava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fakafoki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6497</TotalTime>
  <Words>2429</Words>
  <Application>Microsoft Office PowerPoint</Application>
  <PresentationFormat>Panorámica</PresentationFormat>
  <Paragraphs>83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Aptos</vt:lpstr>
      <vt:lpstr>Comic Sans MS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134</cp:revision>
  <dcterms:created xsi:type="dcterms:W3CDTF">2025-06-28T14:27:47Z</dcterms:created>
  <dcterms:modified xsi:type="dcterms:W3CDTF">2025-07-19T05:42:47Z</dcterms:modified>
</cp:coreProperties>
</file>