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hikisia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fielahi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ngaohikovia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tautea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fatongia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fakafoki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fakamalohiʻi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11:4-5, 2)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fekau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fakalaka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tautea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pea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fakatauʻatainaʻi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ʻEkisoto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11:7-8)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ʻaho</a:t>
          </a:r>
          <a:r>
            <a:rPr lang="en-NZ" sz="1800" b="1" dirty="0"/>
            <a:t> 10 </a:t>
          </a:r>
          <a:r>
            <a:rPr lang="en-NZ" sz="1800" b="1" dirty="0" err="1"/>
            <a:t>naʻe</a:t>
          </a:r>
          <a:r>
            <a:rPr lang="en-NZ" sz="1800" b="1" dirty="0"/>
            <a:t> pau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tuku</a:t>
          </a:r>
          <a:r>
            <a:rPr lang="en-NZ" sz="1800" b="1" dirty="0"/>
            <a:t> </a:t>
          </a:r>
          <a:r>
            <a:rPr lang="en-NZ" sz="1800" b="1" dirty="0" err="1"/>
            <a:t>mavahe</a:t>
          </a:r>
          <a:r>
            <a:rPr lang="en-NZ" sz="1800" b="1" dirty="0"/>
            <a:t> ha </a:t>
          </a:r>
          <a:r>
            <a:rPr lang="en-NZ" sz="1800" b="1" dirty="0" err="1"/>
            <a:t>lami</a:t>
          </a:r>
          <a:r>
            <a:rPr lang="en-NZ" sz="1800" b="1" dirty="0"/>
            <a:t> </a:t>
          </a:r>
          <a:r>
            <a:rPr lang="en-NZ" sz="1800" b="1" dirty="0" err="1"/>
            <a:t>taʻe</a:t>
          </a:r>
          <a:r>
            <a:rPr lang="en-NZ" sz="1800" b="1" dirty="0"/>
            <a:t> </a:t>
          </a:r>
          <a:r>
            <a:rPr lang="en-NZ" sz="1800" b="1" dirty="0" err="1"/>
            <a:t>hano</a:t>
          </a:r>
          <a:r>
            <a:rPr lang="en-NZ" sz="1800" b="1" dirty="0"/>
            <a:t> mele ki he </a:t>
          </a:r>
          <a:r>
            <a:rPr lang="en-NZ" sz="1800" b="1" dirty="0" err="1"/>
            <a:t>famili</a:t>
          </a:r>
          <a:r>
            <a:rPr lang="en-NZ" sz="1800" b="1" dirty="0"/>
            <a:t> </a:t>
          </a:r>
          <a:r>
            <a:rPr lang="en-NZ" sz="1800" b="1" dirty="0" err="1"/>
            <a:t>takitaha</a:t>
          </a:r>
          <a:r>
            <a:rPr lang="en-NZ" sz="1800" b="1" dirty="0"/>
            <a:t>, pe ki he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famili</a:t>
          </a:r>
          <a:r>
            <a:rPr lang="en-NZ" sz="1800" b="1" dirty="0"/>
            <a:t> </a:t>
          </a:r>
          <a:r>
            <a:rPr lang="en-NZ" sz="1800" b="1" dirty="0" err="1"/>
            <a:t>kehekehe</a:t>
          </a:r>
          <a:r>
            <a:rPr lang="en-NZ" sz="1800" b="1" dirty="0"/>
            <a:t> (</a:t>
          </a:r>
          <a:r>
            <a:rPr lang="en-NZ" sz="1800" b="1" dirty="0" err="1"/>
            <a:t>ʻEkesotosi</a:t>
          </a:r>
          <a:r>
            <a:rPr lang="en-NZ" sz="1800" b="1" dirty="0"/>
            <a:t> 12:3-5).</a:t>
          </a:r>
          <a:endParaRPr lang="es-ES" sz="18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ʻaho</a:t>
          </a:r>
          <a:r>
            <a:rPr lang="en-NZ" sz="1800" b="1" dirty="0"/>
            <a:t> 14, </a:t>
          </a:r>
          <a:r>
            <a:rPr lang="en-NZ" sz="1800" b="1" dirty="0" err="1"/>
            <a:t>ʻi</a:t>
          </a:r>
          <a:r>
            <a:rPr lang="en-NZ" sz="1800" b="1" dirty="0"/>
            <a:t> he </a:t>
          </a:r>
          <a:r>
            <a:rPr lang="en-NZ" sz="1800" b="1" dirty="0" err="1"/>
            <a:t>poʻuli</a:t>
          </a:r>
          <a:r>
            <a:rPr lang="en-NZ" sz="1800" b="1" dirty="0"/>
            <a:t>, </a:t>
          </a:r>
          <a:r>
            <a:rPr lang="en-NZ" sz="1800" b="1" dirty="0" err="1"/>
            <a:t>naʻe</a:t>
          </a:r>
          <a:r>
            <a:rPr lang="en-NZ" sz="1800" b="1" dirty="0"/>
            <a:t> pau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feilaulauʻi</a:t>
          </a:r>
          <a:r>
            <a:rPr lang="en-NZ" sz="1800" b="1" dirty="0"/>
            <a:t> </a:t>
          </a:r>
          <a:r>
            <a:rPr lang="en-NZ" sz="1800" b="1" dirty="0" err="1"/>
            <a:t>ia</a:t>
          </a:r>
          <a:r>
            <a:rPr lang="en-NZ" sz="1800" b="1" dirty="0"/>
            <a:t> (</a:t>
          </a:r>
          <a:r>
            <a:rPr lang="en-NZ" sz="1800" b="1" dirty="0" err="1"/>
            <a:t>ʻEkesotoso</a:t>
          </a:r>
          <a:r>
            <a:rPr lang="en-NZ" sz="1800" b="1" dirty="0"/>
            <a:t> 12:6)</a:t>
          </a:r>
          <a:endParaRPr lang="es-ES" sz="18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en-NZ" sz="1800" b="1" dirty="0" err="1"/>
            <a:t>Naʻe</a:t>
          </a:r>
          <a:r>
            <a:rPr lang="en-NZ" sz="1800" b="1" dirty="0"/>
            <a:t> pau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takai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pou</a:t>
          </a:r>
          <a:r>
            <a:rPr lang="en-NZ" sz="1800" b="1" dirty="0"/>
            <a:t> </a:t>
          </a:r>
          <a:r>
            <a:rPr lang="en-NZ" sz="1800" b="1" dirty="0" err="1"/>
            <a:t>matapaa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e </a:t>
          </a:r>
          <a:r>
            <a:rPr lang="en-NZ" sz="1800" b="1" dirty="0" err="1"/>
            <a:t>tuʻunga</a:t>
          </a:r>
          <a:r>
            <a:rPr lang="en-NZ" sz="1800" b="1" dirty="0"/>
            <a:t> </a:t>
          </a:r>
          <a:r>
            <a:rPr lang="en-NZ" sz="1800" b="1" dirty="0" err="1"/>
            <a:t>ʻaki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toto (</a:t>
          </a:r>
          <a:r>
            <a:rPr lang="en-NZ" sz="1800" b="1" dirty="0" err="1"/>
            <a:t>ʻEkesotosi</a:t>
          </a:r>
          <a:r>
            <a:rPr lang="en-NZ" sz="1800" b="1" dirty="0"/>
            <a:t> 12:7)</a:t>
          </a:r>
          <a:endParaRPr lang="es-ES" sz="18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en-NZ" sz="1800" b="1" dirty="0" err="1"/>
            <a:t>Na‘e</a:t>
          </a:r>
          <a:r>
            <a:rPr lang="en-NZ" sz="1800" b="1" dirty="0"/>
            <a:t> pau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kai ‘a e </a:t>
          </a:r>
          <a:r>
            <a:rPr lang="en-NZ" sz="1800" b="1" dirty="0" err="1"/>
            <a:t>kakanó</a:t>
          </a:r>
          <a:r>
            <a:rPr lang="en-NZ" sz="1800" b="1" dirty="0"/>
            <a:t> </a:t>
          </a:r>
          <a:r>
            <a:rPr lang="en-NZ" sz="1800" b="1" dirty="0" err="1"/>
            <a:t>kuo</a:t>
          </a:r>
          <a:r>
            <a:rPr lang="en-NZ" sz="1800" b="1" dirty="0"/>
            <a:t> </a:t>
          </a:r>
          <a:r>
            <a:rPr lang="en-NZ" sz="1800" b="1" dirty="0" err="1"/>
            <a:t>tunu</a:t>
          </a:r>
          <a:r>
            <a:rPr lang="en-NZ" sz="1800" b="1" dirty="0"/>
            <a:t> </a:t>
          </a:r>
          <a:r>
            <a:rPr lang="en-NZ" sz="1800" b="1" dirty="0" err="1"/>
            <a:t>kakato</a:t>
          </a:r>
          <a:r>
            <a:rPr lang="en-NZ" sz="1800" b="1" dirty="0"/>
            <a:t>, </a:t>
          </a:r>
          <a:r>
            <a:rPr lang="en-NZ" sz="1800" b="1" dirty="0" err="1"/>
            <a:t>fakataha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e </a:t>
          </a:r>
          <a:r>
            <a:rPr lang="en-NZ" sz="1800" b="1" dirty="0" err="1"/>
            <a:t>mā</a:t>
          </a:r>
          <a:r>
            <a:rPr lang="en-NZ" sz="1800" b="1" dirty="0"/>
            <a:t> </a:t>
          </a:r>
          <a:r>
            <a:rPr lang="en-NZ" sz="1800" b="1" dirty="0" err="1"/>
            <a:t>ta‘elēvani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e </a:t>
          </a:r>
          <a:r>
            <a:rPr lang="en-NZ" sz="1800" b="1" dirty="0" err="1"/>
            <a:t>ngaahi</a:t>
          </a:r>
          <a:r>
            <a:rPr lang="en-NZ" sz="1800" b="1" dirty="0"/>
            <a:t> ‘</a:t>
          </a:r>
          <a:r>
            <a:rPr lang="en-NZ" sz="1800" b="1" dirty="0" err="1"/>
            <a:t>akau</a:t>
          </a:r>
          <a:r>
            <a:rPr lang="en-NZ" sz="1800" b="1" dirty="0"/>
            <a:t> </a:t>
          </a:r>
          <a:r>
            <a:rPr lang="en-NZ" sz="1800" b="1" dirty="0" err="1"/>
            <a:t>kona</a:t>
          </a:r>
          <a:r>
            <a:rPr lang="en-NZ" sz="1800" b="1" dirty="0"/>
            <a:t> . ( ‘Eki. 12:8-10 )</a:t>
          </a:r>
          <a:endParaRPr lang="es-ES" sz="18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en-NZ" sz="1800" b="1" dirty="0" err="1"/>
            <a:t>Lolotonga</a:t>
          </a:r>
          <a:r>
            <a:rPr lang="en-NZ" sz="1800" b="1" dirty="0"/>
            <a:t> ‘</a:t>
          </a:r>
          <a:r>
            <a:rPr lang="en-NZ" sz="1800" b="1" dirty="0" err="1"/>
            <a:t>enau</a:t>
          </a:r>
          <a:r>
            <a:rPr lang="en-NZ" sz="1800" b="1" dirty="0"/>
            <a:t> kai </a:t>
          </a:r>
          <a:r>
            <a:rPr lang="en-NZ" sz="1800" b="1" dirty="0" err="1"/>
            <a:t>fakavavevave</a:t>
          </a:r>
          <a:r>
            <a:rPr lang="en-NZ" sz="1800" b="1" dirty="0"/>
            <a:t> </a:t>
          </a:r>
          <a:r>
            <a:rPr lang="en-NZ" sz="1800" b="1" dirty="0" err="1"/>
            <a:t>ia</a:t>
          </a:r>
          <a:r>
            <a:rPr lang="en-NZ" sz="1800" b="1" dirty="0"/>
            <a:t>, </a:t>
          </a:r>
          <a:r>
            <a:rPr lang="en-NZ" sz="1800" b="1" dirty="0" err="1"/>
            <a:t>na’e</a:t>
          </a:r>
          <a:r>
            <a:rPr lang="en-NZ" sz="1800" b="1" dirty="0"/>
            <a:t> pau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teunga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</a:t>
          </a:r>
          <a:r>
            <a:rPr lang="en-NZ" sz="1800" b="1" dirty="0" err="1"/>
            <a:t>mateuteu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‘alu </a:t>
          </a:r>
          <a:br>
            <a:rPr lang="en-NZ" sz="1800" b="1" dirty="0"/>
          </a:br>
          <a:r>
            <a:rPr lang="en-NZ" sz="1800" b="1" dirty="0"/>
            <a:t>(Eki. 12:11)</a:t>
          </a:r>
          <a:endParaRPr lang="es-ES" sz="18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en-NZ" sz="1800" b="1" dirty="0"/>
            <a:t>‘I </a:t>
          </a:r>
          <a:r>
            <a:rPr lang="en-NZ" sz="1800" b="1" dirty="0" err="1"/>
            <a:t>he‘enau</a:t>
          </a:r>
          <a:r>
            <a:rPr lang="en-NZ" sz="1800" b="1" dirty="0"/>
            <a:t> </a:t>
          </a:r>
          <a:r>
            <a:rPr lang="en-NZ" sz="1800" b="1" dirty="0" err="1"/>
            <a:t>mavahe</a:t>
          </a:r>
          <a:r>
            <a:rPr lang="en-NZ" sz="1800" b="1" dirty="0"/>
            <a:t> </a:t>
          </a:r>
          <a:r>
            <a:rPr lang="en-NZ" sz="1800" b="1" dirty="0" err="1"/>
            <a:t>mei</a:t>
          </a:r>
          <a:r>
            <a:rPr lang="en-NZ" sz="1800" b="1" dirty="0"/>
            <a:t> ‘</a:t>
          </a:r>
          <a:r>
            <a:rPr lang="en-NZ" sz="1800" b="1" dirty="0" err="1"/>
            <a:t>Isipité</a:t>
          </a:r>
          <a:r>
            <a:rPr lang="en-NZ" sz="1800" b="1" dirty="0"/>
            <a:t>, </a:t>
          </a:r>
          <a:r>
            <a:rPr lang="en-NZ" sz="1800" b="1" dirty="0" err="1"/>
            <a:t>na‘e</a:t>
          </a:r>
          <a:r>
            <a:rPr lang="en-NZ" sz="1800" b="1" dirty="0"/>
            <a:t> pau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kei</a:t>
          </a:r>
          <a:r>
            <a:rPr lang="en-NZ" sz="1800" b="1" dirty="0"/>
            <a:t> kai </a:t>
          </a:r>
          <a:r>
            <a:rPr lang="en-NZ" sz="1800" b="1" dirty="0" err="1"/>
            <a:t>mā</a:t>
          </a:r>
          <a:r>
            <a:rPr lang="en-NZ" sz="1800" b="1" dirty="0"/>
            <a:t> </a:t>
          </a:r>
          <a:r>
            <a:rPr lang="en-NZ" sz="1800" b="1" dirty="0" err="1"/>
            <a:t>ta‘elēvani</a:t>
          </a:r>
          <a:r>
            <a:rPr lang="en-NZ" sz="1800" b="1" dirty="0"/>
            <a:t> ‘</a:t>
          </a:r>
          <a:r>
            <a:rPr lang="en-NZ" sz="1800" b="1" dirty="0" err="1"/>
            <a:t>i</a:t>
          </a:r>
          <a:r>
            <a:rPr lang="en-NZ" sz="1800" b="1" dirty="0"/>
            <a:t> he ‘</a:t>
          </a:r>
          <a:r>
            <a:rPr lang="en-NZ" sz="1800" b="1" dirty="0" err="1"/>
            <a:t>aho</a:t>
          </a:r>
          <a:r>
            <a:rPr lang="en-NZ" sz="1800" b="1" dirty="0"/>
            <a:t> ‘e </a:t>
          </a:r>
          <a:r>
            <a:rPr lang="en-NZ" sz="1800" b="1" dirty="0" err="1"/>
            <a:t>fitu</a:t>
          </a:r>
          <a:r>
            <a:rPr lang="en-NZ" sz="1800" b="1" dirty="0"/>
            <a:t> . </a:t>
          </a:r>
          <a:br>
            <a:rPr lang="en-NZ" sz="1800" b="1" dirty="0"/>
          </a:br>
          <a:r>
            <a:rPr lang="en-NZ" sz="1800" b="1" dirty="0"/>
            <a:t>( ‘Eki. 12:15 )</a:t>
          </a:r>
          <a:endParaRPr lang="es-ES" sz="18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3367" y="133299"/>
          <a:ext cx="3493783" cy="158018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hikisia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fielahi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ngaohikovia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tautea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fatongia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fakafoki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fakamalohiʻi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ʻEkesotosi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11:4-5, 2)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3367" y="133299"/>
        <a:ext cx="3493783" cy="1580182"/>
      </dsp:txXfrm>
    </dsp:sp>
    <dsp:sp modelId="{2F902D56-F084-473B-8D40-56127DB03315}">
      <dsp:nvSpPr>
        <dsp:cNvPr id="0" name=""/>
        <dsp:cNvSpPr/>
      </dsp:nvSpPr>
      <dsp:spPr>
        <a:xfrm>
          <a:off x="2548" y="133299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2548" y="1974212"/>
          <a:ext cx="3493783" cy="1580182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fekau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fakalaka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tautea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pea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fakatauʻatainaʻi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ʻEkisoto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11:7-8)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48" y="1974212"/>
        <a:ext cx="3493783" cy="1580182"/>
      </dsp:txXfrm>
    </dsp:sp>
    <dsp:sp modelId="{812ED4EC-9DBE-42DA-B989-86866B0882BC}">
      <dsp:nvSpPr>
        <dsp:cNvPr id="0" name=""/>
        <dsp:cNvSpPr/>
      </dsp:nvSpPr>
      <dsp:spPr>
        <a:xfrm>
          <a:off x="3652770" y="1974212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ʻaho</a:t>
          </a:r>
          <a:r>
            <a:rPr lang="en-NZ" sz="1800" b="1" kern="1200" dirty="0"/>
            <a:t> 10 </a:t>
          </a:r>
          <a:r>
            <a:rPr lang="en-NZ" sz="1800" b="1" kern="1200" dirty="0" err="1"/>
            <a:t>naʻe</a:t>
          </a:r>
          <a:r>
            <a:rPr lang="en-NZ" sz="1800" b="1" kern="1200" dirty="0"/>
            <a:t> pau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tuku</a:t>
          </a:r>
          <a:r>
            <a:rPr lang="en-NZ" sz="1800" b="1" kern="1200" dirty="0"/>
            <a:t> </a:t>
          </a:r>
          <a:r>
            <a:rPr lang="en-NZ" sz="1800" b="1" kern="1200" dirty="0" err="1"/>
            <a:t>mavahe</a:t>
          </a:r>
          <a:r>
            <a:rPr lang="en-NZ" sz="1800" b="1" kern="1200" dirty="0"/>
            <a:t> ha </a:t>
          </a:r>
          <a:r>
            <a:rPr lang="en-NZ" sz="1800" b="1" kern="1200" dirty="0" err="1"/>
            <a:t>lami</a:t>
          </a:r>
          <a:r>
            <a:rPr lang="en-NZ" sz="1800" b="1" kern="1200" dirty="0"/>
            <a:t> </a:t>
          </a:r>
          <a:r>
            <a:rPr lang="en-NZ" sz="1800" b="1" kern="1200" dirty="0" err="1"/>
            <a:t>taʻe</a:t>
          </a:r>
          <a:r>
            <a:rPr lang="en-NZ" sz="1800" b="1" kern="1200" dirty="0"/>
            <a:t> </a:t>
          </a:r>
          <a:r>
            <a:rPr lang="en-NZ" sz="1800" b="1" kern="1200" dirty="0" err="1"/>
            <a:t>hano</a:t>
          </a:r>
          <a:r>
            <a:rPr lang="en-NZ" sz="1800" b="1" kern="1200" dirty="0"/>
            <a:t> mele ki he </a:t>
          </a:r>
          <a:r>
            <a:rPr lang="en-NZ" sz="1800" b="1" kern="1200" dirty="0" err="1"/>
            <a:t>famili</a:t>
          </a:r>
          <a:r>
            <a:rPr lang="en-NZ" sz="1800" b="1" kern="1200" dirty="0"/>
            <a:t> </a:t>
          </a:r>
          <a:r>
            <a:rPr lang="en-NZ" sz="1800" b="1" kern="1200" dirty="0" err="1"/>
            <a:t>takitaha</a:t>
          </a:r>
          <a:r>
            <a:rPr lang="en-NZ" sz="1800" b="1" kern="1200" dirty="0"/>
            <a:t>, pe ki he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famili</a:t>
          </a:r>
          <a:r>
            <a:rPr lang="en-NZ" sz="1800" b="1" kern="1200" dirty="0"/>
            <a:t> </a:t>
          </a:r>
          <a:r>
            <a:rPr lang="en-NZ" sz="1800" b="1" kern="1200" dirty="0" err="1"/>
            <a:t>kehekehe</a:t>
          </a:r>
          <a:r>
            <a:rPr lang="en-NZ" sz="1800" b="1" kern="1200" dirty="0"/>
            <a:t> (</a:t>
          </a:r>
          <a:r>
            <a:rPr lang="en-NZ" sz="1800" b="1" kern="1200" dirty="0" err="1"/>
            <a:t>ʻEkesotosi</a:t>
          </a:r>
          <a:r>
            <a:rPr lang="en-NZ" sz="1800" b="1" kern="1200" dirty="0"/>
            <a:t> 12:3-5).</a:t>
          </a:r>
          <a:endParaRPr lang="es-ES" sz="1800" kern="120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ʻaho</a:t>
          </a:r>
          <a:r>
            <a:rPr lang="en-NZ" sz="1800" b="1" kern="1200" dirty="0"/>
            <a:t> 14, </a:t>
          </a:r>
          <a:r>
            <a:rPr lang="en-NZ" sz="1800" b="1" kern="1200" dirty="0" err="1"/>
            <a:t>ʻi</a:t>
          </a:r>
          <a:r>
            <a:rPr lang="en-NZ" sz="1800" b="1" kern="1200" dirty="0"/>
            <a:t> he </a:t>
          </a:r>
          <a:r>
            <a:rPr lang="en-NZ" sz="1800" b="1" kern="1200" dirty="0" err="1"/>
            <a:t>poʻuli</a:t>
          </a:r>
          <a:r>
            <a:rPr lang="en-NZ" sz="1800" b="1" kern="1200" dirty="0"/>
            <a:t>, </a:t>
          </a:r>
          <a:r>
            <a:rPr lang="en-NZ" sz="1800" b="1" kern="1200" dirty="0" err="1"/>
            <a:t>naʻe</a:t>
          </a:r>
          <a:r>
            <a:rPr lang="en-NZ" sz="1800" b="1" kern="1200" dirty="0"/>
            <a:t> pau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feilaulauʻi</a:t>
          </a:r>
          <a:r>
            <a:rPr lang="en-NZ" sz="1800" b="1" kern="1200" dirty="0"/>
            <a:t> </a:t>
          </a:r>
          <a:r>
            <a:rPr lang="en-NZ" sz="1800" b="1" kern="1200" dirty="0" err="1"/>
            <a:t>ia</a:t>
          </a:r>
          <a:r>
            <a:rPr lang="en-NZ" sz="1800" b="1" kern="1200" dirty="0"/>
            <a:t> (</a:t>
          </a:r>
          <a:r>
            <a:rPr lang="en-NZ" sz="1800" b="1" kern="1200" dirty="0" err="1"/>
            <a:t>ʻEkesotoso</a:t>
          </a:r>
          <a:r>
            <a:rPr lang="en-NZ" sz="1800" b="1" kern="1200" dirty="0"/>
            <a:t> 12:6)</a:t>
          </a:r>
          <a:endParaRPr lang="es-ES" sz="18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Naʻe</a:t>
          </a:r>
          <a:r>
            <a:rPr lang="en-NZ" sz="1800" b="1" kern="1200" dirty="0"/>
            <a:t> pau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takai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pou</a:t>
          </a:r>
          <a:r>
            <a:rPr lang="en-NZ" sz="1800" b="1" kern="1200" dirty="0"/>
            <a:t> </a:t>
          </a:r>
          <a:r>
            <a:rPr lang="en-NZ" sz="1800" b="1" kern="1200" dirty="0" err="1"/>
            <a:t>matapaa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e </a:t>
          </a:r>
          <a:r>
            <a:rPr lang="en-NZ" sz="1800" b="1" kern="1200" dirty="0" err="1"/>
            <a:t>tuʻunga</a:t>
          </a:r>
          <a:r>
            <a:rPr lang="en-NZ" sz="1800" b="1" kern="1200" dirty="0"/>
            <a:t> </a:t>
          </a:r>
          <a:r>
            <a:rPr lang="en-NZ" sz="1800" b="1" kern="1200" dirty="0" err="1"/>
            <a:t>ʻaki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toto (</a:t>
          </a:r>
          <a:r>
            <a:rPr lang="en-NZ" sz="1800" b="1" kern="1200" dirty="0" err="1"/>
            <a:t>ʻEkesotosi</a:t>
          </a:r>
          <a:r>
            <a:rPr lang="en-NZ" sz="1800" b="1" kern="1200" dirty="0"/>
            <a:t> 12:7)</a:t>
          </a:r>
          <a:endParaRPr lang="es-ES" sz="18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63867" y="280950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Na‘e</a:t>
          </a:r>
          <a:r>
            <a:rPr lang="en-NZ" sz="1800" b="1" kern="1200" dirty="0"/>
            <a:t> pau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kai ‘a e </a:t>
          </a:r>
          <a:r>
            <a:rPr lang="en-NZ" sz="1800" b="1" kern="1200" dirty="0" err="1"/>
            <a:t>kakanó</a:t>
          </a:r>
          <a:r>
            <a:rPr lang="en-NZ" sz="1800" b="1" kern="1200" dirty="0"/>
            <a:t> </a:t>
          </a:r>
          <a:r>
            <a:rPr lang="en-NZ" sz="1800" b="1" kern="1200" dirty="0" err="1"/>
            <a:t>kuo</a:t>
          </a:r>
          <a:r>
            <a:rPr lang="en-NZ" sz="1800" b="1" kern="1200" dirty="0"/>
            <a:t> </a:t>
          </a:r>
          <a:r>
            <a:rPr lang="en-NZ" sz="1800" b="1" kern="1200" dirty="0" err="1"/>
            <a:t>tunu</a:t>
          </a:r>
          <a:r>
            <a:rPr lang="en-NZ" sz="1800" b="1" kern="1200" dirty="0"/>
            <a:t> </a:t>
          </a:r>
          <a:r>
            <a:rPr lang="en-NZ" sz="1800" b="1" kern="1200" dirty="0" err="1"/>
            <a:t>kakato</a:t>
          </a:r>
          <a:r>
            <a:rPr lang="en-NZ" sz="1800" b="1" kern="1200" dirty="0"/>
            <a:t>, </a:t>
          </a:r>
          <a:r>
            <a:rPr lang="en-NZ" sz="1800" b="1" kern="1200" dirty="0" err="1"/>
            <a:t>fakataha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e </a:t>
          </a:r>
          <a:r>
            <a:rPr lang="en-NZ" sz="1800" b="1" kern="1200" dirty="0" err="1"/>
            <a:t>mā</a:t>
          </a:r>
          <a:r>
            <a:rPr lang="en-NZ" sz="1800" b="1" kern="1200" dirty="0"/>
            <a:t> </a:t>
          </a:r>
          <a:r>
            <a:rPr lang="en-NZ" sz="1800" b="1" kern="1200" dirty="0" err="1"/>
            <a:t>ta‘elēvani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e </a:t>
          </a:r>
          <a:r>
            <a:rPr lang="en-NZ" sz="1800" b="1" kern="1200" dirty="0" err="1"/>
            <a:t>ngaahi</a:t>
          </a:r>
          <a:r>
            <a:rPr lang="en-NZ" sz="1800" b="1" kern="1200" dirty="0"/>
            <a:t> ‘</a:t>
          </a:r>
          <a:r>
            <a:rPr lang="en-NZ" sz="1800" b="1" kern="1200" dirty="0" err="1"/>
            <a:t>akau</a:t>
          </a:r>
          <a:r>
            <a:rPr lang="en-NZ" sz="1800" b="1" kern="1200" dirty="0"/>
            <a:t> </a:t>
          </a:r>
          <a:r>
            <a:rPr lang="en-NZ" sz="1800" b="1" kern="1200" dirty="0" err="1"/>
            <a:t>kona</a:t>
          </a:r>
          <a:r>
            <a:rPr lang="en-NZ" sz="1800" b="1" kern="1200" dirty="0"/>
            <a:t> . ( ‘Eki. 12:8-10 )</a:t>
          </a:r>
          <a:endParaRPr lang="es-ES" sz="1800" kern="1200" dirty="0"/>
        </a:p>
      </dsp:txBody>
      <dsp:txXfrm>
        <a:off x="4263867" y="2809507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Lolotonga</a:t>
          </a:r>
          <a:r>
            <a:rPr lang="en-NZ" sz="1800" b="1" kern="1200" dirty="0"/>
            <a:t> ‘</a:t>
          </a:r>
          <a:r>
            <a:rPr lang="en-NZ" sz="1800" b="1" kern="1200" dirty="0" err="1"/>
            <a:t>enau</a:t>
          </a:r>
          <a:r>
            <a:rPr lang="en-NZ" sz="1800" b="1" kern="1200" dirty="0"/>
            <a:t> kai </a:t>
          </a:r>
          <a:r>
            <a:rPr lang="en-NZ" sz="1800" b="1" kern="1200" dirty="0" err="1"/>
            <a:t>fakavavevave</a:t>
          </a:r>
          <a:r>
            <a:rPr lang="en-NZ" sz="1800" b="1" kern="1200" dirty="0"/>
            <a:t> </a:t>
          </a:r>
          <a:r>
            <a:rPr lang="en-NZ" sz="1800" b="1" kern="1200" dirty="0" err="1"/>
            <a:t>ia</a:t>
          </a:r>
          <a:r>
            <a:rPr lang="en-NZ" sz="1800" b="1" kern="1200" dirty="0"/>
            <a:t>, </a:t>
          </a:r>
          <a:r>
            <a:rPr lang="en-NZ" sz="1800" b="1" kern="1200" dirty="0" err="1"/>
            <a:t>na’e</a:t>
          </a:r>
          <a:r>
            <a:rPr lang="en-NZ" sz="1800" b="1" kern="1200" dirty="0"/>
            <a:t> pau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teunga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</a:t>
          </a:r>
          <a:r>
            <a:rPr lang="en-NZ" sz="1800" b="1" kern="1200" dirty="0" err="1"/>
            <a:t>mateuteu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‘alu </a:t>
          </a:r>
          <a:br>
            <a:rPr lang="en-NZ" sz="1800" b="1" kern="1200" dirty="0"/>
          </a:br>
          <a:r>
            <a:rPr lang="en-NZ" sz="1800" b="1" kern="1200" dirty="0"/>
            <a:t>(Eki. 12:11)</a:t>
          </a:r>
          <a:endParaRPr lang="es-ES" sz="18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63867" y="4658838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‘I </a:t>
          </a:r>
          <a:r>
            <a:rPr lang="en-NZ" sz="1800" b="1" kern="1200" dirty="0" err="1"/>
            <a:t>he‘enau</a:t>
          </a:r>
          <a:r>
            <a:rPr lang="en-NZ" sz="1800" b="1" kern="1200" dirty="0"/>
            <a:t> </a:t>
          </a:r>
          <a:r>
            <a:rPr lang="en-NZ" sz="1800" b="1" kern="1200" dirty="0" err="1"/>
            <a:t>mavahe</a:t>
          </a:r>
          <a:r>
            <a:rPr lang="en-NZ" sz="1800" b="1" kern="1200" dirty="0"/>
            <a:t> </a:t>
          </a:r>
          <a:r>
            <a:rPr lang="en-NZ" sz="1800" b="1" kern="1200" dirty="0" err="1"/>
            <a:t>mei</a:t>
          </a:r>
          <a:r>
            <a:rPr lang="en-NZ" sz="1800" b="1" kern="1200" dirty="0"/>
            <a:t> ‘</a:t>
          </a:r>
          <a:r>
            <a:rPr lang="en-NZ" sz="1800" b="1" kern="1200" dirty="0" err="1"/>
            <a:t>Isipité</a:t>
          </a:r>
          <a:r>
            <a:rPr lang="en-NZ" sz="1800" b="1" kern="1200" dirty="0"/>
            <a:t>, </a:t>
          </a:r>
          <a:r>
            <a:rPr lang="en-NZ" sz="1800" b="1" kern="1200" dirty="0" err="1"/>
            <a:t>na‘e</a:t>
          </a:r>
          <a:r>
            <a:rPr lang="en-NZ" sz="1800" b="1" kern="1200" dirty="0"/>
            <a:t> pau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kei</a:t>
          </a:r>
          <a:r>
            <a:rPr lang="en-NZ" sz="1800" b="1" kern="1200" dirty="0"/>
            <a:t> kai </a:t>
          </a:r>
          <a:r>
            <a:rPr lang="en-NZ" sz="1800" b="1" kern="1200" dirty="0" err="1"/>
            <a:t>mā</a:t>
          </a:r>
          <a:r>
            <a:rPr lang="en-NZ" sz="1800" b="1" kern="1200" dirty="0"/>
            <a:t> </a:t>
          </a:r>
          <a:r>
            <a:rPr lang="en-NZ" sz="1800" b="1" kern="1200" dirty="0" err="1"/>
            <a:t>ta‘elēvani</a:t>
          </a:r>
          <a:r>
            <a:rPr lang="en-NZ" sz="1800" b="1" kern="1200" dirty="0"/>
            <a:t> ‘</a:t>
          </a:r>
          <a:r>
            <a:rPr lang="en-NZ" sz="1800" b="1" kern="1200" dirty="0" err="1"/>
            <a:t>i</a:t>
          </a:r>
          <a:r>
            <a:rPr lang="en-NZ" sz="1800" b="1" kern="1200" dirty="0"/>
            <a:t> he ‘</a:t>
          </a:r>
          <a:r>
            <a:rPr lang="en-NZ" sz="1800" b="1" kern="1200" dirty="0" err="1"/>
            <a:t>aho</a:t>
          </a:r>
          <a:r>
            <a:rPr lang="en-NZ" sz="1800" b="1" kern="1200" dirty="0"/>
            <a:t> ‘e </a:t>
          </a:r>
          <a:r>
            <a:rPr lang="en-NZ" sz="1800" b="1" kern="1200" dirty="0" err="1"/>
            <a:t>fitu</a:t>
          </a:r>
          <a:r>
            <a:rPr lang="en-NZ" sz="1800" b="1" kern="1200" dirty="0"/>
            <a:t> . </a:t>
          </a:r>
          <a:br>
            <a:rPr lang="en-NZ" sz="1800" b="1" kern="1200" dirty="0"/>
          </a:br>
          <a:r>
            <a:rPr lang="en-NZ" sz="1800" b="1" kern="1200" dirty="0"/>
            <a:t>( ‘Eki. 12:15 )</a:t>
          </a:r>
          <a:endParaRPr lang="es-ES" sz="1800" kern="1200" dirty="0"/>
        </a:p>
      </dsp:txBody>
      <dsp:txXfrm>
        <a:off x="4263867" y="4658838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40457"/>
            <a:ext cx="693136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88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LAKAATU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rgbClr val="C1D6E5"/>
                </a:solidFill>
              </a:rPr>
              <a:t>Lesoni 5 ki he ʻaho 2 ʻo ʻAokosi 2025</a:t>
            </a:r>
            <a:endParaRPr lang="en" sz="1600" b="1" dirty="0">
              <a:solidFill>
                <a:srgbClr val="C1D6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281583"/>
            <a:ext cx="5806251" cy="62632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“Pea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pehē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fehuʻi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hoʻomou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fānau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kimoutolu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hā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ʻuhinga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ngāue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ni?’ Te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pehē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‘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feilaulau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Lakaatu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ʻaia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laka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fale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fānau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ʻIsileli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ʻIsipite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heʻene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taaʻi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kakai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ʻIsipite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fakamoʻui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homau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fale.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‘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Ekesotosi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12:26, 27</a:t>
            </a: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255441" y="4048125"/>
            <a:ext cx="5736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fi-FI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Ko e Fakatokanga (ʻEkesotosi 11)</a:t>
            </a:r>
          </a:p>
          <a:p>
            <a:pPr>
              <a:spcBef>
                <a:spcPts val="1800"/>
              </a:spcBef>
            </a:pPr>
            <a:r>
              <a:rPr lang="fi-FI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Ko e Teuteu (ʻEkesotosi 12:1-16)</a:t>
            </a:r>
          </a:p>
          <a:p>
            <a:pPr>
              <a:spcBef>
                <a:spcPts val="1800"/>
              </a:spcBef>
            </a:pPr>
            <a:r>
              <a:rPr lang="en-NZ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Ko e Toto </a:t>
            </a:r>
            <a:r>
              <a:rPr lang="en-NZ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mo</a:t>
            </a:r>
            <a:r>
              <a:rPr lang="en-NZ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e </a:t>
            </a:r>
            <a:r>
              <a:rPr lang="en-NZ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ʻIsite</a:t>
            </a:r>
            <a:r>
              <a:rPr lang="en-NZ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(</a:t>
            </a:r>
            <a:r>
              <a:rPr lang="en-NZ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ʻEkesotosi</a:t>
            </a:r>
            <a:r>
              <a:rPr lang="en-NZ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12:17-23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fi-FI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Manatu mo Akoʻi (ʻEkesotosi 12:24-28)</a:t>
            </a:r>
          </a:p>
          <a:p>
            <a:pPr>
              <a:spcBef>
                <a:spcPts val="1800"/>
              </a:spcBef>
            </a:pPr>
            <a:r>
              <a:rPr lang="en-NZ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Ko e Mala </a:t>
            </a:r>
            <a:r>
              <a:rPr lang="en-NZ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hono</a:t>
            </a:r>
            <a:r>
              <a:rPr lang="en-NZ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</a:t>
            </a:r>
            <a:r>
              <a:rPr lang="en-NZ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Hongofulu</a:t>
            </a:r>
            <a:r>
              <a:rPr lang="en-NZ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(</a:t>
            </a:r>
            <a:r>
              <a:rPr lang="en-NZ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ʻEkesotosi</a:t>
            </a:r>
            <a:r>
              <a:rPr lang="en-NZ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12:29-30)</a:t>
            </a:r>
            <a:endParaRPr lang="en" sz="2000" b="1" dirty="0">
              <a:solidFill>
                <a:srgbClr val="F6D1FF"/>
              </a:solidFill>
              <a:effectLst>
                <a:outerShdw blurRad="38100" dist="63500" dir="2700000" algn="tl">
                  <a:srgbClr val="891CA8"/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-9674"/>
            <a:ext cx="8381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taaʻi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mahaki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fakaʻauha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hongofulu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ʻIsipite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fakafisi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muimui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fakahinohino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fakafokifa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fanongonongo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ʻaho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kimuʻa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33" y="3588026"/>
            <a:ext cx="4863132" cy="314077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62335" y="616120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62335" y="511873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62335" y="460047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62335" y="5657282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62335" y="404672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2219251"/>
            <a:ext cx="8381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Lami pe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fakahalaiaʻi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mate.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toto pe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fakalaka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Fakaʻauha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 e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ʻuhinga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Koeʻuhi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KO KALAISI PE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FAKAMOʻUI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Pea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manatuʻi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toʻu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tangata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toʻu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tangata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ʻoua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haʻele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1258677"/>
            <a:ext cx="8381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moʻoni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siviʻi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tui.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 ha taha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po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ia.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tokotaha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kotoa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faingamalie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fakahaofi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moʻui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ʻenau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ʻuluaki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7782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NZ" sz="54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KO E FAKATOKANGA</a:t>
            </a:r>
            <a:endParaRPr lang="en" sz="5400" b="1" spc="600" dirty="0">
              <a:ln w="22225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58565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"Pea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folofola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Mōsese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toe taha pe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tautea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ʻomi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kia Felo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ʻIsipite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hili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tuku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heni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pea ka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fekau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moʻoni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kapusi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ʻakimoutolu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ʻalu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heni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." (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ʻEkesotosi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11:1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82910" y="1597849"/>
            <a:ext cx="3594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Hili</a:t>
            </a:r>
            <a:r>
              <a:rPr lang="en-NZ" sz="2000" b="1" dirty="0"/>
              <a:t> ha </a:t>
            </a:r>
            <a:r>
              <a:rPr lang="en-NZ" sz="2000" b="1" dirty="0" err="1"/>
              <a:t>ʻaho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tolu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fakapoʻuli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ʻita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Felo kia Mosese pea </a:t>
            </a:r>
            <a:r>
              <a:rPr lang="en-NZ" sz="2000" b="1" dirty="0" err="1"/>
              <a:t>taʻofi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toe </a:t>
            </a:r>
            <a:r>
              <a:rPr lang="en-NZ" sz="2000" b="1" dirty="0" err="1"/>
              <a:t>foki</a:t>
            </a:r>
            <a:r>
              <a:rPr lang="en-NZ" sz="2000" b="1" dirty="0"/>
              <a:t> ki he </a:t>
            </a:r>
            <a:r>
              <a:rPr lang="en-NZ" sz="2000" b="1" dirty="0" err="1"/>
              <a:t>palasi</a:t>
            </a:r>
            <a:br>
              <a:rPr lang="en-NZ" sz="2000" b="1" dirty="0"/>
            </a:br>
            <a:r>
              <a:rPr lang="en-NZ" sz="2000" b="1" dirty="0"/>
              <a:t>(</a:t>
            </a:r>
            <a:r>
              <a:rPr lang="en-NZ" sz="2000" b="1" dirty="0" err="1"/>
              <a:t>ʻEkesotosi</a:t>
            </a:r>
            <a:r>
              <a:rPr lang="en-NZ" sz="2000" b="1" dirty="0"/>
              <a:t> 10:28).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464397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09" y="5534561"/>
            <a:ext cx="91662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ʻeni</a:t>
            </a:r>
            <a:r>
              <a:rPr lang="en-NZ" sz="2000" b="1" dirty="0"/>
              <a:t> ko Mosese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mavahe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ʻao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Felo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ʻita</a:t>
            </a:r>
            <a:r>
              <a:rPr lang="en-NZ" sz="2000" b="1" dirty="0"/>
              <a:t>. </a:t>
            </a:r>
            <a:r>
              <a:rPr lang="en-NZ" sz="2000" b="1" dirty="0" err="1"/>
              <a:t>ʻIta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loto</a:t>
            </a:r>
            <a:r>
              <a:rPr lang="en-NZ" sz="2000" b="1" dirty="0"/>
              <a:t> </a:t>
            </a:r>
            <a:r>
              <a:rPr lang="en-NZ" sz="2000" b="1" dirty="0" err="1"/>
              <a:t>fefeka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nunuʻa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fili</a:t>
            </a:r>
            <a:r>
              <a:rPr lang="en-NZ" sz="2000" b="1" dirty="0"/>
              <a:t>. </a:t>
            </a: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ʻenau</a:t>
            </a:r>
            <a:r>
              <a:rPr lang="en-NZ" sz="2000" b="1" dirty="0"/>
              <a:t> </a:t>
            </a:r>
            <a:r>
              <a:rPr lang="en-NZ" sz="2000" b="1" dirty="0" err="1"/>
              <a:t>fakaʻapaʻapa</a:t>
            </a:r>
            <a:r>
              <a:rPr lang="en-NZ" sz="2000" b="1" dirty="0"/>
              <a:t> kia Mosese, 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fakafisi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tokolahi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kau </a:t>
            </a:r>
            <a:r>
              <a:rPr lang="en-NZ" sz="2000" b="1" dirty="0" err="1"/>
              <a:t>ʻIsipite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tokanga</a:t>
            </a:r>
            <a:r>
              <a:rPr lang="en-NZ" sz="2000" b="1" dirty="0"/>
              <a:t> ki he </a:t>
            </a:r>
            <a:r>
              <a:rPr lang="en-NZ" sz="2000" b="1" dirty="0" err="1"/>
              <a:t>fakatokanga</a:t>
            </a:r>
            <a:r>
              <a:rPr lang="en-NZ" sz="2000" b="1" dirty="0"/>
              <a:t> (</a:t>
            </a:r>
            <a:r>
              <a:rPr lang="en-NZ" sz="2000" b="1" dirty="0" err="1"/>
              <a:t>ʻEkesotosi</a:t>
            </a:r>
            <a:r>
              <a:rPr lang="en-NZ" sz="2000" b="1" dirty="0"/>
              <a:t> 11:3).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415087" y="1350295"/>
            <a:ext cx="6029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Kuo </a:t>
            </a:r>
            <a:r>
              <a:rPr lang="en-NZ" sz="2000" b="1" dirty="0" err="1"/>
              <a:t>hokosia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fakamaau</a:t>
            </a:r>
            <a:r>
              <a:rPr lang="en-NZ" sz="2000" b="1" dirty="0"/>
              <a:t> </a:t>
            </a:r>
            <a:r>
              <a:rPr lang="en-NZ" sz="2000" b="1" dirty="0" err="1"/>
              <a:t>fakalangi</a:t>
            </a:r>
            <a:r>
              <a:rPr lang="en-NZ" sz="2000" b="1" dirty="0"/>
              <a:t> (</a:t>
            </a:r>
            <a:r>
              <a:rPr lang="en-NZ" sz="2000" b="1" dirty="0" err="1"/>
              <a:t>ʻEkesotosi</a:t>
            </a:r>
            <a:r>
              <a:rPr lang="en-NZ" sz="2000" b="1" dirty="0"/>
              <a:t> 12:12):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82909" y="3298374"/>
            <a:ext cx="38369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ikai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talangofua</a:t>
            </a:r>
            <a:r>
              <a:rPr lang="en-NZ" b="1" dirty="0"/>
              <a:t> ʻ a </a:t>
            </a:r>
            <a:r>
              <a:rPr lang="en-NZ" b="1" dirty="0" err="1"/>
              <a:t>Mōsese</a:t>
            </a:r>
            <a:r>
              <a:rPr lang="en-NZ" b="1" dirty="0"/>
              <a:t> ki he </a:t>
            </a:r>
            <a:r>
              <a:rPr lang="en-NZ" b="1" dirty="0" err="1"/>
              <a:t>tuʻutuʻuni</a:t>
            </a:r>
            <a:r>
              <a:rPr lang="en-NZ" b="1" dirty="0"/>
              <a:t> ko </a:t>
            </a:r>
            <a:r>
              <a:rPr lang="en-NZ" b="1" dirty="0" err="1"/>
              <a:t>ení</a:t>
            </a:r>
            <a:r>
              <a:rPr lang="en-NZ" b="1" dirty="0"/>
              <a:t>, he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fakatuʻutāmaki</a:t>
            </a:r>
            <a:r>
              <a:rPr lang="en-NZ" b="1" dirty="0"/>
              <a:t> ʻ a e </a:t>
            </a:r>
            <a:r>
              <a:rPr lang="en-NZ" b="1" dirty="0" err="1"/>
              <a:t>moʻui</a:t>
            </a:r>
            <a:r>
              <a:rPr lang="en-NZ" b="1" dirty="0"/>
              <a:t> ʻ a e ʻ </a:t>
            </a:r>
            <a:r>
              <a:rPr lang="en-NZ" b="1" dirty="0" err="1"/>
              <a:t>uluaki</a:t>
            </a:r>
            <a:r>
              <a:rPr lang="en-NZ" b="1" dirty="0"/>
              <a:t> </a:t>
            </a:r>
            <a:r>
              <a:rPr lang="en-NZ" b="1" dirty="0" err="1"/>
              <a:t>foha</a:t>
            </a:r>
            <a:r>
              <a:rPr lang="en-NZ" b="1" dirty="0"/>
              <a:t> ʻ a </a:t>
            </a:r>
            <a:r>
              <a:rPr lang="en-NZ" b="1" dirty="0" err="1"/>
              <a:t>Feló</a:t>
            </a:r>
            <a:r>
              <a:rPr lang="en-NZ" b="1" dirty="0"/>
              <a:t>.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fatongia</a:t>
            </a:r>
            <a:r>
              <a:rPr lang="en-NZ" b="1" dirty="0"/>
              <a:t> ko e "</a:t>
            </a:r>
            <a:r>
              <a:rPr lang="en-NZ" b="1" dirty="0" err="1"/>
              <a:t>ʻotua</a:t>
            </a:r>
            <a:r>
              <a:rPr lang="en-NZ" b="1" dirty="0"/>
              <a:t>" </a:t>
            </a:r>
            <a:r>
              <a:rPr lang="en-NZ" b="1" dirty="0" err="1"/>
              <a:t>ʻo</a:t>
            </a:r>
            <a:r>
              <a:rPr lang="en-NZ" b="1" dirty="0"/>
              <a:t> Felo (</a:t>
            </a:r>
            <a:r>
              <a:rPr lang="en-NZ" b="1" dirty="0" err="1"/>
              <a:t>ʻEkesotosi</a:t>
            </a:r>
            <a:r>
              <a:rPr lang="en-NZ" b="1" dirty="0"/>
              <a:t> 7:1), </a:t>
            </a:r>
            <a:r>
              <a:rPr lang="en-NZ" b="1" dirty="0" err="1"/>
              <a:t>naʻe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fakatokanga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teu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fai</a:t>
            </a:r>
            <a:r>
              <a:rPr lang="en-NZ" b="1" dirty="0"/>
              <a:t> (</a:t>
            </a:r>
            <a:r>
              <a:rPr lang="en-NZ" b="1" dirty="0" err="1"/>
              <a:t>ʻAmosi</a:t>
            </a:r>
            <a:r>
              <a:rPr lang="en-NZ" b="1" dirty="0"/>
              <a:t> 3:7).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2918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 E TEUTEU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-1" y="44719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"Mo lea ki he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fakataha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ʻIsileli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hongofulu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ʻaho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māhina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toʻo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taki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taha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tangata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ha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lami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fakatatau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fale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tamai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ko 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lami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fale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:" (</a:t>
            </a:r>
            <a:r>
              <a:rPr lang="en-NZ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ʻEkesotosi</a:t>
            </a:r>
            <a:r>
              <a:rPr lang="en-NZ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129540" y="1360161"/>
            <a:ext cx="259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fakamatalaʻi</a:t>
            </a:r>
            <a:r>
              <a:rPr lang="en-NZ" b="1" dirty="0"/>
              <a:t> </a:t>
            </a:r>
            <a:r>
              <a:rPr lang="en-NZ" b="1" dirty="0" err="1"/>
              <a:t>fakaikiiki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kae</a:t>
            </a:r>
            <a:r>
              <a:rPr lang="en-NZ" b="1" dirty="0"/>
              <a:t> lava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Fakaʻauha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"</a:t>
            </a:r>
            <a:r>
              <a:rPr lang="en-NZ" b="1" dirty="0" err="1"/>
              <a:t>fakalaka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" (Pesach, </a:t>
            </a:r>
            <a:r>
              <a:rPr lang="en-NZ" b="1" dirty="0" err="1"/>
              <a:t>Lakaatu</a:t>
            </a:r>
            <a:r>
              <a:rPr lang="en-NZ" b="1" dirty="0"/>
              <a:t>), pea </a:t>
            </a:r>
            <a:r>
              <a:rPr lang="en-NZ" b="1" dirty="0" err="1"/>
              <a:t>ʻikai</a:t>
            </a:r>
            <a:r>
              <a:rPr lang="en-NZ" b="1" dirty="0"/>
              <a:t> mate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ʻuluaki</a:t>
            </a:r>
            <a:r>
              <a:rPr lang="en-NZ" b="1" dirty="0"/>
              <a:t> </a:t>
            </a:r>
            <a:r>
              <a:rPr lang="en-NZ" b="1" dirty="0" err="1"/>
              <a:t>fanau</a:t>
            </a:r>
            <a:r>
              <a:rPr lang="en-NZ" b="1" dirty="0"/>
              <a:t>: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136346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4" y="3879300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129540" y="5211446"/>
            <a:ext cx="2678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teuteuʻi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Hono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mahino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ʻaloʻofa</a:t>
            </a:r>
            <a:r>
              <a:rPr lang="en-NZ" b="1" dirty="0"/>
              <a:t>, pea hu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(</a:t>
            </a:r>
            <a:r>
              <a:rPr lang="en-NZ" b="1" dirty="0" err="1"/>
              <a:t>ʻEkesotoso</a:t>
            </a:r>
            <a:r>
              <a:rPr lang="en-NZ" b="1" dirty="0"/>
              <a:t> 12:27b).</a:t>
            </a: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64763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 E TOTO MO E </a:t>
            </a:r>
            <a:r>
              <a:rPr lang="en-NZ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ʻISITE</a:t>
            </a:r>
            <a:endParaRPr lang="en-NZ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0" y="501339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fekau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Mōsese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haʻu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kau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mātuʻa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kinautolu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Vaheʻi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toʻo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lami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fakatatau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homou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kau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nofoʻanga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tāmateʻi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Lakaatu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(Ekisotosi 12:21)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220956" y="1612703"/>
            <a:ext cx="5113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toʻo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ʻisite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ʻapi</a:t>
            </a:r>
            <a:r>
              <a:rPr lang="en-NZ" sz="2000" b="1" dirty="0"/>
              <a:t> pea </a:t>
            </a:r>
            <a:r>
              <a:rPr lang="en-NZ" sz="2000" b="1" dirty="0" err="1"/>
              <a:t>taʻo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ma </a:t>
            </a:r>
            <a:r>
              <a:rPr lang="en-NZ" sz="2000" b="1" dirty="0" err="1"/>
              <a:t>taʻe</a:t>
            </a:r>
            <a:r>
              <a:rPr lang="en-NZ" sz="2000" b="1" dirty="0"/>
              <a:t> kau ai (ma </a:t>
            </a:r>
            <a:r>
              <a:rPr lang="en-NZ" sz="2000" b="1" dirty="0" err="1"/>
              <a:t>taʻe</a:t>
            </a:r>
            <a:r>
              <a:rPr lang="en-NZ" sz="2000" b="1" dirty="0"/>
              <a:t> </a:t>
            </a:r>
            <a:r>
              <a:rPr lang="en-NZ" sz="2000" b="1" dirty="0" err="1"/>
              <a:t>fakalevani</a:t>
            </a:r>
            <a:r>
              <a:rPr lang="en-NZ" sz="2000" b="1" dirty="0"/>
              <a:t>). </a:t>
            </a:r>
            <a:r>
              <a:rPr lang="en-NZ" sz="2000" b="1" dirty="0" err="1"/>
              <a:t>Koeʻuhi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tuʻunuku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mavahe</a:t>
            </a:r>
            <a:r>
              <a:rPr lang="en-NZ" sz="2000" b="1" dirty="0"/>
              <a:t>, he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ʻisite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kamataʻanga</a:t>
            </a:r>
            <a:r>
              <a:rPr lang="en-NZ" sz="2000" b="1" dirty="0"/>
              <a:t> (</a:t>
            </a:r>
            <a:r>
              <a:rPr lang="en-NZ" sz="2000" b="1" dirty="0" err="1"/>
              <a:t>ʻEkesotoso</a:t>
            </a:r>
            <a:r>
              <a:rPr lang="en-NZ" sz="2000" b="1" dirty="0"/>
              <a:t> 12:17–20). Ko e </a:t>
            </a:r>
            <a:r>
              <a:rPr lang="en-NZ" sz="2000" b="1" dirty="0" err="1"/>
              <a:t>ʻisite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 ko ha </a:t>
            </a:r>
            <a:r>
              <a:rPr lang="en-NZ" sz="2000" b="1" dirty="0" err="1"/>
              <a:t>fakataipe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angahala</a:t>
            </a:r>
            <a:r>
              <a:rPr lang="en-NZ" sz="2000" b="1" dirty="0"/>
              <a:t>, pea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fakataipe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ma </a:t>
            </a:r>
            <a:r>
              <a:rPr lang="en-NZ" sz="2000" b="1" dirty="0" err="1"/>
              <a:t>taʻe</a:t>
            </a:r>
            <a:r>
              <a:rPr lang="en-NZ" sz="2000" b="1" dirty="0"/>
              <a:t> </a:t>
            </a:r>
            <a:r>
              <a:rPr lang="en-NZ" sz="2000" b="1" dirty="0" err="1"/>
              <a:t>fakalevani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</a:t>
            </a:r>
            <a:r>
              <a:rPr lang="en-NZ" sz="2000" b="1" dirty="0" err="1"/>
              <a:t>ʻia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Sisu (1 </a:t>
            </a:r>
            <a:r>
              <a:rPr lang="en-NZ" sz="2000" b="1" dirty="0" err="1"/>
              <a:t>Kolinito</a:t>
            </a:r>
            <a:r>
              <a:rPr lang="en-NZ" sz="2000" b="1" dirty="0"/>
              <a:t> 5:6–8; </a:t>
            </a:r>
            <a:br>
              <a:rPr lang="en-NZ" sz="2000" b="1" dirty="0"/>
            </a:br>
            <a:r>
              <a:rPr lang="en-NZ" sz="2000" b="1" dirty="0"/>
              <a:t>2 </a:t>
            </a:r>
            <a:r>
              <a:rPr lang="en-NZ" sz="2000" b="1" dirty="0" err="1"/>
              <a:t>Kolinito</a:t>
            </a:r>
            <a:r>
              <a:rPr lang="en-NZ" sz="2000" b="1" dirty="0"/>
              <a:t> 5:17).</a:t>
            </a:r>
            <a:endParaRPr lang="en" sz="2000" b="1" dirty="0"/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6" y="1373973"/>
            <a:ext cx="11792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ʻaho</a:t>
            </a:r>
            <a:r>
              <a:rPr lang="en-NZ" sz="2000" b="1" dirty="0"/>
              <a:t> 14,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mahuʻinga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ua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katoanga</a:t>
            </a:r>
            <a:r>
              <a:rPr lang="en-NZ" sz="2000" b="1" dirty="0"/>
              <a:t>: toto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ʻisite</a:t>
            </a:r>
            <a:r>
              <a:rPr lang="en-NZ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334501" y="4782802"/>
            <a:ext cx="28574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hisopo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afuhi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toto</a:t>
            </a:r>
            <a:br>
              <a:rPr lang="en-NZ" sz="2000" b="1" dirty="0"/>
            </a:br>
            <a:r>
              <a:rPr lang="en-NZ" sz="2000" b="1" dirty="0"/>
              <a:t>(</a:t>
            </a:r>
            <a:r>
              <a:rPr lang="en-NZ" sz="2000" b="1" dirty="0" err="1"/>
              <a:t>ʻEkesotosi</a:t>
            </a:r>
            <a:r>
              <a:rPr lang="en-NZ" sz="2000" b="1" dirty="0"/>
              <a:t> 12:22) ko ha </a:t>
            </a:r>
            <a:r>
              <a:rPr lang="en-NZ" sz="2000" b="1" dirty="0" err="1"/>
              <a:t>fakataipe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fakamaʻa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angahala</a:t>
            </a:r>
            <a:r>
              <a:rPr lang="en-NZ" sz="2000" b="1" dirty="0"/>
              <a:t> (</a:t>
            </a:r>
            <a:r>
              <a:rPr lang="en-NZ" sz="2000" b="1" dirty="0" err="1"/>
              <a:t>Saame</a:t>
            </a:r>
            <a:r>
              <a:rPr lang="en-NZ" sz="2000" b="1" dirty="0"/>
              <a:t> 51:7).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220956" y="4826675"/>
            <a:ext cx="37576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toto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ʻelemeniti</a:t>
            </a:r>
            <a:r>
              <a:rPr lang="en-NZ" b="1" dirty="0"/>
              <a:t> </a:t>
            </a:r>
            <a:r>
              <a:rPr lang="en-NZ" b="1" dirty="0" err="1"/>
              <a:t>faifakamoʻui</a:t>
            </a:r>
            <a:r>
              <a:rPr lang="en-NZ" b="1" dirty="0"/>
              <a:t>.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fakafofongaʻi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taʻataʻa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Sisuu</a:t>
            </a:r>
            <a:r>
              <a:rPr lang="en-NZ" b="1" dirty="0"/>
              <a:t>—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lilingi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kolosi</a:t>
            </a:r>
            <a:r>
              <a:rPr lang="en-NZ" b="1" dirty="0"/>
              <a:t>—</a:t>
            </a:r>
            <a:r>
              <a:rPr lang="en-NZ" b="1" dirty="0" err="1"/>
              <a:t>koeʻuhi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"</a:t>
            </a:r>
            <a:r>
              <a:rPr lang="en-NZ" b="1" dirty="0" err="1"/>
              <a:t>fakalaka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"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fakahalaiaʻi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Fakamau</a:t>
            </a:r>
            <a:r>
              <a:rPr lang="en-NZ" b="1" dirty="0"/>
              <a:t>. (1Sione 1:7 ; 2:1-2).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1033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 err="1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MANATUʻI</a:t>
            </a:r>
            <a:r>
              <a:rPr lang="en-NZ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 MO </a:t>
            </a:r>
            <a:r>
              <a:rPr lang="en-NZ" sz="4400" b="1" spc="300" dirty="0" err="1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AKOʻI</a:t>
            </a:r>
            <a:endParaRPr lang="en" sz="4400" b="1" spc="300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247650" y="710902"/>
            <a:ext cx="11544895" cy="369332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"Pea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tauhi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ouau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foha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taʻengata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ʻEkesotosi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12:24)</a:t>
            </a:r>
            <a:endParaRPr lang="en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55963" y="1148049"/>
            <a:ext cx="6187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akoʻi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famili</a:t>
            </a:r>
            <a:r>
              <a:rPr lang="en-NZ" sz="2000" b="1" dirty="0"/>
              <a:t> </a:t>
            </a:r>
            <a:r>
              <a:rPr lang="en-NZ" sz="2000" b="1" dirty="0" err="1"/>
              <a:t>Hepeluu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fakatolonga</a:t>
            </a:r>
            <a:r>
              <a:rPr lang="en-NZ" sz="2000" b="1" dirty="0"/>
              <a:t>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hisitolia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fakamatalaʻi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ki </a:t>
            </a:r>
            <a:r>
              <a:rPr lang="en-NZ" sz="2000" b="1" dirty="0" err="1"/>
              <a:t>heʻenau</a:t>
            </a:r>
            <a:r>
              <a:rPr lang="en-NZ" sz="2000" b="1" dirty="0"/>
              <a:t> </a:t>
            </a:r>
            <a:r>
              <a:rPr lang="en-NZ" sz="2000" b="1" dirty="0" err="1"/>
              <a:t>fanau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taʻu</a:t>
            </a:r>
            <a:r>
              <a:rPr lang="en-NZ" sz="2000" b="1" dirty="0"/>
              <a:t> </a:t>
            </a:r>
            <a:r>
              <a:rPr lang="en-NZ" sz="2000" b="1" dirty="0" err="1"/>
              <a:t>takitaha</a:t>
            </a:r>
            <a:r>
              <a:rPr lang="en-NZ" sz="2000" b="1" dirty="0"/>
              <a:t> (</a:t>
            </a:r>
            <a:r>
              <a:rPr lang="en-NZ" sz="2000" b="1" dirty="0" err="1"/>
              <a:t>ʻEkesotosi</a:t>
            </a:r>
            <a:r>
              <a:rPr lang="en-NZ" sz="2000" b="1" dirty="0"/>
              <a:t> 12:24-27).</a:t>
            </a:r>
            <a:endParaRPr lang="en" sz="2000" b="1" dirty="0"/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044" y="1382749"/>
            <a:ext cx="5834657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6112372" y="493694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ʻ Oku ʻ 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heni</a:t>
            </a:r>
            <a:r>
              <a:rPr lang="en-NZ" sz="2000" b="1" dirty="0"/>
              <a:t> ha </a:t>
            </a:r>
            <a:r>
              <a:rPr lang="en-NZ" sz="2000" b="1" dirty="0" err="1"/>
              <a:t>lēsoni</a:t>
            </a:r>
            <a:r>
              <a:rPr lang="en-NZ" sz="2000" b="1" dirty="0"/>
              <a:t> </a:t>
            </a:r>
            <a:r>
              <a:rPr lang="en-NZ" sz="2000" b="1" dirty="0" err="1"/>
              <a:t>mātuʻaki</a:t>
            </a:r>
            <a:r>
              <a:rPr lang="en-NZ" sz="2000" b="1" dirty="0"/>
              <a:t> </a:t>
            </a:r>
            <a:r>
              <a:rPr lang="en-NZ" sz="2000" b="1" dirty="0" err="1"/>
              <a:t>makehe</a:t>
            </a:r>
            <a:r>
              <a:rPr lang="en-NZ" sz="2000" b="1" dirty="0"/>
              <a:t> </a:t>
            </a:r>
            <a:r>
              <a:rPr lang="en-NZ" sz="2000" b="1" dirty="0" err="1"/>
              <a:t>maʻatautolu</a:t>
            </a:r>
            <a:r>
              <a:rPr lang="en-NZ" sz="2000" b="1" dirty="0"/>
              <a:t>. Kuo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ʻoatu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tui ki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fanau</a:t>
            </a:r>
            <a:r>
              <a:rPr lang="en-NZ" sz="2000" b="1" dirty="0"/>
              <a:t>. Kuo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fakaha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hisitolia</a:t>
            </a:r>
            <a:r>
              <a:rPr lang="en-NZ" sz="2000" b="1" dirty="0"/>
              <a:t> pe, ka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. Kuo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punou</a:t>
            </a:r>
            <a:r>
              <a:rPr lang="en-NZ" sz="2000" b="1" dirty="0"/>
              <a:t> </a:t>
            </a:r>
            <a:r>
              <a:rPr lang="en-NZ" sz="2000" b="1" dirty="0" err="1"/>
              <a:t>hifo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hu (</a:t>
            </a:r>
            <a:r>
              <a:rPr lang="en-NZ" sz="2000" b="1" dirty="0" err="1"/>
              <a:t>ʻEkesotosi</a:t>
            </a:r>
            <a:r>
              <a:rPr lang="en-NZ" sz="2000" b="1" dirty="0"/>
              <a:t> 12:27).</a:t>
            </a:r>
            <a:endParaRPr lang="en" sz="2000" b="1" dirty="0"/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9" y="3236760"/>
            <a:ext cx="6034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fakamatalaʻi</a:t>
            </a:r>
            <a:r>
              <a:rPr lang="en-NZ" sz="2000" b="1" dirty="0"/>
              <a:t> </a:t>
            </a:r>
            <a:r>
              <a:rPr lang="en-NZ" sz="2000" b="1" dirty="0" err="1"/>
              <a:t>fakaikiiki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talanoa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tauʻataina</a:t>
            </a:r>
            <a:r>
              <a:rPr lang="en-NZ" sz="2000" b="1" dirty="0"/>
              <a:t>, pea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ʻuluaki</a:t>
            </a:r>
            <a:r>
              <a:rPr lang="en-NZ" sz="2000" b="1" dirty="0"/>
              <a:t> (Teut . 26:5-9).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1318" y="2279642"/>
            <a:ext cx="6034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Talu </a:t>
            </a:r>
            <a:r>
              <a:rPr lang="en-NZ" sz="2000" b="1" dirty="0" err="1"/>
              <a:t>mei</a:t>
            </a:r>
            <a:r>
              <a:rPr lang="en-NZ" sz="2000" b="1" dirty="0"/>
              <a:t> ai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Lakaatu</a:t>
            </a:r>
            <a:r>
              <a:rPr lang="en-NZ" sz="2000" b="1" dirty="0"/>
              <a:t> ko ha </a:t>
            </a:r>
            <a:r>
              <a:rPr lang="en-NZ" sz="2000" b="1" dirty="0" err="1"/>
              <a:t>katoanga</a:t>
            </a:r>
            <a:r>
              <a:rPr lang="en-NZ" sz="2000" b="1" dirty="0"/>
              <a:t> </a:t>
            </a:r>
            <a:r>
              <a:rPr lang="en-NZ" sz="2000" b="1" dirty="0" err="1"/>
              <a:t>fakafamili</a:t>
            </a:r>
            <a:r>
              <a:rPr lang="en-NZ" sz="2000" b="1" dirty="0"/>
              <a:t>. Ko ha </a:t>
            </a:r>
            <a:r>
              <a:rPr lang="en-NZ" sz="2000" b="1" dirty="0" err="1"/>
              <a:t>faingamalie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ki he </a:t>
            </a:r>
            <a:r>
              <a:rPr lang="en-NZ" sz="2000" b="1" dirty="0" err="1"/>
              <a:t>matuʻa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ʻoatu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ʻilo</a:t>
            </a:r>
            <a:r>
              <a:rPr lang="en-NZ" sz="2000" b="1" dirty="0"/>
              <a:t> ki he </a:t>
            </a:r>
            <a:r>
              <a:rPr lang="en-NZ" sz="2000" b="1" dirty="0" err="1"/>
              <a:t>ʻOtua</a:t>
            </a:r>
            <a:r>
              <a:rPr lang="en-NZ" sz="2000" b="1" dirty="0"/>
              <a:t> ki </a:t>
            </a:r>
            <a:r>
              <a:rPr lang="en-NZ" sz="2000" b="1" dirty="0" err="1"/>
              <a:t>heʻenau</a:t>
            </a:r>
            <a:r>
              <a:rPr lang="en-NZ" sz="2000" b="1" dirty="0"/>
              <a:t> </a:t>
            </a:r>
            <a:r>
              <a:rPr lang="en-NZ" sz="2000" b="1" dirty="0" err="1"/>
              <a:t>fanau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E MALA HONO HONGOFULU .</a:t>
            </a:r>
            <a:endParaRPr lang="en" sz="44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400050" y="600863"/>
            <a:ext cx="11391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heʻene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tuʻuapō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taaʻi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ʻuluaki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ʻIsipite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ʻuluaki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Felo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nofoʻanga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fakatuʻi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aʻu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ʻuluaki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pōpula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fakapōpula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pea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ʻuluaki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tupu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fanga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(Ekisotosi 12:29)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1" y="1552962"/>
            <a:ext cx="6581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tuʻutuʻuni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Felo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tamateʻi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tamaiki</a:t>
            </a:r>
            <a:r>
              <a:rPr lang="en-NZ" b="1" dirty="0"/>
              <a:t>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Hepelu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ha </a:t>
            </a:r>
            <a:r>
              <a:rPr lang="en-NZ" b="1" dirty="0" err="1"/>
              <a:t>fakaʻata</a:t>
            </a:r>
            <a:r>
              <a:rPr lang="en-NZ" b="1" dirty="0"/>
              <a:t> </a:t>
            </a:r>
            <a:r>
              <a:rPr lang="en-NZ" b="1" dirty="0" err="1"/>
              <a:t>makehe</a:t>
            </a:r>
            <a:r>
              <a:rPr lang="en-NZ" b="1" dirty="0"/>
              <a:t> (</a:t>
            </a:r>
            <a:r>
              <a:rPr lang="en-NZ" b="1" dirty="0" err="1"/>
              <a:t>ʻEke</a:t>
            </a:r>
            <a:r>
              <a:rPr lang="en-NZ" b="1" dirty="0"/>
              <a:t> 1:22).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fakapapauʻi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mate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ʻuluaki</a:t>
            </a:r>
            <a:r>
              <a:rPr lang="en-NZ" b="1" dirty="0"/>
              <a:t> </a:t>
            </a:r>
            <a:r>
              <a:rPr lang="en-NZ" b="1" dirty="0" err="1"/>
              <a:t>fanau</a:t>
            </a:r>
            <a:r>
              <a:rPr lang="en-NZ" b="1" dirty="0"/>
              <a:t> pe (</a:t>
            </a:r>
            <a:r>
              <a:rPr lang="en-NZ" b="1" dirty="0" err="1"/>
              <a:t>ʻEke</a:t>
            </a:r>
            <a:r>
              <a:rPr lang="en-NZ" b="1" dirty="0"/>
              <a:t> 12:29).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fale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takai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taʻataʻa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lami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mate ai ha toko taha (</a:t>
            </a:r>
            <a:r>
              <a:rPr lang="en-NZ" b="1" dirty="0" err="1"/>
              <a:t>ʻEkesotosi</a:t>
            </a:r>
            <a:r>
              <a:rPr lang="en-NZ" b="1" dirty="0"/>
              <a:t> 12:30).</a:t>
            </a:r>
            <a:endParaRPr lang="en" b="1" dirty="0"/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51" y="4923115"/>
            <a:ext cx="38671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Hange ko Felo, </a:t>
            </a: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uesia</a:t>
            </a:r>
            <a:r>
              <a:rPr lang="en-NZ" sz="2000" b="1" dirty="0"/>
              <a:t> </a:t>
            </a:r>
            <a:r>
              <a:rPr lang="en-NZ" sz="2000" b="1" dirty="0" err="1"/>
              <a:t>kovi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angahala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niʻihi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. Kae </a:t>
            </a:r>
            <a:r>
              <a:rPr lang="en-NZ" sz="2000" b="1" dirty="0" err="1"/>
              <a:t>hange</a:t>
            </a:r>
            <a:r>
              <a:rPr lang="en-NZ" sz="2000" b="1" dirty="0"/>
              <a:t> ko Mosese, </a:t>
            </a: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faivelenga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tuʻu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fakahaofi</a:t>
            </a:r>
            <a:r>
              <a:rPr lang="en-NZ" sz="2000" b="1" dirty="0"/>
              <a:t> ha </a:t>
            </a:r>
            <a:r>
              <a:rPr lang="en-NZ" sz="2000" b="1" dirty="0" err="1"/>
              <a:t>tokolahi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52424" y="3890665"/>
            <a:ext cx="6663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ikai</a:t>
            </a:r>
            <a:r>
              <a:rPr lang="en-NZ" b="1" dirty="0"/>
              <a:t> ha ʻ </a:t>
            </a:r>
            <a:r>
              <a:rPr lang="en-NZ" b="1" dirty="0" err="1"/>
              <a:t>otua</a:t>
            </a:r>
            <a:r>
              <a:rPr lang="en-NZ" b="1" dirty="0"/>
              <a:t> ʻ </a:t>
            </a:r>
            <a:r>
              <a:rPr lang="en-NZ" b="1" dirty="0" err="1"/>
              <a:t>Isipite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hiki</a:t>
            </a:r>
            <a:r>
              <a:rPr lang="en-NZ" b="1" dirty="0"/>
              <a:t> hake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nimá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tokoni</a:t>
            </a:r>
            <a:r>
              <a:rPr lang="en-NZ" b="1" dirty="0"/>
              <a:t>, pea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ikai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ʻ e Felo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taʻofi</a:t>
            </a:r>
            <a:r>
              <a:rPr lang="en-NZ" b="1" dirty="0"/>
              <a:t> ʻ a e </a:t>
            </a:r>
            <a:r>
              <a:rPr lang="en-NZ" b="1" dirty="0" err="1"/>
              <a:t>fakatamakí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0" y="2921168"/>
            <a:ext cx="65817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to </a:t>
            </a:r>
            <a:r>
              <a:rPr lang="en-NZ" sz="2000" b="1" dirty="0" err="1"/>
              <a:t>malohi</a:t>
            </a:r>
            <a:r>
              <a:rPr lang="en-NZ" sz="2000" b="1" dirty="0"/>
              <a:t> </a:t>
            </a:r>
            <a:r>
              <a:rPr lang="en-NZ" sz="2000" b="1" dirty="0" err="1"/>
              <a:t>ʻaupito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tautea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ʻIsipite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fakafofongaʻi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Felo (</a:t>
            </a:r>
            <a:r>
              <a:rPr lang="en-NZ" sz="2000" b="1" dirty="0" err="1"/>
              <a:t>ʻEkesotososi</a:t>
            </a:r>
            <a:r>
              <a:rPr lang="en-NZ" sz="2000" b="1" dirty="0"/>
              <a:t> 12:12).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595745" y="38874"/>
            <a:ext cx="1114716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Na‘e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fiema‘u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fakamavahe‘i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enau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fānaú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mei</a:t>
            </a:r>
            <a:r>
              <a:rPr lang="en-US" sz="2400" b="1" dirty="0">
                <a:latin typeface="Constantia" panose="02030602050306030303" pitchFamily="18" charset="0"/>
              </a:rPr>
              <a:t> he kau ‘</a:t>
            </a:r>
            <a:r>
              <a:rPr lang="en-US" sz="2400" b="1" dirty="0" err="1">
                <a:latin typeface="Constantia" panose="02030602050306030303" pitchFamily="18" charset="0"/>
              </a:rPr>
              <a:t>Isipité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tānaki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ki </a:t>
            </a:r>
            <a:r>
              <a:rPr lang="en-US" sz="2400" b="1" dirty="0" err="1"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apí</a:t>
            </a:r>
            <a:r>
              <a:rPr lang="en-US" sz="2400" b="1" dirty="0">
                <a:latin typeface="Constantia" panose="02030602050306030303" pitchFamily="18" charset="0"/>
              </a:rPr>
              <a:t>, he </a:t>
            </a:r>
            <a:r>
              <a:rPr lang="en-US" sz="2400" b="1" dirty="0" err="1">
                <a:latin typeface="Constantia" panose="02030602050306030303" pitchFamily="18" charset="0"/>
              </a:rPr>
              <a:t>kapau</a:t>
            </a:r>
            <a:r>
              <a:rPr lang="en-US" sz="2400" b="1" dirty="0">
                <a:latin typeface="Constantia" panose="02030602050306030303" pitchFamily="18" charset="0"/>
              </a:rPr>
              <a:t> ‘e </a:t>
            </a:r>
            <a:r>
              <a:rPr lang="en-US" sz="2400" b="1" dirty="0" err="1">
                <a:latin typeface="Constantia" panose="02030602050306030303" pitchFamily="18" charset="0"/>
              </a:rPr>
              <a:t>ma‘u</a:t>
            </a:r>
            <a:r>
              <a:rPr lang="en-US" sz="2400" b="1" dirty="0">
                <a:latin typeface="Constantia" panose="02030602050306030303" pitchFamily="18" charset="0"/>
              </a:rPr>
              <a:t> ha taha ‘o e kau ‘</a:t>
            </a:r>
            <a:r>
              <a:rPr lang="en-US" sz="2400" b="1" dirty="0" err="1">
                <a:latin typeface="Constantia" panose="02030602050306030303" pitchFamily="18" charset="0"/>
              </a:rPr>
              <a:t>Isilelí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api</a:t>
            </a:r>
            <a:r>
              <a:rPr lang="en-US" sz="2400" b="1" dirty="0">
                <a:latin typeface="Constantia" panose="02030602050306030303" pitchFamily="18" charset="0"/>
              </a:rPr>
              <a:t> ‘o e kau ‘</a:t>
            </a:r>
            <a:r>
              <a:rPr lang="en-US" sz="2400" b="1" dirty="0" err="1">
                <a:latin typeface="Constantia" panose="02030602050306030303" pitchFamily="18" charset="0"/>
              </a:rPr>
              <a:t>Isipité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tō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nima</a:t>
            </a:r>
            <a:r>
              <a:rPr lang="en-US" sz="2400" b="1" dirty="0">
                <a:latin typeface="Constantia" panose="02030602050306030303" pitchFamily="18" charset="0"/>
              </a:rPr>
              <a:t> ‘o e ‘</a:t>
            </a:r>
            <a:r>
              <a:rPr lang="en-US" sz="2400" b="1" dirty="0" err="1">
                <a:latin typeface="Constantia" panose="02030602050306030303" pitchFamily="18" charset="0"/>
              </a:rPr>
              <a:t>āngelo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faka‘auhá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fakahinohinoʻi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kātoanga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Laka </a:t>
            </a:r>
            <a:r>
              <a:rPr lang="en-US" sz="2400" b="1" dirty="0" err="1">
                <a:latin typeface="Constantia" panose="02030602050306030303" pitchFamily="18" charset="0"/>
              </a:rPr>
              <a:t>Atú</a:t>
            </a:r>
            <a:r>
              <a:rPr lang="en-US" sz="2400" b="1" dirty="0">
                <a:latin typeface="Constantia" panose="02030602050306030303" pitchFamily="18" charset="0"/>
              </a:rPr>
              <a:t> ko ha </a:t>
            </a:r>
            <a:r>
              <a:rPr lang="en-US" sz="2400" b="1" dirty="0" err="1">
                <a:latin typeface="Constantia" panose="02030602050306030303" pitchFamily="18" charset="0"/>
              </a:rPr>
              <a:t>ouau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koeʻuhí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taimi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fehuʻi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heʻenau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fānaú</a:t>
            </a:r>
            <a:r>
              <a:rPr lang="en-US" sz="2400" b="1" dirty="0">
                <a:latin typeface="Constantia" panose="02030602050306030303" pitchFamily="18" charset="0"/>
              </a:rPr>
              <a:t> pe ko e </a:t>
            </a:r>
            <a:r>
              <a:rPr lang="en-US" sz="2400" b="1" dirty="0" err="1">
                <a:latin typeface="Constantia" panose="02030602050306030303" pitchFamily="18" charset="0"/>
              </a:rPr>
              <a:t>hā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ʻuhinga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ngāue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peheé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fakamatala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fakaofo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ʻIsipité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Koeʻuhi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ʻalu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ʻāngelo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fakaʻauha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poʻuli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tāmateʻi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ʻuluaki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fānau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tangata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ʻuluaki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fānau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manu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naʻa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fakalaka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fale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tāmateʻi</a:t>
            </a:r>
            <a:r>
              <a:rPr lang="en-US" sz="2400" b="1" dirty="0">
                <a:latin typeface="Constantia" panose="02030602050306030303" pitchFamily="18" charset="0"/>
              </a:rPr>
              <a:t> ha taha </a:t>
            </a:r>
            <a:r>
              <a:rPr lang="en-US" sz="2400" b="1" dirty="0" err="1">
                <a:latin typeface="Constantia" panose="02030602050306030303" pitchFamily="18" charset="0"/>
              </a:rPr>
              <a:t>ʻoe</a:t>
            </a:r>
            <a:r>
              <a:rPr lang="en-US" sz="2400" b="1" dirty="0">
                <a:latin typeface="Constantia" panose="02030602050306030303" pitchFamily="18" charset="0"/>
              </a:rPr>
              <a:t> kau </a:t>
            </a:r>
            <a:r>
              <a:rPr lang="en-US" sz="2400" b="1" dirty="0" err="1">
                <a:latin typeface="Constantia" panose="02030602050306030303" pitchFamily="18" charset="0"/>
              </a:rPr>
              <a:t>Hepelū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matapā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fakaʻilonga</a:t>
            </a:r>
            <a:r>
              <a:rPr lang="en-US" sz="2400" b="1" dirty="0">
                <a:latin typeface="Constantia" panose="02030602050306030303" pitchFamily="18" charset="0"/>
              </a:rPr>
              <a:t> toto. [...] </a:t>
            </a:r>
            <a:r>
              <a:rPr lang="en-US" sz="2400" b="1" dirty="0" err="1">
                <a:latin typeface="Constantia" panose="02030602050306030303" pitchFamily="18" charset="0"/>
              </a:rPr>
              <a:t>Na‘a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[kau ‘</a:t>
            </a:r>
            <a:r>
              <a:rPr lang="en-US" sz="2400" b="1" dirty="0" err="1">
                <a:latin typeface="Constantia" panose="02030602050306030303" pitchFamily="18" charset="0"/>
              </a:rPr>
              <a:t>Isipite</a:t>
            </a:r>
            <a:r>
              <a:rPr lang="en-US" sz="2400" b="1" dirty="0">
                <a:latin typeface="Constantia" panose="02030602050306030303" pitchFamily="18" charset="0"/>
              </a:rPr>
              <a:t> ‘e </a:t>
            </a:r>
            <a:r>
              <a:rPr lang="en-US" sz="2400" b="1" dirty="0" err="1">
                <a:latin typeface="Constantia" panose="02030602050306030303" pitchFamily="18" charset="0"/>
              </a:rPr>
              <a:t>ni‘ihi</a:t>
            </a:r>
            <a:r>
              <a:rPr lang="en-US" sz="2400" b="1" dirty="0">
                <a:latin typeface="Constantia" panose="02030602050306030303" pitchFamily="18" charset="0"/>
              </a:rPr>
              <a:t>] </a:t>
            </a:r>
            <a:r>
              <a:rPr lang="en-US" sz="2400" b="1" dirty="0" err="1">
                <a:latin typeface="Constantia" panose="02030602050306030303" pitchFamily="18" charset="0"/>
              </a:rPr>
              <a:t>kole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faka‘atā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ha‘u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fale</a:t>
            </a:r>
            <a:r>
              <a:rPr lang="en-US" sz="2400" b="1" dirty="0">
                <a:latin typeface="Constantia" panose="02030602050306030303" pitchFamily="18" charset="0"/>
              </a:rPr>
              <a:t> ‘o e kau ‘</a:t>
            </a:r>
            <a:r>
              <a:rPr lang="en-US" sz="2400" b="1" dirty="0" err="1">
                <a:latin typeface="Constantia" panose="02030602050306030303" pitchFamily="18" charset="0"/>
              </a:rPr>
              <a:t>Isilelí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fāmilí</a:t>
            </a:r>
            <a:r>
              <a:rPr lang="en-US" sz="2400" b="1" dirty="0">
                <a:latin typeface="Constantia" panose="02030602050306030303" pitchFamily="18" charset="0"/>
              </a:rPr>
              <a:t>, ‘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pō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fakailifia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‘a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‘e </a:t>
            </a:r>
            <a:r>
              <a:rPr lang="en-US" sz="2400" b="1" dirty="0" err="1">
                <a:latin typeface="Constantia" panose="02030602050306030303" pitchFamily="18" charset="0"/>
              </a:rPr>
              <a:t>tāmate‘i</a:t>
            </a:r>
            <a:r>
              <a:rPr lang="en-US" sz="2400" b="1" dirty="0">
                <a:latin typeface="Constantia" panose="02030602050306030303" pitchFamily="18" charset="0"/>
              </a:rPr>
              <a:t> ai ‘e he ‘</a:t>
            </a:r>
            <a:r>
              <a:rPr lang="en-US" sz="2400" b="1" dirty="0" err="1">
                <a:latin typeface="Constantia" panose="02030602050306030303" pitchFamily="18" charset="0"/>
              </a:rPr>
              <a:t>āngelo</a:t>
            </a:r>
            <a:r>
              <a:rPr lang="en-US" sz="2400" b="1" dirty="0">
                <a:latin typeface="Constantia" panose="02030602050306030303" pitchFamily="18" charset="0"/>
              </a:rPr>
              <a:t> ‘a e ‘</a:t>
            </a:r>
            <a:r>
              <a:rPr lang="en-US" sz="2400" b="1" dirty="0" err="1">
                <a:latin typeface="Constantia" panose="02030602050306030303" pitchFamily="18" charset="0"/>
              </a:rPr>
              <a:t>Otuá</a:t>
            </a:r>
            <a:r>
              <a:rPr lang="en-US" sz="2400" b="1" dirty="0">
                <a:latin typeface="Constantia" panose="02030602050306030303" pitchFamily="18" charset="0"/>
              </a:rPr>
              <a:t> ‘a e ‘</a:t>
            </a:r>
            <a:r>
              <a:rPr lang="en-US" sz="2400" b="1" dirty="0" err="1">
                <a:latin typeface="Constantia" panose="02030602050306030303" pitchFamily="18" charset="0"/>
              </a:rPr>
              <a:t>uluaki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fānau</a:t>
            </a:r>
            <a:r>
              <a:rPr lang="en-US" sz="2400" b="1" dirty="0">
                <a:latin typeface="Constantia" panose="02030602050306030303" pitchFamily="18" charset="0"/>
              </a:rPr>
              <a:t> ‘a e kau ‘</a:t>
            </a:r>
            <a:r>
              <a:rPr lang="en-US" sz="2400" b="1" dirty="0" err="1">
                <a:latin typeface="Constantia" panose="02030602050306030303" pitchFamily="18" charset="0"/>
              </a:rPr>
              <a:t>Isipité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Na‘a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fakapapau‘i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otua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na‘a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lotu</a:t>
            </a:r>
            <a:r>
              <a:rPr lang="en-US" sz="2400" b="1" dirty="0">
                <a:latin typeface="Constantia" panose="02030602050306030303" pitchFamily="18" charset="0"/>
              </a:rPr>
              <a:t> ki </a:t>
            </a:r>
            <a:r>
              <a:rPr lang="en-US" sz="2400" b="1" dirty="0" err="1">
                <a:latin typeface="Constantia" panose="02030602050306030303" pitchFamily="18" charset="0"/>
              </a:rPr>
              <a:t>aí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na‘e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ha‘anau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ilo</a:t>
            </a:r>
            <a:r>
              <a:rPr lang="en-US" sz="2400" b="1" dirty="0">
                <a:latin typeface="Constantia" panose="02030602050306030303" pitchFamily="18" charset="0"/>
              </a:rPr>
              <a:t>, pea ‘</a:t>
            </a:r>
            <a:r>
              <a:rPr lang="en-US" sz="2400" b="1" dirty="0" err="1">
                <a:latin typeface="Constantia" panose="02030602050306030303" pitchFamily="18" charset="0"/>
              </a:rPr>
              <a:t>oku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ha‘anau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mālohi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fakamo‘ui</a:t>
            </a:r>
            <a:r>
              <a:rPr lang="en-US" sz="2400" b="1" dirty="0">
                <a:latin typeface="Constantia" panose="02030602050306030303" pitchFamily="18" charset="0"/>
              </a:rPr>
              <a:t> pe </a:t>
            </a:r>
            <a:r>
              <a:rPr lang="en-US" sz="2400" b="1" dirty="0" err="1">
                <a:latin typeface="Constantia" panose="02030602050306030303" pitchFamily="18" charset="0"/>
              </a:rPr>
              <a:t>faka‘auha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Na‘e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talitali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lelei</a:t>
            </a:r>
            <a:r>
              <a:rPr lang="en-US" sz="2400" b="1" dirty="0">
                <a:latin typeface="Constantia" panose="02030602050306030303" pitchFamily="18" charset="0"/>
              </a:rPr>
              <a:t> ‘e he kau ‘</a:t>
            </a:r>
            <a:r>
              <a:rPr lang="en-US" sz="2400" b="1" dirty="0" err="1">
                <a:latin typeface="Constantia" panose="02030602050306030303" pitchFamily="18" charset="0"/>
              </a:rPr>
              <a:t>Isilelí</a:t>
            </a:r>
            <a:r>
              <a:rPr lang="en-US" sz="2400" b="1" dirty="0">
                <a:latin typeface="Constantia" panose="02030602050306030303" pitchFamily="18" charset="0"/>
              </a:rPr>
              <a:t> ‘a e kau ‘</a:t>
            </a:r>
            <a:r>
              <a:rPr lang="en-US" sz="2400" b="1" dirty="0" err="1">
                <a:latin typeface="Constantia" panose="02030602050306030303" pitchFamily="18" charset="0"/>
              </a:rPr>
              <a:t>Isipite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na‘e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tuí</a:t>
            </a:r>
            <a:r>
              <a:rPr lang="en-US" sz="2400" b="1" dirty="0">
                <a:latin typeface="Constantia" panose="02030602050306030303" pitchFamily="18" charset="0"/>
              </a:rPr>
              <a:t> ki </a:t>
            </a:r>
            <a:r>
              <a:rPr lang="en-US" sz="2400" b="1" dirty="0" err="1"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falé</a:t>
            </a:r>
            <a:r>
              <a:rPr lang="en-US" sz="2400" b="1" dirty="0">
                <a:latin typeface="Constantia" panose="02030602050306030303" pitchFamily="18" charset="0"/>
              </a:rPr>
              <a:t> 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6387979" y="6509756"/>
            <a:ext cx="5354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</a:t>
            </a:r>
            <a:r>
              <a:rPr lang="en-NZ" sz="1600" b="1" dirty="0" err="1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Meʻafoaki</a:t>
            </a:r>
            <a:r>
              <a:rPr lang="en-NZ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Fakalaumalie</a:t>
            </a:r>
            <a:r>
              <a:rPr lang="en-NZ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1600" b="1" dirty="0" err="1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voliume</a:t>
            </a:r>
            <a:r>
              <a:rPr lang="en-NZ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 p. 223</a:t>
            </a:r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1863</Words>
  <Application>Microsoft Office PowerPoint</Application>
  <PresentationFormat>Panorámica</PresentationFormat>
  <Paragraphs>56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Comic Sans MS</vt:lpstr>
      <vt:lpstr>Constantia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2025-07-05T15:06:32Z</dcterms:created>
  <dcterms:modified xsi:type="dcterms:W3CDTF">2025-07-27T15:33:01Z</dcterms:modified>
</cp:coreProperties>
</file>