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NZ" sz="2400" b="1" dirty="0">
              <a:solidFill>
                <a:schemeClr val="accent3">
                  <a:lumMod val="75000"/>
                </a:schemeClr>
              </a:solidFill>
            </a:rPr>
            <a:t>KAKAI </a:t>
          </a:r>
          <a:r>
            <a:rPr lang="en-NZ" sz="2400" b="1" dirty="0" err="1">
              <a:solidFill>
                <a:schemeClr val="accent3">
                  <a:lumMod val="75000"/>
                </a:schemeClr>
              </a:solidFill>
            </a:rPr>
            <a:t>MAʻONIʻONI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fakatapui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he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Hono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NZ" sz="2400" b="1" dirty="0" err="1">
              <a:solidFill>
                <a:schemeClr val="accent5">
                  <a:lumMod val="75000"/>
                </a:schemeClr>
              </a:solidFill>
            </a:rPr>
            <a:t>PULEʻANGA</a:t>
          </a:r>
          <a:r>
            <a:rPr lang="en-NZ" sz="24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NZ" sz="2400" b="1" dirty="0" err="1">
              <a:solidFill>
                <a:schemeClr val="accent5">
                  <a:lumMod val="75000"/>
                </a:schemeClr>
              </a:solidFill>
            </a:rPr>
            <a:t>ʻO</a:t>
          </a:r>
          <a:r>
            <a:rPr lang="en-NZ" sz="2400" b="1" dirty="0">
              <a:solidFill>
                <a:schemeClr val="accent5">
                  <a:lumMod val="75000"/>
                </a:schemeClr>
              </a:solidFill>
            </a:rPr>
            <a:t> E KAU </a:t>
          </a:r>
          <a:r>
            <a:rPr lang="en-NZ" sz="2400" b="1" dirty="0" err="1">
              <a:solidFill>
                <a:schemeClr val="accent5">
                  <a:lumMod val="75000"/>
                </a:schemeClr>
              </a:solidFill>
            </a:rPr>
            <a:t>TAULAʻEIKI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fakafehokotaki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kakai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kiate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ʻene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fono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fi-FI" sz="2400" b="1" dirty="0">
              <a:solidFill>
                <a:schemeClr val="accent4">
                  <a:lumMod val="50000"/>
                </a:schemeClr>
              </a:solidFill>
            </a:rPr>
            <a:t>KO HA KOLOA MAKEHE MEI HE ʻ OTUÁ</a:t>
          </a:r>
          <a:endParaRPr lang="en-NZ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ngaohi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ʻIsileli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ha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halanga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fakamamaʻi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mamani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ʻaki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ʻilo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fekauʻaki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"ko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ʻofa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fakahoko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fono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(Loma 13:10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fi-FI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ʻOfa ki he ʻOtua (Teu. 6:5; ʻEkes 20:3-11)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ʻOfa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kaungaʻapi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(Lev. 19:18;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20:12-17)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kitautolu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koeʻuhi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ʻuliʻi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siokita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hotau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Hono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ʻaho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malolo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Sapate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ʻaki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fakamuʻomuʻa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heʻetau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moʻui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ʻikai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fetongi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ʻaki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faʻahinga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tamapua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huafa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ongoongo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matuʻa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moʻui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nofomali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koloa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kakai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ongoongo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niʻihi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90845" custLinFactNeighborY="-3832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86151" custScaleY="10700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1800" b="1" dirty="0">
              <a:solidFill>
                <a:srgbClr val="76612B"/>
              </a:solidFill>
            </a:rPr>
            <a:t>ʻOku ne taʻofi kitautolu mei he kovi (Saame 119:104)</a:t>
          </a:r>
          <a:endParaRPr lang="es-ES" sz="18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NZ" sz="1800" b="1" dirty="0" err="1">
              <a:solidFill>
                <a:srgbClr val="56782A"/>
              </a:solidFill>
            </a:rPr>
            <a:t>ʻOku</a:t>
          </a:r>
          <a:r>
            <a:rPr lang="en-NZ" sz="1800" b="1" dirty="0">
              <a:solidFill>
                <a:srgbClr val="56782A"/>
              </a:solidFill>
            </a:rPr>
            <a:t> ne </a:t>
          </a:r>
          <a:r>
            <a:rPr lang="en-NZ" sz="1800" b="1" dirty="0" err="1">
              <a:solidFill>
                <a:srgbClr val="56782A"/>
              </a:solidFill>
            </a:rPr>
            <a:t>ʻomi</a:t>
          </a:r>
          <a:r>
            <a:rPr lang="en-NZ" sz="1800" b="1" dirty="0">
              <a:solidFill>
                <a:srgbClr val="56782A"/>
              </a:solidFill>
            </a:rPr>
            <a:t> </a:t>
          </a:r>
          <a:r>
            <a:rPr lang="en-NZ" sz="1800" b="1" dirty="0" err="1">
              <a:solidFill>
                <a:srgbClr val="56782A"/>
              </a:solidFill>
            </a:rPr>
            <a:t>kiate</a:t>
          </a:r>
          <a:r>
            <a:rPr lang="en-NZ" sz="1800" b="1" dirty="0">
              <a:solidFill>
                <a:srgbClr val="56782A"/>
              </a:solidFill>
            </a:rPr>
            <a:t> </a:t>
          </a:r>
          <a:r>
            <a:rPr lang="en-NZ" sz="1800" b="1" dirty="0" err="1">
              <a:solidFill>
                <a:srgbClr val="56782A"/>
              </a:solidFill>
            </a:rPr>
            <a:t>kitautolu</a:t>
          </a:r>
          <a:r>
            <a:rPr lang="en-NZ" sz="1800" b="1" dirty="0">
              <a:solidFill>
                <a:srgbClr val="56782A"/>
              </a:solidFill>
            </a:rPr>
            <a:t> </a:t>
          </a:r>
          <a:r>
            <a:rPr lang="en-NZ" sz="1800" b="1" dirty="0" err="1">
              <a:solidFill>
                <a:srgbClr val="56782A"/>
              </a:solidFill>
            </a:rPr>
            <a:t>ʻa</a:t>
          </a:r>
          <a:r>
            <a:rPr lang="en-NZ" sz="1800" b="1" dirty="0">
              <a:solidFill>
                <a:srgbClr val="56782A"/>
              </a:solidFill>
            </a:rPr>
            <a:t> e </a:t>
          </a:r>
          <a:r>
            <a:rPr lang="en-NZ" sz="1800" b="1" dirty="0" err="1">
              <a:solidFill>
                <a:srgbClr val="56782A"/>
              </a:solidFill>
            </a:rPr>
            <a:t>poto</a:t>
          </a:r>
          <a:r>
            <a:rPr lang="en-NZ" sz="1800" b="1" dirty="0">
              <a:solidFill>
                <a:srgbClr val="56782A"/>
              </a:solidFill>
            </a:rPr>
            <a:t> (Tt. 4:6)</a:t>
          </a:r>
          <a:endParaRPr lang="es-ES" sz="18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1600" b="1" dirty="0">
              <a:solidFill>
                <a:srgbClr val="2B7337"/>
              </a:solidFill>
            </a:rPr>
            <a:t>ʻOku ne ʻomi kiate kitautolu ʻa e tauʻataina</a:t>
          </a:r>
          <a:br>
            <a:rPr lang="fi-FI" sz="1600" b="1" dirty="0">
              <a:solidFill>
                <a:srgbClr val="2B7337"/>
              </a:solidFill>
            </a:rPr>
          </a:br>
          <a:r>
            <a:rPr lang="fi-FI" sz="1600" b="1" dirty="0">
              <a:solidFill>
                <a:srgbClr val="2B7337"/>
              </a:solidFill>
            </a:rPr>
            <a:t>(Semisi 2:12)</a:t>
          </a:r>
          <a:endParaRPr lang="es-ES" sz="16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1600" b="1" dirty="0">
              <a:solidFill>
                <a:srgbClr val="3FA59E"/>
              </a:solidFill>
            </a:rPr>
            <a:t>ʻOku ne ʻomi kiate kitautolu ʻa e melino</a:t>
          </a:r>
          <a:br>
            <a:rPr lang="fi-FI" sz="1600" b="1" dirty="0">
              <a:solidFill>
                <a:srgbClr val="3FA59E"/>
              </a:solidFill>
            </a:rPr>
          </a:br>
          <a:r>
            <a:rPr lang="fi-FI" sz="1600" b="1" dirty="0">
              <a:solidFill>
                <a:srgbClr val="3FA59E"/>
              </a:solidFill>
            </a:rPr>
            <a:t>(Saame 119:165)</a:t>
          </a:r>
          <a:endParaRPr lang="es-ES" sz="16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NZ" sz="1800" b="1" dirty="0" err="1">
              <a:solidFill>
                <a:srgbClr val="4466A9"/>
              </a:solidFill>
            </a:rPr>
            <a:t>ʻOku</a:t>
          </a:r>
          <a:r>
            <a:rPr lang="en-NZ" sz="1800" b="1" dirty="0">
              <a:solidFill>
                <a:srgbClr val="4466A9"/>
              </a:solidFill>
            </a:rPr>
            <a:t> Ne </a:t>
          </a:r>
          <a:r>
            <a:rPr lang="en-NZ" sz="1800" b="1" dirty="0" err="1">
              <a:solidFill>
                <a:srgbClr val="4466A9"/>
              </a:solidFill>
            </a:rPr>
            <a:t>foaki</a:t>
          </a:r>
          <a:r>
            <a:rPr lang="en-NZ" sz="1800" b="1" dirty="0">
              <a:solidFill>
                <a:srgbClr val="4466A9"/>
              </a:solidFill>
            </a:rPr>
            <a:t> </a:t>
          </a:r>
          <a:r>
            <a:rPr lang="en-NZ" sz="1800" b="1" dirty="0" err="1">
              <a:solidFill>
                <a:srgbClr val="4466A9"/>
              </a:solidFill>
            </a:rPr>
            <a:t>mai</a:t>
          </a:r>
          <a:r>
            <a:rPr lang="en-NZ" sz="1800" b="1" dirty="0">
              <a:solidFill>
                <a:srgbClr val="4466A9"/>
              </a:solidFill>
            </a:rPr>
            <a:t> </a:t>
          </a:r>
          <a:r>
            <a:rPr lang="en-NZ" sz="1800" b="1" dirty="0" err="1">
              <a:solidFill>
                <a:srgbClr val="4466A9"/>
              </a:solidFill>
            </a:rPr>
            <a:t>kiate</a:t>
          </a:r>
          <a:r>
            <a:rPr lang="en-NZ" sz="1800" b="1" dirty="0">
              <a:solidFill>
                <a:srgbClr val="4466A9"/>
              </a:solidFill>
            </a:rPr>
            <a:t> </a:t>
          </a:r>
          <a:r>
            <a:rPr lang="en-NZ" sz="1800" b="1" dirty="0" err="1">
              <a:solidFill>
                <a:srgbClr val="4466A9"/>
              </a:solidFill>
            </a:rPr>
            <a:t>kitautolu</a:t>
          </a:r>
          <a:r>
            <a:rPr lang="en-NZ" sz="1800" b="1" dirty="0">
              <a:solidFill>
                <a:srgbClr val="4466A9"/>
              </a:solidFill>
            </a:rPr>
            <a:t> </a:t>
          </a:r>
          <a:r>
            <a:rPr lang="en-NZ" sz="1800" b="1" dirty="0" err="1">
              <a:solidFill>
                <a:srgbClr val="4466A9"/>
              </a:solidFill>
            </a:rPr>
            <a:t>ʻa</a:t>
          </a:r>
          <a:r>
            <a:rPr lang="en-NZ" sz="1800" b="1" dirty="0">
              <a:solidFill>
                <a:srgbClr val="4466A9"/>
              </a:solidFill>
            </a:rPr>
            <a:t> e </a:t>
          </a:r>
          <a:r>
            <a:rPr lang="en-NZ" sz="1800" b="1" dirty="0" err="1">
              <a:solidFill>
                <a:srgbClr val="4466A9"/>
              </a:solidFill>
            </a:rPr>
            <a:t>tuʻumalie</a:t>
          </a:r>
          <a:r>
            <a:rPr lang="en-NZ" sz="1800" b="1" dirty="0">
              <a:solidFill>
                <a:srgbClr val="4466A9"/>
              </a:solidFill>
            </a:rPr>
            <a:t> (Siosiua 1:8)</a:t>
          </a:r>
          <a:endParaRPr lang="es-ES" sz="18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1600" b="1" dirty="0">
              <a:solidFill>
                <a:srgbClr val="623A91"/>
              </a:solidFill>
            </a:rPr>
            <a:t>ʻOku Ne fakamahinoʻi ʻetau angahala (Loma 7:7)</a:t>
          </a:r>
          <a:endParaRPr lang="es-ES" sz="16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1800" b="1" dirty="0">
              <a:solidFill>
                <a:srgbClr val="853974"/>
              </a:solidFill>
            </a:rPr>
            <a:t>ʻOku ne tataki kitautolu kia Kalaisi </a:t>
          </a:r>
          <a:br>
            <a:rPr lang="fi-FI" sz="1800" b="1" dirty="0">
              <a:solidFill>
                <a:srgbClr val="853974"/>
              </a:solidFill>
            </a:rPr>
          </a:br>
          <a:r>
            <a:rPr lang="en-NZ" sz="1800" b="1" dirty="0">
              <a:solidFill>
                <a:srgbClr val="853974"/>
              </a:solidFill>
            </a:rPr>
            <a:t>(Kal.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X="10140" custLinFactNeighborY="8517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 custLinFactNeighborX="1476" custLinFactNeighborY="-17189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51110" custScaleY="173432" custLinFactNeighborX="-1443" custLinFactNeighborY="-8121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522" custLinFactNeighborY="-29467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LinFactNeighborX="-18163" custLinFactNeighborY="-32082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LinFactNeighborX="5008" custLinFactNeighborY="-34045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 custLinFactNeighborX="1008" custLinFactNeighborY="-25024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chemeClr val="accent3">
                  <a:lumMod val="75000"/>
                </a:schemeClr>
              </a:solidFill>
            </a:rPr>
            <a:t>KAKAI </a:t>
          </a:r>
          <a:r>
            <a:rPr lang="en-NZ" sz="2400" b="1" kern="1200" dirty="0" err="1">
              <a:solidFill>
                <a:schemeClr val="accent3">
                  <a:lumMod val="75000"/>
                </a:schemeClr>
              </a:solidFill>
            </a:rPr>
            <a:t>MAʻONIʻONI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fakatapui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he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Hono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 err="1">
              <a:solidFill>
                <a:schemeClr val="accent5">
                  <a:lumMod val="75000"/>
                </a:schemeClr>
              </a:solidFill>
            </a:rPr>
            <a:t>PULEʻANGA</a:t>
          </a:r>
          <a:r>
            <a:rPr lang="en-NZ" sz="24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NZ" sz="2400" b="1" kern="1200" dirty="0" err="1">
              <a:solidFill>
                <a:schemeClr val="accent5">
                  <a:lumMod val="75000"/>
                </a:schemeClr>
              </a:solidFill>
            </a:rPr>
            <a:t>ʻO</a:t>
          </a:r>
          <a:r>
            <a:rPr lang="en-NZ" sz="2400" b="1" kern="1200" dirty="0">
              <a:solidFill>
                <a:schemeClr val="accent5">
                  <a:lumMod val="75000"/>
                </a:schemeClr>
              </a:solidFill>
            </a:rPr>
            <a:t> E KAU </a:t>
          </a:r>
          <a:r>
            <a:rPr lang="en-NZ" sz="2400" b="1" kern="1200" dirty="0" err="1">
              <a:solidFill>
                <a:schemeClr val="accent5">
                  <a:lumMod val="75000"/>
                </a:schemeClr>
              </a:solidFill>
            </a:rPr>
            <a:t>TAULAʻEIKI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fakafehokotaki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kakai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kiate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ʻene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fono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>
              <a:solidFill>
                <a:schemeClr val="accent4">
                  <a:lumMod val="50000"/>
                </a:schemeClr>
              </a:solidFill>
            </a:rPr>
            <a:t>KO HA KOLOA MAKEHE MEI HE ʻ OTUÁ</a:t>
          </a:r>
          <a:endParaRPr lang="en-NZ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ngaohi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ʻIsileli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ha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halanga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fakamamaʻi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mamani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ʻaki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ʻilo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fekauʻaki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428253" y="765545"/>
          <a:ext cx="271083" cy="3225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5640"/>
              </a:lnTo>
              <a:lnTo>
                <a:pt x="271083" y="322564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428253" y="765545"/>
          <a:ext cx="271083" cy="2586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6339"/>
              </a:lnTo>
              <a:lnTo>
                <a:pt x="271083" y="258633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428253" y="765545"/>
          <a:ext cx="271083" cy="2023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3175"/>
              </a:lnTo>
              <a:lnTo>
                <a:pt x="271083" y="202317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428253" y="765545"/>
          <a:ext cx="271083" cy="1460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0011"/>
              </a:lnTo>
              <a:lnTo>
                <a:pt x="271083" y="1460011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428253" y="765545"/>
          <a:ext cx="271083" cy="896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848"/>
              </a:lnTo>
              <a:lnTo>
                <a:pt x="271083" y="89684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428253" y="765545"/>
          <a:ext cx="271083" cy="333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684"/>
              </a:lnTo>
              <a:lnTo>
                <a:pt x="271083" y="3336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194053" y="336634"/>
          <a:ext cx="3148172" cy="113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10"/>
              </a:lnTo>
              <a:lnTo>
                <a:pt x="3148172" y="61610"/>
              </a:lnTo>
              <a:lnTo>
                <a:pt x="3148172" y="1137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39724" y="715824"/>
          <a:ext cx="108012" cy="3276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6481"/>
              </a:lnTo>
              <a:lnTo>
                <a:pt x="108012" y="327648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39724" y="715824"/>
          <a:ext cx="108012" cy="2429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9701"/>
              </a:lnTo>
              <a:lnTo>
                <a:pt x="108012" y="242970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39724" y="715824"/>
          <a:ext cx="108012" cy="1582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2921"/>
              </a:lnTo>
              <a:lnTo>
                <a:pt x="108012" y="1582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39724" y="715824"/>
          <a:ext cx="108012" cy="605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5817"/>
              </a:lnTo>
              <a:lnTo>
                <a:pt x="108012" y="60581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198623" y="336634"/>
          <a:ext cx="1995429" cy="113713"/>
        </a:xfrm>
        <a:custGeom>
          <a:avLst/>
          <a:gdLst/>
          <a:ahLst/>
          <a:cxnLst/>
          <a:rect l="0" t="0" r="0" b="0"/>
          <a:pathLst>
            <a:path>
              <a:moveTo>
                <a:pt x="1995429" y="0"/>
              </a:moveTo>
              <a:lnTo>
                <a:pt x="1995429" y="61610"/>
              </a:lnTo>
              <a:lnTo>
                <a:pt x="0" y="61610"/>
              </a:lnTo>
              <a:lnTo>
                <a:pt x="0" y="1137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602243" y="21436"/>
          <a:ext cx="7183619" cy="3151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"ko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ʻofa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fakahoko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fono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(Loma 13:10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2243" y="21436"/>
        <a:ext cx="7183619" cy="315198"/>
      </dsp:txXfrm>
    </dsp:sp>
    <dsp:sp modelId="{91CC5459-8EEF-41EA-AF20-D848C0D6FEAD}">
      <dsp:nvSpPr>
        <dsp:cNvPr id="0" name=""/>
        <dsp:cNvSpPr/>
      </dsp:nvSpPr>
      <dsp:spPr>
        <a:xfrm>
          <a:off x="0" y="450347"/>
          <a:ext cx="4397247" cy="265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ʻOfa ki he ʻOtua (Teu. 6:5; ʻEkes 20:3-11)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50347"/>
        <a:ext cx="4397247" cy="265477"/>
      </dsp:txXfrm>
    </dsp:sp>
    <dsp:sp modelId="{10C7FA8C-45AC-4F60-B838-992E3E7F424F}">
      <dsp:nvSpPr>
        <dsp:cNvPr id="0" name=""/>
        <dsp:cNvSpPr/>
      </dsp:nvSpPr>
      <dsp:spPr>
        <a:xfrm>
          <a:off x="547737" y="820030"/>
          <a:ext cx="3968926" cy="1003222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ʻaki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fakamuʻomuʻa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heʻetau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moʻui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737" y="820030"/>
        <a:ext cx="3968926" cy="1003222"/>
      </dsp:txXfrm>
    </dsp:sp>
    <dsp:sp modelId="{5D6CA769-3983-4A7E-8C9B-2918405B7715}">
      <dsp:nvSpPr>
        <dsp:cNvPr id="0" name=""/>
        <dsp:cNvSpPr/>
      </dsp:nvSpPr>
      <dsp:spPr>
        <a:xfrm>
          <a:off x="547737" y="1927459"/>
          <a:ext cx="3968926" cy="7425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ʻikai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fetongi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ʻaki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faʻahinga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tamapua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737" y="1927459"/>
        <a:ext cx="3968926" cy="742573"/>
      </dsp:txXfrm>
    </dsp:sp>
    <dsp:sp modelId="{C20EFE85-0AA0-41C5-98B5-841936C487C2}">
      <dsp:nvSpPr>
        <dsp:cNvPr id="0" name=""/>
        <dsp:cNvSpPr/>
      </dsp:nvSpPr>
      <dsp:spPr>
        <a:xfrm>
          <a:off x="547737" y="2774239"/>
          <a:ext cx="3968926" cy="74257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huafa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ongoongo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737" y="2774239"/>
        <a:ext cx="3968926" cy="742573"/>
      </dsp:txXfrm>
    </dsp:sp>
    <dsp:sp modelId="{2D09C7DE-F35F-4F9B-878E-987E2909F691}">
      <dsp:nvSpPr>
        <dsp:cNvPr id="0" name=""/>
        <dsp:cNvSpPr/>
      </dsp:nvSpPr>
      <dsp:spPr>
        <a:xfrm>
          <a:off x="547737" y="3621019"/>
          <a:ext cx="3968926" cy="7425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Hono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ʻaho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malolo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Sapate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737" y="3621019"/>
        <a:ext cx="3968926" cy="742573"/>
      </dsp:txXfrm>
    </dsp:sp>
    <dsp:sp modelId="{80C787CF-6ED0-4DA8-8321-4B66D291DAD3}">
      <dsp:nvSpPr>
        <dsp:cNvPr id="0" name=""/>
        <dsp:cNvSpPr/>
      </dsp:nvSpPr>
      <dsp:spPr>
        <a:xfrm>
          <a:off x="4949759" y="450347"/>
          <a:ext cx="4784933" cy="3151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ʻOfa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kaungaʻapi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(Lev. 19:18;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20:12-17)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9759" y="450347"/>
        <a:ext cx="4784933" cy="315198"/>
      </dsp:txXfrm>
    </dsp:sp>
    <dsp:sp modelId="{D76F753B-4A80-4132-A137-6BD41DFEBF05}">
      <dsp:nvSpPr>
        <dsp:cNvPr id="0" name=""/>
        <dsp:cNvSpPr/>
      </dsp:nvSpPr>
      <dsp:spPr>
        <a:xfrm>
          <a:off x="5699336" y="869751"/>
          <a:ext cx="6233028" cy="458957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matuʻa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336" y="869751"/>
        <a:ext cx="6233028" cy="458957"/>
      </dsp:txXfrm>
    </dsp:sp>
    <dsp:sp modelId="{1931318A-37E3-4189-918D-B0803777C1F1}">
      <dsp:nvSpPr>
        <dsp:cNvPr id="0" name=""/>
        <dsp:cNvSpPr/>
      </dsp:nvSpPr>
      <dsp:spPr>
        <a:xfrm>
          <a:off x="5699336" y="1432915"/>
          <a:ext cx="6233028" cy="45895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moʻui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336" y="1432915"/>
        <a:ext cx="6233028" cy="458957"/>
      </dsp:txXfrm>
    </dsp:sp>
    <dsp:sp modelId="{DB394086-E051-4A5A-8AB8-F5B678A33421}">
      <dsp:nvSpPr>
        <dsp:cNvPr id="0" name=""/>
        <dsp:cNvSpPr/>
      </dsp:nvSpPr>
      <dsp:spPr>
        <a:xfrm>
          <a:off x="5699336" y="1996079"/>
          <a:ext cx="6233028" cy="458957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nofomali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336" y="1996079"/>
        <a:ext cx="6233028" cy="458957"/>
      </dsp:txXfrm>
    </dsp:sp>
    <dsp:sp modelId="{4BA21399-A7DD-48CE-892B-137D2903460A}">
      <dsp:nvSpPr>
        <dsp:cNvPr id="0" name=""/>
        <dsp:cNvSpPr/>
      </dsp:nvSpPr>
      <dsp:spPr>
        <a:xfrm>
          <a:off x="5699336" y="2559242"/>
          <a:ext cx="6233028" cy="45895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koloa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kakai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336" y="2559242"/>
        <a:ext cx="6233028" cy="458957"/>
      </dsp:txXfrm>
    </dsp:sp>
    <dsp:sp modelId="{A46A958C-2BEB-4761-8612-6EDDADDECAC0}">
      <dsp:nvSpPr>
        <dsp:cNvPr id="0" name=""/>
        <dsp:cNvSpPr/>
      </dsp:nvSpPr>
      <dsp:spPr>
        <a:xfrm>
          <a:off x="5699336" y="3122406"/>
          <a:ext cx="6233028" cy="458957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ongoongo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niʻihi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336" y="3122406"/>
        <a:ext cx="6233028" cy="458957"/>
      </dsp:txXfrm>
    </dsp:sp>
    <dsp:sp modelId="{1551E7EB-5BC8-4B79-AA4E-ABD9F7B00FC2}">
      <dsp:nvSpPr>
        <dsp:cNvPr id="0" name=""/>
        <dsp:cNvSpPr/>
      </dsp:nvSpPr>
      <dsp:spPr>
        <a:xfrm>
          <a:off x="5699336" y="3685569"/>
          <a:ext cx="6233028" cy="611232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Fakaʻapaʻapaʻi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kitautolu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koeʻuhi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ʻuliʻi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siokita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hotau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336" y="3685569"/>
        <a:ext cx="6233028" cy="611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887375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589920" y="67564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solidFill>
                <a:srgbClr val="76612B"/>
              </a:solidFill>
            </a:rPr>
            <a:t>ʻOku ne taʻofi kitautolu mei he kovi (Saame 119:104)</a:t>
          </a:r>
          <a:endParaRPr lang="es-ES" sz="1800" kern="1200" dirty="0">
            <a:solidFill>
              <a:srgbClr val="76612B"/>
            </a:solidFill>
          </a:endParaRPr>
        </a:p>
      </dsp:txBody>
      <dsp:txXfrm>
        <a:off x="1589920" y="67564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66862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40810" y="603634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solidFill>
                <a:srgbClr val="56782A"/>
              </a:solidFill>
            </a:rPr>
            <a:t>ʻOku</a:t>
          </a:r>
          <a:r>
            <a:rPr lang="en-NZ" sz="1800" b="1" kern="1200" dirty="0">
              <a:solidFill>
                <a:srgbClr val="56782A"/>
              </a:solidFill>
            </a:rPr>
            <a:t> ne </a:t>
          </a:r>
          <a:r>
            <a:rPr lang="en-NZ" sz="1800" b="1" kern="1200" dirty="0" err="1">
              <a:solidFill>
                <a:srgbClr val="56782A"/>
              </a:solidFill>
            </a:rPr>
            <a:t>ʻomi</a:t>
          </a:r>
          <a:r>
            <a:rPr lang="en-NZ" sz="1800" b="1" kern="1200" dirty="0">
              <a:solidFill>
                <a:srgbClr val="56782A"/>
              </a:solidFill>
            </a:rPr>
            <a:t> </a:t>
          </a:r>
          <a:r>
            <a:rPr lang="en-NZ" sz="1800" b="1" kern="1200" dirty="0" err="1">
              <a:solidFill>
                <a:srgbClr val="56782A"/>
              </a:solidFill>
            </a:rPr>
            <a:t>kiate</a:t>
          </a:r>
          <a:r>
            <a:rPr lang="en-NZ" sz="1800" b="1" kern="1200" dirty="0">
              <a:solidFill>
                <a:srgbClr val="56782A"/>
              </a:solidFill>
            </a:rPr>
            <a:t> </a:t>
          </a:r>
          <a:r>
            <a:rPr lang="en-NZ" sz="1800" b="1" kern="1200" dirty="0" err="1">
              <a:solidFill>
                <a:srgbClr val="56782A"/>
              </a:solidFill>
            </a:rPr>
            <a:t>kitautolu</a:t>
          </a:r>
          <a:r>
            <a:rPr lang="en-NZ" sz="1800" b="1" kern="1200" dirty="0">
              <a:solidFill>
                <a:srgbClr val="56782A"/>
              </a:solidFill>
            </a:rPr>
            <a:t> </a:t>
          </a:r>
          <a:r>
            <a:rPr lang="en-NZ" sz="1800" b="1" kern="1200" dirty="0" err="1">
              <a:solidFill>
                <a:srgbClr val="56782A"/>
              </a:solidFill>
            </a:rPr>
            <a:t>ʻa</a:t>
          </a:r>
          <a:r>
            <a:rPr lang="en-NZ" sz="1800" b="1" kern="1200" dirty="0">
              <a:solidFill>
                <a:srgbClr val="56782A"/>
              </a:solidFill>
            </a:rPr>
            <a:t> e </a:t>
          </a:r>
          <a:r>
            <a:rPr lang="en-NZ" sz="1800" b="1" kern="1200" dirty="0" err="1">
              <a:solidFill>
                <a:srgbClr val="56782A"/>
              </a:solidFill>
            </a:rPr>
            <a:t>poto</a:t>
          </a:r>
          <a:r>
            <a:rPr lang="en-NZ" sz="1800" b="1" kern="1200" dirty="0">
              <a:solidFill>
                <a:srgbClr val="56782A"/>
              </a:solidFill>
            </a:rPr>
            <a:t> (Tt. 4:6)</a:t>
          </a:r>
          <a:endParaRPr lang="es-ES" sz="1800" kern="1200" dirty="0">
            <a:solidFill>
              <a:srgbClr val="56782A"/>
            </a:solidFill>
          </a:endParaRPr>
        </a:p>
      </dsp:txBody>
      <dsp:txXfrm>
        <a:off x="3740810" y="603634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60116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483781" y="1446307"/>
          <a:ext cx="2077100" cy="161659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2B7337"/>
              </a:solidFill>
            </a:rPr>
            <a:t>ʻOku ne ʻomi kiate kitautolu ʻa e tauʻataina</a:t>
          </a:r>
          <a:br>
            <a:rPr lang="fi-FI" sz="1600" b="1" kern="1200" dirty="0">
              <a:solidFill>
                <a:srgbClr val="2B7337"/>
              </a:solidFill>
            </a:rPr>
          </a:br>
          <a:r>
            <a:rPr lang="fi-FI" sz="1600" b="1" kern="1200" dirty="0">
              <a:solidFill>
                <a:srgbClr val="2B7337"/>
              </a:solidFill>
            </a:rPr>
            <a:t>(Semisi 2:12)</a:t>
          </a:r>
          <a:endParaRPr lang="es-ES" sz="1600" kern="1200" dirty="0">
            <a:solidFill>
              <a:srgbClr val="2B7337"/>
            </a:solidFill>
          </a:endParaRPr>
        </a:p>
      </dsp:txBody>
      <dsp:txXfrm>
        <a:off x="3483781" y="1446307"/>
        <a:ext cx="2077100" cy="1616596"/>
      </dsp:txXfrm>
    </dsp:sp>
    <dsp:sp modelId="{2948A12B-36CA-4BE9-ADA1-58358E0571AA}">
      <dsp:nvSpPr>
        <dsp:cNvPr id="0" name=""/>
        <dsp:cNvSpPr/>
      </dsp:nvSpPr>
      <dsp:spPr>
        <a:xfrm>
          <a:off x="209760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326560" y="2862389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3FA59E"/>
              </a:solidFill>
            </a:rPr>
            <a:t>ʻOku ne ʻomi kiate kitautolu ʻa e melino</a:t>
          </a:r>
          <a:br>
            <a:rPr lang="fi-FI" sz="1600" b="1" kern="1200" dirty="0">
              <a:solidFill>
                <a:srgbClr val="3FA59E"/>
              </a:solidFill>
            </a:rPr>
          </a:br>
          <a:r>
            <a:rPr lang="fi-FI" sz="1600" b="1" kern="1200" dirty="0">
              <a:solidFill>
                <a:srgbClr val="3FA59E"/>
              </a:solidFill>
            </a:rPr>
            <a:t>(Saame 119:165)</a:t>
          </a:r>
          <a:endParaRPr lang="es-ES" sz="1600" kern="1200" dirty="0">
            <a:solidFill>
              <a:srgbClr val="3FA59E"/>
            </a:solidFill>
          </a:endParaRPr>
        </a:p>
      </dsp:txBody>
      <dsp:txXfrm>
        <a:off x="3326560" y="2862389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677148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54905" y="2840089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solidFill>
                <a:srgbClr val="4466A9"/>
              </a:solidFill>
            </a:rPr>
            <a:t>ʻOku</a:t>
          </a:r>
          <a:r>
            <a:rPr lang="en-NZ" sz="1800" b="1" kern="1200" dirty="0">
              <a:solidFill>
                <a:srgbClr val="4466A9"/>
              </a:solidFill>
            </a:rPr>
            <a:t> Ne </a:t>
          </a:r>
          <a:r>
            <a:rPr lang="en-NZ" sz="1800" b="1" kern="1200" dirty="0" err="1">
              <a:solidFill>
                <a:srgbClr val="4466A9"/>
              </a:solidFill>
            </a:rPr>
            <a:t>foaki</a:t>
          </a:r>
          <a:r>
            <a:rPr lang="en-NZ" sz="1800" b="1" kern="1200" dirty="0">
              <a:solidFill>
                <a:srgbClr val="4466A9"/>
              </a:solidFill>
            </a:rPr>
            <a:t> </a:t>
          </a:r>
          <a:r>
            <a:rPr lang="en-NZ" sz="1800" b="1" kern="1200" dirty="0" err="1">
              <a:solidFill>
                <a:srgbClr val="4466A9"/>
              </a:solidFill>
            </a:rPr>
            <a:t>mai</a:t>
          </a:r>
          <a:r>
            <a:rPr lang="en-NZ" sz="1800" b="1" kern="1200" dirty="0">
              <a:solidFill>
                <a:srgbClr val="4466A9"/>
              </a:solidFill>
            </a:rPr>
            <a:t> </a:t>
          </a:r>
          <a:r>
            <a:rPr lang="en-NZ" sz="1800" b="1" kern="1200" dirty="0" err="1">
              <a:solidFill>
                <a:srgbClr val="4466A9"/>
              </a:solidFill>
            </a:rPr>
            <a:t>kiate</a:t>
          </a:r>
          <a:r>
            <a:rPr lang="en-NZ" sz="1800" b="1" kern="1200" dirty="0">
              <a:solidFill>
                <a:srgbClr val="4466A9"/>
              </a:solidFill>
            </a:rPr>
            <a:t> </a:t>
          </a:r>
          <a:r>
            <a:rPr lang="en-NZ" sz="1800" b="1" kern="1200" dirty="0" err="1">
              <a:solidFill>
                <a:srgbClr val="4466A9"/>
              </a:solidFill>
            </a:rPr>
            <a:t>kitautolu</a:t>
          </a:r>
          <a:r>
            <a:rPr lang="en-NZ" sz="1800" b="1" kern="1200" dirty="0">
              <a:solidFill>
                <a:srgbClr val="4466A9"/>
              </a:solidFill>
            </a:rPr>
            <a:t> </a:t>
          </a:r>
          <a:r>
            <a:rPr lang="en-NZ" sz="1800" b="1" kern="1200" dirty="0" err="1">
              <a:solidFill>
                <a:srgbClr val="4466A9"/>
              </a:solidFill>
            </a:rPr>
            <a:t>ʻa</a:t>
          </a:r>
          <a:r>
            <a:rPr lang="en-NZ" sz="1800" b="1" kern="1200" dirty="0">
              <a:solidFill>
                <a:srgbClr val="4466A9"/>
              </a:solidFill>
            </a:rPr>
            <a:t> e </a:t>
          </a:r>
          <a:r>
            <a:rPr lang="en-NZ" sz="1800" b="1" kern="1200" dirty="0" err="1">
              <a:solidFill>
                <a:srgbClr val="4466A9"/>
              </a:solidFill>
            </a:rPr>
            <a:t>tuʻumalie</a:t>
          </a:r>
          <a:r>
            <a:rPr lang="en-NZ" sz="1800" b="1" kern="1200" dirty="0">
              <a:solidFill>
                <a:srgbClr val="4466A9"/>
              </a:solidFill>
            </a:rPr>
            <a:t> (Siosiua 1:8)</a:t>
          </a:r>
          <a:endParaRPr lang="es-ES" sz="1800" kern="1200" dirty="0">
            <a:solidFill>
              <a:srgbClr val="4466A9"/>
            </a:solidFill>
          </a:endParaRPr>
        </a:p>
      </dsp:txBody>
      <dsp:txXfrm>
        <a:off x="54905" y="2840089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14633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92153" y="154690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rgbClr val="623A91"/>
              </a:solidFill>
            </a:rPr>
            <a:t>ʻOku Ne fakamahinoʻi ʻetau angahala (Loma 7:7)</a:t>
          </a:r>
          <a:endParaRPr lang="es-ES" sz="1600" kern="1200" dirty="0">
            <a:solidFill>
              <a:srgbClr val="623A91"/>
            </a:solidFill>
          </a:endParaRPr>
        </a:p>
      </dsp:txBody>
      <dsp:txXfrm>
        <a:off x="-92153" y="154690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07888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25010" y="535264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solidFill>
                <a:srgbClr val="853974"/>
              </a:solidFill>
            </a:rPr>
            <a:t>ʻOku ne tataki kitautolu kia Kalaisi </a:t>
          </a:r>
          <a:br>
            <a:rPr lang="fi-FI" sz="1800" b="1" kern="1200" dirty="0">
              <a:solidFill>
                <a:srgbClr val="853974"/>
              </a:solidFill>
            </a:rPr>
          </a:br>
          <a:r>
            <a:rPr lang="en-NZ" sz="1800" b="1" kern="1200" dirty="0">
              <a:solidFill>
                <a:srgbClr val="853974"/>
              </a:solidFill>
            </a:rPr>
            <a:t>(Kal.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25010" y="535264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7200" b="1" dirty="0">
                <a:ln/>
                <a:solidFill>
                  <a:schemeClr val="accent3"/>
                </a:solidFill>
                <a:effectLst/>
              </a:rPr>
              <a:t>KO E FUAKAVA </a:t>
            </a:r>
            <a:r>
              <a:rPr lang="en-NZ" sz="7200" b="1" dirty="0" err="1">
                <a:ln/>
                <a:solidFill>
                  <a:schemeClr val="accent3"/>
                </a:solidFill>
                <a:effectLst/>
              </a:rPr>
              <a:t>ʻI</a:t>
            </a:r>
            <a:r>
              <a:rPr lang="en-NZ" sz="7200" b="1" dirty="0">
                <a:ln/>
                <a:solidFill>
                  <a:schemeClr val="accent3"/>
                </a:solidFill>
                <a:effectLst/>
              </a:rPr>
              <a:t> SAINAI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916475" y="6486179"/>
            <a:ext cx="3559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3">
                    <a:lumMod val="75000"/>
                  </a:schemeClr>
                </a:solidFill>
              </a:rPr>
              <a:t>Lesoni 8 ki he ʻaho 23 </a:t>
            </a:r>
            <a:r>
              <a:rPr lang="fi-FI" sz="1600" b="1">
                <a:solidFill>
                  <a:schemeClr val="accent3">
                    <a:lumMod val="75000"/>
                  </a:schemeClr>
                </a:solidFill>
              </a:rPr>
              <a:t>ʻo ʻAkosi </a:t>
            </a:r>
            <a:r>
              <a:rPr lang="fi-FI" sz="1600" b="1" dirty="0">
                <a:solidFill>
                  <a:schemeClr val="accent3">
                    <a:lumMod val="75000"/>
                  </a:schemeClr>
                </a:solidFill>
              </a:rPr>
              <a:t>2025</a:t>
            </a:r>
            <a:endParaRPr lang="en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it-IT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KO E LAO KO HA TALAʻOFA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-1" y="638175"/>
            <a:ext cx="120428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"Pea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naʻa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ne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fakaha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kimoutolu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ʻene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fuakava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naʻa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ne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fekau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kimoutolu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mou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fai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, ko e NGAAHI LEA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ʻE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HONGOFULU,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ne tohi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ki he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maka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lafalafa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ʻe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ua</a:t>
            </a:r>
            <a:r>
              <a:rPr lang="en-NZ" b="1" dirty="0">
                <a:solidFill>
                  <a:srgbClr val="FF0000"/>
                </a:solidFill>
                <a:latin typeface="Comic Sans MS" panose="030F0702030302020204" pitchFamily="66" charset="0"/>
              </a:rPr>
              <a:t>" </a:t>
            </a:r>
            <a:r>
              <a:rPr lang="en-NZ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NZ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Teutalonome</a:t>
            </a:r>
            <a:r>
              <a:rPr lang="en-NZ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4:13,ʻuluaki lea </a:t>
            </a:r>
            <a:r>
              <a:rPr lang="en-NZ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faka-Hepelu</a:t>
            </a:r>
            <a:r>
              <a:rPr lang="en-NZ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ʻI</a:t>
            </a:r>
            <a:r>
              <a:rPr lang="en-NZ" sz="2000" b="1" dirty="0"/>
              <a:t> he lea </a:t>
            </a:r>
            <a:r>
              <a:rPr lang="en-NZ" sz="2000" b="1" dirty="0" err="1"/>
              <a:t>faka-Hepeluu</a:t>
            </a:r>
            <a:r>
              <a:rPr lang="en-NZ" sz="2000" b="1" dirty="0"/>
              <a:t>, ko e </a:t>
            </a:r>
            <a:r>
              <a:rPr lang="en-NZ" sz="2000" b="1" dirty="0" err="1"/>
              <a:t>tuʻo</a:t>
            </a:r>
            <a:r>
              <a:rPr lang="en-NZ" sz="2000" b="1" dirty="0"/>
              <a:t> tolu </a:t>
            </a:r>
            <a:r>
              <a:rPr lang="en-NZ" sz="2000" b="1" dirty="0" err="1"/>
              <a:t>ʻoku</a:t>
            </a:r>
            <a:r>
              <a:rPr lang="en-NZ" sz="2000" b="1" dirty="0"/>
              <a:t> lave ki ai </a:t>
            </a:r>
            <a:r>
              <a:rPr lang="en-NZ" sz="2000" b="1" dirty="0" err="1"/>
              <a:t>ʻa</a:t>
            </a:r>
            <a:r>
              <a:rPr lang="en-NZ" sz="2000" b="1" dirty="0"/>
              <a:t>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,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ui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ko e "</a:t>
            </a:r>
            <a:r>
              <a:rPr lang="en-NZ" sz="2000" b="1" dirty="0" err="1"/>
              <a:t>ngaahi</a:t>
            </a:r>
            <a:r>
              <a:rPr lang="en-NZ" sz="2000" b="1" dirty="0"/>
              <a:t> lea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" (</a:t>
            </a:r>
            <a:r>
              <a:rPr lang="en-NZ" sz="2000" b="1" dirty="0" err="1"/>
              <a:t>ʻEkesotosi</a:t>
            </a:r>
            <a:r>
              <a:rPr lang="en-NZ" sz="2000" b="1" dirty="0"/>
              <a:t> 34:28; </a:t>
            </a:r>
            <a:r>
              <a:rPr lang="en-NZ" sz="2000" b="1" dirty="0" err="1"/>
              <a:t>Teu</a:t>
            </a:r>
            <a:r>
              <a:rPr lang="en-NZ" sz="2000" b="1" dirty="0"/>
              <a:t>. 4:13; </a:t>
            </a:r>
            <a:r>
              <a:rPr lang="en-NZ" sz="2000" b="1" dirty="0" err="1"/>
              <a:t>Teu</a:t>
            </a:r>
            <a:r>
              <a:rPr lang="en-NZ" sz="2000" b="1" dirty="0"/>
              <a:t>. 10:4).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-2832" y="5255619"/>
            <a:ext cx="8882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Sipinga</a:t>
            </a:r>
            <a:r>
              <a:rPr lang="en-NZ" sz="2000" b="1" dirty="0"/>
              <a:t>: "Kuo </a:t>
            </a:r>
            <a:r>
              <a:rPr lang="en-NZ" sz="2000" b="1" dirty="0" err="1"/>
              <a:t>teʻeki</a:t>
            </a:r>
            <a:r>
              <a:rPr lang="en-NZ" sz="2000" b="1" dirty="0"/>
              <a:t> ai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tonounou</a:t>
            </a:r>
            <a:r>
              <a:rPr lang="en-NZ" sz="2000" b="1" dirty="0"/>
              <a:t> ha </a:t>
            </a:r>
            <a:r>
              <a:rPr lang="en-NZ" sz="2000" b="1" dirty="0" err="1"/>
              <a:t>foʻi</a:t>
            </a:r>
            <a:r>
              <a:rPr lang="en-NZ" sz="2000" b="1" dirty="0"/>
              <a:t> lea [</a:t>
            </a:r>
            <a:r>
              <a:rPr lang="en-NZ" sz="2000" b="1" dirty="0" err="1"/>
              <a:t>tapale</a:t>
            </a:r>
            <a:r>
              <a:rPr lang="en-NZ" sz="2000" b="1" dirty="0"/>
              <a:t>] </a:t>
            </a:r>
            <a:r>
              <a:rPr lang="en-NZ" sz="2000" b="1" dirty="0" err="1"/>
              <a:t>ʻe</a:t>
            </a:r>
            <a:r>
              <a:rPr lang="en-NZ" sz="2000" b="1" dirty="0"/>
              <a:t> taha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heʻene</a:t>
            </a:r>
            <a:r>
              <a:rPr lang="en-NZ" sz="2000" b="1" dirty="0"/>
              <a:t> </a:t>
            </a:r>
            <a:r>
              <a:rPr lang="en-NZ" sz="2000" b="1" dirty="0" err="1"/>
              <a:t>talaʻofa</a:t>
            </a:r>
            <a:r>
              <a:rPr lang="en-NZ" sz="2000" b="1" dirty="0"/>
              <a:t> </a:t>
            </a:r>
            <a:r>
              <a:rPr lang="en-NZ" sz="2000" b="1" dirty="0" err="1"/>
              <a:t>lelei</a:t>
            </a:r>
            <a:r>
              <a:rPr lang="en-NZ" sz="2000" b="1" dirty="0"/>
              <a:t> </a:t>
            </a:r>
            <a:r>
              <a:rPr lang="en-NZ" sz="2000" b="1" dirty="0" err="1"/>
              <a:t>kotoa</a:t>
            </a:r>
            <a:r>
              <a:rPr lang="en-NZ" sz="2000" b="1" dirty="0"/>
              <a:t> pe [</a:t>
            </a:r>
            <a:r>
              <a:rPr lang="en-NZ" sz="2000" b="1" dirty="0" err="1"/>
              <a:t>tapale</a:t>
            </a:r>
            <a:r>
              <a:rPr lang="en-NZ" sz="2000" b="1" dirty="0"/>
              <a:t>],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naʻa</a:t>
            </a:r>
            <a:r>
              <a:rPr lang="en-NZ" sz="2000" b="1" dirty="0"/>
              <a:t> Ne </a:t>
            </a:r>
            <a:r>
              <a:rPr lang="en-NZ" sz="2000" b="1" dirty="0" err="1"/>
              <a:t>talaʻofa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fakafou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Heʻene</a:t>
            </a:r>
            <a:r>
              <a:rPr lang="en-NZ" sz="2000" b="1" dirty="0"/>
              <a:t> </a:t>
            </a:r>
            <a:r>
              <a:rPr lang="en-NZ" sz="2000" b="1" dirty="0" err="1"/>
              <a:t>tamaioʻeiki</a:t>
            </a:r>
            <a:r>
              <a:rPr lang="en-NZ" sz="2000" b="1" dirty="0"/>
              <a:t> ko Mosese" (1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Tuʻi</a:t>
            </a:r>
            <a:r>
              <a:rPr lang="en-NZ" sz="2000" b="1" dirty="0"/>
              <a:t> 8:56).</a:t>
            </a:r>
            <a:endParaRPr lang="en" sz="2000" b="1" dirty="0"/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118442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000" b="1" dirty="0"/>
              <a:t>Ko </a:t>
            </a:r>
            <a:r>
              <a:rPr lang="en-NZ" sz="2000" b="1" dirty="0" err="1"/>
              <a:t>ia</a:t>
            </a:r>
            <a:r>
              <a:rPr lang="en-NZ" sz="2000" b="1" dirty="0"/>
              <a:t> ai, </a:t>
            </a:r>
            <a:r>
              <a:rPr lang="en-NZ" sz="2000" b="1" dirty="0" err="1"/>
              <a:t>ʻe</a:t>
            </a:r>
            <a:r>
              <a:rPr lang="en-NZ" sz="2000" b="1" dirty="0"/>
              <a:t> lava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liliu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tefitoʻi</a:t>
            </a:r>
            <a:r>
              <a:rPr lang="en-NZ" sz="2000" b="1" dirty="0"/>
              <a:t> lea </a:t>
            </a:r>
            <a:r>
              <a:rPr lang="en-NZ" sz="2000" b="1" dirty="0" err="1"/>
              <a:t>faka-Hepelu</a:t>
            </a:r>
            <a:r>
              <a:rPr lang="en-NZ" sz="2000" b="1" dirty="0"/>
              <a:t> ko e "</a:t>
            </a:r>
            <a:r>
              <a:rPr lang="en-NZ" sz="2000" b="1" dirty="0" err="1"/>
              <a:t>dabar</a:t>
            </a:r>
            <a:r>
              <a:rPr lang="en-NZ" sz="2000" b="1" dirty="0"/>
              <a:t>" ko e "lea" pe "</a:t>
            </a:r>
            <a:r>
              <a:rPr lang="en-NZ" sz="2000" b="1" dirty="0" err="1"/>
              <a:t>talaʻofa</a:t>
            </a:r>
            <a:r>
              <a:rPr lang="en-NZ" sz="2000" b="1" dirty="0"/>
              <a:t>."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moʻoní</a:t>
            </a:r>
            <a:r>
              <a:rPr lang="en-NZ" sz="2000" b="1" dirty="0"/>
              <a:t>,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mau</a:t>
            </a:r>
            <a:r>
              <a:rPr lang="en-NZ" sz="2000" b="1" dirty="0"/>
              <a:t> </a:t>
            </a:r>
            <a:r>
              <a:rPr lang="en-NZ" sz="2000" b="1" dirty="0" err="1"/>
              <a:t>ʻoatu</a:t>
            </a:r>
            <a:r>
              <a:rPr lang="en-NZ" sz="2000" b="1" dirty="0"/>
              <a:t> ha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koe</a:t>
            </a:r>
            <a:r>
              <a:rPr lang="en-NZ" sz="2000" b="1" dirty="0"/>
              <a:t>; '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mau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atu</a:t>
            </a:r>
            <a:r>
              <a:rPr lang="en-NZ" sz="2000" b="1" dirty="0"/>
              <a:t> ha </a:t>
            </a:r>
            <a:r>
              <a:rPr lang="en-NZ" sz="2000" b="1" dirty="0" err="1"/>
              <a:t>palōmesi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koe</a:t>
            </a:r>
            <a:r>
              <a:rPr lang="en-NZ" sz="2000" b="1" dirty="0"/>
              <a:t>. 'Oku </a:t>
            </a:r>
            <a:r>
              <a:rPr lang="en-NZ" sz="2000" b="1" dirty="0" err="1"/>
              <a:t>mau</a:t>
            </a:r>
            <a:r>
              <a:rPr lang="en-NZ" sz="2000" b="1" dirty="0"/>
              <a:t> </a:t>
            </a:r>
            <a:r>
              <a:rPr lang="en-NZ" sz="2000" b="1" dirty="0" err="1"/>
              <a:t>fakapapau'i</a:t>
            </a:r>
            <a:r>
              <a:rPr lang="en-NZ" sz="2000" b="1" dirty="0"/>
              <a:t> </a:t>
            </a:r>
            <a:r>
              <a:rPr lang="en-NZ" sz="2000" b="1" dirty="0" err="1"/>
              <a:t>atu</a:t>
            </a:r>
            <a:r>
              <a:rPr lang="en-NZ" sz="2000" b="1" dirty="0"/>
              <a:t> '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mau</a:t>
            </a:r>
            <a:r>
              <a:rPr lang="en-NZ" sz="2000" b="1" dirty="0"/>
              <a:t> 'alu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ha </a:t>
            </a:r>
            <a:r>
              <a:rPr lang="en-NZ" sz="2000" b="1" dirty="0" err="1"/>
              <a:t>me'a</a:t>
            </a:r>
            <a:r>
              <a:rPr lang="en-NZ" sz="2000" b="1" dirty="0"/>
              <a:t> pau.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06728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Tau </a:t>
            </a:r>
            <a:r>
              <a:rPr lang="en-NZ" sz="2000" b="1" dirty="0" err="1"/>
              <a:t>fakakaukau</a:t>
            </a:r>
            <a:r>
              <a:rPr lang="en-NZ" sz="2000" b="1" dirty="0"/>
              <a:t> ki he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ni</a:t>
            </a:r>
            <a:r>
              <a:rPr lang="en-NZ" sz="2000" b="1" dirty="0"/>
              <a:t>. Ko e ha </a:t>
            </a:r>
            <a:r>
              <a:rPr lang="en-NZ" sz="2000" b="1" dirty="0" err="1"/>
              <a:t>ʻetau</a:t>
            </a:r>
            <a:r>
              <a:rPr lang="en-NZ" sz="2000" b="1" dirty="0"/>
              <a:t> </a:t>
            </a:r>
            <a:r>
              <a:rPr lang="en-NZ" sz="2000" b="1" dirty="0" err="1"/>
              <a:t>ʻuhinga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heʻetau</a:t>
            </a:r>
            <a:r>
              <a:rPr lang="en-NZ" sz="2000" b="1" dirty="0"/>
              <a:t> </a:t>
            </a:r>
            <a:r>
              <a:rPr lang="en-NZ" sz="2000" b="1" dirty="0" err="1"/>
              <a:t>pehe</a:t>
            </a:r>
            <a:r>
              <a:rPr lang="en-NZ" sz="2000" b="1" dirty="0"/>
              <a:t> ki ha taha, "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ou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koe</a:t>
            </a:r>
            <a:r>
              <a:rPr lang="en-NZ" sz="2000" b="1" dirty="0"/>
              <a:t> </a:t>
            </a:r>
            <a:r>
              <a:rPr lang="en-NZ" sz="2000" b="1" dirty="0" err="1"/>
              <a:t>ʻeku</a:t>
            </a:r>
            <a:r>
              <a:rPr lang="en-NZ" sz="2000" b="1" dirty="0"/>
              <a:t> lea"?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0" y="6150833"/>
            <a:ext cx="9195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 ko ha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talaʻofa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mai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,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fakataumuʻa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tataki </a:t>
            </a:r>
            <a:r>
              <a:rPr lang="en-NZ" sz="2000" b="1" dirty="0" err="1"/>
              <a:t>kitautolu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hala</a:t>
            </a:r>
            <a:r>
              <a:rPr lang="en-NZ" sz="2000" b="1" dirty="0"/>
              <a:t> </a:t>
            </a:r>
            <a:r>
              <a:rPr lang="en-NZ" sz="2000" b="1" dirty="0" err="1"/>
              <a:t>totonu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it-IT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KO E LAO KO HA NGATAʻANGA</a:t>
            </a:r>
            <a:endParaRPr lang="en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"He ko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Kalaisi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ngataʻanga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fono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, ko e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maʻoniʻoni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ki he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kakai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kotoa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pe </a:t>
            </a:r>
            <a:r>
              <a:rPr lang="en-NZ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ʻoku</a:t>
            </a:r>
            <a:r>
              <a:rPr lang="en-NZ" b="1" dirty="0">
                <a:solidFill>
                  <a:schemeClr val="tx1"/>
                </a:solidFill>
                <a:latin typeface="Comic Sans MS" panose="030F0702030302020204" pitchFamily="66" charset="0"/>
              </a:rPr>
              <a:t> tui" (Loma 10:4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359706"/>
            <a:ext cx="6534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foʻi</a:t>
            </a:r>
            <a:r>
              <a:rPr lang="en-NZ" sz="2000" b="1" dirty="0"/>
              <a:t> lea ko e "</a:t>
            </a:r>
            <a:r>
              <a:rPr lang="en-NZ" sz="2000" b="1" dirty="0" err="1"/>
              <a:t>ngataʻanga</a:t>
            </a:r>
            <a:r>
              <a:rPr lang="en-NZ" sz="2000" b="1" dirty="0"/>
              <a:t>"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fakaʻaongaʻi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Paula ki he </a:t>
            </a:r>
            <a:r>
              <a:rPr lang="en-NZ" sz="2000" b="1" dirty="0" err="1"/>
              <a:t>fono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Loma 10:4 ko e "telos." Ko e ha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ʻuhinga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foʻi</a:t>
            </a:r>
            <a:r>
              <a:rPr lang="en-NZ" sz="2000" b="1" dirty="0"/>
              <a:t> lea ko </a:t>
            </a:r>
            <a:r>
              <a:rPr lang="en-NZ" sz="2000" b="1" dirty="0" err="1"/>
              <a:t>ʻeni</a:t>
            </a:r>
            <a:r>
              <a:rPr lang="en-NZ" sz="2000" b="1" dirty="0"/>
              <a:t>?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Kapau </a:t>
            </a:r>
            <a:r>
              <a:rPr lang="en-NZ" sz="2000" b="1" dirty="0" err="1"/>
              <a:t>te</a:t>
            </a:r>
            <a:r>
              <a:rPr lang="en-NZ" sz="2000" b="1" dirty="0"/>
              <a:t> tau </a:t>
            </a:r>
            <a:r>
              <a:rPr lang="en-NZ" sz="2000" b="1" dirty="0" err="1"/>
              <a:t>liliu</a:t>
            </a:r>
            <a:r>
              <a:rPr lang="en-NZ" sz="2000" b="1" dirty="0"/>
              <a:t> ‘</a:t>
            </a:r>
            <a:r>
              <a:rPr lang="en-NZ" sz="2000" b="1" dirty="0" err="1"/>
              <a:t>eni</a:t>
            </a:r>
            <a:r>
              <a:rPr lang="en-NZ" sz="2000" b="1" dirty="0"/>
              <a:t> ko e “Ko </a:t>
            </a:r>
            <a:r>
              <a:rPr lang="en-NZ" sz="2000" b="1" dirty="0" err="1"/>
              <a:t>Kalaisi</a:t>
            </a:r>
            <a:r>
              <a:rPr lang="en-NZ" sz="2000" b="1" dirty="0"/>
              <a:t> ‘a e </a:t>
            </a:r>
            <a:r>
              <a:rPr lang="en-NZ" sz="2000" b="1" dirty="0" err="1"/>
              <a:t>faka’osinga</a:t>
            </a:r>
            <a:r>
              <a:rPr lang="en-NZ" sz="2000" b="1" dirty="0"/>
              <a:t> ‘o e </a:t>
            </a:r>
            <a:r>
              <a:rPr lang="en-NZ" sz="2000" b="1" dirty="0" err="1"/>
              <a:t>lao</a:t>
            </a:r>
            <a:r>
              <a:rPr lang="en-NZ" sz="2000" b="1" dirty="0"/>
              <a:t>,” ‘</a:t>
            </a:r>
            <a:r>
              <a:rPr lang="en-NZ" sz="2000" b="1" dirty="0" err="1"/>
              <a:t>oku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toe ‘</a:t>
            </a:r>
            <a:r>
              <a:rPr lang="en-NZ" sz="2000" b="1" dirty="0" err="1"/>
              <a:t>i</a:t>
            </a:r>
            <a:r>
              <a:rPr lang="en-NZ" sz="2000" b="1" dirty="0"/>
              <a:t> ai ha </a:t>
            </a:r>
            <a:r>
              <a:rPr lang="en-NZ" sz="2000" b="1" dirty="0" err="1"/>
              <a:t>lao</a:t>
            </a:r>
            <a:r>
              <a:rPr lang="en-NZ" sz="2000" b="1" dirty="0"/>
              <a:t> </a:t>
            </a:r>
            <a:r>
              <a:rPr lang="en-NZ" sz="2000" b="1" dirty="0" err="1"/>
              <a:t>talu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pekia</a:t>
            </a:r>
            <a:r>
              <a:rPr lang="en-NZ" sz="2000" b="1" dirty="0"/>
              <a:t> ‘a Sisu. Ko </a:t>
            </a:r>
            <a:r>
              <a:rPr lang="en-NZ" sz="2000" b="1" dirty="0" err="1"/>
              <a:t>ia</a:t>
            </a:r>
            <a:r>
              <a:rPr lang="en-NZ" sz="2000" b="1" dirty="0"/>
              <a:t> ai, ‘</a:t>
            </a:r>
            <a:r>
              <a:rPr lang="en-NZ" sz="2000" b="1" dirty="0" err="1"/>
              <a:t>oku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ha </a:t>
            </a:r>
            <a:r>
              <a:rPr lang="en-NZ" sz="2000" b="1" dirty="0" err="1"/>
              <a:t>angahala</a:t>
            </a:r>
            <a:r>
              <a:rPr lang="en-NZ" sz="2000" b="1" dirty="0"/>
              <a:t>. ‘E </a:t>
            </a:r>
            <a:r>
              <a:rPr lang="en-NZ" sz="2000" b="1" dirty="0" err="1"/>
              <a:t>fakafepaki’i</a:t>
            </a:r>
            <a:r>
              <a:rPr lang="en-NZ" sz="2000" b="1" dirty="0"/>
              <a:t> ‘e Paula </a:t>
            </a:r>
            <a:r>
              <a:rPr lang="en-NZ" sz="2000" b="1" dirty="0" err="1"/>
              <a:t>ia</a:t>
            </a:r>
            <a:r>
              <a:rPr lang="en-NZ" sz="2000" b="1" dirty="0"/>
              <a:t> ‘a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tonu</a:t>
            </a:r>
            <a:r>
              <a:rPr lang="en-NZ" sz="2000" b="1" dirty="0"/>
              <a:t> (Lom. 7:7).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1" y="5552694"/>
            <a:ext cx="6650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Kapau </a:t>
            </a:r>
            <a:r>
              <a:rPr lang="en-NZ" sz="2000" b="1" dirty="0" err="1"/>
              <a:t>te</a:t>
            </a:r>
            <a:r>
              <a:rPr lang="en-NZ" sz="2000" b="1" dirty="0"/>
              <a:t> tau </a:t>
            </a:r>
            <a:r>
              <a:rPr lang="en-NZ" sz="2000" b="1" dirty="0" err="1"/>
              <a:t>liliu</a:t>
            </a:r>
            <a:r>
              <a:rPr lang="en-NZ" sz="2000" b="1" dirty="0"/>
              <a:t> "Ko </a:t>
            </a:r>
            <a:r>
              <a:rPr lang="en-NZ" sz="2000" b="1" dirty="0" err="1"/>
              <a:t>Kalaisi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tuhu</a:t>
            </a:r>
            <a:r>
              <a:rPr lang="en-NZ" sz="2000" b="1" dirty="0"/>
              <a:t> ki ai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fono</a:t>
            </a:r>
            <a:r>
              <a:rPr lang="en-NZ" sz="2000" b="1" dirty="0"/>
              <a:t>,"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tuʻu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pe </a:t>
            </a:r>
            <a:r>
              <a:rPr lang="en-NZ" sz="2000" b="1" dirty="0" err="1"/>
              <a:t>ʻa</a:t>
            </a:r>
            <a:r>
              <a:rPr lang="en-NZ" sz="2000" b="1" dirty="0"/>
              <a:t> Paula, </a:t>
            </a:r>
            <a:r>
              <a:rPr lang="en-NZ" sz="2000" b="1" dirty="0" err="1"/>
              <a:t>koeʻuhi</a:t>
            </a:r>
            <a:r>
              <a:rPr lang="en-NZ" sz="2000" b="1" dirty="0"/>
              <a:t> he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kei</a:t>
            </a:r>
            <a:r>
              <a:rPr lang="en-NZ" sz="2000" b="1" dirty="0"/>
              <a:t> </a:t>
            </a:r>
            <a:r>
              <a:rPr lang="en-NZ" sz="2000" b="1" dirty="0" err="1"/>
              <a:t>ngaue</a:t>
            </a:r>
            <a:r>
              <a:rPr lang="en-NZ" sz="2000" b="1" dirty="0"/>
              <a:t> pe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fono</a:t>
            </a:r>
            <a:r>
              <a:rPr lang="en-NZ" sz="2000" b="1" dirty="0"/>
              <a:t>, pea </a:t>
            </a:r>
            <a:r>
              <a:rPr lang="en-NZ" sz="2000" b="1" dirty="0" err="1"/>
              <a:t>ʻoku</a:t>
            </a:r>
            <a:r>
              <a:rPr lang="en-NZ" sz="2000" b="1" dirty="0"/>
              <a:t> ne tataki </a:t>
            </a:r>
            <a:r>
              <a:rPr lang="en-NZ" sz="2000" b="1" dirty="0" err="1"/>
              <a:t>kitautolu</a:t>
            </a:r>
            <a:r>
              <a:rPr lang="en-NZ" sz="2000" b="1" dirty="0"/>
              <a:t> kia </a:t>
            </a:r>
            <a:r>
              <a:rPr lang="en-NZ" sz="2000" b="1" dirty="0" err="1"/>
              <a:t>Kalaisi</a:t>
            </a:r>
            <a:r>
              <a:rPr lang="en-NZ" sz="2000" b="1" dirty="0"/>
              <a:t> (Loma 3:31; Kal. 3:24).</a:t>
            </a:r>
            <a:endParaRPr lang="en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228047"/>
            <a:ext cx="6354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‘</a:t>
            </a:r>
            <a:r>
              <a:rPr lang="en-NZ" sz="2000" b="1" dirty="0" err="1"/>
              <a:t>uhinga</a:t>
            </a:r>
            <a:r>
              <a:rPr lang="en-NZ" sz="2000" b="1" dirty="0"/>
              <a:t> </a:t>
            </a:r>
            <a:r>
              <a:rPr lang="en-NZ" sz="2000" b="1" dirty="0" err="1"/>
              <a:t>tefitó</a:t>
            </a:r>
            <a:r>
              <a:rPr lang="en-NZ" sz="2000" b="1" dirty="0"/>
              <a:t> ko e: </a:t>
            </a:r>
            <a:r>
              <a:rPr lang="en-NZ" sz="2000" b="1" dirty="0" err="1"/>
              <a:t>poini</a:t>
            </a:r>
            <a:r>
              <a:rPr lang="en-NZ" sz="2000" b="1" dirty="0"/>
              <a:t> ‘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fakahaa‘i</a:t>
            </a:r>
            <a:r>
              <a:rPr lang="en-NZ" sz="2000" b="1" dirty="0"/>
              <a:t> ko ha </a:t>
            </a:r>
            <a:r>
              <a:rPr lang="en-NZ" sz="2000" b="1" dirty="0" err="1"/>
              <a:t>fakangatangata</a:t>
            </a:r>
            <a:r>
              <a:rPr lang="en-NZ" sz="2000" b="1" dirty="0"/>
              <a:t> pe </a:t>
            </a:r>
            <a:r>
              <a:rPr lang="en-NZ" sz="2000" b="1" dirty="0" err="1"/>
              <a:t>taumu‘a</a:t>
            </a:r>
            <a:r>
              <a:rPr lang="en-NZ" sz="2000" b="1" dirty="0"/>
              <a:t>. ‘I he </a:t>
            </a:r>
            <a:r>
              <a:rPr lang="en-NZ" sz="2000" b="1" dirty="0" err="1"/>
              <a:t>faka‘uhinga</a:t>
            </a:r>
            <a:r>
              <a:rPr lang="en-NZ" sz="2000" b="1" dirty="0"/>
              <a:t> (</a:t>
            </a:r>
            <a:r>
              <a:rPr lang="en-NZ" sz="2000" b="1" dirty="0" err="1"/>
              <a:t>ngaahi</a:t>
            </a:r>
            <a:r>
              <a:rPr lang="en-NZ" sz="2000" b="1" dirty="0"/>
              <a:t> ‘</a:t>
            </a:r>
            <a:r>
              <a:rPr lang="en-NZ" sz="2000" b="1" dirty="0" err="1"/>
              <a:t>uhinga</a:t>
            </a:r>
            <a:r>
              <a:rPr lang="en-NZ" sz="2000" b="1" dirty="0"/>
              <a:t> fika </a:t>
            </a:r>
            <a:r>
              <a:rPr lang="en-NZ" sz="2000" b="1" dirty="0" err="1"/>
              <a:t>ua</a:t>
            </a:r>
            <a:r>
              <a:rPr lang="en-NZ" sz="2000" b="1" dirty="0"/>
              <a:t>): ko e </a:t>
            </a:r>
            <a:r>
              <a:rPr lang="en-NZ" sz="2000" b="1" dirty="0" err="1"/>
              <a:t>faka‘osinga</a:t>
            </a:r>
            <a:r>
              <a:rPr lang="en-NZ" sz="2000" b="1" dirty="0"/>
              <a:t>, ko e </a:t>
            </a:r>
            <a:r>
              <a:rPr lang="en-NZ" sz="2000" b="1" dirty="0" err="1"/>
              <a:t>fakangata</a:t>
            </a:r>
            <a:r>
              <a:rPr lang="en-NZ" sz="2000" b="1" dirty="0"/>
              <a:t>, ko e ola, ko e </a:t>
            </a:r>
            <a:r>
              <a:rPr lang="en-NZ" sz="2000" b="1" dirty="0" err="1"/>
              <a:t>taumu‘a</a:t>
            </a:r>
            <a:r>
              <a:rPr lang="en-NZ" sz="2000" b="1" dirty="0"/>
              <a:t>. Ko </a:t>
            </a:r>
            <a:r>
              <a:rPr lang="en-NZ" sz="2000" b="1" dirty="0" err="1"/>
              <a:t>hono</a:t>
            </a:r>
            <a:r>
              <a:rPr lang="en-NZ" sz="2000" b="1" dirty="0"/>
              <a:t> ‘</a:t>
            </a:r>
            <a:r>
              <a:rPr lang="en-NZ" sz="2000" b="1" dirty="0" err="1"/>
              <a:t>uhinga</a:t>
            </a:r>
            <a:r>
              <a:rPr lang="en-NZ" sz="2000" b="1" dirty="0"/>
              <a:t> </a:t>
            </a:r>
            <a:r>
              <a:rPr lang="en-NZ" sz="2000" b="1" dirty="0" err="1"/>
              <a:t>paú</a:t>
            </a:r>
            <a:r>
              <a:rPr lang="en-NZ" sz="2000" b="1" dirty="0"/>
              <a:t> </a:t>
            </a:r>
            <a:r>
              <a:rPr lang="en-NZ" sz="2000" b="1" dirty="0" err="1"/>
              <a:t>kuo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fakapapau‘i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‘e he </a:t>
            </a:r>
            <a:r>
              <a:rPr lang="en-NZ" sz="2000" b="1" dirty="0" err="1"/>
              <a:t>sētesi</a:t>
            </a:r>
            <a:r>
              <a:rPr lang="en-NZ" sz="2000" b="1" dirty="0"/>
              <a:t> ‘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ngāue‘aki</a:t>
            </a:r>
            <a:r>
              <a:rPr lang="en-NZ" sz="2000" b="1" dirty="0"/>
              <a:t> </a:t>
            </a:r>
            <a:r>
              <a:rPr lang="en-NZ" sz="2000" b="1" dirty="0" err="1"/>
              <a:t>aí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185861" y="1680462"/>
            <a:ext cx="86387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Naʻe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ʻikai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</a:t>
            </a:r>
            <a:r>
              <a:rPr lang="en-US" sz="2400" b="1" dirty="0">
                <a:latin typeface="Constantia" panose="02030602050306030303" pitchFamily="18" charset="0"/>
              </a:rPr>
              <a:t> lea </a:t>
            </a:r>
            <a:r>
              <a:rPr lang="en-US" sz="2400" b="1" dirty="0" err="1">
                <a:latin typeface="Constantia" panose="02030602050306030303" pitchFamily="18" charset="0"/>
              </a:rPr>
              <a:t>ʻaki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fono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taimi</a:t>
            </a:r>
            <a:r>
              <a:rPr lang="en-US" sz="2400" b="1" dirty="0">
                <a:latin typeface="Constantia" panose="02030602050306030303" pitchFamily="18" charset="0"/>
              </a:rPr>
              <a:t> ko </a:t>
            </a:r>
            <a:r>
              <a:rPr lang="en-US" sz="2400" b="1" dirty="0" err="1">
                <a:latin typeface="Constantia" panose="02030602050306030303" pitchFamily="18" charset="0"/>
              </a:rPr>
              <a:t>ʻeni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ʻaonga</a:t>
            </a:r>
            <a:r>
              <a:rPr lang="en-US" sz="2400" b="1" dirty="0">
                <a:latin typeface="Constantia" panose="02030602050306030303" pitchFamily="18" charset="0"/>
              </a:rPr>
              <a:t> pe ki he </a:t>
            </a:r>
            <a:r>
              <a:rPr lang="en-US" sz="2400" b="1" dirty="0" err="1">
                <a:latin typeface="Constantia" panose="02030602050306030303" pitchFamily="18" charset="0"/>
              </a:rPr>
              <a:t>kakai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Hepeluu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Naʻe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fakaʻapaʻapaʻi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kinautolu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ʻe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ʻOtua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hono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fokotuʻu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kinautolu</a:t>
            </a:r>
            <a:r>
              <a:rPr lang="en-US" sz="2400" b="1" dirty="0">
                <a:latin typeface="Constantia" panose="02030602050306030303" pitchFamily="18" charset="0"/>
              </a:rPr>
              <a:t> ko e kau </a:t>
            </a:r>
            <a:r>
              <a:rPr lang="en-US" sz="2400" b="1" dirty="0" err="1">
                <a:latin typeface="Constantia" panose="02030602050306030303" pitchFamily="18" charset="0"/>
              </a:rPr>
              <a:t>maluʻi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tauhi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fono</a:t>
            </a:r>
            <a:r>
              <a:rPr lang="en-US" sz="2400" b="1" dirty="0">
                <a:latin typeface="Constantia" panose="02030602050306030303" pitchFamily="18" charset="0"/>
              </a:rPr>
              <a:t>, ka </a:t>
            </a:r>
            <a:r>
              <a:rPr lang="en-US" sz="2400" b="1" dirty="0" err="1">
                <a:latin typeface="Constantia" panose="02030602050306030303" pitchFamily="18" charset="0"/>
              </a:rPr>
              <a:t>naʻe</a:t>
            </a:r>
            <a:r>
              <a:rPr lang="en-US" sz="2400" b="1" dirty="0">
                <a:latin typeface="Constantia" panose="02030602050306030303" pitchFamily="18" charset="0"/>
              </a:rPr>
              <a:t> pau </a:t>
            </a:r>
            <a:r>
              <a:rPr lang="en-US" sz="2400" b="1" dirty="0" err="1">
                <a:latin typeface="Constantia" panose="02030602050306030303" pitchFamily="18" charset="0"/>
              </a:rPr>
              <a:t>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tauhi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ia</a:t>
            </a:r>
            <a:r>
              <a:rPr lang="en-US" sz="2400" b="1" dirty="0">
                <a:latin typeface="Constantia" panose="02030602050306030303" pitchFamily="18" charset="0"/>
              </a:rPr>
              <a:t> ko ha </a:t>
            </a:r>
            <a:r>
              <a:rPr lang="en-US" sz="2400" b="1" dirty="0" err="1">
                <a:latin typeface="Constantia" panose="02030602050306030303" pitchFamily="18" charset="0"/>
              </a:rPr>
              <a:t>falala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toputapu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maʻa</a:t>
            </a:r>
            <a:r>
              <a:rPr lang="en-US" sz="2400" b="1" dirty="0">
                <a:latin typeface="Constantia" panose="02030602050306030303" pitchFamily="18" charset="0"/>
              </a:rPr>
              <a:t> e mamani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ʻOku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fakafeʻungaʻi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ngaahi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akonaki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Decalogue ki he </a:t>
            </a:r>
            <a:r>
              <a:rPr lang="en-US" sz="2400" b="1" dirty="0" err="1">
                <a:latin typeface="Constantia" panose="02030602050306030303" pitchFamily="18" charset="0"/>
              </a:rPr>
              <a:t>faʻahinga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tangata</a:t>
            </a:r>
            <a:r>
              <a:rPr lang="en-US" sz="2400" b="1" dirty="0">
                <a:latin typeface="Constantia" panose="02030602050306030303" pitchFamily="18" charset="0"/>
              </a:rPr>
              <a:t>, pea </a:t>
            </a:r>
            <a:r>
              <a:rPr lang="en-US" sz="2400" b="1" dirty="0" err="1">
                <a:latin typeface="Constantia" panose="02030602050306030303" pitchFamily="18" charset="0"/>
              </a:rPr>
              <a:t>naʻe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ia</a:t>
            </a:r>
            <a:r>
              <a:rPr lang="en-US" sz="2400" b="1" dirty="0">
                <a:latin typeface="Constantia" panose="02030602050306030303" pitchFamily="18" charset="0"/>
              </a:rPr>
              <a:t> ki he </a:t>
            </a:r>
            <a:r>
              <a:rPr lang="en-US" sz="2400" b="1" dirty="0" err="1">
                <a:latin typeface="Constantia" panose="02030602050306030303" pitchFamily="18" charset="0"/>
              </a:rPr>
              <a:t>fakahinohino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puleʻi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kakai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 pe. </a:t>
            </a:r>
            <a:r>
              <a:rPr lang="en-US" sz="2400" b="1" dirty="0" err="1">
                <a:latin typeface="Constantia" panose="02030602050306030303" pitchFamily="18" charset="0"/>
              </a:rPr>
              <a:t>ʻOku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ai ha </a:t>
            </a:r>
            <a:r>
              <a:rPr lang="en-US" sz="2400" b="1" dirty="0" err="1">
                <a:latin typeface="Constantia" panose="02030602050306030303" pitchFamily="18" charset="0"/>
              </a:rPr>
              <a:t>ngaahi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akonaki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hongofulu</a:t>
            </a:r>
            <a:r>
              <a:rPr lang="en-US" sz="2400" b="1" dirty="0">
                <a:latin typeface="Constantia" panose="02030602050306030303" pitchFamily="18" charset="0"/>
              </a:rPr>
              <a:t>, nounou, </a:t>
            </a:r>
            <a:r>
              <a:rPr lang="en-US" sz="2400" b="1" dirty="0" err="1">
                <a:latin typeface="Constantia" panose="02030602050306030303" pitchFamily="18" charset="0"/>
              </a:rPr>
              <a:t>fakaʻauliliki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fakamafaiʻi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ʻoku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fakamatalaʻi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fatongia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tangata</a:t>
            </a:r>
            <a:r>
              <a:rPr lang="en-US" sz="2400" b="1" dirty="0">
                <a:latin typeface="Constantia" panose="02030602050306030303" pitchFamily="18" charset="0"/>
              </a:rPr>
              <a:t> ki he </a:t>
            </a:r>
            <a:r>
              <a:rPr lang="en-US" sz="2400" b="1" dirty="0" err="1">
                <a:latin typeface="Constantia" panose="02030602050306030303" pitchFamily="18" charset="0"/>
              </a:rPr>
              <a:t>ʻOtua</a:t>
            </a:r>
            <a:r>
              <a:rPr lang="en-US" sz="2400" b="1" dirty="0">
                <a:latin typeface="Constantia" panose="02030602050306030303" pitchFamily="18" charset="0"/>
              </a:rPr>
              <a:t> pea ki </a:t>
            </a:r>
            <a:r>
              <a:rPr lang="en-US" sz="2400" b="1" dirty="0" err="1">
                <a:latin typeface="Constantia" panose="02030602050306030303" pitchFamily="18" charset="0"/>
              </a:rPr>
              <a:t>hono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kainga</a:t>
            </a:r>
            <a:r>
              <a:rPr lang="en-US" sz="2400" b="1" dirty="0">
                <a:latin typeface="Constantia" panose="02030602050306030303" pitchFamily="18" charset="0"/>
              </a:rPr>
              <a:t>; pea </a:t>
            </a:r>
            <a:r>
              <a:rPr lang="en-US" sz="2400" b="1" dirty="0" err="1">
                <a:latin typeface="Constantia" panose="02030602050306030303" pitchFamily="18" charset="0"/>
              </a:rPr>
              <a:t>ʻoku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makatuʻunga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tefitoʻi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moʻoni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mahuʻinga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maʻongoʻonga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ʻofa</a:t>
            </a:r>
            <a:r>
              <a:rPr lang="en-US" sz="2400" b="1" dirty="0">
                <a:latin typeface="Constantia" panose="02030602050306030303" pitchFamily="18" charset="0"/>
              </a:rPr>
              <a:t>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509199" y="460753"/>
            <a:ext cx="4376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</a:t>
            </a:r>
            <a:r>
              <a:rPr lang="en-NZ" sz="1600" b="1" dirty="0">
                <a:solidFill>
                  <a:srgbClr val="518399"/>
                </a:solidFill>
              </a:rPr>
              <a:t>Kau </a:t>
            </a:r>
            <a:r>
              <a:rPr lang="en-NZ" sz="1600" b="1" dirty="0" err="1">
                <a:solidFill>
                  <a:srgbClr val="518399"/>
                </a:solidFill>
              </a:rPr>
              <a:t>Pēteliake</a:t>
            </a:r>
            <a:r>
              <a:rPr lang="en-NZ" sz="1600" b="1" dirty="0">
                <a:solidFill>
                  <a:srgbClr val="518399"/>
                </a:solidFill>
              </a:rPr>
              <a:t> </a:t>
            </a:r>
            <a:r>
              <a:rPr lang="en-NZ" sz="1600" b="1" dirty="0" err="1">
                <a:solidFill>
                  <a:srgbClr val="518399"/>
                </a:solidFill>
              </a:rPr>
              <a:t>mo</a:t>
            </a:r>
            <a:r>
              <a:rPr lang="en-NZ" sz="1600" b="1" dirty="0">
                <a:solidFill>
                  <a:srgbClr val="518399"/>
                </a:solidFill>
              </a:rPr>
              <a:t> e Kau </a:t>
            </a:r>
            <a:r>
              <a:rPr lang="en-NZ" sz="1600" b="1" dirty="0" err="1">
                <a:solidFill>
                  <a:srgbClr val="518399"/>
                </a:solidFill>
              </a:rPr>
              <a:t>Palōfitá</a:t>
            </a:r>
            <a:r>
              <a:rPr lang="en-NZ" sz="1600" b="1" dirty="0">
                <a:solidFill>
                  <a:srgbClr val="518399"/>
                </a:solidFill>
              </a:rPr>
              <a:t>, p. 305</a:t>
            </a:r>
            <a:r>
              <a:rPr lang="en" sz="1600" b="1" dirty="0">
                <a:solidFill>
                  <a:srgbClr val="518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08987" y="2764113"/>
            <a:ext cx="4127159" cy="4001095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 mou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mamata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naʻaku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ʻIsipite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ʻeku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ʻakimoutolu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kapakau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ʻikale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ʻomi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ʻakimoutolu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au.Pea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kapau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mou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tuitala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moʻoni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hoku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leʻo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tauhi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ʻeku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fuakava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mou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ʻiate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au ko e koloa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lelei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lahi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ʻoʻoku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māmani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pē.Pea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mou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ʻiate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au ko 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puleʻanga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kau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taulaʻeiki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māʻoniʻoni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Ko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lea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ʻaki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he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‘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kisotosi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NZ" sz="2400" b="1" dirty="0">
                <a:solidFill>
                  <a:srgbClr val="407EFF"/>
                </a:solidFill>
              </a:rPr>
              <a:t>Ko </a:t>
            </a:r>
            <a:r>
              <a:rPr lang="en-NZ" sz="2400" b="1" dirty="0" err="1">
                <a:solidFill>
                  <a:srgbClr val="407EFF"/>
                </a:solidFill>
              </a:rPr>
              <a:t>hono</a:t>
            </a:r>
            <a:r>
              <a:rPr lang="en-NZ" sz="2400" b="1" dirty="0">
                <a:solidFill>
                  <a:srgbClr val="407EFF"/>
                </a:solidFill>
              </a:rPr>
              <a:t> </a:t>
            </a:r>
            <a:r>
              <a:rPr lang="en-NZ" sz="2400" b="1" dirty="0" err="1">
                <a:solidFill>
                  <a:srgbClr val="407EFF"/>
                </a:solidFill>
              </a:rPr>
              <a:t>fakahoko</a:t>
            </a:r>
            <a:r>
              <a:rPr lang="en-NZ" sz="2400" b="1" dirty="0">
                <a:solidFill>
                  <a:srgbClr val="407EFF"/>
                </a:solidFill>
              </a:rPr>
              <a:t> </a:t>
            </a:r>
            <a:r>
              <a:rPr lang="en-NZ" sz="2400" b="1" dirty="0" err="1">
                <a:solidFill>
                  <a:srgbClr val="407EFF"/>
                </a:solidFill>
              </a:rPr>
              <a:t>ʻo</a:t>
            </a:r>
            <a:r>
              <a:rPr lang="en-NZ" sz="2400" b="1" dirty="0">
                <a:solidFill>
                  <a:srgbClr val="407EFF"/>
                </a:solidFill>
              </a:rPr>
              <a:t> e Lao: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The </a:t>
            </a:r>
            <a:r>
              <a:rPr lang="es-ES" sz="2000" b="1" dirty="0" err="1"/>
              <a:t>ʻoku</a:t>
            </a:r>
            <a:r>
              <a:rPr lang="es-ES" sz="2000" b="1" dirty="0"/>
              <a:t> </a:t>
            </a:r>
            <a:r>
              <a:rPr lang="es-ES" sz="2000" b="1" dirty="0" err="1"/>
              <a:t>nau</a:t>
            </a:r>
            <a:r>
              <a:rPr lang="es-ES" sz="2000" b="1" dirty="0"/>
              <a:t> </a:t>
            </a:r>
            <a:r>
              <a:rPr lang="es-ES" sz="2000" b="1" dirty="0" err="1"/>
              <a:t>maʻu</a:t>
            </a:r>
            <a:r>
              <a:rPr lang="es-ES" sz="2000" b="1" dirty="0"/>
              <a:t> </a:t>
            </a:r>
            <a:r>
              <a:rPr lang="es-ES" sz="2000" b="1" dirty="0" err="1"/>
              <a:t>ʻa</a:t>
            </a:r>
            <a:r>
              <a:rPr lang="es-ES" sz="2000" b="1" dirty="0"/>
              <a:t> e Lao (</a:t>
            </a:r>
            <a:r>
              <a:rPr lang="es-ES" sz="2000" b="1" dirty="0" err="1"/>
              <a:t>ʻEkesotosi</a:t>
            </a:r>
            <a:r>
              <a:rPr lang="es-ES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Ko</a:t>
            </a:r>
            <a:r>
              <a:rPr lang="es-ES" sz="2000" b="1" dirty="0"/>
              <a:t> e </a:t>
            </a:r>
            <a:r>
              <a:rPr lang="es-ES" sz="2000" b="1" dirty="0" err="1"/>
              <a:t>Tokotaha</a:t>
            </a:r>
            <a:r>
              <a:rPr lang="es-ES" sz="2000" b="1" dirty="0"/>
              <a:t> </a:t>
            </a:r>
            <a:r>
              <a:rPr lang="es-ES" sz="2000" b="1" dirty="0" err="1"/>
              <a:t>Foaki</a:t>
            </a:r>
            <a:r>
              <a:rPr lang="es-ES" sz="2000" b="1" dirty="0"/>
              <a:t> Fono (</a:t>
            </a:r>
            <a:r>
              <a:rPr lang="es-ES" sz="2000" b="1" dirty="0" err="1"/>
              <a:t>ʻEkesotosi</a:t>
            </a:r>
            <a:r>
              <a:rPr lang="es-ES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Ko</a:t>
            </a:r>
            <a:r>
              <a:rPr lang="es-ES" sz="2000" b="1" dirty="0"/>
              <a:t> e </a:t>
            </a:r>
            <a:r>
              <a:rPr lang="es-ES" sz="2000" b="1" dirty="0" err="1"/>
              <a:t>Fekau</a:t>
            </a:r>
            <a:r>
              <a:rPr lang="es-ES" sz="2000" b="1" dirty="0"/>
              <a:t> </a:t>
            </a:r>
            <a:r>
              <a:rPr lang="es-ES" sz="2000" b="1" dirty="0" err="1"/>
              <a:t>ʻe</a:t>
            </a:r>
            <a:r>
              <a:rPr lang="es-ES" sz="2000" b="1" dirty="0"/>
              <a:t> </a:t>
            </a:r>
            <a:r>
              <a:rPr lang="es-ES" sz="2000" b="1" dirty="0" err="1"/>
              <a:t>Hongofulu</a:t>
            </a:r>
            <a:r>
              <a:rPr lang="es-ES" sz="2000" b="1" dirty="0"/>
              <a:t> (</a:t>
            </a:r>
            <a:r>
              <a:rPr lang="es-ES" sz="2000" b="1" dirty="0" err="1"/>
              <a:t>ʻEkesotosi</a:t>
            </a:r>
            <a:r>
              <a:rPr lang="es-ES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en-NZ" sz="2400" b="1" dirty="0">
                <a:solidFill>
                  <a:srgbClr val="FF42B9"/>
                </a:solidFill>
              </a:rPr>
              <a:t>Ko e </a:t>
            </a:r>
            <a:r>
              <a:rPr lang="en-NZ" sz="2400" b="1" dirty="0" err="1">
                <a:solidFill>
                  <a:srgbClr val="FF42B9"/>
                </a:solidFill>
              </a:rPr>
              <a:t>ʻuhinga</a:t>
            </a:r>
            <a:r>
              <a:rPr lang="en-NZ" sz="2400" b="1" dirty="0">
                <a:solidFill>
                  <a:srgbClr val="FF42B9"/>
                </a:solidFill>
              </a:rPr>
              <a:t> </a:t>
            </a:r>
            <a:r>
              <a:rPr lang="en-NZ" sz="2400" b="1" dirty="0" err="1">
                <a:solidFill>
                  <a:srgbClr val="FF42B9"/>
                </a:solidFill>
              </a:rPr>
              <a:t>ʻo</a:t>
            </a:r>
            <a:r>
              <a:rPr lang="en-NZ" sz="2400" b="1" dirty="0">
                <a:solidFill>
                  <a:srgbClr val="FF42B9"/>
                </a:solidFill>
              </a:rPr>
              <a:t> e Lao:</a:t>
            </a:r>
          </a:p>
          <a:p>
            <a:pPr lvl="1" algn="just"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fatongia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Lao.</a:t>
            </a:r>
          </a:p>
          <a:p>
            <a:pPr lvl="1" algn="just">
              <a:spcBef>
                <a:spcPts val="600"/>
              </a:spcBef>
            </a:pPr>
            <a:r>
              <a:rPr lang="en-NZ" sz="2000" b="1" dirty="0"/>
              <a:t>Ko e Lao ko ha </a:t>
            </a:r>
            <a:r>
              <a:rPr lang="en-NZ" sz="2000" b="1" dirty="0" err="1"/>
              <a:t>talaʻofa</a:t>
            </a:r>
            <a:r>
              <a:rPr lang="en-NZ" sz="2000" b="1" dirty="0"/>
              <a:t>.</a:t>
            </a:r>
          </a:p>
          <a:p>
            <a:pPr lvl="1" algn="just">
              <a:spcBef>
                <a:spcPts val="600"/>
              </a:spcBef>
            </a:pPr>
            <a:r>
              <a:rPr lang="en-NZ" sz="2000" b="1" dirty="0"/>
              <a:t>Ko e Lao ko ha </a:t>
            </a:r>
            <a:r>
              <a:rPr lang="en-NZ" sz="2000" b="1" dirty="0" err="1"/>
              <a:t>ngataʻanga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-20947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kolosi</a:t>
            </a:r>
            <a:r>
              <a:rPr lang="en-NZ" sz="2000" b="1" dirty="0"/>
              <a:t> ʻ </a:t>
            </a:r>
            <a:r>
              <a:rPr lang="en-NZ" sz="2000" b="1" dirty="0" err="1"/>
              <a:t>i</a:t>
            </a:r>
            <a:r>
              <a:rPr lang="en-NZ" sz="2000" b="1" dirty="0"/>
              <a:t> he Tahi </a:t>
            </a:r>
            <a:r>
              <a:rPr lang="en-NZ" sz="2000" b="1" dirty="0" err="1"/>
              <a:t>Kulokulá</a:t>
            </a:r>
            <a:r>
              <a:rPr lang="en-NZ" sz="2000" b="1" dirty="0"/>
              <a:t> ko ha </a:t>
            </a:r>
            <a:r>
              <a:rPr lang="en-NZ" sz="2000" b="1" dirty="0" err="1"/>
              <a:t>makamaile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ki ʻ Isileli.                          Ko e </a:t>
            </a:r>
            <a:r>
              <a:rPr lang="en-NZ" sz="2000" b="1" dirty="0" err="1"/>
              <a:t>makamaile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uá</a:t>
            </a:r>
            <a:r>
              <a:rPr lang="en-NZ" sz="2000" b="1" dirty="0"/>
              <a:t> 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fanongonongo</a:t>
            </a:r>
            <a:r>
              <a:rPr lang="en-NZ" sz="2000" b="1" dirty="0"/>
              <a:t> ʻ o e </a:t>
            </a:r>
            <a:r>
              <a:rPr lang="en-NZ" sz="2000" b="1" dirty="0" err="1"/>
              <a:t>Laó</a:t>
            </a:r>
            <a:r>
              <a:rPr lang="en-NZ" sz="2000" b="1" dirty="0"/>
              <a:t> </a:t>
            </a:r>
            <a:r>
              <a:rPr lang="en-NZ" sz="2000" b="1" dirty="0" err="1"/>
              <a:t>fakafou</a:t>
            </a:r>
            <a:r>
              <a:rPr lang="en-NZ" sz="2000" b="1" dirty="0"/>
              <a:t>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fofonga</a:t>
            </a:r>
            <a:r>
              <a:rPr lang="en-NZ" sz="2000" b="1" dirty="0"/>
              <a:t> </a:t>
            </a:r>
            <a:r>
              <a:rPr lang="en-NZ" sz="2000" b="1" dirty="0" err="1"/>
              <a:t>tonu</a:t>
            </a:r>
            <a:r>
              <a:rPr lang="en-NZ" sz="2000" b="1" dirty="0"/>
              <a:t> ʻ o e ʻ </a:t>
            </a:r>
            <a:r>
              <a:rPr lang="en-NZ" sz="2000" b="1" dirty="0" err="1"/>
              <a:t>Otuá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9527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34220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404834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488749"/>
            <a:ext cx="7346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Ka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mahulu</a:t>
            </a:r>
            <a:r>
              <a:rPr lang="en-NZ" sz="2000" b="1" dirty="0"/>
              <a:t> hake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lao</a:t>
            </a:r>
            <a:r>
              <a:rPr lang="en-NZ" sz="2000" b="1" dirty="0"/>
              <a:t> </a:t>
            </a:r>
            <a:r>
              <a:rPr lang="en-NZ" sz="2000" b="1" dirty="0" err="1"/>
              <a:t>fakalotu</a:t>
            </a:r>
            <a:r>
              <a:rPr lang="en-NZ" sz="2000" b="1" dirty="0"/>
              <a:t>, </a:t>
            </a:r>
            <a:r>
              <a:rPr lang="en-NZ" sz="2000" b="1" dirty="0" err="1"/>
              <a:t>sivile</a:t>
            </a:r>
            <a:r>
              <a:rPr lang="en-NZ" sz="2000" b="1" dirty="0"/>
              <a:t>, pe </a:t>
            </a:r>
            <a:r>
              <a:rPr lang="en-NZ" sz="2000" b="1" dirty="0" err="1"/>
              <a:t>moʻui</a:t>
            </a:r>
            <a:r>
              <a:rPr lang="en-NZ" sz="2000" b="1" dirty="0"/>
              <a:t> </a:t>
            </a:r>
            <a:r>
              <a:rPr lang="en-NZ" sz="2000" b="1" dirty="0" err="1"/>
              <a:t>lelei</a:t>
            </a:r>
            <a:r>
              <a:rPr lang="en-NZ" sz="2000" b="1" dirty="0"/>
              <a:t> pe. Ko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ko e </a:t>
            </a:r>
            <a:r>
              <a:rPr lang="en-NZ" sz="2000" b="1" dirty="0" err="1"/>
              <a:t>fakavaʻe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fono</a:t>
            </a:r>
            <a:r>
              <a:rPr lang="en-NZ" sz="2000" b="1" dirty="0"/>
              <a:t> </a:t>
            </a:r>
            <a:r>
              <a:rPr lang="en-NZ" sz="2000" b="1" dirty="0" err="1"/>
              <a:t>kotoa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, ko ha </a:t>
            </a:r>
            <a:r>
              <a:rPr lang="en-NZ" sz="2000" b="1" dirty="0" err="1"/>
              <a:t>fakafotunga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ʻulungaanga</a:t>
            </a:r>
            <a:r>
              <a:rPr lang="en-NZ" sz="2000" b="1" dirty="0"/>
              <a:t> </a:t>
            </a:r>
            <a:r>
              <a:rPr lang="en-NZ" sz="2000" b="1" dirty="0" err="1"/>
              <a:t>totonu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, pea ko </a:t>
            </a:r>
            <a:r>
              <a:rPr lang="en-NZ" sz="2000" b="1" dirty="0" err="1"/>
              <a:t>ia</a:t>
            </a:r>
            <a:r>
              <a:rPr lang="en-NZ" sz="2000" b="1" dirty="0"/>
              <a:t> ai,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fakaʻaongaʻi</a:t>
            </a:r>
            <a:r>
              <a:rPr lang="en-NZ" sz="2000" b="1" dirty="0"/>
              <a:t> pe </a:t>
            </a:r>
            <a:r>
              <a:rPr lang="en-NZ" sz="2000" b="1" dirty="0" err="1"/>
              <a:t>ia</a:t>
            </a:r>
            <a:r>
              <a:rPr lang="en-NZ" sz="2000" b="1" dirty="0"/>
              <a:t> ki </a:t>
            </a:r>
            <a:r>
              <a:rPr lang="en-NZ" sz="2000" b="1" dirty="0" err="1"/>
              <a:t>ʻIsileli</a:t>
            </a:r>
            <a:r>
              <a:rPr lang="en-NZ" sz="2000" b="1" dirty="0"/>
              <a:t>, ka ki he </a:t>
            </a:r>
            <a:r>
              <a:rPr lang="en-NZ" sz="2000" b="1" dirty="0" err="1"/>
              <a:t>fanau</a:t>
            </a:r>
            <a:r>
              <a:rPr lang="en-NZ" sz="2000" b="1" dirty="0"/>
              <a:t> </a:t>
            </a:r>
            <a:r>
              <a:rPr lang="en-NZ" sz="2000" b="1" dirty="0" err="1"/>
              <a:t>kotoa</a:t>
            </a:r>
            <a:r>
              <a:rPr lang="en-NZ" sz="2000" b="1" dirty="0"/>
              <a:t> pe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399" y="872791"/>
            <a:ext cx="7580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ʻ I he </a:t>
            </a:r>
            <a:r>
              <a:rPr lang="en-NZ" sz="2000" b="1" dirty="0" err="1"/>
              <a:t>momeniti</a:t>
            </a:r>
            <a:r>
              <a:rPr lang="en-NZ" sz="2000" b="1" dirty="0"/>
              <a:t> ko </a:t>
            </a:r>
            <a:r>
              <a:rPr lang="en-NZ" sz="2000" b="1" dirty="0" err="1"/>
              <a:t>iá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fāʻeleʻi</a:t>
            </a:r>
            <a:r>
              <a:rPr lang="en-NZ" sz="2000" b="1" dirty="0"/>
              <a:t> ai ʻ a ʻ Isileli ko ha </a:t>
            </a:r>
            <a:r>
              <a:rPr lang="en-NZ" sz="2000" b="1" dirty="0" err="1"/>
              <a:t>puleʻanga</a:t>
            </a:r>
            <a:r>
              <a:rPr lang="en-NZ" sz="2000" b="1" dirty="0"/>
              <a:t> </a:t>
            </a:r>
            <a:r>
              <a:rPr lang="en-NZ" sz="2000" b="1" dirty="0" err="1"/>
              <a:t>māʻoniʻoní</a:t>
            </a:r>
            <a:r>
              <a:rPr lang="en-NZ" sz="2000" b="1" dirty="0"/>
              <a:t>. </a:t>
            </a:r>
            <a:r>
              <a:rPr lang="en-NZ" sz="2000" b="1" dirty="0" err="1"/>
              <a:t>Naʻa</a:t>
            </a:r>
            <a:r>
              <a:rPr lang="en-NZ" sz="2000" b="1" dirty="0"/>
              <a:t> ne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lao</a:t>
            </a:r>
            <a:r>
              <a:rPr lang="en-NZ" sz="2000" b="1" dirty="0"/>
              <a:t> </a:t>
            </a:r>
            <a:r>
              <a:rPr lang="en-NZ" sz="2000" b="1" dirty="0" err="1"/>
              <a:t>te</a:t>
            </a:r>
            <a:r>
              <a:rPr lang="en-NZ" sz="2000" b="1" dirty="0"/>
              <a:t> ne </a:t>
            </a:r>
            <a:r>
              <a:rPr lang="en-NZ" sz="2000" b="1" dirty="0" err="1"/>
              <a:t>puleʻi</a:t>
            </a:r>
            <a:r>
              <a:rPr lang="en-NZ" sz="2000" b="1" dirty="0"/>
              <a:t> </a:t>
            </a:r>
            <a:r>
              <a:rPr lang="en-NZ" sz="2000" b="1" dirty="0" err="1"/>
              <a:t>ʻene</a:t>
            </a:r>
            <a:r>
              <a:rPr lang="en-NZ" sz="2000" b="1" dirty="0"/>
              <a:t> </a:t>
            </a:r>
            <a:r>
              <a:rPr lang="en-NZ" sz="2000" b="1" dirty="0" err="1"/>
              <a:t>moʻui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HONO FAKAHOKO </a:t>
            </a:r>
            <a:r>
              <a:rPr lang="en-NZ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ʻO</a:t>
            </a:r>
            <a:r>
              <a:rPr lang="en-NZ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 LAO</a:t>
            </a:r>
            <a:endParaRPr lang="en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1323439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 KINAUTOLU </a:t>
            </a:r>
            <a:r>
              <a:rPr lang="en-NZ" sz="40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ʻOKU</a:t>
            </a:r>
            <a:r>
              <a:rPr lang="en-NZ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NAU </a:t>
            </a:r>
            <a:r>
              <a:rPr lang="en-NZ" sz="40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MAʻU</a:t>
            </a:r>
            <a:r>
              <a:rPr lang="en-NZ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NZ" sz="40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ʻA</a:t>
            </a:r>
            <a:r>
              <a:rPr lang="en-NZ" sz="4000" b="1" spc="3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E LAO</a:t>
            </a:r>
            <a:endParaRPr lang="en-NZ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809017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“Kuo mou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mamata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ki he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naʻaku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fai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ki he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kakai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ʻIsipite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ʻeku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fua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ʻakimoutolu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kapakau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ʻikale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ʻomi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ʻakimoutolu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au.” </a:t>
            </a:r>
          </a:p>
          <a:p>
            <a:pPr algn="ctr"/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(Ekisotosi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ha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ʻomi</a:t>
            </a:r>
            <a:r>
              <a:rPr lang="en-NZ" sz="2000" b="1" dirty="0"/>
              <a:t> ai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ʻIsipite</a:t>
            </a:r>
            <a:r>
              <a:rPr lang="en-NZ" sz="2000" b="1" dirty="0"/>
              <a:t>?</a:t>
            </a:r>
            <a:endParaRPr lang="en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859625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28583" y="3742180"/>
            <a:ext cx="7691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heʻetau</a:t>
            </a:r>
            <a:r>
              <a:rPr lang="en-NZ" b="1" dirty="0"/>
              <a:t> </a:t>
            </a:r>
            <a:r>
              <a:rPr lang="en-NZ" b="1" dirty="0" err="1"/>
              <a:t>tali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fuakava</a:t>
            </a:r>
            <a:r>
              <a:rPr lang="en-NZ" b="1" dirty="0"/>
              <a:t>, ko e ha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ki ai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ʻIsileli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19:5-6)?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38110" y="2652669"/>
            <a:ext cx="7905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mahina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tolu </a:t>
            </a:r>
            <a:r>
              <a:rPr lang="en-NZ" b="1" dirty="0" err="1"/>
              <a:t>hili</a:t>
            </a:r>
            <a:r>
              <a:rPr lang="en-NZ" b="1" dirty="0"/>
              <a:t> </a:t>
            </a:r>
            <a:r>
              <a:rPr lang="en-NZ" b="1" dirty="0" err="1"/>
              <a:t>ʻenau</a:t>
            </a:r>
            <a:r>
              <a:rPr lang="en-NZ" b="1" dirty="0"/>
              <a:t> </a:t>
            </a:r>
            <a:r>
              <a:rPr lang="en-NZ" b="1" dirty="0" err="1"/>
              <a:t>mavahe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</a:t>
            </a:r>
            <a:r>
              <a:rPr lang="en-NZ" b="1" dirty="0" err="1"/>
              <a:t>ʻIsipite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ʻapitanga</a:t>
            </a:r>
            <a:r>
              <a:rPr lang="en-NZ" b="1" dirty="0"/>
              <a:t> </a:t>
            </a:r>
            <a:r>
              <a:rPr lang="en-NZ" b="1" dirty="0" err="1"/>
              <a:t>ofi</a:t>
            </a:r>
            <a:r>
              <a:rPr lang="en-NZ" b="1" dirty="0"/>
              <a:t> ki he </a:t>
            </a:r>
            <a:r>
              <a:rPr lang="en-NZ" b="1" dirty="0" err="1"/>
              <a:t>Moʻunga</a:t>
            </a:r>
            <a:r>
              <a:rPr lang="en-NZ" b="1" dirty="0"/>
              <a:t> Sainai.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fakatoka</a:t>
            </a:r>
            <a:r>
              <a:rPr lang="en-NZ" b="1" dirty="0"/>
              <a:t> ai ʻ a e </a:t>
            </a:r>
            <a:r>
              <a:rPr lang="en-NZ" b="1" dirty="0" err="1"/>
              <a:t>makatuʻunga</a:t>
            </a:r>
            <a:r>
              <a:rPr lang="en-NZ" b="1" dirty="0"/>
              <a:t> ki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fokotuʻu</a:t>
            </a:r>
            <a:r>
              <a:rPr lang="en-NZ" b="1" dirty="0"/>
              <a:t> ʻ o e </a:t>
            </a:r>
            <a:r>
              <a:rPr lang="en-NZ" b="1" dirty="0" err="1"/>
              <a:t>puleʻanga</a:t>
            </a:r>
            <a:r>
              <a:rPr lang="en-NZ" b="1" dirty="0"/>
              <a:t> ʻ </a:t>
            </a:r>
            <a:r>
              <a:rPr lang="en-NZ" b="1" dirty="0" err="1"/>
              <a:t>Isilelí</a:t>
            </a:r>
            <a:r>
              <a:rPr lang="en-NZ" b="1" dirty="0"/>
              <a:t>.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fokotuʻu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 ha </a:t>
            </a:r>
            <a:r>
              <a:rPr lang="en-NZ" b="1" dirty="0" err="1"/>
              <a:t>fuakava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, pea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tali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19:1-8).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2" y="1747823"/>
            <a:ext cx="7924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Ke </a:t>
            </a:r>
            <a:r>
              <a:rPr lang="en-NZ" sz="2000" b="1" dirty="0" err="1"/>
              <a:t>tauhi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(</a:t>
            </a:r>
            <a:r>
              <a:rPr lang="en-NZ" sz="2000" b="1" dirty="0" err="1"/>
              <a:t>ʻEkesotosi</a:t>
            </a:r>
            <a:r>
              <a:rPr lang="en-NZ" sz="2000" b="1" dirty="0"/>
              <a:t> 5:1; 7:16; 8:1, 20; 9:1, 13; 10:3).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heʻenau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, </a:t>
            </a:r>
            <a:r>
              <a:rPr lang="en-NZ" sz="2000" b="1" dirty="0" err="1"/>
              <a:t>te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ai ha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lelei</a:t>
            </a:r>
            <a:r>
              <a:rPr lang="en-NZ" sz="2000" b="1" dirty="0"/>
              <a:t> </a:t>
            </a:r>
            <a:r>
              <a:rPr lang="en-NZ" sz="2000" b="1" dirty="0" err="1"/>
              <a:t>lahi</a:t>
            </a:r>
            <a:r>
              <a:rPr lang="en-NZ" sz="2000" b="1" dirty="0"/>
              <a:t> (kau ai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fonua</a:t>
            </a:r>
            <a:r>
              <a:rPr lang="en-NZ" sz="2000" b="1" dirty="0"/>
              <a:t> ko </a:t>
            </a:r>
            <a:r>
              <a:rPr lang="en-NZ" sz="2000" b="1" dirty="0" err="1"/>
              <a:t>Kenani</a:t>
            </a:r>
            <a:r>
              <a:rPr lang="en-NZ" sz="2000" b="1" dirty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fi-FI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KO E TOKOTAHA FOAKI LAO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0159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kohuʻia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moʻunga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ko Sainai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koeʻuhi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hāʻele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hifo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ki ai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afi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pea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ʻalu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hake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kohu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hangē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kohu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fuʻu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afi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ngalulu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lahi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moʻunga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(Ekisotosi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fakahoko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Lao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Sainai ko ha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fakaʻofoʻofa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fakailifia</a:t>
            </a:r>
            <a:r>
              <a:rPr lang="en-NZ" sz="2000" b="1" dirty="0"/>
              <a:t> (</a:t>
            </a:r>
            <a:r>
              <a:rPr lang="en-NZ" sz="2000" b="1" dirty="0" err="1"/>
              <a:t>Hepelu</a:t>
            </a:r>
            <a:r>
              <a:rPr lang="en-NZ" sz="2000" b="1" dirty="0"/>
              <a:t> 12:18-21).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mateuteu</a:t>
            </a:r>
            <a:r>
              <a:rPr lang="en-NZ" sz="2000" b="1" dirty="0"/>
              <a:t> ha taha ki ha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pehe</a:t>
            </a:r>
            <a:r>
              <a:rPr lang="en-NZ" sz="2000" b="1" dirty="0"/>
              <a:t>. Ko </a:t>
            </a:r>
            <a:r>
              <a:rPr lang="en-NZ" sz="2000" b="1" dirty="0" err="1"/>
              <a:t>ia</a:t>
            </a:r>
            <a:r>
              <a:rPr lang="en-NZ" sz="2000" b="1" dirty="0"/>
              <a:t> ai, </a:t>
            </a:r>
            <a:r>
              <a:rPr lang="en-NZ" sz="2000" b="1" dirty="0" err="1"/>
              <a:t>naʻe</a:t>
            </a:r>
            <a:r>
              <a:rPr lang="en-NZ" sz="2000" b="1" dirty="0"/>
              <a:t> fie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tomuʻa</a:t>
            </a:r>
            <a:r>
              <a:rPr lang="en-NZ" sz="2000" b="1" dirty="0"/>
              <a:t> </a:t>
            </a:r>
            <a:r>
              <a:rPr lang="en-NZ" sz="2000" b="1" dirty="0" err="1"/>
              <a:t>fakamaʻa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 pea </a:t>
            </a:r>
            <a:r>
              <a:rPr lang="en-NZ" sz="2000" b="1" dirty="0" err="1"/>
              <a:t>tauhi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vamamaʻo</a:t>
            </a:r>
            <a:r>
              <a:rPr lang="en-NZ" sz="2000" b="1" dirty="0"/>
              <a:t> </a:t>
            </a:r>
            <a:r>
              <a:rPr lang="en-NZ" sz="2000" b="1" dirty="0" err="1"/>
              <a:t>totonu</a:t>
            </a:r>
            <a:r>
              <a:rPr lang="en-NZ" sz="2000" b="1" dirty="0"/>
              <a:t> </a:t>
            </a:r>
            <a:r>
              <a:rPr lang="en-NZ" sz="2000" b="1" dirty="0" err="1"/>
              <a:t>koeʻuhi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ʻoua</a:t>
            </a:r>
            <a:r>
              <a:rPr lang="en-NZ" sz="2000" b="1" dirty="0"/>
              <a:t>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fakaʻauha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naunau</a:t>
            </a:r>
            <a:r>
              <a:rPr lang="en-NZ" sz="2000" b="1" dirty="0"/>
              <a:t> </a:t>
            </a:r>
            <a:r>
              <a:rPr lang="en-NZ" sz="2000" b="1" dirty="0" err="1"/>
              <a:t>fakalangi</a:t>
            </a:r>
            <a:r>
              <a:rPr lang="en-NZ" sz="2000" b="1" dirty="0"/>
              <a:t> (</a:t>
            </a:r>
            <a:r>
              <a:rPr lang="en-NZ" sz="2000" b="1" dirty="0" err="1"/>
              <a:t>ʻEkesotosi</a:t>
            </a:r>
            <a:r>
              <a:rPr lang="en-NZ" sz="2000" b="1" dirty="0"/>
              <a:t> 19:10-12).</a:t>
            </a:r>
            <a:endParaRPr lang="en" sz="2000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669524"/>
            <a:ext cx="6184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Kuo </a:t>
            </a:r>
            <a:r>
              <a:rPr lang="en-NZ" sz="2000" b="1" dirty="0" err="1"/>
              <a:t>lēkooti</a:t>
            </a:r>
            <a:r>
              <a:rPr lang="en-NZ" sz="2000" b="1" dirty="0"/>
              <a:t> ʻ a e </a:t>
            </a:r>
            <a:r>
              <a:rPr lang="en-NZ" sz="2000" b="1" dirty="0" err="1"/>
              <a:t>liliu</a:t>
            </a:r>
            <a:r>
              <a:rPr lang="en-NZ" sz="2000" b="1" dirty="0"/>
              <a:t> ʻ e </a:t>
            </a:r>
            <a:r>
              <a:rPr lang="en-NZ" sz="2000" b="1" dirty="0" err="1"/>
              <a:t>ua</a:t>
            </a:r>
            <a:r>
              <a:rPr lang="en-NZ" sz="2000" b="1" dirty="0"/>
              <a:t> ʻ o e Lao ko </a:t>
            </a:r>
            <a:r>
              <a:rPr lang="en-NZ" sz="2000" b="1" dirty="0" err="1"/>
              <a:t>ení</a:t>
            </a:r>
            <a:r>
              <a:rPr lang="en-NZ" sz="2000" b="1" dirty="0"/>
              <a:t>: ko e taha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kamataʻanga</a:t>
            </a:r>
            <a:r>
              <a:rPr lang="en-NZ" sz="2000" b="1" dirty="0"/>
              <a:t> ʻ o e ʻ </a:t>
            </a:r>
            <a:r>
              <a:rPr lang="en-NZ" sz="2000" b="1" dirty="0" err="1"/>
              <a:t>Ekisotosí</a:t>
            </a:r>
            <a:r>
              <a:rPr lang="en-NZ" sz="2000" b="1" dirty="0"/>
              <a:t>, pea ko e taha ko e </a:t>
            </a:r>
            <a:r>
              <a:rPr lang="en-NZ" sz="2000" b="1" dirty="0" err="1"/>
              <a:t>konga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ʻ o e </a:t>
            </a:r>
            <a:r>
              <a:rPr lang="en-NZ" sz="2000" b="1" dirty="0" err="1"/>
              <a:t>ngaahi</a:t>
            </a:r>
            <a:r>
              <a:rPr lang="en-NZ" sz="2000" b="1" dirty="0"/>
              <a:t> lea </a:t>
            </a:r>
            <a:r>
              <a:rPr lang="en-NZ" sz="2000" b="1" dirty="0" err="1"/>
              <a:t>fakaʻosi</a:t>
            </a:r>
            <a:r>
              <a:rPr lang="en-NZ" sz="2000" b="1" dirty="0"/>
              <a:t> ʻ a </a:t>
            </a:r>
            <a:r>
              <a:rPr lang="en-NZ" sz="2000" b="1" dirty="0" err="1"/>
              <a:t>Mōsese</a:t>
            </a:r>
            <a:r>
              <a:rPr lang="en-NZ" sz="2000" b="1" dirty="0"/>
              <a:t> ki </a:t>
            </a:r>
            <a:r>
              <a:rPr lang="en-NZ" sz="2000" b="1" dirty="0" err="1"/>
              <a:t>muʻa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hū</a:t>
            </a:r>
            <a:r>
              <a:rPr lang="en-NZ" sz="2000" b="1" dirty="0"/>
              <a:t> ki </a:t>
            </a:r>
            <a:r>
              <a:rPr lang="en-NZ" sz="2000" b="1" dirty="0" err="1"/>
              <a:t>Kēnaní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Neongo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ngali</a:t>
            </a:r>
            <a:r>
              <a:rPr lang="en-NZ" sz="2000" b="1" dirty="0"/>
              <a:t> </a:t>
            </a:r>
            <a:r>
              <a:rPr lang="en-NZ" sz="2000" b="1" dirty="0" err="1"/>
              <a:t>fakailifia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heʻene</a:t>
            </a:r>
            <a:r>
              <a:rPr lang="en-NZ" sz="2000" b="1" dirty="0"/>
              <a:t> </a:t>
            </a:r>
            <a:r>
              <a:rPr lang="en-NZ" sz="2000" b="1" dirty="0" err="1"/>
              <a:t>fakamatalaʻi</a:t>
            </a:r>
            <a:r>
              <a:rPr lang="en-NZ" sz="2000" b="1" dirty="0"/>
              <a:t>, ka </a:t>
            </a:r>
            <a:r>
              <a:rPr lang="en-NZ" sz="2000" b="1" dirty="0" err="1"/>
              <a:t>ʻoku</a:t>
            </a:r>
            <a:r>
              <a:rPr lang="en-NZ" sz="2000" b="1" dirty="0"/>
              <a:t> ha </a:t>
            </a:r>
            <a:r>
              <a:rPr lang="en-NZ" sz="2000" b="1" dirty="0" err="1"/>
              <a:t>mei</a:t>
            </a:r>
            <a:r>
              <a:rPr lang="en-NZ" sz="2000" b="1" dirty="0"/>
              <a:t> he Lao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lelei</a:t>
            </a:r>
            <a:r>
              <a:rPr lang="en-NZ" sz="2000" b="1" dirty="0"/>
              <a:t> taha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ʻulungaanga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: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ʻofa</a:t>
            </a:r>
            <a:r>
              <a:rPr lang="en-NZ" sz="2000" b="1" dirty="0"/>
              <a:t> (Loma 13:10).</a:t>
            </a:r>
            <a:endParaRPr lang="en" sz="2000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193794"/>
            <a:ext cx="8530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folofola</a:t>
            </a:r>
            <a:r>
              <a:rPr lang="en-NZ" sz="2000" b="1" dirty="0"/>
              <a:t> ko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ʻamanaki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ko </a:t>
            </a:r>
            <a:r>
              <a:rPr lang="en-NZ" sz="2000" b="1" dirty="0" err="1"/>
              <a:t>hano</a:t>
            </a:r>
            <a:r>
              <a:rPr lang="en-NZ" sz="2000" b="1" dirty="0"/>
              <a:t> </a:t>
            </a:r>
            <a:r>
              <a:rPr lang="en-NZ" sz="2000" b="1" dirty="0" err="1"/>
              <a:t>fakahaaʻi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Hono </a:t>
            </a:r>
            <a:r>
              <a:rPr lang="en-NZ" sz="2000" b="1" dirty="0" err="1"/>
              <a:t>ʻulunganga</a:t>
            </a:r>
            <a:r>
              <a:rPr lang="en-NZ" sz="2000" b="1" dirty="0"/>
              <a:t>. Ko e </a:t>
            </a:r>
            <a:r>
              <a:rPr lang="en-NZ" sz="2000" b="1" dirty="0" err="1"/>
              <a:t>talangofua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ko e </a:t>
            </a:r>
            <a:r>
              <a:rPr lang="en-NZ" sz="2000" b="1" dirty="0" err="1"/>
              <a:t>moʻui</a:t>
            </a:r>
            <a:r>
              <a:rPr lang="en-NZ" sz="2000" b="1" dirty="0"/>
              <a:t>; ko e </a:t>
            </a:r>
            <a:r>
              <a:rPr lang="en-NZ" sz="2000" b="1" dirty="0" err="1"/>
              <a:t>talangataʻa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ko e mate </a:t>
            </a:r>
            <a:r>
              <a:rPr lang="en-NZ" sz="2000" b="1" dirty="0" err="1"/>
              <a:t>ia.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fie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ʻiloʻi</a:t>
            </a:r>
            <a:r>
              <a:rPr lang="en-NZ" sz="2000" b="1" dirty="0"/>
              <a:t> </a:t>
            </a:r>
            <a:r>
              <a:rPr lang="en-NZ" sz="2000" b="1" dirty="0" err="1"/>
              <a:t>kakato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mamafa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mahuʻinga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"</a:t>
            </a:r>
            <a:r>
              <a:rPr lang="en-NZ" sz="2000" b="1" dirty="0" err="1"/>
              <a:t>ngaahi</a:t>
            </a:r>
            <a:r>
              <a:rPr lang="en-NZ" sz="2000" b="1" dirty="0"/>
              <a:t> lea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, ko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" (</a:t>
            </a:r>
            <a:r>
              <a:rPr lang="en-NZ" sz="2000" b="1" dirty="0" err="1"/>
              <a:t>ʻEkesotosi</a:t>
            </a:r>
            <a:r>
              <a:rPr lang="en-NZ" sz="2000" b="1" dirty="0"/>
              <a:t> 34:28).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915314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ha </a:t>
            </a:r>
            <a:r>
              <a:rPr lang="en-NZ" sz="2000" b="1" dirty="0" err="1"/>
              <a:t>naʻe</a:t>
            </a:r>
            <a:r>
              <a:rPr lang="en-NZ" sz="2000" b="1" dirty="0"/>
              <a:t> fie </a:t>
            </a:r>
            <a:r>
              <a:rPr lang="en-NZ" sz="2000" b="1" dirty="0" err="1"/>
              <a:t>maʻu</a:t>
            </a:r>
            <a:r>
              <a:rPr lang="en-NZ" sz="2000" b="1" dirty="0"/>
              <a:t> ai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ha </a:t>
            </a:r>
            <a:r>
              <a:rPr lang="en-NZ" sz="2000" b="1" dirty="0" err="1"/>
              <a:t>faʻahinga</a:t>
            </a:r>
            <a:r>
              <a:rPr lang="en-NZ" sz="2000" b="1" dirty="0"/>
              <a:t> </a:t>
            </a:r>
            <a:r>
              <a:rPr lang="en-NZ" sz="2000" b="1" dirty="0" err="1"/>
              <a:t>fokotuʻutuʻu</a:t>
            </a:r>
            <a:r>
              <a:rPr lang="en-NZ" sz="2000" b="1" dirty="0"/>
              <a:t> </a:t>
            </a:r>
            <a:r>
              <a:rPr lang="en-NZ" sz="2000" b="1" dirty="0" err="1"/>
              <a:t>pehee</a:t>
            </a:r>
            <a:r>
              <a:rPr lang="en-NZ" sz="2000" b="1" dirty="0"/>
              <a:t>?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13770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 E FEKAU </a:t>
            </a:r>
            <a:r>
              <a:rPr lang="en-NZ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ʻE</a:t>
            </a:r>
            <a:r>
              <a:rPr lang="en-NZ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HONGOFULU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18183" y="412749"/>
            <a:ext cx="1193006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"Ko au ko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naʻa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ʻomi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ʻIsipite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fonua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nofo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popula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ʻEkesotosi</a:t>
            </a:r>
            <a:r>
              <a:rPr lang="en-N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  <a:endParaRPr lang="en" sz="1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1053732"/>
            <a:ext cx="856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fakafeʻiloaki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Fono</a:t>
            </a:r>
            <a:r>
              <a:rPr lang="en-NZ" b="1" dirty="0"/>
              <a:t> </a:t>
            </a:r>
            <a:r>
              <a:rPr lang="en-NZ" b="1" dirty="0" err="1"/>
              <a:t>ʻaki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fakamahinoʻi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tefitoʻi</a:t>
            </a:r>
            <a:r>
              <a:rPr lang="en-NZ" b="1" dirty="0"/>
              <a:t> </a:t>
            </a:r>
            <a:r>
              <a:rPr lang="en-NZ" b="1" dirty="0" err="1"/>
              <a:t>ngaue</a:t>
            </a:r>
            <a:r>
              <a:rPr lang="en-NZ" b="1" dirty="0"/>
              <a:t>: "Kuo u </a:t>
            </a:r>
            <a:r>
              <a:rPr lang="en-NZ" b="1" dirty="0" err="1"/>
              <a:t>huhuʻi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kimoutolu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he </a:t>
            </a:r>
            <a:r>
              <a:rPr lang="en-NZ" b="1" dirty="0" err="1"/>
              <a:t>angahala</a:t>
            </a:r>
            <a:r>
              <a:rPr lang="en-NZ" b="1" dirty="0"/>
              <a:t>, ko </a:t>
            </a:r>
            <a:r>
              <a:rPr lang="en-NZ" b="1" dirty="0" err="1"/>
              <a:t>ia</a:t>
            </a:r>
            <a:r>
              <a:rPr lang="en-NZ" b="1" dirty="0"/>
              <a:t>, ko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ʻeni</a:t>
            </a:r>
            <a:r>
              <a:rPr lang="en-NZ" b="1" dirty="0"/>
              <a:t> </a:t>
            </a:r>
            <a:r>
              <a:rPr lang="en-NZ" b="1" dirty="0" err="1"/>
              <a:t>kuo</a:t>
            </a:r>
            <a:r>
              <a:rPr lang="en-NZ" b="1" dirty="0"/>
              <a:t> pau </a:t>
            </a:r>
            <a:r>
              <a:rPr lang="en-NZ" b="1" dirty="0" err="1"/>
              <a:t>ke</a:t>
            </a:r>
            <a:r>
              <a:rPr lang="en-NZ" b="1" dirty="0"/>
              <a:t> mou </a:t>
            </a:r>
            <a:r>
              <a:rPr lang="en-NZ" b="1" dirty="0" err="1"/>
              <a:t>fai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fai</a:t>
            </a:r>
            <a:r>
              <a:rPr lang="en-NZ" b="1" dirty="0"/>
              <a:t> </a:t>
            </a:r>
            <a:r>
              <a:rPr lang="en-NZ" b="1" dirty="0" err="1"/>
              <a:t>atu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he </a:t>
            </a:r>
            <a:r>
              <a:rPr lang="en-NZ" b="1" dirty="0" err="1"/>
              <a:t>taimi</a:t>
            </a:r>
            <a:r>
              <a:rPr lang="en-NZ" b="1" dirty="0"/>
              <a:t> </a:t>
            </a:r>
            <a:r>
              <a:rPr lang="en-NZ" b="1" dirty="0" err="1"/>
              <a:t>ni</a:t>
            </a:r>
            <a:r>
              <a:rPr lang="en-NZ" b="1" dirty="0"/>
              <a:t>" (</a:t>
            </a:r>
            <a:r>
              <a:rPr lang="en-NZ" b="1" dirty="0" err="1"/>
              <a:t>ʻEkesotosi</a:t>
            </a:r>
            <a:r>
              <a:rPr lang="en-NZ" b="1" dirty="0"/>
              <a:t> 20:2). Ko e </a:t>
            </a:r>
            <a:r>
              <a:rPr lang="en-NZ" b="1" dirty="0" err="1"/>
              <a:t>tauhi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Lao,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, ko e </a:t>
            </a:r>
            <a:r>
              <a:rPr lang="en-NZ" b="1" dirty="0" err="1"/>
              <a:t>tali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ki he </a:t>
            </a:r>
            <a:r>
              <a:rPr lang="en-NZ" b="1" dirty="0" err="1"/>
              <a:t>Huhuʻi</a:t>
            </a:r>
            <a:r>
              <a:rPr lang="en-NZ" b="1" dirty="0"/>
              <a:t>. Ko ha </a:t>
            </a:r>
            <a:r>
              <a:rPr lang="en-NZ" b="1" dirty="0" err="1"/>
              <a:t>tali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ʻofa</a:t>
            </a:r>
            <a:r>
              <a:rPr lang="en-NZ" b="1" dirty="0"/>
              <a:t> ki he </a:t>
            </a:r>
            <a:r>
              <a:rPr lang="en-NZ" b="1" dirty="0" err="1"/>
              <a:t>ʻofa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maʻu</a:t>
            </a:r>
            <a:r>
              <a:rPr lang="en-NZ" b="1" dirty="0"/>
              <a:t>.</a:t>
            </a:r>
            <a:endParaRPr lang="en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2701473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E </a:t>
            </a:r>
            <a:r>
              <a:rPr lang="en-NZ" sz="7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ʻUHINGA</a:t>
            </a:r>
            <a:r>
              <a:rPr lang="en-NZ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NZ" sz="7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ʻO</a:t>
            </a:r>
            <a:r>
              <a:rPr lang="en-NZ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 LAO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E FATONGIA </a:t>
            </a:r>
            <a:r>
              <a:rPr lang="en-NZ" sz="4400" b="1" spc="300" dirty="0" err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ʻO</a:t>
            </a:r>
            <a:r>
              <a:rPr lang="en-NZ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 LAO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"Ko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hoko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fono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hotau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maluʻi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kae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ʻoua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haʻele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mai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Kalaisi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koeʻuhi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fakatonuhiaʻi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kitautolu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he tui" (</a:t>
            </a:r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Kaletia</a:t>
            </a:r>
            <a:r>
              <a:rPr lang="en-N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3:24)</a:t>
            </a:r>
            <a:endParaRPr lang="en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NZ" sz="2000" b="1" dirty="0">
                <a:solidFill>
                  <a:schemeClr val="accent6">
                    <a:lumMod val="75000"/>
                  </a:schemeClr>
                </a:solidFill>
              </a:rPr>
              <a:t>Ko e </a:t>
            </a:r>
            <a:r>
              <a:rPr lang="en-NZ" sz="2000" b="1" dirty="0" err="1">
                <a:solidFill>
                  <a:schemeClr val="accent6">
                    <a:lumMod val="75000"/>
                  </a:schemeClr>
                </a:solidFill>
              </a:rPr>
              <a:t>hā</a:t>
            </a:r>
            <a:r>
              <a:rPr lang="en-NZ" sz="2000" b="1" dirty="0">
                <a:solidFill>
                  <a:schemeClr val="accent6">
                    <a:lumMod val="75000"/>
                  </a:schemeClr>
                </a:solidFill>
              </a:rPr>
              <a:t> ʻ a e </a:t>
            </a:r>
            <a:r>
              <a:rPr lang="en-NZ" sz="2000" b="1" dirty="0" err="1">
                <a:solidFill>
                  <a:schemeClr val="accent6">
                    <a:lumMod val="75000"/>
                  </a:schemeClr>
                </a:solidFill>
              </a:rPr>
              <a:t>niʻihi</a:t>
            </a:r>
            <a:r>
              <a:rPr lang="en-NZ" sz="2000" b="1" dirty="0">
                <a:solidFill>
                  <a:schemeClr val="accent6">
                    <a:lumMod val="75000"/>
                  </a:schemeClr>
                </a:solidFill>
              </a:rPr>
              <a:t> ʻ o e </a:t>
            </a:r>
            <a:r>
              <a:rPr lang="en-NZ" sz="2000" b="1" dirty="0" err="1">
                <a:solidFill>
                  <a:schemeClr val="accent6">
                    <a:lumMod val="75000"/>
                  </a:schemeClr>
                </a:solidFill>
              </a:rPr>
              <a:t>ngaahi</a:t>
            </a:r>
            <a:r>
              <a:rPr lang="en-NZ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NZ" sz="2000" b="1" dirty="0" err="1">
                <a:solidFill>
                  <a:schemeClr val="accent6">
                    <a:lumMod val="75000"/>
                  </a:schemeClr>
                </a:solidFill>
              </a:rPr>
              <a:t>ngāue</a:t>
            </a:r>
            <a:r>
              <a:rPr lang="en-NZ" sz="2000" b="1" dirty="0">
                <a:solidFill>
                  <a:schemeClr val="accent6">
                    <a:lumMod val="75000"/>
                  </a:schemeClr>
                </a:solidFill>
              </a:rPr>
              <a:t> ʻ a e </a:t>
            </a:r>
            <a:r>
              <a:rPr lang="en-NZ" sz="2000" b="1" dirty="0" err="1">
                <a:solidFill>
                  <a:schemeClr val="accent6">
                    <a:lumMod val="75000"/>
                  </a:schemeClr>
                </a:solidFill>
              </a:rPr>
              <a:t>Laó</a:t>
            </a:r>
            <a:r>
              <a:rPr lang="en-NZ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06506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399" y="1424023"/>
            <a:ext cx="5562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kau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fakamoʻui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ngaue</a:t>
            </a:r>
            <a:r>
              <a:rPr lang="en-NZ" sz="2000" b="1" dirty="0"/>
              <a:t> (Kal. 2:16).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hange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Fono</a:t>
            </a:r>
            <a:r>
              <a:rPr lang="en-NZ" sz="2000" b="1" dirty="0"/>
              <a:t> ko ha </a:t>
            </a:r>
            <a:r>
              <a:rPr lang="en-NZ" sz="2000" b="1" dirty="0" err="1"/>
              <a:t>sioʻata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ha </a:t>
            </a:r>
            <a:r>
              <a:rPr lang="en-NZ" sz="2000" b="1" dirty="0" err="1"/>
              <a:t>mai</a:t>
            </a:r>
            <a:r>
              <a:rPr lang="en-NZ" sz="2000" b="1" dirty="0"/>
              <a:t> ai </a:t>
            </a:r>
            <a:r>
              <a:rPr lang="en-NZ" sz="2000" b="1" dirty="0" err="1"/>
              <a:t>ʻetau</a:t>
            </a:r>
            <a:r>
              <a:rPr lang="en-NZ" sz="2000" b="1" dirty="0"/>
              <a:t>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angahala</a:t>
            </a:r>
            <a:r>
              <a:rPr lang="en-NZ" sz="2000" b="1" dirty="0"/>
              <a:t> (Semisi 1:23-25).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109329" y="5702603"/>
            <a:ext cx="6797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mahino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Tohi </a:t>
            </a:r>
            <a:r>
              <a:rPr lang="en-NZ" b="1" dirty="0" err="1"/>
              <a:t>Tapu</a:t>
            </a:r>
            <a:r>
              <a:rPr lang="en-NZ" b="1" dirty="0"/>
              <a:t>: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lelei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Fono</a:t>
            </a:r>
            <a:r>
              <a:rPr lang="en-NZ" b="1" dirty="0"/>
              <a:t> (Loma 7:12); ko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fakafiefia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fakalaulauloto</a:t>
            </a:r>
            <a:r>
              <a:rPr lang="en-NZ" b="1" dirty="0"/>
              <a:t> ki ai (</a:t>
            </a:r>
            <a:r>
              <a:rPr lang="en-NZ" b="1" dirty="0" err="1"/>
              <a:t>Saame</a:t>
            </a:r>
            <a:r>
              <a:rPr lang="en-NZ" b="1" dirty="0"/>
              <a:t> 1:2). "</a:t>
            </a:r>
            <a:r>
              <a:rPr lang="en-NZ" b="1" dirty="0" err="1"/>
              <a:t>ʻOiaue</a:t>
            </a:r>
            <a:r>
              <a:rPr lang="en-NZ" b="1" dirty="0"/>
              <a:t>,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ou</a:t>
            </a:r>
            <a:r>
              <a:rPr lang="en-NZ" b="1" dirty="0"/>
              <a:t> </a:t>
            </a:r>
            <a:r>
              <a:rPr lang="en-NZ" b="1" dirty="0" err="1"/>
              <a:t>ʻofa</a:t>
            </a:r>
            <a:r>
              <a:rPr lang="en-NZ" b="1" dirty="0"/>
              <a:t> </a:t>
            </a:r>
            <a:r>
              <a:rPr lang="en-NZ" b="1" dirty="0" err="1"/>
              <a:t>lahi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hoʻo</a:t>
            </a:r>
            <a:r>
              <a:rPr lang="en-NZ" b="1" dirty="0"/>
              <a:t> </a:t>
            </a:r>
            <a:r>
              <a:rPr lang="en-NZ" b="1" dirty="0" err="1"/>
              <a:t>fono</a:t>
            </a:r>
            <a:r>
              <a:rPr lang="en-NZ" b="1" dirty="0"/>
              <a:t>!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ou</a:t>
            </a:r>
            <a:r>
              <a:rPr lang="en-NZ" b="1" dirty="0"/>
              <a:t> </a:t>
            </a:r>
            <a:r>
              <a:rPr lang="en-NZ" b="1" dirty="0" err="1"/>
              <a:t>fakalaulauloto</a:t>
            </a:r>
            <a:r>
              <a:rPr lang="en-NZ" b="1" dirty="0"/>
              <a:t> ki ai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ʻaho</a:t>
            </a:r>
            <a:r>
              <a:rPr lang="en-NZ" b="1" dirty="0"/>
              <a:t> </a:t>
            </a:r>
            <a:r>
              <a:rPr lang="en-NZ" b="1" dirty="0" err="1"/>
              <a:t>kotoa</a:t>
            </a:r>
            <a:r>
              <a:rPr lang="en-NZ" b="1" dirty="0"/>
              <a:t>" (</a:t>
            </a:r>
            <a:r>
              <a:rPr lang="en-NZ" b="1" dirty="0" err="1"/>
              <a:t>Saame</a:t>
            </a:r>
            <a:r>
              <a:rPr lang="en-NZ" b="1" dirty="0"/>
              <a:t> 119:97).</a:t>
            </a:r>
            <a:endParaRPr lang="en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9" y="2706086"/>
            <a:ext cx="55626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toʻo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ʻuli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maumauʻi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sioʻata</a:t>
            </a:r>
            <a:r>
              <a:rPr lang="en-NZ" b="1" dirty="0"/>
              <a:t>;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foki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pehe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tukunoaʻi</a:t>
            </a:r>
            <a:r>
              <a:rPr lang="en-NZ" b="1" dirty="0"/>
              <a:t> </a:t>
            </a:r>
            <a:r>
              <a:rPr lang="en-NZ" b="1" dirty="0" err="1"/>
              <a:t>ia.</a:t>
            </a:r>
            <a:r>
              <a:rPr lang="en-NZ" b="1" dirty="0"/>
              <a:t> Ka </a:t>
            </a:r>
            <a:r>
              <a:rPr lang="en-NZ" b="1" dirty="0" err="1"/>
              <a:t>ka</a:t>
            </a:r>
            <a:r>
              <a:rPr lang="en-NZ" b="1" dirty="0"/>
              <a:t> ne </a:t>
            </a:r>
            <a:r>
              <a:rPr lang="en-NZ" b="1" dirty="0" err="1"/>
              <a:t>taʻeʻoua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"</a:t>
            </a:r>
            <a:r>
              <a:rPr lang="en-NZ" b="1" dirty="0" err="1"/>
              <a:t>sioʻata</a:t>
            </a:r>
            <a:r>
              <a:rPr lang="en-NZ" b="1" dirty="0"/>
              <a:t>" [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fono</a:t>
            </a:r>
            <a:r>
              <a:rPr lang="en-NZ" b="1" dirty="0"/>
              <a:t>] he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ʻiloʻi</a:t>
            </a:r>
            <a:r>
              <a:rPr lang="en-NZ" b="1" dirty="0"/>
              <a:t> </a:t>
            </a:r>
            <a:r>
              <a:rPr lang="en-NZ" b="1" dirty="0" err="1"/>
              <a:t>kuo</a:t>
            </a:r>
            <a:r>
              <a:rPr lang="en-NZ" b="1" dirty="0"/>
              <a:t> </a:t>
            </a:r>
            <a:r>
              <a:rPr lang="en-NZ" b="1" dirty="0" err="1"/>
              <a:t>ʻuliʻi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 [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angahala</a:t>
            </a:r>
            <a:r>
              <a:rPr lang="en-NZ" b="1" dirty="0"/>
              <a:t>], pea </a:t>
            </a:r>
            <a:r>
              <a:rPr lang="en-NZ" b="1" dirty="0" err="1"/>
              <a:t>ʻoku</a:t>
            </a:r>
            <a:r>
              <a:rPr lang="en-NZ" b="1" dirty="0"/>
              <a:t> tau fie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"</a:t>
            </a:r>
            <a:r>
              <a:rPr lang="en-NZ" b="1" dirty="0" err="1"/>
              <a:t>holoholo</a:t>
            </a:r>
            <a:r>
              <a:rPr lang="en-NZ" b="1" dirty="0"/>
              <a:t>" [</a:t>
            </a:r>
            <a:r>
              <a:rPr lang="en-NZ" b="1" dirty="0" err="1"/>
              <a:t>Kalaisi</a:t>
            </a:r>
            <a:r>
              <a:rPr lang="en-NZ" b="1" dirty="0"/>
              <a:t>]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fakamaʻa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2100</Words>
  <Application>Microsoft Office PowerPoint</Application>
  <PresentationFormat>Panorámica</PresentationFormat>
  <Paragraphs>81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Aptos</vt:lpstr>
      <vt:lpstr>Constantia</vt:lpstr>
      <vt:lpstr>Arial</vt:lpstr>
      <vt:lpstr>Aptos Display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108</cp:revision>
  <dcterms:created xsi:type="dcterms:W3CDTF">2025-07-19T15:42:14Z</dcterms:created>
  <dcterms:modified xsi:type="dcterms:W3CDTF">2025-08-19T14:22:32Z</dcterms:modified>
</cp:coreProperties>
</file>