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meʻa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NZ" sz="1600" b="1" dirty="0" err="1"/>
            <a:t>Fanongo</a:t>
          </a:r>
          <a:r>
            <a:rPr lang="en-NZ" sz="1600" b="1" dirty="0"/>
            <a:t> ki </a:t>
          </a:r>
          <a:r>
            <a:rPr lang="en-NZ" sz="1600" b="1" dirty="0" err="1"/>
            <a:t>hono</a:t>
          </a:r>
          <a:endParaRPr lang="en-NZ" sz="1600" b="1" dirty="0"/>
        </a:p>
        <a:p>
          <a:r>
            <a:rPr lang="en-NZ" sz="1600" b="1" dirty="0"/>
            <a:t>(23:21-22leʻo, </a:t>
          </a:r>
          <a:r>
            <a:rPr lang="en-NZ" sz="1600" b="1" dirty="0" err="1"/>
            <a:t>koeʻuhi</a:t>
          </a:r>
          <a:r>
            <a:rPr lang="en-NZ" sz="1600" b="1" dirty="0"/>
            <a:t> </a:t>
          </a:r>
          <a:r>
            <a:rPr lang="en-NZ" sz="1600" b="1" dirty="0" err="1"/>
            <a:t>ke</a:t>
          </a:r>
          <a:r>
            <a:rPr lang="en-NZ" sz="1600" b="1" dirty="0"/>
            <a:t> </a:t>
          </a:r>
          <a:r>
            <a:rPr lang="en-NZ" sz="1600" b="1" dirty="0" err="1"/>
            <a:t>hoko</a:t>
          </a:r>
          <a:r>
            <a:rPr lang="en-NZ" sz="1600" b="1" dirty="0"/>
            <a:t> </a:t>
          </a:r>
          <a:r>
            <a:rPr lang="en-NZ" sz="1600" b="1" dirty="0" err="1"/>
            <a:t>ʻa</a:t>
          </a:r>
          <a:r>
            <a:rPr lang="en-NZ" sz="1600" b="1" dirty="0"/>
            <a:t> e </a:t>
          </a:r>
          <a:r>
            <a:rPr lang="en-NZ" sz="1600" b="1" dirty="0" err="1"/>
            <a:t>ʻOtua</a:t>
          </a:r>
          <a:r>
            <a:rPr lang="en-NZ" sz="1600" b="1" dirty="0"/>
            <a:t> ko e </a:t>
          </a:r>
          <a:r>
            <a:rPr lang="en-NZ" sz="1600" b="1" dirty="0" err="1"/>
            <a:t>fili</a:t>
          </a:r>
          <a:r>
            <a:rPr lang="en-NZ" sz="1600" b="1" dirty="0"/>
            <a:t> </a:t>
          </a:r>
          <a:r>
            <a:rPr lang="en-NZ" sz="1600" b="1" dirty="0" err="1"/>
            <a:t>ʻo</a:t>
          </a:r>
          <a:r>
            <a:rPr lang="en-NZ" sz="1600" b="1" dirty="0"/>
            <a:t> </a:t>
          </a:r>
          <a:r>
            <a:rPr lang="en-NZ" sz="1600" b="1" dirty="0" err="1"/>
            <a:t>hono</a:t>
          </a:r>
          <a:r>
            <a:rPr lang="en-NZ" sz="1600" b="1" dirty="0"/>
            <a:t> </a:t>
          </a:r>
          <a:r>
            <a:rPr lang="en-NZ" sz="1600" b="1" dirty="0" err="1"/>
            <a:t>ngaahi</a:t>
          </a:r>
          <a:r>
            <a:rPr lang="en-NZ" sz="1600" b="1" dirty="0"/>
            <a:t> </a:t>
          </a:r>
          <a:r>
            <a:rPr lang="en-NZ" sz="1600" b="1" dirty="0" err="1"/>
            <a:t>fili</a:t>
          </a:r>
          <a:r>
            <a:rPr lang="en-NZ" sz="1600" b="1" dirty="0"/>
            <a:t> )</a:t>
          </a:r>
          <a:endParaRPr lang="es-ES" sz="16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fi-FI" sz="1800" b="1" dirty="0"/>
            <a:t>Tauhi pe ki he ʻOtua, koeʻuhi ke Ne toʻo atu ʻa e mahaki kotoa pe (23:24-26)</a:t>
          </a:r>
          <a:endParaRPr lang="es-ES" sz="18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NZ" sz="1600" b="1" dirty="0" err="1"/>
            <a:t>ʻOua</a:t>
          </a:r>
          <a:r>
            <a:rPr lang="en-NZ" sz="1600" b="1" dirty="0"/>
            <a:t> </a:t>
          </a:r>
          <a:r>
            <a:rPr lang="en-NZ" sz="1600" b="1" dirty="0" err="1"/>
            <a:t>naʻa</a:t>
          </a:r>
          <a:r>
            <a:rPr lang="en-NZ" sz="1600" b="1" dirty="0"/>
            <a:t> </a:t>
          </a:r>
          <a:r>
            <a:rPr lang="en-NZ" sz="1600" b="1" dirty="0" err="1"/>
            <a:t>fai</a:t>
          </a:r>
          <a:r>
            <a:rPr lang="en-NZ" sz="1600" b="1" dirty="0"/>
            <a:t> ha </a:t>
          </a:r>
          <a:r>
            <a:rPr lang="en-NZ" sz="1600" b="1" dirty="0" err="1"/>
            <a:t>felotoi</a:t>
          </a:r>
          <a:r>
            <a:rPr lang="en-NZ" sz="1600" b="1" dirty="0"/>
            <a:t> </a:t>
          </a:r>
          <a:r>
            <a:rPr lang="en-NZ" sz="1600" b="1" dirty="0" err="1"/>
            <a:t>mo</a:t>
          </a:r>
          <a:r>
            <a:rPr lang="en-NZ" sz="1600" b="1" dirty="0"/>
            <a:t> e kau </a:t>
          </a:r>
          <a:r>
            <a:rPr lang="en-NZ" sz="1600" b="1" dirty="0" err="1"/>
            <a:t>Kenani</a:t>
          </a:r>
          <a:r>
            <a:rPr lang="en-NZ" sz="1600" b="1" dirty="0"/>
            <a:t>, </a:t>
          </a:r>
          <a:r>
            <a:rPr lang="en-NZ" sz="1600" b="1" dirty="0" err="1"/>
            <a:t>koeʻuhi</a:t>
          </a:r>
          <a:r>
            <a:rPr lang="en-NZ" sz="1600" b="1" dirty="0"/>
            <a:t> </a:t>
          </a:r>
          <a:r>
            <a:rPr lang="en-NZ" sz="1600" b="1" dirty="0" err="1"/>
            <a:t>ke</a:t>
          </a:r>
          <a:r>
            <a:rPr lang="en-NZ" sz="1600" b="1" dirty="0"/>
            <a:t> </a:t>
          </a:r>
          <a:r>
            <a:rPr lang="en-NZ" sz="1600" b="1" dirty="0" err="1"/>
            <a:t>ʻoua</a:t>
          </a:r>
          <a:r>
            <a:rPr lang="en-NZ" sz="1600" b="1" dirty="0"/>
            <a:t> </a:t>
          </a:r>
          <a:r>
            <a:rPr lang="en-NZ" sz="1600" b="1" dirty="0" err="1"/>
            <a:t>naʻa</a:t>
          </a:r>
          <a:r>
            <a:rPr lang="en-NZ" sz="1600" b="1" dirty="0"/>
            <a:t> </a:t>
          </a:r>
          <a:r>
            <a:rPr lang="en-NZ" sz="1600" b="1" dirty="0" err="1"/>
            <a:t>nau</a:t>
          </a:r>
          <a:r>
            <a:rPr lang="en-NZ" sz="1600" b="1" dirty="0"/>
            <a:t> hu ki </a:t>
          </a:r>
          <a:r>
            <a:rPr lang="en-NZ" sz="1600" b="1" dirty="0" err="1"/>
            <a:t>honau</a:t>
          </a:r>
          <a:r>
            <a:rPr lang="en-NZ" sz="1600" b="1" dirty="0"/>
            <a:t> </a:t>
          </a:r>
          <a:r>
            <a:rPr lang="en-NZ" sz="1600" b="1" dirty="0" err="1"/>
            <a:t>ngaahi</a:t>
          </a:r>
          <a:r>
            <a:rPr lang="en-NZ" sz="1600" b="1" dirty="0"/>
            <a:t> </a:t>
          </a:r>
          <a:r>
            <a:rPr lang="en-NZ" sz="1600" b="1" dirty="0" err="1"/>
            <a:t>ʻotua</a:t>
          </a:r>
          <a:r>
            <a:rPr lang="en-NZ" sz="1600" b="1" dirty="0"/>
            <a:t> 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meʻa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NZ" sz="1800" b="1" dirty="0" err="1"/>
            <a:t>Te</a:t>
          </a:r>
          <a:r>
            <a:rPr lang="en-NZ" sz="1800" b="1" dirty="0"/>
            <a:t> Ne </a:t>
          </a:r>
          <a:r>
            <a:rPr lang="en-NZ" sz="1800" b="1" dirty="0" err="1"/>
            <a:t>fekauʻi</a:t>
          </a:r>
          <a:r>
            <a:rPr lang="en-NZ" sz="1800" b="1" dirty="0"/>
            <a:t> </a:t>
          </a:r>
          <a:r>
            <a:rPr lang="en-NZ" sz="1800" b="1" dirty="0" err="1"/>
            <a:t>mai</a:t>
          </a:r>
          <a:r>
            <a:rPr lang="en-NZ" sz="1800" b="1" dirty="0"/>
            <a:t> </a:t>
          </a:r>
          <a:r>
            <a:rPr lang="en-NZ" sz="1800" b="1" dirty="0" err="1"/>
            <a:t>ʻEne</a:t>
          </a:r>
          <a:r>
            <a:rPr lang="en-NZ" sz="1800" b="1" dirty="0"/>
            <a:t> </a:t>
          </a:r>
          <a:r>
            <a:rPr lang="en-NZ" sz="1800" b="1" dirty="0" err="1"/>
            <a:t>ʻangelo</a:t>
          </a:r>
          <a:r>
            <a:rPr lang="en-NZ" sz="1800" b="1" dirty="0"/>
            <a:t> </a:t>
          </a:r>
          <a:r>
            <a:rPr lang="en-NZ" sz="1800" b="1" dirty="0" err="1"/>
            <a:t>ke</a:t>
          </a:r>
          <a:r>
            <a:rPr lang="en-NZ" sz="1800" b="1" dirty="0"/>
            <a:t> </a:t>
          </a:r>
          <a:r>
            <a:rPr lang="en-NZ" sz="1800" b="1" dirty="0" err="1"/>
            <a:t>maluʻi</a:t>
          </a:r>
          <a:r>
            <a:rPr lang="en-NZ" sz="1800" b="1" dirty="0"/>
            <a:t> </a:t>
          </a:r>
          <a:r>
            <a:rPr lang="en-NZ" sz="1800" b="1" dirty="0" err="1"/>
            <a:t>mo</a:t>
          </a:r>
          <a:r>
            <a:rPr lang="en-NZ" sz="1800" b="1" dirty="0"/>
            <a:t> </a:t>
          </a:r>
          <a:r>
            <a:rPr lang="en-NZ" sz="1800" b="1" dirty="0" err="1"/>
            <a:t>ʻomi</a:t>
          </a:r>
          <a:r>
            <a:rPr lang="en-NZ" sz="1800" b="1" dirty="0"/>
            <a:t> </a:t>
          </a:r>
          <a:r>
            <a:rPr lang="en-NZ" sz="1800" b="1" dirty="0" err="1"/>
            <a:t>kinautolu</a:t>
          </a:r>
          <a:r>
            <a:rPr lang="en-NZ" sz="1800" b="1" dirty="0"/>
            <a:t> ki he [</a:t>
          </a:r>
          <a:r>
            <a:rPr lang="en-NZ" sz="1800" b="1" dirty="0" err="1"/>
            <a:t>maluʻi</a:t>
          </a:r>
          <a:r>
            <a:rPr lang="en-NZ" sz="1800" b="1" dirty="0"/>
            <a:t>] 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NZ" sz="1600" b="1" dirty="0" err="1"/>
            <a:t>ʻE</a:t>
          </a:r>
          <a:r>
            <a:rPr lang="en-NZ" sz="1600" b="1" dirty="0"/>
            <a:t> </a:t>
          </a:r>
          <a:r>
            <a:rPr lang="en-NZ" sz="1600" b="1" dirty="0" err="1"/>
            <a:t>muʻomuʻa</a:t>
          </a:r>
          <a:r>
            <a:rPr lang="en-NZ" sz="1600" b="1" dirty="0"/>
            <a:t> </a:t>
          </a:r>
          <a:r>
            <a:rPr lang="en-NZ" sz="1600" b="1" dirty="0" err="1"/>
            <a:t>ʻa</a:t>
          </a:r>
          <a:r>
            <a:rPr lang="en-NZ" sz="1600" b="1" dirty="0"/>
            <a:t> e </a:t>
          </a:r>
          <a:r>
            <a:rPr lang="en-NZ" sz="1600" b="1" dirty="0" err="1"/>
            <a:t>ʻangelo</a:t>
          </a:r>
          <a:r>
            <a:rPr lang="en-NZ" sz="1600" b="1" dirty="0"/>
            <a:t> </a:t>
          </a:r>
          <a:r>
            <a:rPr lang="en-NZ" sz="1600" b="1" dirty="0" err="1"/>
            <a:t>ʻiate</a:t>
          </a:r>
          <a:r>
            <a:rPr lang="en-NZ" sz="1600" b="1" dirty="0"/>
            <a:t> </a:t>
          </a:r>
          <a:r>
            <a:rPr lang="en-NZ" sz="1600" b="1" dirty="0" err="1"/>
            <a:t>kinautolu</a:t>
          </a:r>
          <a:r>
            <a:rPr lang="en-NZ" sz="1600" b="1" dirty="0"/>
            <a:t> </a:t>
          </a:r>
          <a:r>
            <a:rPr lang="en-NZ" sz="1600" b="1" dirty="0" err="1"/>
            <a:t>ʻo</a:t>
          </a:r>
          <a:r>
            <a:rPr lang="en-NZ" sz="1600" b="1" dirty="0"/>
            <a:t> </a:t>
          </a:r>
          <a:r>
            <a:rPr lang="en-NZ" sz="1600" b="1" dirty="0" err="1"/>
            <a:t>ʻomi</a:t>
          </a:r>
          <a:r>
            <a:rPr lang="en-NZ" sz="1600" b="1" dirty="0"/>
            <a:t> </a:t>
          </a:r>
          <a:r>
            <a:rPr lang="en-NZ" sz="1600" b="1" dirty="0" err="1"/>
            <a:t>kinautolu</a:t>
          </a:r>
          <a:r>
            <a:rPr lang="en-NZ" sz="1600" b="1" dirty="0"/>
            <a:t> ki </a:t>
          </a:r>
          <a:r>
            <a:rPr lang="en-NZ" sz="1600" b="1" dirty="0" err="1"/>
            <a:t>Kenani</a:t>
          </a:r>
          <a:r>
            <a:rPr lang="en-NZ" sz="1600" b="1" dirty="0"/>
            <a:t> (23:23)</a:t>
          </a:r>
          <a:endParaRPr lang="es-ES" sz="16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fi-FI" sz="1800" b="1" dirty="0"/>
            <a:t>Te Ne ʻoatu ʻa e ilifia ki he kakai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fi-FI" sz="1600" b="1" dirty="0"/>
            <a:t>Te ne fekau atu ʻa e pi ke tuli kinautolu ki tuʻa (23:28)</a:t>
          </a:r>
          <a:endParaRPr lang="es-ES" sz="16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fi-FI" sz="1600" b="1" dirty="0"/>
            <a:t>Te ne kapusi mamalie kinautolu ki tuʻa (23:29-30)</a:t>
          </a:r>
          <a:endParaRPr lang="es-ES" sz="16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NZ" sz="1600" b="1" dirty="0" err="1"/>
            <a:t>Te</a:t>
          </a:r>
          <a:r>
            <a:rPr lang="en-NZ" sz="1600" b="1" dirty="0"/>
            <a:t> ne </a:t>
          </a:r>
          <a:r>
            <a:rPr lang="en-NZ" sz="1600" b="1" dirty="0" err="1"/>
            <a:t>tukuange</a:t>
          </a:r>
          <a:r>
            <a:rPr lang="en-NZ" sz="1600" b="1" dirty="0"/>
            <a:t> </a:t>
          </a:r>
          <a:r>
            <a:rPr lang="en-NZ" sz="1600" b="1" dirty="0" err="1"/>
            <a:t>kinautolu</a:t>
          </a:r>
          <a:r>
            <a:rPr lang="en-NZ" sz="1600" b="1" dirty="0"/>
            <a:t> ki </a:t>
          </a:r>
          <a:r>
            <a:rPr lang="en-NZ" sz="1600" b="1" dirty="0" err="1"/>
            <a:t>ʻIsileli</a:t>
          </a:r>
          <a:r>
            <a:rPr lang="en-NZ" sz="1600" b="1" dirty="0"/>
            <a:t> </a:t>
          </a:r>
          <a:r>
            <a:rPr lang="en-NZ" sz="1600" b="1" dirty="0" err="1"/>
            <a:t>kae</a:t>
          </a:r>
          <a:r>
            <a:rPr lang="en-NZ" sz="1600" b="1" dirty="0"/>
            <a:t> </a:t>
          </a:r>
          <a:r>
            <a:rPr lang="en-NZ" sz="1600" b="1" dirty="0" err="1"/>
            <a:t>ʻoua</a:t>
          </a:r>
          <a:r>
            <a:rPr lang="en-NZ" sz="1600" b="1" dirty="0"/>
            <a:t> </a:t>
          </a:r>
          <a:r>
            <a:rPr lang="en-NZ" sz="1600" b="1" dirty="0" err="1"/>
            <a:t>kuo</a:t>
          </a:r>
          <a:r>
            <a:rPr lang="en-NZ" sz="1600" b="1" dirty="0"/>
            <a:t> </a:t>
          </a:r>
          <a:r>
            <a:rPr lang="en-NZ" sz="1600" b="1" dirty="0" err="1"/>
            <a:t>nau</a:t>
          </a:r>
          <a:r>
            <a:rPr lang="en-NZ" sz="1600" b="1" dirty="0"/>
            <a:t> pule </a:t>
          </a:r>
          <a:r>
            <a:rPr lang="en-NZ" sz="1600" b="1" dirty="0" err="1"/>
            <a:t>mei</a:t>
          </a:r>
          <a:r>
            <a:rPr lang="en-NZ" sz="1600" b="1" dirty="0"/>
            <a:t> he </a:t>
          </a:r>
          <a:r>
            <a:rPr lang="en-NZ" sz="1600" b="1" dirty="0" err="1"/>
            <a:t>Meteleniane</a:t>
          </a:r>
          <a:r>
            <a:rPr lang="en-NZ" sz="1600" b="1" dirty="0"/>
            <a:t> ki </a:t>
          </a:r>
          <a:r>
            <a:rPr lang="en-NZ" sz="1600" b="1" dirty="0" err="1"/>
            <a:t>ʻIufaletesi</a:t>
          </a:r>
          <a:r>
            <a:rPr lang="en-NZ" sz="1600" b="1" dirty="0"/>
            <a:t> (23:31)</a:t>
          </a:r>
          <a:endParaRPr lang="es-ES" sz="16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221010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1948" y="259415"/>
          <a:ext cx="2448363" cy="55390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meʻa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71" y="275638"/>
        <a:ext cx="2415917" cy="521457"/>
      </dsp:txXfrm>
    </dsp:sp>
    <dsp:sp modelId="{764F3D33-8790-42F3-A612-9A10B698F301}">
      <dsp:nvSpPr>
        <dsp:cNvPr id="0" name=""/>
        <dsp:cNvSpPr/>
      </dsp:nvSpPr>
      <dsp:spPr>
        <a:xfrm>
          <a:off x="246784" y="813319"/>
          <a:ext cx="244836" cy="788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8655"/>
              </a:lnTo>
              <a:lnTo>
                <a:pt x="244836" y="78865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91621" y="951794"/>
          <a:ext cx="1849505" cy="1300360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/>
            <a:t>Fanongo</a:t>
          </a:r>
          <a:r>
            <a:rPr lang="en-NZ" sz="1600" b="1" kern="1200" dirty="0"/>
            <a:t> ki </a:t>
          </a:r>
          <a:r>
            <a:rPr lang="en-NZ" sz="1600" b="1" kern="1200" dirty="0" err="1"/>
            <a:t>hono</a:t>
          </a:r>
          <a:endParaRPr lang="en-NZ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/>
            <a:t>(23:21-22leʻo, </a:t>
          </a:r>
          <a:r>
            <a:rPr lang="en-NZ" sz="1600" b="1" kern="1200" dirty="0" err="1"/>
            <a:t>koeʻuhi</a:t>
          </a:r>
          <a:r>
            <a:rPr lang="en-NZ" sz="1600" b="1" kern="1200" dirty="0"/>
            <a:t> </a:t>
          </a:r>
          <a:r>
            <a:rPr lang="en-NZ" sz="1600" b="1" kern="1200" dirty="0" err="1"/>
            <a:t>ke</a:t>
          </a:r>
          <a:r>
            <a:rPr lang="en-NZ" sz="1600" b="1" kern="1200" dirty="0"/>
            <a:t> </a:t>
          </a:r>
          <a:r>
            <a:rPr lang="en-NZ" sz="1600" b="1" kern="1200" dirty="0" err="1"/>
            <a:t>hoko</a:t>
          </a:r>
          <a:r>
            <a:rPr lang="en-NZ" sz="1600" b="1" kern="1200" dirty="0"/>
            <a:t> </a:t>
          </a:r>
          <a:r>
            <a:rPr lang="en-NZ" sz="1600" b="1" kern="1200" dirty="0" err="1"/>
            <a:t>ʻa</a:t>
          </a:r>
          <a:r>
            <a:rPr lang="en-NZ" sz="1600" b="1" kern="1200" dirty="0"/>
            <a:t> e </a:t>
          </a:r>
          <a:r>
            <a:rPr lang="en-NZ" sz="1600" b="1" kern="1200" dirty="0" err="1"/>
            <a:t>ʻOtua</a:t>
          </a:r>
          <a:r>
            <a:rPr lang="en-NZ" sz="1600" b="1" kern="1200" dirty="0"/>
            <a:t> ko e </a:t>
          </a:r>
          <a:r>
            <a:rPr lang="en-NZ" sz="1600" b="1" kern="1200" dirty="0" err="1"/>
            <a:t>fili</a:t>
          </a:r>
          <a:r>
            <a:rPr lang="en-NZ" sz="1600" b="1" kern="1200" dirty="0"/>
            <a:t> </a:t>
          </a:r>
          <a:r>
            <a:rPr lang="en-NZ" sz="1600" b="1" kern="1200" dirty="0" err="1"/>
            <a:t>ʻo</a:t>
          </a:r>
          <a:r>
            <a:rPr lang="en-NZ" sz="1600" b="1" kern="1200" dirty="0"/>
            <a:t> </a:t>
          </a:r>
          <a:r>
            <a:rPr lang="en-NZ" sz="1600" b="1" kern="1200" dirty="0" err="1"/>
            <a:t>hono</a:t>
          </a:r>
          <a:r>
            <a:rPr lang="en-NZ" sz="1600" b="1" kern="1200" dirty="0"/>
            <a:t> </a:t>
          </a:r>
          <a:r>
            <a:rPr lang="en-NZ" sz="1600" b="1" kern="1200" dirty="0" err="1"/>
            <a:t>ngaahi</a:t>
          </a:r>
          <a:r>
            <a:rPr lang="en-NZ" sz="1600" b="1" kern="1200" dirty="0"/>
            <a:t> </a:t>
          </a:r>
          <a:r>
            <a:rPr lang="en-NZ" sz="1600" b="1" kern="1200" dirty="0" err="1"/>
            <a:t>fili</a:t>
          </a:r>
          <a:r>
            <a:rPr lang="en-NZ" sz="1600" b="1" kern="1200" dirty="0"/>
            <a:t> )</a:t>
          </a:r>
          <a:endParaRPr lang="es-ES" sz="1600" kern="1200" dirty="0"/>
        </a:p>
      </dsp:txBody>
      <dsp:txXfrm>
        <a:off x="529707" y="989880"/>
        <a:ext cx="1773333" cy="1224188"/>
      </dsp:txXfrm>
    </dsp:sp>
    <dsp:sp modelId="{646C048A-3FAC-4BFD-8BC1-3F55D6CA3F61}">
      <dsp:nvSpPr>
        <dsp:cNvPr id="0" name=""/>
        <dsp:cNvSpPr/>
      </dsp:nvSpPr>
      <dsp:spPr>
        <a:xfrm>
          <a:off x="246784" y="813319"/>
          <a:ext cx="244836" cy="2191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1332"/>
              </a:lnTo>
              <a:lnTo>
                <a:pt x="244836" y="2191332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91621" y="2354471"/>
          <a:ext cx="1849505" cy="1300360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Tauhi pe ki he ʻOtua, koeʻuhi ke Ne toʻo atu ʻa e mahaki kotoa pe (23:24-26)</a:t>
          </a:r>
          <a:endParaRPr lang="es-ES" sz="1800" kern="1200" dirty="0"/>
        </a:p>
      </dsp:txBody>
      <dsp:txXfrm>
        <a:off x="529707" y="2392557"/>
        <a:ext cx="1773333" cy="1224188"/>
      </dsp:txXfrm>
    </dsp:sp>
    <dsp:sp modelId="{2CAC2AF5-3F99-4D75-A510-79A9E815886C}">
      <dsp:nvSpPr>
        <dsp:cNvPr id="0" name=""/>
        <dsp:cNvSpPr/>
      </dsp:nvSpPr>
      <dsp:spPr>
        <a:xfrm>
          <a:off x="246784" y="813319"/>
          <a:ext cx="244836" cy="3642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2437"/>
              </a:lnTo>
              <a:lnTo>
                <a:pt x="244836" y="3642437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91621" y="3757148"/>
          <a:ext cx="1849505" cy="139721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/>
            <a:t>ʻOua</a:t>
          </a:r>
          <a:r>
            <a:rPr lang="en-NZ" sz="1600" b="1" kern="1200" dirty="0"/>
            <a:t> </a:t>
          </a:r>
          <a:r>
            <a:rPr lang="en-NZ" sz="1600" b="1" kern="1200" dirty="0" err="1"/>
            <a:t>naʻa</a:t>
          </a:r>
          <a:r>
            <a:rPr lang="en-NZ" sz="1600" b="1" kern="1200" dirty="0"/>
            <a:t> </a:t>
          </a:r>
          <a:r>
            <a:rPr lang="en-NZ" sz="1600" b="1" kern="1200" dirty="0" err="1"/>
            <a:t>fai</a:t>
          </a:r>
          <a:r>
            <a:rPr lang="en-NZ" sz="1600" b="1" kern="1200" dirty="0"/>
            <a:t> ha </a:t>
          </a:r>
          <a:r>
            <a:rPr lang="en-NZ" sz="1600" b="1" kern="1200" dirty="0" err="1"/>
            <a:t>felotoi</a:t>
          </a:r>
          <a:r>
            <a:rPr lang="en-NZ" sz="1600" b="1" kern="1200" dirty="0"/>
            <a:t> </a:t>
          </a:r>
          <a:r>
            <a:rPr lang="en-NZ" sz="1600" b="1" kern="1200" dirty="0" err="1"/>
            <a:t>mo</a:t>
          </a:r>
          <a:r>
            <a:rPr lang="en-NZ" sz="1600" b="1" kern="1200" dirty="0"/>
            <a:t> e kau </a:t>
          </a:r>
          <a:r>
            <a:rPr lang="en-NZ" sz="1600" b="1" kern="1200" dirty="0" err="1"/>
            <a:t>Kenani</a:t>
          </a:r>
          <a:r>
            <a:rPr lang="en-NZ" sz="1600" b="1" kern="1200" dirty="0"/>
            <a:t>, </a:t>
          </a:r>
          <a:r>
            <a:rPr lang="en-NZ" sz="1600" b="1" kern="1200" dirty="0" err="1"/>
            <a:t>koeʻuhi</a:t>
          </a:r>
          <a:r>
            <a:rPr lang="en-NZ" sz="1600" b="1" kern="1200" dirty="0"/>
            <a:t> </a:t>
          </a:r>
          <a:r>
            <a:rPr lang="en-NZ" sz="1600" b="1" kern="1200" dirty="0" err="1"/>
            <a:t>ke</a:t>
          </a:r>
          <a:r>
            <a:rPr lang="en-NZ" sz="1600" b="1" kern="1200" dirty="0"/>
            <a:t> </a:t>
          </a:r>
          <a:r>
            <a:rPr lang="en-NZ" sz="1600" b="1" kern="1200" dirty="0" err="1"/>
            <a:t>ʻoua</a:t>
          </a:r>
          <a:r>
            <a:rPr lang="en-NZ" sz="1600" b="1" kern="1200" dirty="0"/>
            <a:t> </a:t>
          </a:r>
          <a:r>
            <a:rPr lang="en-NZ" sz="1600" b="1" kern="1200" dirty="0" err="1"/>
            <a:t>naʻa</a:t>
          </a:r>
          <a:r>
            <a:rPr lang="en-NZ" sz="1600" b="1" kern="1200" dirty="0"/>
            <a:t> </a:t>
          </a:r>
          <a:r>
            <a:rPr lang="en-NZ" sz="1600" b="1" kern="1200" dirty="0" err="1"/>
            <a:t>nau</a:t>
          </a:r>
          <a:r>
            <a:rPr lang="en-NZ" sz="1600" b="1" kern="1200" dirty="0"/>
            <a:t> hu ki </a:t>
          </a:r>
          <a:r>
            <a:rPr lang="en-NZ" sz="1600" b="1" kern="1200" dirty="0" err="1"/>
            <a:t>honau</a:t>
          </a:r>
          <a:r>
            <a:rPr lang="en-NZ" sz="1600" b="1" kern="1200" dirty="0"/>
            <a:t> </a:t>
          </a:r>
          <a:r>
            <a:rPr lang="en-NZ" sz="1600" b="1" kern="1200" dirty="0" err="1"/>
            <a:t>ngaahi</a:t>
          </a:r>
          <a:r>
            <a:rPr lang="en-NZ" sz="1600" b="1" kern="1200" dirty="0"/>
            <a:t> </a:t>
          </a:r>
          <a:r>
            <a:rPr lang="en-NZ" sz="1600" b="1" kern="1200" dirty="0" err="1"/>
            <a:t>ʻotua</a:t>
          </a:r>
          <a:r>
            <a:rPr lang="en-NZ" sz="1600" b="1" kern="1200" dirty="0"/>
            <a:t> (23:32-33)</a:t>
          </a:r>
          <a:endParaRPr lang="es-ES" sz="1600" kern="1200" dirty="0"/>
        </a:p>
      </dsp:txBody>
      <dsp:txXfrm>
        <a:off x="532544" y="3798071"/>
        <a:ext cx="1767659" cy="1315369"/>
      </dsp:txXfrm>
    </dsp:sp>
    <dsp:sp modelId="{2C16D801-25D9-476F-A96A-456EF4DC99BF}">
      <dsp:nvSpPr>
        <dsp:cNvPr id="0" name=""/>
        <dsp:cNvSpPr/>
      </dsp:nvSpPr>
      <dsp:spPr>
        <a:xfrm>
          <a:off x="2727263" y="259415"/>
          <a:ext cx="2453736" cy="55390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ʻOtua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ʻIsileli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meʻa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Ne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3486" y="275638"/>
        <a:ext cx="2421290" cy="521457"/>
      </dsp:txXfrm>
    </dsp:sp>
    <dsp:sp modelId="{48A48776-191B-4C31-B6FC-C0F773CE0533}">
      <dsp:nvSpPr>
        <dsp:cNvPr id="0" name=""/>
        <dsp:cNvSpPr/>
      </dsp:nvSpPr>
      <dsp:spPr>
        <a:xfrm>
          <a:off x="2972637" y="813319"/>
          <a:ext cx="245373" cy="6232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221"/>
              </a:lnTo>
              <a:lnTo>
                <a:pt x="245373" y="62322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218010" y="951794"/>
          <a:ext cx="2742689" cy="96949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Te</a:t>
          </a:r>
          <a:r>
            <a:rPr lang="en-NZ" sz="1800" b="1" kern="1200" dirty="0"/>
            <a:t> Ne </a:t>
          </a:r>
          <a:r>
            <a:rPr lang="en-NZ" sz="1800" b="1" kern="1200" dirty="0" err="1"/>
            <a:t>fekauʻi</a:t>
          </a:r>
          <a:r>
            <a:rPr lang="en-NZ" sz="1800" b="1" kern="1200" dirty="0"/>
            <a:t> </a:t>
          </a:r>
          <a:r>
            <a:rPr lang="en-NZ" sz="1800" b="1" kern="1200" dirty="0" err="1"/>
            <a:t>mai</a:t>
          </a:r>
          <a:r>
            <a:rPr lang="en-NZ" sz="1800" b="1" kern="1200" dirty="0"/>
            <a:t> </a:t>
          </a:r>
          <a:r>
            <a:rPr lang="en-NZ" sz="1800" b="1" kern="1200" dirty="0" err="1"/>
            <a:t>ʻEne</a:t>
          </a:r>
          <a:r>
            <a:rPr lang="en-NZ" sz="1800" b="1" kern="1200" dirty="0"/>
            <a:t> </a:t>
          </a:r>
          <a:r>
            <a:rPr lang="en-NZ" sz="1800" b="1" kern="1200" dirty="0" err="1"/>
            <a:t>ʻangelo</a:t>
          </a:r>
          <a:r>
            <a:rPr lang="en-NZ" sz="1800" b="1" kern="1200" dirty="0"/>
            <a:t> </a:t>
          </a:r>
          <a:r>
            <a:rPr lang="en-NZ" sz="1800" b="1" kern="1200" dirty="0" err="1"/>
            <a:t>ke</a:t>
          </a:r>
          <a:r>
            <a:rPr lang="en-NZ" sz="1800" b="1" kern="1200" dirty="0"/>
            <a:t> </a:t>
          </a:r>
          <a:r>
            <a:rPr lang="en-NZ" sz="1800" b="1" kern="1200" dirty="0" err="1"/>
            <a:t>maluʻi</a:t>
          </a:r>
          <a:r>
            <a:rPr lang="en-NZ" sz="1800" b="1" kern="1200" dirty="0"/>
            <a:t> </a:t>
          </a:r>
          <a:r>
            <a:rPr lang="en-NZ" sz="1800" b="1" kern="1200" dirty="0" err="1"/>
            <a:t>mo</a:t>
          </a:r>
          <a:r>
            <a:rPr lang="en-NZ" sz="1800" b="1" kern="1200" dirty="0"/>
            <a:t> </a:t>
          </a:r>
          <a:r>
            <a:rPr lang="en-NZ" sz="1800" b="1" kern="1200" dirty="0" err="1"/>
            <a:t>ʻomi</a:t>
          </a:r>
          <a:r>
            <a:rPr lang="en-NZ" sz="1800" b="1" kern="1200" dirty="0"/>
            <a:t> </a:t>
          </a:r>
          <a:r>
            <a:rPr lang="en-NZ" sz="1800" b="1" kern="1200" dirty="0" err="1"/>
            <a:t>kinautolu</a:t>
          </a:r>
          <a:r>
            <a:rPr lang="en-NZ" sz="1800" b="1" kern="1200" dirty="0"/>
            <a:t> ki he [</a:t>
          </a:r>
          <a:r>
            <a:rPr lang="en-NZ" sz="1800" b="1" kern="1200" dirty="0" err="1"/>
            <a:t>maluʻi</a:t>
          </a:r>
          <a:r>
            <a:rPr lang="en-NZ" sz="1800" b="1" kern="1200" dirty="0"/>
            <a:t>] (23:20)</a:t>
          </a:r>
          <a:endParaRPr lang="es-ES" sz="1800" kern="1200" dirty="0"/>
        </a:p>
      </dsp:txBody>
      <dsp:txXfrm>
        <a:off x="3246405" y="980189"/>
        <a:ext cx="2685899" cy="912701"/>
      </dsp:txXfrm>
    </dsp:sp>
    <dsp:sp modelId="{FC03CFAA-8D1B-4B4D-B6E7-202EB01B9AF3}">
      <dsp:nvSpPr>
        <dsp:cNvPr id="0" name=""/>
        <dsp:cNvSpPr/>
      </dsp:nvSpPr>
      <dsp:spPr>
        <a:xfrm>
          <a:off x="2972637" y="813319"/>
          <a:ext cx="245373" cy="1650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847"/>
              </a:lnTo>
              <a:lnTo>
                <a:pt x="245373" y="1650847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218010" y="2059762"/>
          <a:ext cx="2742689" cy="80880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/>
            <a:t>ʻE</a:t>
          </a:r>
          <a:r>
            <a:rPr lang="en-NZ" sz="1600" b="1" kern="1200" dirty="0"/>
            <a:t> </a:t>
          </a:r>
          <a:r>
            <a:rPr lang="en-NZ" sz="1600" b="1" kern="1200" dirty="0" err="1"/>
            <a:t>muʻomuʻa</a:t>
          </a:r>
          <a:r>
            <a:rPr lang="en-NZ" sz="1600" b="1" kern="1200" dirty="0"/>
            <a:t> </a:t>
          </a:r>
          <a:r>
            <a:rPr lang="en-NZ" sz="1600" b="1" kern="1200" dirty="0" err="1"/>
            <a:t>ʻa</a:t>
          </a:r>
          <a:r>
            <a:rPr lang="en-NZ" sz="1600" b="1" kern="1200" dirty="0"/>
            <a:t> e </a:t>
          </a:r>
          <a:r>
            <a:rPr lang="en-NZ" sz="1600" b="1" kern="1200" dirty="0" err="1"/>
            <a:t>ʻangelo</a:t>
          </a:r>
          <a:r>
            <a:rPr lang="en-NZ" sz="1600" b="1" kern="1200" dirty="0"/>
            <a:t> </a:t>
          </a:r>
          <a:r>
            <a:rPr lang="en-NZ" sz="1600" b="1" kern="1200" dirty="0" err="1"/>
            <a:t>ʻiate</a:t>
          </a:r>
          <a:r>
            <a:rPr lang="en-NZ" sz="1600" b="1" kern="1200" dirty="0"/>
            <a:t> </a:t>
          </a:r>
          <a:r>
            <a:rPr lang="en-NZ" sz="1600" b="1" kern="1200" dirty="0" err="1"/>
            <a:t>kinautolu</a:t>
          </a:r>
          <a:r>
            <a:rPr lang="en-NZ" sz="1600" b="1" kern="1200" dirty="0"/>
            <a:t> </a:t>
          </a:r>
          <a:r>
            <a:rPr lang="en-NZ" sz="1600" b="1" kern="1200" dirty="0" err="1"/>
            <a:t>ʻo</a:t>
          </a:r>
          <a:r>
            <a:rPr lang="en-NZ" sz="1600" b="1" kern="1200" dirty="0"/>
            <a:t> </a:t>
          </a:r>
          <a:r>
            <a:rPr lang="en-NZ" sz="1600" b="1" kern="1200" dirty="0" err="1"/>
            <a:t>ʻomi</a:t>
          </a:r>
          <a:r>
            <a:rPr lang="en-NZ" sz="1600" b="1" kern="1200" dirty="0"/>
            <a:t> </a:t>
          </a:r>
          <a:r>
            <a:rPr lang="en-NZ" sz="1600" b="1" kern="1200" dirty="0" err="1"/>
            <a:t>kinautolu</a:t>
          </a:r>
          <a:r>
            <a:rPr lang="en-NZ" sz="1600" b="1" kern="1200" dirty="0"/>
            <a:t> ki </a:t>
          </a:r>
          <a:r>
            <a:rPr lang="en-NZ" sz="1600" b="1" kern="1200" dirty="0" err="1"/>
            <a:t>Kenani</a:t>
          </a:r>
          <a:r>
            <a:rPr lang="en-NZ" sz="1600" b="1" kern="1200" dirty="0"/>
            <a:t> (23:23)</a:t>
          </a:r>
          <a:endParaRPr lang="es-ES" sz="1600" kern="1200" dirty="0"/>
        </a:p>
      </dsp:txBody>
      <dsp:txXfrm>
        <a:off x="3241699" y="2083451"/>
        <a:ext cx="2695311" cy="761431"/>
      </dsp:txXfrm>
    </dsp:sp>
    <dsp:sp modelId="{0B4D5CE0-CDE7-416B-8E23-2559268C5123}">
      <dsp:nvSpPr>
        <dsp:cNvPr id="0" name=""/>
        <dsp:cNvSpPr/>
      </dsp:nvSpPr>
      <dsp:spPr>
        <a:xfrm>
          <a:off x="2972637" y="813319"/>
          <a:ext cx="245373" cy="2470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0680"/>
              </a:lnTo>
              <a:lnTo>
                <a:pt x="245373" y="2470680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218010" y="3007047"/>
          <a:ext cx="2742689" cy="553903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Te Ne ʻoatu ʻa e ilifia ki he kakai (23:27)</a:t>
          </a:r>
          <a:endParaRPr lang="es-ES" sz="1800" kern="1200" dirty="0"/>
        </a:p>
      </dsp:txBody>
      <dsp:txXfrm>
        <a:off x="3234233" y="3023270"/>
        <a:ext cx="2710243" cy="521457"/>
      </dsp:txXfrm>
    </dsp:sp>
    <dsp:sp modelId="{C9AD4B2F-B8D5-441A-822E-E35D0C26A0F9}">
      <dsp:nvSpPr>
        <dsp:cNvPr id="0" name=""/>
        <dsp:cNvSpPr/>
      </dsp:nvSpPr>
      <dsp:spPr>
        <a:xfrm>
          <a:off x="2972637" y="813319"/>
          <a:ext cx="245373" cy="31630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3059"/>
              </a:lnTo>
              <a:lnTo>
                <a:pt x="245373" y="316305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218010" y="3699426"/>
          <a:ext cx="2742689" cy="553903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Te ne fekau atu ʻa e pi ke tuli kinautolu ki tuʻa (23:28)</a:t>
          </a:r>
          <a:endParaRPr lang="es-ES" sz="1600" kern="1200" dirty="0"/>
        </a:p>
      </dsp:txBody>
      <dsp:txXfrm>
        <a:off x="3234233" y="3715649"/>
        <a:ext cx="2710243" cy="521457"/>
      </dsp:txXfrm>
    </dsp:sp>
    <dsp:sp modelId="{B84EDD32-83AD-4C7B-8D37-09AEC8E052F9}">
      <dsp:nvSpPr>
        <dsp:cNvPr id="0" name=""/>
        <dsp:cNvSpPr/>
      </dsp:nvSpPr>
      <dsp:spPr>
        <a:xfrm>
          <a:off x="2972637" y="813319"/>
          <a:ext cx="245373" cy="3855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5438"/>
              </a:lnTo>
              <a:lnTo>
                <a:pt x="245373" y="385543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218010" y="4391805"/>
          <a:ext cx="2742689" cy="55390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/>
            <a:t>Te ne kapusi mamalie kinautolu ki tuʻa (23:29-30)</a:t>
          </a:r>
          <a:endParaRPr lang="es-ES" sz="1600" kern="1200" dirty="0"/>
        </a:p>
      </dsp:txBody>
      <dsp:txXfrm>
        <a:off x="3234233" y="4408028"/>
        <a:ext cx="2710243" cy="521457"/>
      </dsp:txXfrm>
    </dsp:sp>
    <dsp:sp modelId="{B18A2427-8B60-4E58-9E91-3D82907DCED2}">
      <dsp:nvSpPr>
        <dsp:cNvPr id="0" name=""/>
        <dsp:cNvSpPr/>
      </dsp:nvSpPr>
      <dsp:spPr>
        <a:xfrm>
          <a:off x="2972637" y="813319"/>
          <a:ext cx="245373" cy="4770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70891"/>
              </a:lnTo>
              <a:lnTo>
                <a:pt x="245373" y="47708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218010" y="5084184"/>
          <a:ext cx="2742689" cy="1000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/>
            <a:t>Te</a:t>
          </a:r>
          <a:r>
            <a:rPr lang="en-NZ" sz="1600" b="1" kern="1200" dirty="0"/>
            <a:t> ne </a:t>
          </a:r>
          <a:r>
            <a:rPr lang="en-NZ" sz="1600" b="1" kern="1200" dirty="0" err="1"/>
            <a:t>tukuange</a:t>
          </a:r>
          <a:r>
            <a:rPr lang="en-NZ" sz="1600" b="1" kern="1200" dirty="0"/>
            <a:t> </a:t>
          </a:r>
          <a:r>
            <a:rPr lang="en-NZ" sz="1600" b="1" kern="1200" dirty="0" err="1"/>
            <a:t>kinautolu</a:t>
          </a:r>
          <a:r>
            <a:rPr lang="en-NZ" sz="1600" b="1" kern="1200" dirty="0"/>
            <a:t> ki </a:t>
          </a:r>
          <a:r>
            <a:rPr lang="en-NZ" sz="1600" b="1" kern="1200" dirty="0" err="1"/>
            <a:t>ʻIsileli</a:t>
          </a:r>
          <a:r>
            <a:rPr lang="en-NZ" sz="1600" b="1" kern="1200" dirty="0"/>
            <a:t> </a:t>
          </a:r>
          <a:r>
            <a:rPr lang="en-NZ" sz="1600" b="1" kern="1200" dirty="0" err="1"/>
            <a:t>kae</a:t>
          </a:r>
          <a:r>
            <a:rPr lang="en-NZ" sz="1600" b="1" kern="1200" dirty="0"/>
            <a:t> </a:t>
          </a:r>
          <a:r>
            <a:rPr lang="en-NZ" sz="1600" b="1" kern="1200" dirty="0" err="1"/>
            <a:t>ʻoua</a:t>
          </a:r>
          <a:r>
            <a:rPr lang="en-NZ" sz="1600" b="1" kern="1200" dirty="0"/>
            <a:t> </a:t>
          </a:r>
          <a:r>
            <a:rPr lang="en-NZ" sz="1600" b="1" kern="1200" dirty="0" err="1"/>
            <a:t>kuo</a:t>
          </a:r>
          <a:r>
            <a:rPr lang="en-NZ" sz="1600" b="1" kern="1200" dirty="0"/>
            <a:t> </a:t>
          </a:r>
          <a:r>
            <a:rPr lang="en-NZ" sz="1600" b="1" kern="1200" dirty="0" err="1"/>
            <a:t>nau</a:t>
          </a:r>
          <a:r>
            <a:rPr lang="en-NZ" sz="1600" b="1" kern="1200" dirty="0"/>
            <a:t> pule </a:t>
          </a:r>
          <a:r>
            <a:rPr lang="en-NZ" sz="1600" b="1" kern="1200" dirty="0" err="1"/>
            <a:t>mei</a:t>
          </a:r>
          <a:r>
            <a:rPr lang="en-NZ" sz="1600" b="1" kern="1200" dirty="0"/>
            <a:t> he </a:t>
          </a:r>
          <a:r>
            <a:rPr lang="en-NZ" sz="1600" b="1" kern="1200" dirty="0" err="1"/>
            <a:t>Meteleniane</a:t>
          </a:r>
          <a:r>
            <a:rPr lang="en-NZ" sz="1600" b="1" kern="1200" dirty="0"/>
            <a:t> ki </a:t>
          </a:r>
          <a:r>
            <a:rPr lang="en-NZ" sz="1600" b="1" kern="1200" dirty="0" err="1"/>
            <a:t>ʻIufaletesi</a:t>
          </a:r>
          <a:r>
            <a:rPr lang="en-NZ" sz="1600" b="1" kern="1200" dirty="0"/>
            <a:t> (23:31)</a:t>
          </a:r>
          <a:endParaRPr lang="es-ES" sz="1600" kern="1200" dirty="0"/>
        </a:p>
      </dsp:txBody>
      <dsp:txXfrm>
        <a:off x="3247300" y="5113474"/>
        <a:ext cx="2684109" cy="941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50" y="137696"/>
            <a:ext cx="5892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MO‘UI ‘I HE FONO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559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Lesoni 9 ki he ʻaho 30 ʻo ʻAokosi 2025</a:t>
            </a:r>
            <a:endParaRPr lang="e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LAO </a:t>
            </a:r>
            <a:r>
              <a:rPr lang="en-NZ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</a:t>
            </a:r>
            <a:r>
              <a:rPr lang="en-NZ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SAUNI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663880" y="552511"/>
            <a:ext cx="10234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e mata ki he mata, ko e nifo ki he nifo, ko e nima ki he nima, ko e vaʻe ki he vaʻe,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0" y="1052006"/>
            <a:ext cx="741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taimi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fai</a:t>
            </a:r>
            <a:r>
              <a:rPr lang="en-NZ" b="1" dirty="0"/>
              <a:t> ai </a:t>
            </a:r>
            <a:r>
              <a:rPr lang="en-NZ" b="1" dirty="0" err="1"/>
              <a:t>ʻe</a:t>
            </a:r>
            <a:r>
              <a:rPr lang="en-NZ" b="1" dirty="0"/>
              <a:t> Sisu </a:t>
            </a:r>
            <a:r>
              <a:rPr lang="en-NZ" b="1" dirty="0" err="1"/>
              <a:t>ʻa</a:t>
            </a:r>
            <a:r>
              <a:rPr lang="en-NZ" b="1" dirty="0"/>
              <a:t> e Malanga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Moʻunga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fakangata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fono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sauni</a:t>
            </a:r>
            <a:r>
              <a:rPr lang="en-NZ" b="1" dirty="0"/>
              <a:t> (Matiu 5:38-42) ... Pe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?</a:t>
            </a:r>
            <a:endParaRPr lang="en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26330" y="4654880"/>
            <a:ext cx="80391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faʻu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lao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taumuʻa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taʻofi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sauni</a:t>
            </a:r>
            <a:r>
              <a:rPr lang="en-NZ" sz="2000" b="1" dirty="0"/>
              <a:t>, </a:t>
            </a:r>
            <a:r>
              <a:rPr lang="en-NZ" sz="2000" b="1" dirty="0" err="1"/>
              <a:t>fakangata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fekeʻikeʻi</a:t>
            </a:r>
            <a:r>
              <a:rPr lang="en-NZ" sz="2000" b="1" dirty="0"/>
              <a:t> toto,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sauni</a:t>
            </a:r>
            <a:r>
              <a:rPr lang="en-NZ" sz="2000" b="1" dirty="0"/>
              <a:t> </a:t>
            </a:r>
            <a:r>
              <a:rPr lang="en-NZ" sz="2000" b="1" dirty="0" err="1"/>
              <a:t>taʻe</a:t>
            </a:r>
            <a:r>
              <a:rPr lang="en-NZ" sz="2000" b="1" dirty="0"/>
              <a:t> </a:t>
            </a:r>
            <a:r>
              <a:rPr lang="en-NZ" sz="2000" b="1" dirty="0" err="1"/>
              <a:t>tomuʻa</a:t>
            </a:r>
            <a:r>
              <a:rPr lang="en-NZ" sz="2000" b="1" dirty="0"/>
              <a:t> </a:t>
            </a:r>
            <a:r>
              <a:rPr lang="en-NZ" sz="2000" b="1" dirty="0" err="1"/>
              <a:t>fakatotoloʻi</a:t>
            </a:r>
            <a:r>
              <a:rPr lang="en-NZ" sz="2000" b="1" dirty="0"/>
              <a:t>. </a:t>
            </a:r>
            <a:r>
              <a:rPr lang="en-NZ" sz="2000" b="1" dirty="0" err="1"/>
              <a:t>Naʻe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fakafuofuaʻi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kau </a:t>
            </a:r>
            <a:r>
              <a:rPr lang="en-NZ" sz="2000" b="1" dirty="0" err="1"/>
              <a:t>fakamaau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maumau</a:t>
            </a:r>
            <a:r>
              <a:rPr lang="en-NZ" sz="2000" b="1" dirty="0"/>
              <a:t>, pea </a:t>
            </a:r>
            <a:r>
              <a:rPr lang="en-NZ" sz="2000" b="1" dirty="0" err="1"/>
              <a:t>fokotuʻu</a:t>
            </a:r>
            <a:r>
              <a:rPr lang="en-NZ" sz="2000" b="1" dirty="0"/>
              <a:t> leva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totongi</a:t>
            </a:r>
            <a:r>
              <a:rPr lang="en-NZ" sz="2000" b="1" dirty="0"/>
              <a:t> </a:t>
            </a:r>
            <a:r>
              <a:rPr lang="en-NZ" sz="2000" b="1" dirty="0" err="1"/>
              <a:t>paʻanga</a:t>
            </a:r>
            <a:r>
              <a:rPr lang="en-NZ" sz="2000" b="1" dirty="0"/>
              <a:t> </a:t>
            </a:r>
            <a:r>
              <a:rPr lang="en-NZ" sz="2000" b="1" dirty="0" err="1"/>
              <a:t>feʻunga</a:t>
            </a:r>
            <a:r>
              <a:rPr lang="en-NZ" sz="2000" b="1" dirty="0"/>
              <a:t>.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founga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taʻofi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toʻo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fakamaau</a:t>
            </a:r>
            <a:r>
              <a:rPr lang="en-NZ" sz="2000" b="1" dirty="0"/>
              <a:t> </a:t>
            </a:r>
            <a:r>
              <a:rPr lang="en-NZ" sz="2000" b="1" dirty="0" err="1"/>
              <a:t>totonu</a:t>
            </a:r>
            <a:r>
              <a:rPr lang="en-NZ" sz="2000" b="1" dirty="0"/>
              <a:t> ki </a:t>
            </a:r>
            <a:r>
              <a:rPr lang="en-NZ" sz="2000" b="1" dirty="0" err="1"/>
              <a:t>honau</a:t>
            </a:r>
            <a:r>
              <a:rPr lang="en-NZ" sz="2000" b="1" dirty="0"/>
              <a:t> </a:t>
            </a:r>
            <a:r>
              <a:rPr lang="en-NZ" sz="2000" b="1" dirty="0" err="1"/>
              <a:t>nima</a:t>
            </a:r>
            <a:r>
              <a:rPr lang="en-NZ" sz="2000" b="1" dirty="0"/>
              <a:t>.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fiemaʻu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ʻ a e </a:t>
            </a:r>
            <a:r>
              <a:rPr lang="en-NZ" sz="2000" b="1" dirty="0" err="1"/>
              <a:t>fakamaau</a:t>
            </a:r>
            <a:r>
              <a:rPr lang="en-NZ" sz="2000" b="1" dirty="0"/>
              <a:t> </a:t>
            </a:r>
            <a:r>
              <a:rPr lang="en-NZ" sz="2000" b="1" dirty="0" err="1"/>
              <a:t>totonú</a:t>
            </a:r>
            <a:r>
              <a:rPr lang="en-NZ" sz="2000" b="1" dirty="0"/>
              <a:t>, ka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fehoanaki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Lao ʻ a e ʻ </a:t>
            </a:r>
            <a:r>
              <a:rPr lang="en-NZ" sz="2000" b="1" dirty="0" err="1"/>
              <a:t>Otuá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-38102" y="3204148"/>
            <a:ext cx="7334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teitei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taumuʻa</a:t>
            </a:r>
            <a:r>
              <a:rPr lang="en-NZ" sz="2000" b="1" dirty="0"/>
              <a:t> </a:t>
            </a:r>
            <a:r>
              <a:rPr lang="en-NZ" sz="2000" b="1" dirty="0" err="1"/>
              <a:t>moʻoni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fono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sauni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mole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mata</a:t>
            </a:r>
            <a:r>
              <a:rPr lang="en-NZ" sz="2000" b="1" dirty="0"/>
              <a:t> pe </a:t>
            </a:r>
            <a:r>
              <a:rPr lang="en-NZ" sz="2000" b="1" dirty="0" err="1"/>
              <a:t>nima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ha taha </a:t>
            </a:r>
            <a:r>
              <a:rPr lang="en-NZ" sz="2000" b="1" dirty="0" err="1"/>
              <a:t>koeʻuhi</a:t>
            </a:r>
            <a:r>
              <a:rPr lang="en-NZ" sz="2000" b="1" dirty="0"/>
              <a:t> ko </a:t>
            </a:r>
            <a:r>
              <a:rPr lang="en-NZ" sz="2000" b="1" dirty="0" err="1"/>
              <a:t>haʻane</a:t>
            </a:r>
            <a:r>
              <a:rPr lang="en-NZ" sz="2000" b="1" dirty="0"/>
              <a:t> </a:t>
            </a:r>
            <a:r>
              <a:rPr lang="en-NZ" sz="2000" b="1" dirty="0" err="1"/>
              <a:t>fakalaveaʻi</a:t>
            </a:r>
            <a:r>
              <a:rPr lang="en-NZ" sz="2000" b="1" dirty="0"/>
              <a:t> ha taha </a:t>
            </a:r>
            <a:r>
              <a:rPr lang="en-NZ" sz="2000" b="1" dirty="0" err="1"/>
              <a:t>kehe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0" y="1589232"/>
            <a:ext cx="73342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e </a:t>
            </a:r>
            <a:r>
              <a:rPr lang="en-NZ" b="1" dirty="0" err="1"/>
              <a:t>kupuʻi</a:t>
            </a:r>
            <a:r>
              <a:rPr lang="en-NZ" b="1" dirty="0"/>
              <a:t> lea "</a:t>
            </a:r>
            <a:r>
              <a:rPr lang="en-NZ" b="1" dirty="0" err="1"/>
              <a:t>kuo</a:t>
            </a:r>
            <a:r>
              <a:rPr lang="en-NZ" b="1" dirty="0"/>
              <a:t> mou </a:t>
            </a:r>
            <a:r>
              <a:rPr lang="en-NZ" b="1" dirty="0" err="1"/>
              <a:t>fanongo</a:t>
            </a:r>
            <a:r>
              <a:rPr lang="en-NZ" b="1" dirty="0"/>
              <a:t>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leaʻaki</a:t>
            </a:r>
            <a:r>
              <a:rPr lang="en-NZ" b="1" dirty="0"/>
              <a:t>... ka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ou</a:t>
            </a:r>
            <a:r>
              <a:rPr lang="en-NZ" b="1" dirty="0"/>
              <a:t> tala </a:t>
            </a:r>
            <a:r>
              <a:rPr lang="en-NZ" b="1" dirty="0" err="1"/>
              <a:t>atu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kimoutolu</a:t>
            </a:r>
            <a:r>
              <a:rPr lang="en-NZ" b="1" dirty="0"/>
              <a:t>"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fakataʻeʻaongaʻi</a:t>
            </a:r>
            <a:r>
              <a:rPr lang="en-NZ" b="1" dirty="0"/>
              <a:t> ha </a:t>
            </a:r>
            <a:r>
              <a:rPr lang="en-NZ" b="1" dirty="0" err="1"/>
              <a:t>fono</a:t>
            </a:r>
            <a:r>
              <a:rPr lang="en-NZ" b="1" dirty="0"/>
              <a:t> (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Sisu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kupuʻi</a:t>
            </a:r>
            <a:r>
              <a:rPr lang="en-NZ" b="1" dirty="0"/>
              <a:t> lea </a:t>
            </a:r>
            <a:r>
              <a:rPr lang="en-NZ" b="1" dirty="0" err="1"/>
              <a:t>tatau</a:t>
            </a:r>
            <a:r>
              <a:rPr lang="en-NZ" b="1" dirty="0"/>
              <a:t> ki he "</a:t>
            </a:r>
            <a:r>
              <a:rPr lang="en-NZ" b="1" dirty="0" err="1"/>
              <a:t>ʻoua</a:t>
            </a:r>
            <a:r>
              <a:rPr lang="en-NZ" b="1" dirty="0"/>
              <a:t>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fakapo</a:t>
            </a:r>
            <a:r>
              <a:rPr lang="en-NZ" b="1" dirty="0"/>
              <a:t>" pe "</a:t>
            </a:r>
            <a:r>
              <a:rPr lang="en-NZ" b="1" dirty="0" err="1"/>
              <a:t>ʻoua</a:t>
            </a:r>
            <a:r>
              <a:rPr lang="en-NZ" b="1" dirty="0"/>
              <a:t>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tono</a:t>
            </a:r>
            <a:r>
              <a:rPr lang="en-NZ" b="1" dirty="0"/>
              <a:t>," ka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teitei</a:t>
            </a:r>
            <a:r>
              <a:rPr lang="en-NZ" b="1" dirty="0"/>
              <a:t> </a:t>
            </a:r>
            <a:r>
              <a:rPr lang="en-NZ" b="1" dirty="0" err="1"/>
              <a:t>fakataumuʻa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fakataʻeʻaongaʻi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). Ko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moʻoní</a:t>
            </a:r>
            <a:r>
              <a:rPr lang="en-NZ" b="1" dirty="0"/>
              <a:t>,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fakalahi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pē</a:t>
            </a:r>
            <a:r>
              <a:rPr lang="en-NZ" b="1" dirty="0"/>
              <a:t> ʻ e </a:t>
            </a:r>
            <a:r>
              <a:rPr lang="en-NZ" b="1" dirty="0" err="1"/>
              <a:t>Sīsū</a:t>
            </a:r>
            <a:r>
              <a:rPr lang="en-NZ" b="1" dirty="0"/>
              <a:t> ʻ a e </a:t>
            </a:r>
            <a:r>
              <a:rPr lang="en-NZ" b="1" dirty="0" err="1"/>
              <a:t>Laó</a:t>
            </a:r>
            <a:r>
              <a:rPr lang="en-NZ" b="1" dirty="0"/>
              <a:t>, </a:t>
            </a:r>
            <a:r>
              <a:rPr lang="en-NZ" b="1" dirty="0" err="1"/>
              <a:t>fakaleleiʻi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, pea ʻ </a:t>
            </a:r>
            <a:r>
              <a:rPr lang="en-NZ" b="1" dirty="0" err="1"/>
              <a:t>oange</a:t>
            </a:r>
            <a:r>
              <a:rPr lang="en-NZ" b="1" dirty="0"/>
              <a:t> ki ai ʻ a </a:t>
            </a:r>
            <a:r>
              <a:rPr lang="en-NZ" b="1" dirty="0" err="1"/>
              <a:t>hono</a:t>
            </a:r>
            <a:r>
              <a:rPr lang="en-NZ" b="1" dirty="0"/>
              <a:t> ʻ </a:t>
            </a:r>
            <a:r>
              <a:rPr lang="en-NZ" b="1" dirty="0" err="1"/>
              <a:t>uhinga</a:t>
            </a:r>
            <a:r>
              <a:rPr lang="en-NZ" b="1" dirty="0"/>
              <a:t> </a:t>
            </a:r>
            <a:r>
              <a:rPr lang="en-NZ" b="1" dirty="0" err="1"/>
              <a:t>moʻoní</a:t>
            </a:r>
            <a:r>
              <a:rPr lang="en-NZ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NZ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PALE </a:t>
            </a:r>
            <a:r>
              <a:rPr lang="en-NZ" sz="4400" b="1" dirty="0">
                <a:ln/>
                <a:solidFill>
                  <a:srgbClr val="FFFF00"/>
                </a:solidFill>
              </a:rPr>
              <a:t>MO E </a:t>
            </a:r>
            <a:r>
              <a:rPr lang="en-NZ" sz="4400" b="1" dirty="0">
                <a:ln/>
                <a:solidFill>
                  <a:schemeClr val="accent3"/>
                </a:solidFill>
              </a:rPr>
              <a:t>TAUTEA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894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Ka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kapau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ʻikai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ʻiloʻi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totonu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tuku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ʻOtua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nau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hola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ki he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potu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u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fili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" (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ʻEkesotosi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176768"/>
            <a:ext cx="6800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holi</a:t>
            </a:r>
            <a:r>
              <a:rPr lang="en-NZ" sz="2000" b="1" dirty="0"/>
              <a:t> ki he </a:t>
            </a:r>
            <a:r>
              <a:rPr lang="en-NZ" sz="2000" b="1" dirty="0" err="1"/>
              <a:t>sauní</a:t>
            </a:r>
            <a:r>
              <a:rPr lang="en-NZ" sz="2000" b="1" dirty="0"/>
              <a:t> ʻ </a:t>
            </a:r>
            <a:r>
              <a:rPr lang="en-NZ" sz="2000" b="1" dirty="0" err="1"/>
              <a:t>oku</a:t>
            </a:r>
            <a:r>
              <a:rPr lang="en-NZ" sz="2000" b="1" dirty="0"/>
              <a:t> aka </a:t>
            </a:r>
            <a:r>
              <a:rPr lang="en-NZ" sz="2000" b="1" dirty="0" err="1"/>
              <a:t>loloto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ʻ </a:t>
            </a:r>
            <a:r>
              <a:rPr lang="en-NZ" sz="2000" b="1" dirty="0" err="1"/>
              <a:t>iate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. Pea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tatau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pe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fehalaaki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tau </a:t>
            </a:r>
            <a:r>
              <a:rPr lang="en-NZ" sz="2000" b="1" dirty="0" err="1"/>
              <a:t>maʻu</a:t>
            </a:r>
            <a:r>
              <a:rPr lang="en-NZ" sz="2000" b="1" dirty="0"/>
              <a:t>: "Kapau </a:t>
            </a:r>
            <a:r>
              <a:rPr lang="en-NZ" sz="2000" b="1" dirty="0" err="1"/>
              <a:t>naʻa</a:t>
            </a:r>
            <a:r>
              <a:rPr lang="en-NZ" sz="2000" b="1" dirty="0"/>
              <a:t> ne </a:t>
            </a:r>
            <a:r>
              <a:rPr lang="en-NZ" sz="2000" b="1" dirty="0" err="1"/>
              <a:t>fai</a:t>
            </a:r>
            <a:r>
              <a:rPr lang="en-NZ" sz="2000" b="1" dirty="0"/>
              <a:t>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au, </a:t>
            </a:r>
            <a:r>
              <a:rPr lang="en-NZ" sz="2000" b="1" dirty="0" err="1"/>
              <a:t>te</a:t>
            </a:r>
            <a:r>
              <a:rPr lang="en-NZ" sz="2000" b="1" dirty="0"/>
              <a:t> u </a:t>
            </a:r>
            <a:r>
              <a:rPr lang="en-NZ" sz="2000" b="1" dirty="0" err="1"/>
              <a:t>fai</a:t>
            </a:r>
            <a:r>
              <a:rPr lang="en-NZ" sz="2000" b="1" dirty="0"/>
              <a:t> ha </a:t>
            </a:r>
            <a:r>
              <a:rPr lang="en-NZ" sz="2000" b="1" dirty="0" err="1"/>
              <a:t>meʻa</a:t>
            </a:r>
            <a:r>
              <a:rPr lang="en-NZ" sz="2000" b="1" dirty="0"/>
              <a:t> </a:t>
            </a:r>
            <a:r>
              <a:rPr lang="en-NZ" sz="2000" b="1" dirty="0" err="1"/>
              <a:t>lahi</a:t>
            </a:r>
            <a:r>
              <a:rPr lang="en-NZ" sz="2000" b="1" dirty="0"/>
              <a:t> </a:t>
            </a:r>
            <a:r>
              <a:rPr lang="en-NZ" sz="2000" b="1" dirty="0" err="1"/>
              <a:t>ange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ia.</a:t>
            </a:r>
            <a:r>
              <a:rPr lang="en-NZ" sz="2000" b="1" dirty="0"/>
              <a:t>"</a:t>
            </a:r>
            <a:endParaRPr lang="en" sz="2000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07757"/>
            <a:ext cx="8315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Neongo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tali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sauni</a:t>
            </a:r>
            <a:r>
              <a:rPr lang="en-NZ" sz="2000" b="1" dirty="0"/>
              <a:t> </a:t>
            </a:r>
            <a:r>
              <a:rPr lang="en-NZ" sz="2000" b="1" dirty="0" err="1"/>
              <a:t>fakafoʻituitui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tuʻutuʻuni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, ka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taʻofi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ʻaki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fokotuʻu</a:t>
            </a:r>
            <a:r>
              <a:rPr lang="en-NZ" sz="2000" b="1" dirty="0"/>
              <a:t> ha </a:t>
            </a:r>
            <a:r>
              <a:rPr lang="en-NZ" sz="2000" b="1" dirty="0" err="1"/>
              <a:t>faʻunga</a:t>
            </a:r>
            <a:r>
              <a:rPr lang="en-NZ" sz="2000" b="1" dirty="0"/>
              <a:t> </a:t>
            </a:r>
            <a:r>
              <a:rPr lang="en-NZ" sz="2000" b="1" dirty="0" err="1"/>
              <a:t>fakamaauʻanga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taʻofi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ngaohikovia</a:t>
            </a:r>
            <a:r>
              <a:rPr lang="en-NZ" sz="2000" b="1" dirty="0"/>
              <a:t> (</a:t>
            </a:r>
            <a:r>
              <a:rPr lang="en-NZ" sz="2000" b="1" dirty="0" err="1"/>
              <a:t>ʻEkesotosi</a:t>
            </a:r>
            <a:r>
              <a:rPr lang="en-NZ" sz="2000" b="1" dirty="0"/>
              <a:t> 21:12-13, 22; 22:8-9).</a:t>
            </a:r>
            <a:endParaRPr lang="en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539169"/>
            <a:ext cx="68008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talamai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 he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tauteaʻi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tokotaha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fakamamahiʻi</a:t>
            </a:r>
            <a:r>
              <a:rPr lang="en-NZ" b="1" dirty="0"/>
              <a:t>, pe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sauni</a:t>
            </a:r>
            <a:r>
              <a:rPr lang="en-NZ" b="1" dirty="0"/>
              <a:t> ha </a:t>
            </a:r>
            <a:r>
              <a:rPr lang="en-NZ" b="1" dirty="0" err="1"/>
              <a:t>faʻahinga</a:t>
            </a:r>
            <a:r>
              <a:rPr lang="en-NZ" b="1" dirty="0"/>
              <a:t> </a:t>
            </a:r>
            <a:r>
              <a:rPr lang="en-NZ" b="1" dirty="0" err="1"/>
              <a:t>ngaue</a:t>
            </a:r>
            <a:r>
              <a:rPr lang="en-NZ" b="1" dirty="0"/>
              <a:t>. Ka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talamai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ko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sauni</a:t>
            </a:r>
            <a:r>
              <a:rPr lang="en-NZ" b="1" dirty="0"/>
              <a:t> (Loma 12:19-21).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fakaafeʻi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Sisu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fai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fehangahangai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tau </a:t>
            </a:r>
            <a:r>
              <a:rPr lang="en-NZ" b="1" dirty="0" err="1"/>
              <a:t>holi</a:t>
            </a:r>
            <a:r>
              <a:rPr lang="en-NZ" b="1" dirty="0"/>
              <a:t> ki ai: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totongi</a:t>
            </a:r>
            <a:r>
              <a:rPr lang="en-NZ" b="1" dirty="0"/>
              <a:t> </a:t>
            </a:r>
            <a:r>
              <a:rPr lang="en-NZ" b="1" dirty="0" err="1"/>
              <a:t>ʻaki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lelei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kovi</a:t>
            </a:r>
            <a:r>
              <a:rPr lang="en-NZ" b="1" dirty="0"/>
              <a:t> (Matiu 5:44). Ko e </a:t>
            </a:r>
            <a:r>
              <a:rPr lang="en-NZ" b="1" dirty="0" err="1"/>
              <a:t>fe</a:t>
            </a:r>
            <a:r>
              <a:rPr lang="en-NZ" b="1" dirty="0"/>
              <a:t> leva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fakamaau</a:t>
            </a:r>
            <a:r>
              <a:rPr lang="en-NZ" b="1" dirty="0"/>
              <a:t> </a:t>
            </a:r>
            <a:r>
              <a:rPr lang="en-NZ" b="1" dirty="0" err="1"/>
              <a:t>totonu</a:t>
            </a:r>
            <a:r>
              <a:rPr lang="en-NZ" b="1" dirty="0"/>
              <a:t>? Ko </a:t>
            </a:r>
            <a:r>
              <a:rPr lang="en-NZ" b="1" dirty="0" err="1"/>
              <a:t>hai</a:t>
            </a:r>
            <a:r>
              <a:rPr lang="en-NZ" b="1" dirty="0"/>
              <a:t> </a:t>
            </a:r>
            <a:r>
              <a:rPr lang="en-NZ" b="1" dirty="0" err="1"/>
              <a:t>te</a:t>
            </a:r>
            <a:r>
              <a:rPr lang="en-NZ" b="1" dirty="0"/>
              <a:t> ne </a:t>
            </a:r>
            <a:r>
              <a:rPr lang="en-NZ" b="1" dirty="0" err="1"/>
              <a:t>totongi</a:t>
            </a:r>
            <a:r>
              <a:rPr lang="en-NZ" b="1" dirty="0"/>
              <a:t> ki he </a:t>
            </a:r>
            <a:r>
              <a:rPr lang="en-NZ" b="1" dirty="0" err="1"/>
              <a:t>tokotaha</a:t>
            </a:r>
            <a:r>
              <a:rPr lang="en-NZ" b="1" dirty="0"/>
              <a:t> </a:t>
            </a:r>
            <a:r>
              <a:rPr lang="en-NZ" b="1" dirty="0" err="1"/>
              <a:t>faihala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totonu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maʻu</a:t>
            </a:r>
            <a:r>
              <a:rPr lang="en-NZ" b="1" dirty="0"/>
              <a:t>?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589450"/>
            <a:ext cx="8315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lava </a:t>
            </a:r>
            <a:r>
              <a:rPr lang="en-NZ" sz="2000" b="1" dirty="0" err="1"/>
              <a:t>ʻe</a:t>
            </a:r>
            <a:r>
              <a:rPr lang="en-NZ" sz="2000" b="1" dirty="0"/>
              <a:t> ha taha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tatau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fatongia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fakamaau</a:t>
            </a:r>
            <a:r>
              <a:rPr lang="en-NZ" sz="2000" b="1" dirty="0"/>
              <a:t>, </a:t>
            </a:r>
            <a:r>
              <a:rPr lang="en-NZ" sz="2000" b="1" dirty="0" err="1"/>
              <a:t>sula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tokotaha</a:t>
            </a:r>
            <a:r>
              <a:rPr lang="en-NZ" sz="2000" b="1" dirty="0"/>
              <a:t> </a:t>
            </a:r>
            <a:r>
              <a:rPr lang="en-NZ" sz="2000" b="1" dirty="0" err="1"/>
              <a:t>tautea</a:t>
            </a:r>
            <a:r>
              <a:rPr lang="en-NZ" sz="2000" b="1" dirty="0"/>
              <a:t>. Kapau </a:t>
            </a:r>
            <a:r>
              <a:rPr lang="en-NZ" sz="2000" b="1" dirty="0" err="1"/>
              <a:t>kuo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hilifaki</a:t>
            </a:r>
            <a:r>
              <a:rPr lang="en-NZ" sz="2000" b="1" dirty="0"/>
              <a:t> ha </a:t>
            </a:r>
            <a:r>
              <a:rPr lang="en-NZ" sz="2000" b="1" dirty="0" err="1"/>
              <a:t>tautea</a:t>
            </a:r>
            <a:r>
              <a:rPr lang="en-NZ" sz="2000" b="1" dirty="0"/>
              <a:t>, </a:t>
            </a:r>
            <a:r>
              <a:rPr lang="en-NZ" sz="2000" b="1" dirty="0" err="1"/>
              <a:t>kuo</a:t>
            </a:r>
            <a:r>
              <a:rPr lang="en-NZ" sz="2000" b="1" dirty="0"/>
              <a:t> pau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fakahoko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ha </a:t>
            </a:r>
            <a:r>
              <a:rPr lang="en-NZ" sz="2000" b="1" dirty="0" err="1"/>
              <a:t>founga</a:t>
            </a:r>
            <a:r>
              <a:rPr lang="en-NZ" sz="2000" b="1" dirty="0"/>
              <a:t> </a:t>
            </a:r>
            <a:r>
              <a:rPr lang="en-NZ" sz="2000" b="1" dirty="0" err="1"/>
              <a:t>fakamaauʻanga</a:t>
            </a:r>
            <a:r>
              <a:rPr lang="en-NZ" sz="2000" b="1" dirty="0"/>
              <a:t> </a:t>
            </a:r>
            <a:r>
              <a:rPr lang="en-NZ" sz="2000" b="1" dirty="0" err="1"/>
              <a:t>totonu</a:t>
            </a:r>
            <a:r>
              <a:rPr lang="en-NZ" sz="2000" b="1" dirty="0"/>
              <a:t>. Pea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Kalaisi</a:t>
            </a:r>
            <a:r>
              <a:rPr lang="en-NZ" sz="2000" b="1" dirty="0"/>
              <a:t> ko e </a:t>
            </a:r>
            <a:r>
              <a:rPr lang="en-NZ" sz="2000" b="1" dirty="0" err="1"/>
              <a:t>Fakamaau</a:t>
            </a:r>
            <a:r>
              <a:rPr lang="en-NZ" sz="2000" b="1" dirty="0"/>
              <a:t> </a:t>
            </a:r>
            <a:r>
              <a:rPr lang="en-NZ" sz="2000" b="1" dirty="0" err="1"/>
              <a:t>maʻolunga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fakaʻosi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919255"/>
            <a:ext cx="76723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ʻ I he </a:t>
            </a:r>
            <a:r>
              <a:rPr lang="en-US" sz="2400" b="1" dirty="0" err="1">
                <a:latin typeface="Constantia" panose="02030602050306030303" pitchFamily="18" charset="0"/>
              </a:rPr>
              <a:t>tuʻunga</a:t>
            </a:r>
            <a:r>
              <a:rPr lang="en-US" sz="2400" b="1" dirty="0">
                <a:latin typeface="Constantia" panose="02030602050306030303" pitchFamily="18" charset="0"/>
              </a:rPr>
              <a:t> ko e </a:t>
            </a:r>
            <a:r>
              <a:rPr lang="en-US" sz="2400" b="1" dirty="0" err="1">
                <a:latin typeface="Constantia" panose="02030602050306030303" pitchFamily="18" charset="0"/>
              </a:rPr>
              <a:t>Tupuʻanga</a:t>
            </a:r>
            <a:r>
              <a:rPr lang="en-US" sz="2400" b="1" dirty="0">
                <a:latin typeface="Constantia" panose="02030602050306030303" pitchFamily="18" charset="0"/>
              </a:rPr>
              <a:t> ʻ o e </a:t>
            </a:r>
            <a:r>
              <a:rPr lang="en-US" sz="2400" b="1" dirty="0" err="1">
                <a:latin typeface="Constantia" panose="02030602050306030303" pitchFamily="18" charset="0"/>
              </a:rPr>
              <a:t>meʻa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pē</a:t>
            </a:r>
            <a:r>
              <a:rPr lang="en-US" sz="2400" b="1" dirty="0">
                <a:latin typeface="Constantia" panose="02030602050306030303" pitchFamily="18" charset="0"/>
              </a:rPr>
              <a:t>, ko e ʻ </a:t>
            </a:r>
            <a:r>
              <a:rPr lang="en-US" sz="2400" b="1" dirty="0" err="1">
                <a:latin typeface="Constantia" panose="02030602050306030303" pitchFamily="18" charset="0"/>
              </a:rPr>
              <a:t>Otuá</a:t>
            </a:r>
            <a:r>
              <a:rPr lang="en-US" sz="2400" b="1" dirty="0">
                <a:latin typeface="Constantia" panose="02030602050306030303" pitchFamily="18" charset="0"/>
              </a:rPr>
              <a:t> ʻ a e pule ki he </a:t>
            </a:r>
            <a:r>
              <a:rPr lang="en-US" sz="2400" b="1" dirty="0" err="1">
                <a:latin typeface="Constantia" panose="02030602050306030303" pitchFamily="18" charset="0"/>
              </a:rPr>
              <a:t>meʻa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pē</a:t>
            </a:r>
            <a:r>
              <a:rPr lang="en-US" sz="2400" b="1" dirty="0">
                <a:latin typeface="Constantia" panose="02030602050306030303" pitchFamily="18" charset="0"/>
              </a:rPr>
              <a:t>, pea ʻ </a:t>
            </a:r>
            <a:r>
              <a:rPr lang="en-US" sz="2400" b="1" dirty="0" err="1">
                <a:latin typeface="Constantia" panose="02030602050306030303" pitchFamily="18" charset="0"/>
              </a:rPr>
              <a:t>okú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haʻisia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fakamālohiʻi</a:t>
            </a:r>
            <a:r>
              <a:rPr lang="en-US" sz="2400" b="1" dirty="0">
                <a:latin typeface="Constantia" panose="02030602050306030303" pitchFamily="18" charset="0"/>
              </a:rPr>
              <a:t> ʻ Ene </a:t>
            </a:r>
            <a:r>
              <a:rPr lang="en-US" sz="2400" b="1" dirty="0" err="1">
                <a:latin typeface="Constantia" panose="02030602050306030303" pitchFamily="18" charset="0"/>
              </a:rPr>
              <a:t>laó</a:t>
            </a:r>
            <a:r>
              <a:rPr lang="en-US" sz="2400" b="1" dirty="0">
                <a:latin typeface="Constantia" panose="02030602050306030303" pitchFamily="18" charset="0"/>
              </a:rPr>
              <a:t> ʻ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latin typeface="Constantia" panose="02030602050306030303" pitchFamily="18" charset="0"/>
              </a:rPr>
              <a:t> ʻ o e ʻ </a:t>
            </a:r>
            <a:r>
              <a:rPr lang="en-US" sz="2400" b="1" dirty="0" err="1">
                <a:latin typeface="Constantia" panose="02030602050306030303" pitchFamily="18" charset="0"/>
              </a:rPr>
              <a:t>univēsí</a:t>
            </a:r>
            <a:r>
              <a:rPr lang="en-US" sz="2400" b="1" dirty="0">
                <a:latin typeface="Constantia" panose="02030602050306030303" pitchFamily="18" charset="0"/>
              </a:rPr>
              <a:t>. Ka </a:t>
            </a:r>
            <a:r>
              <a:rPr lang="en-US" sz="2400" b="1" dirty="0" err="1">
                <a:latin typeface="Constantia" panose="02030602050306030303" pitchFamily="18" charset="0"/>
              </a:rPr>
              <a:t>siʻisiʻi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ange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fie </a:t>
            </a:r>
            <a:r>
              <a:rPr lang="en-US" sz="2400" b="1" dirty="0" err="1">
                <a:latin typeface="Constantia" panose="02030602050306030303" pitchFamily="18" charset="0"/>
              </a:rPr>
              <a:t>maʻu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Heʻene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fakatupu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talangofua</a:t>
            </a:r>
            <a:r>
              <a:rPr lang="en-US" sz="2400" b="1" dirty="0">
                <a:latin typeface="Constantia" panose="02030602050306030303" pitchFamily="18" charset="0"/>
              </a:rPr>
              <a:t> ki </a:t>
            </a:r>
            <a:r>
              <a:rPr lang="en-US" sz="2400" b="1" dirty="0" err="1">
                <a:latin typeface="Constantia" panose="02030602050306030303" pitchFamily="18" charset="0"/>
              </a:rPr>
              <a:t>Heʻene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fono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hoko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latin typeface="Constantia" panose="02030602050306030303" pitchFamily="18" charset="0"/>
              </a:rPr>
              <a:t>hano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liʻaki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kinautolu</a:t>
            </a:r>
            <a:r>
              <a:rPr lang="en-US" sz="2400" b="1" dirty="0">
                <a:latin typeface="Constantia" panose="02030602050306030303" pitchFamily="18" charset="0"/>
              </a:rPr>
              <a:t> ki he </a:t>
            </a:r>
            <a:r>
              <a:rPr lang="en-US" sz="2400" b="1" dirty="0" err="1">
                <a:latin typeface="Constantia" panose="02030602050306030303" pitchFamily="18" charset="0"/>
              </a:rPr>
              <a:t>fakaʻauha</a:t>
            </a:r>
            <a:r>
              <a:rPr lang="en-US" sz="2400" b="1" dirty="0">
                <a:latin typeface="Constantia" panose="02030602050306030303" pitchFamily="18" charset="0"/>
              </a:rPr>
              <a:t>. Kapau he </a:t>
            </a:r>
            <a:r>
              <a:rPr lang="en-US" sz="2400" b="1" dirty="0" err="1">
                <a:latin typeface="Constantia" panose="02030602050306030303" pitchFamily="18" charset="0"/>
              </a:rPr>
              <a:t>ʻikai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</a:t>
            </a:r>
            <a:r>
              <a:rPr lang="en-US" sz="2400" b="1" dirty="0">
                <a:latin typeface="Constantia" panose="02030602050306030303" pitchFamily="18" charset="0"/>
              </a:rPr>
              <a:t> tau </a:t>
            </a:r>
            <a:r>
              <a:rPr lang="en-US" sz="2400" b="1" dirty="0" err="1">
                <a:latin typeface="Constantia" panose="02030602050306030303" pitchFamily="18" charset="0"/>
              </a:rPr>
              <a:t>tauteaʻi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maumauʻi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fono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ʻe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puputuʻu</a:t>
            </a:r>
            <a:r>
              <a:rPr lang="en-US" sz="2400" b="1" dirty="0">
                <a:latin typeface="Constantia" panose="02030602050306030303" pitchFamily="18" charset="0"/>
              </a:rPr>
              <a:t> ai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ʻunivesi</a:t>
            </a:r>
            <a:r>
              <a:rPr lang="en-US" sz="2400" b="1" dirty="0">
                <a:latin typeface="Constantia" panose="02030602050306030303" pitchFamily="18" charset="0"/>
              </a:rPr>
              <a:t>. Ko e </a:t>
            </a:r>
            <a:r>
              <a:rPr lang="en-US" sz="2400" b="1" dirty="0" err="1">
                <a:latin typeface="Constantia" panose="02030602050306030303" pitchFamily="18" charset="0"/>
              </a:rPr>
              <a:t>fono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angamaʻa</a:t>
            </a:r>
            <a:r>
              <a:rPr lang="en-US" sz="2400" b="1" dirty="0">
                <a:latin typeface="Constantia" panose="02030602050306030303" pitchFamily="18" charset="0"/>
              </a:rPr>
              <a:t> ko e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vahevahe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ʻOtua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vahaʻa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fakafofonga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tangata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angahala</a:t>
            </a:r>
            <a:r>
              <a:rPr lang="en-US" sz="2400" b="1" dirty="0">
                <a:latin typeface="Constantia" panose="02030602050306030303" pitchFamily="18" charset="0"/>
              </a:rPr>
              <a:t>. Ko </a:t>
            </a:r>
            <a:r>
              <a:rPr lang="en-US" sz="2400" b="1" dirty="0" err="1">
                <a:latin typeface="Constantia" panose="02030602050306030303" pitchFamily="18" charset="0"/>
              </a:rPr>
              <a:t>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fokotuʻu</a:t>
            </a:r>
            <a:r>
              <a:rPr lang="en-US" sz="2400" b="1" dirty="0">
                <a:latin typeface="Constantia" panose="02030602050306030303" pitchFamily="18" charset="0"/>
              </a:rPr>
              <a:t> ai </a:t>
            </a:r>
            <a:r>
              <a:rPr lang="en-US" sz="2400" b="1" dirty="0" err="1">
                <a:latin typeface="Constantia" panose="02030602050306030303" pitchFamily="18" charset="0"/>
              </a:rPr>
              <a:t>ʻe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poto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taʻefakangatangata</a:t>
            </a:r>
            <a:r>
              <a:rPr lang="en-US" sz="2400" b="1" dirty="0">
                <a:latin typeface="Constantia" panose="02030602050306030303" pitchFamily="18" charset="0"/>
              </a:rPr>
              <a:t> ki he </a:t>
            </a:r>
            <a:r>
              <a:rPr lang="en-US" sz="2400" b="1" dirty="0" err="1">
                <a:latin typeface="Constantia" panose="02030602050306030303" pitchFamily="18" charset="0"/>
              </a:rPr>
              <a:t>tangata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ʻa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faikehekehe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vahaʻa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totonu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hala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ʻi</a:t>
            </a:r>
            <a:r>
              <a:rPr lang="en-US" sz="2400" b="1" dirty="0"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latin typeface="Constantia" panose="02030602050306030303" pitchFamily="18" charset="0"/>
              </a:rPr>
              <a:t>vahaʻa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ʻo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angahala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latin typeface="Constantia" panose="02030602050306030303" pitchFamily="18" charset="0"/>
              </a:rPr>
              <a:t>maʻoniʻoni</a:t>
            </a:r>
            <a:r>
              <a:rPr lang="en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4891759" y="5991225"/>
            <a:ext cx="5151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NZ" sz="1600" b="1" dirty="0"/>
              <a:t>Ko 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Fakaʻilonga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e Taimi , 5 Sune 1901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428994"/>
            <a:ext cx="5487924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folofola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Mōsese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“Ke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lea ki he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fānau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ʻIsileli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pehē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Kuo mou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mamata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heʻeku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.‌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ngaohi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fakalahi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ʻaki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au ha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siliva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ngaohi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kimoutolu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koula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‘</a:t>
            </a:r>
            <a:r>
              <a:rPr lang="es-ES" sz="1600" b="1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Ekisotosi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6072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Founga ke mo’ui ‘aki ‘a e lao:</a:t>
            </a:r>
          </a:p>
          <a:p>
            <a:pPr lvl="1">
              <a:spcBef>
                <a:spcPts val="600"/>
              </a:spcBef>
            </a:pP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Mapuleʻi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Fakamamahi</a:t>
            </a:r>
            <a:r>
              <a:rPr lang="en-NZ" b="1" dirty="0"/>
              <a:t> (</a:t>
            </a:r>
            <a:r>
              <a:rPr lang="en-NZ" b="1" dirty="0" err="1"/>
              <a:t>ʻEke</a:t>
            </a:r>
            <a:r>
              <a:rPr lang="en-NZ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Moʻui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Sosaieti</a:t>
            </a:r>
            <a:r>
              <a:rPr lang="en-NZ" b="1" dirty="0"/>
              <a:t> (</a:t>
            </a:r>
            <a:r>
              <a:rPr lang="en-NZ" b="1" dirty="0" err="1"/>
              <a:t>ʻEke</a:t>
            </a:r>
            <a:r>
              <a:rPr lang="en-NZ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Maʻu</a:t>
            </a:r>
            <a:r>
              <a:rPr lang="en-NZ" b="1" dirty="0"/>
              <a:t> ai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Ikuna</a:t>
            </a:r>
            <a:r>
              <a:rPr lang="en-NZ" b="1" dirty="0"/>
              <a:t> (</a:t>
            </a:r>
            <a:r>
              <a:rPr lang="en-NZ" b="1" dirty="0" err="1"/>
              <a:t>ʻEke</a:t>
            </a:r>
            <a:r>
              <a:rPr lang="en-NZ" b="1" dirty="0"/>
              <a:t> 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Founga ke mahino ai ‘a e lao: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Ko e lao ʻo e sauni.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Pale mo e tautea.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-27981"/>
            <a:ext cx="7048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fanongonongo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Tala,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kole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kakai</a:t>
            </a:r>
            <a:r>
              <a:rPr lang="en-NZ" sz="2000" b="1" dirty="0"/>
              <a:t> kia Mosese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ko e </a:t>
            </a:r>
            <a:r>
              <a:rPr lang="en-NZ" sz="2000" b="1" dirty="0" err="1"/>
              <a:t>fakaʻava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vahaʻa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(</a:t>
            </a:r>
            <a:r>
              <a:rPr lang="en-NZ" sz="2000" b="1" dirty="0" err="1"/>
              <a:t>ʻEkesotosi</a:t>
            </a:r>
            <a:r>
              <a:rPr lang="en-NZ" sz="2000" b="1" dirty="0"/>
              <a:t> 20:19). Mei he </a:t>
            </a:r>
            <a:r>
              <a:rPr lang="en-NZ" sz="2000" b="1" dirty="0" err="1"/>
              <a:t>momeniti</a:t>
            </a:r>
            <a:r>
              <a:rPr lang="en-NZ" sz="2000" b="1" dirty="0"/>
              <a:t> ko </a:t>
            </a:r>
            <a:r>
              <a:rPr lang="en-NZ" sz="2000" b="1" dirty="0" err="1"/>
              <a:t>iá</a:t>
            </a:r>
            <a:r>
              <a:rPr lang="en-NZ" sz="2000" b="1" dirty="0"/>
              <a:t> ʻ o </a:t>
            </a:r>
            <a:r>
              <a:rPr lang="en-NZ" sz="2000" b="1" dirty="0" err="1"/>
              <a:t>faai</a:t>
            </a:r>
            <a:r>
              <a:rPr lang="en-NZ" sz="2000" b="1" dirty="0"/>
              <a:t> </a:t>
            </a:r>
            <a:r>
              <a:rPr lang="en-NZ" sz="2000" b="1" dirty="0" err="1"/>
              <a:t>mai</a:t>
            </a:r>
            <a:r>
              <a:rPr lang="en-NZ" sz="2000" b="1" dirty="0"/>
              <a:t> ai, </a:t>
            </a:r>
            <a:r>
              <a:rPr lang="en-NZ" sz="2000" b="1" dirty="0" err="1"/>
              <a:t>naʻe</a:t>
            </a:r>
            <a:r>
              <a:rPr lang="en-NZ" sz="2000" b="1" dirty="0"/>
              <a:t> ʻ </a:t>
            </a:r>
            <a:r>
              <a:rPr lang="en-NZ" sz="2000" b="1" dirty="0" err="1"/>
              <a:t>oange</a:t>
            </a:r>
            <a:r>
              <a:rPr lang="en-NZ" sz="2000" b="1" dirty="0"/>
              <a:t> ʻ e he ʻ </a:t>
            </a:r>
            <a:r>
              <a:rPr lang="en-NZ" sz="2000" b="1" dirty="0" err="1"/>
              <a:t>Otuá</a:t>
            </a:r>
            <a:r>
              <a:rPr lang="en-NZ" sz="2000" b="1" dirty="0"/>
              <a:t> ʻ a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laó</a:t>
            </a:r>
            <a:r>
              <a:rPr lang="en-NZ" sz="2000" b="1" dirty="0"/>
              <a:t> kia </a:t>
            </a:r>
            <a:r>
              <a:rPr lang="en-NZ" sz="2000" b="1" dirty="0" err="1"/>
              <a:t>Mōsese</a:t>
            </a:r>
            <a:r>
              <a:rPr lang="en-NZ" sz="2000" b="1" dirty="0"/>
              <a:t>, pea </a:t>
            </a:r>
            <a:r>
              <a:rPr lang="en-NZ" sz="2000" b="1" dirty="0" err="1"/>
              <a:t>naʻá</a:t>
            </a:r>
            <a:r>
              <a:rPr lang="en-NZ" sz="2000" b="1" dirty="0"/>
              <a:t> ne ʻ </a:t>
            </a:r>
            <a:r>
              <a:rPr lang="en-NZ" sz="2000" b="1" dirty="0" err="1"/>
              <a:t>oatu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ki he </a:t>
            </a:r>
            <a:r>
              <a:rPr lang="en-NZ" sz="2000" b="1" dirty="0" err="1"/>
              <a:t>kakaí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378590"/>
            <a:ext cx="487834" cy="3618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499245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4654662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587992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626728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fakanounou</a:t>
            </a:r>
            <a:r>
              <a:rPr lang="en-NZ" sz="2000" b="1" dirty="0"/>
              <a:t>, ko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fakaʻaongaʻi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Hongofulu</a:t>
            </a:r>
            <a:r>
              <a:rPr lang="en-NZ" sz="2000" b="1" dirty="0"/>
              <a:t> ki he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meʻa</a:t>
            </a:r>
            <a:r>
              <a:rPr lang="en-NZ" sz="2000" b="1" dirty="0"/>
              <a:t> pau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moʻui</a:t>
            </a:r>
            <a:r>
              <a:rPr lang="en-NZ" sz="2000" b="1" dirty="0"/>
              <a:t> </a:t>
            </a:r>
            <a:r>
              <a:rPr lang="en-NZ" sz="2000" b="1" dirty="0" err="1"/>
              <a:t>fakaʻaho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fakataumuʻa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lao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,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ui</a:t>
            </a:r>
            <a:r>
              <a:rPr lang="en-NZ" sz="2000" b="1" dirty="0"/>
              <a:t> ko e "</a:t>
            </a:r>
            <a:r>
              <a:rPr lang="en-NZ" sz="2000" b="1" dirty="0" err="1"/>
              <a:t>tuʻutuʻuni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,"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puleʻi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moʻui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pea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ʻetau</a:t>
            </a:r>
            <a:r>
              <a:rPr lang="en-NZ" sz="2000" b="1" dirty="0"/>
              <a:t> </a:t>
            </a:r>
            <a:r>
              <a:rPr lang="en-NZ" sz="2000" b="1" dirty="0" err="1"/>
              <a:t>moʻui</a:t>
            </a:r>
            <a:r>
              <a:rPr lang="en-NZ" sz="2000" b="1" dirty="0"/>
              <a:t> </a:t>
            </a:r>
            <a:r>
              <a:rPr lang="en-NZ" sz="2000" b="1" dirty="0" err="1"/>
              <a:t>foki</a:t>
            </a:r>
            <a:r>
              <a:rPr lang="en-NZ" sz="2000" b="1" dirty="0"/>
              <a:t> (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liliu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ki </a:t>
            </a:r>
            <a:r>
              <a:rPr lang="en-NZ" sz="2000" b="1" dirty="0" err="1"/>
              <a:t>hotau</a:t>
            </a:r>
            <a:r>
              <a:rPr lang="en-NZ" sz="2000" b="1" dirty="0"/>
              <a:t> </a:t>
            </a:r>
            <a:r>
              <a:rPr lang="en-NZ" sz="2000" b="1" dirty="0" err="1"/>
              <a:t>tuʻunga</a:t>
            </a:r>
            <a:r>
              <a:rPr lang="en-NZ" sz="2000" b="1" dirty="0"/>
              <a:t> </a:t>
            </a:r>
            <a:r>
              <a:rPr lang="en-NZ" sz="2000" b="1" dirty="0" err="1"/>
              <a:t>lolotonga</a:t>
            </a:r>
            <a:r>
              <a:rPr lang="en-NZ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612267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6600" b="1" spc="300" dirty="0">
                <a:ln/>
                <a:solidFill>
                  <a:schemeClr val="accent5"/>
                </a:solidFill>
              </a:rPr>
              <a:t>FOUNGA KE </a:t>
            </a:r>
            <a:r>
              <a:rPr lang="en-NZ" sz="6600" b="1" spc="300" dirty="0" err="1">
                <a:ln/>
                <a:solidFill>
                  <a:schemeClr val="accent5"/>
                </a:solidFill>
              </a:rPr>
              <a:t>MOʻUI</a:t>
            </a:r>
            <a:r>
              <a:rPr lang="en-NZ" sz="6600" b="1" spc="300" dirty="0">
                <a:ln/>
                <a:solidFill>
                  <a:schemeClr val="accent5"/>
                </a:solidFill>
              </a:rPr>
              <a:t> </a:t>
            </a:r>
            <a:r>
              <a:rPr lang="en-NZ" sz="6600" b="1" spc="300" dirty="0" err="1">
                <a:ln/>
                <a:solidFill>
                  <a:schemeClr val="accent5"/>
                </a:solidFill>
              </a:rPr>
              <a:t>ʻAKI</a:t>
            </a:r>
            <a:r>
              <a:rPr lang="en-NZ" sz="6600" b="1" spc="300" dirty="0">
                <a:ln/>
                <a:solidFill>
                  <a:schemeClr val="accent5"/>
                </a:solidFill>
              </a:rPr>
              <a:t> </a:t>
            </a:r>
            <a:r>
              <a:rPr lang="en-NZ" sz="6600" b="1" spc="300" dirty="0" err="1">
                <a:ln/>
                <a:solidFill>
                  <a:schemeClr val="accent5"/>
                </a:solidFill>
              </a:rPr>
              <a:t>ʻA</a:t>
            </a:r>
            <a:r>
              <a:rPr lang="en-NZ" sz="6600" b="1" spc="300" dirty="0">
                <a:ln/>
                <a:solidFill>
                  <a:schemeClr val="accent5"/>
                </a:solidFill>
              </a:rPr>
              <a:t> E FONO</a:t>
            </a:r>
            <a:endParaRPr lang="en" sz="6600" b="1" spc="300" dirty="0">
              <a:ln/>
              <a:solidFill>
                <a:schemeClr val="accent5"/>
              </a:solidFill>
            </a:endParaRP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FOUNGA KE </a:t>
            </a:r>
            <a:r>
              <a:rPr lang="en-NZ" sz="44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MAPULEʻI</a:t>
            </a:r>
            <a:r>
              <a:rPr lang="en-N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 AI </a:t>
            </a:r>
            <a:r>
              <a:rPr lang="en-NZ" sz="44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ʻA</a:t>
            </a:r>
            <a:r>
              <a:rPr lang="en-NZ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 E </a:t>
            </a:r>
            <a:r>
              <a:rPr lang="en-NZ" sz="44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FETAʻAKI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“Ko ia ʻoku ne tali ha tangata, pea mate ai ia, ʻe tāmateʻi moʻoni ia.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(Ekisotosi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kamata</a:t>
            </a:r>
            <a:r>
              <a:rPr lang="en-NZ" sz="2000" b="1" dirty="0"/>
              <a:t> </a:t>
            </a:r>
            <a:r>
              <a:rPr lang="en-NZ" sz="2000" b="1" dirty="0" err="1"/>
              <a:t>ʻaki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tuʻutuʻuni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fuakava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tafaʻaki</a:t>
            </a:r>
            <a:r>
              <a:rPr lang="en-NZ" sz="2000" b="1" dirty="0"/>
              <a:t> </a:t>
            </a:r>
            <a:r>
              <a:rPr lang="en-NZ" sz="2000" b="1" dirty="0" err="1"/>
              <a:t>mahuʻinga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tolu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sosaieti</a:t>
            </a:r>
            <a:r>
              <a:rPr lang="en-NZ" sz="2000" b="1" dirty="0"/>
              <a:t> </a:t>
            </a:r>
            <a:r>
              <a:rPr lang="en-NZ" sz="2000" b="1" dirty="0" err="1"/>
              <a:t>Hepeluu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609981"/>
            <a:ext cx="6411884" cy="46782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NZ" b="1" dirty="0" err="1">
                <a:solidFill>
                  <a:srgbClr val="FF0000"/>
                </a:solidFill>
              </a:rPr>
              <a:t>Nofo</a:t>
            </a:r>
            <a:r>
              <a:rPr lang="en-NZ" b="1" dirty="0">
                <a:solidFill>
                  <a:srgbClr val="FF0000"/>
                </a:solidFill>
              </a:rPr>
              <a:t> </a:t>
            </a:r>
            <a:r>
              <a:rPr lang="en-NZ" b="1" dirty="0" err="1">
                <a:solidFill>
                  <a:srgbClr val="FF0000"/>
                </a:solidFill>
              </a:rPr>
              <a:t>popula</a:t>
            </a:r>
            <a:r>
              <a:rPr lang="en-NZ" b="1" dirty="0">
                <a:solidFill>
                  <a:srgbClr val="FF0000"/>
                </a:solidFill>
              </a:rPr>
              <a:t> (</a:t>
            </a:r>
            <a:r>
              <a:rPr lang="en-NZ" b="1" dirty="0" err="1">
                <a:solidFill>
                  <a:srgbClr val="FF0000"/>
                </a:solidFill>
              </a:rPr>
              <a:t>ʻEkesotosi</a:t>
            </a:r>
            <a:r>
              <a:rPr lang="en-NZ" b="1" dirty="0">
                <a:solidFill>
                  <a:srgbClr val="FF0000"/>
                </a:solidFill>
              </a:rPr>
              <a:t> 21:2-11)</a:t>
            </a:r>
            <a:endParaRPr lang="en" b="1" dirty="0">
              <a:solidFill>
                <a:srgbClr val="FF0000"/>
              </a:solidFill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tukuange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hili</a:t>
            </a:r>
            <a:r>
              <a:rPr lang="en-US" b="1" dirty="0"/>
              <a:t> </a:t>
            </a:r>
            <a:r>
              <a:rPr lang="en-US" b="1" dirty="0" err="1"/>
              <a:t>ʻa</a:t>
            </a:r>
            <a:r>
              <a:rPr lang="en-US" b="1" dirty="0"/>
              <a:t> e </a:t>
            </a:r>
            <a:r>
              <a:rPr lang="en-US" b="1" dirty="0" err="1"/>
              <a:t>taʻu</a:t>
            </a:r>
            <a:r>
              <a:rPr lang="en-US" b="1" dirty="0"/>
              <a:t> </a:t>
            </a:r>
            <a:r>
              <a:rPr lang="en-US" b="1" dirty="0" err="1"/>
              <a:t>hono</a:t>
            </a:r>
            <a:r>
              <a:rPr lang="en-US" b="1" dirty="0"/>
              <a:t> </a:t>
            </a:r>
            <a:r>
              <a:rPr lang="en-US" b="1" dirty="0" err="1"/>
              <a:t>fitu</a:t>
            </a:r>
            <a:r>
              <a:rPr lang="en-US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/>
              <a:t>Kapau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ʻikai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nau</a:t>
            </a:r>
            <a:r>
              <a:rPr lang="en-US" b="1" dirty="0"/>
              <a:t> </a:t>
            </a:r>
            <a:r>
              <a:rPr lang="en-US" b="1" dirty="0" err="1"/>
              <a:t>mali</a:t>
            </a:r>
            <a:r>
              <a:rPr lang="en-US" b="1" dirty="0"/>
              <a:t>, </a:t>
            </a:r>
            <a:r>
              <a:rPr lang="en-US" b="1" dirty="0" err="1"/>
              <a:t>naʻe</a:t>
            </a:r>
            <a:r>
              <a:rPr lang="en-US" b="1" dirty="0"/>
              <a:t> </a:t>
            </a:r>
            <a:r>
              <a:rPr lang="en-US" b="1" dirty="0" err="1"/>
              <a:t>tauʻataina</a:t>
            </a:r>
            <a:r>
              <a:rPr lang="en-US" b="1" dirty="0"/>
              <a:t> </a:t>
            </a:r>
            <a:r>
              <a:rPr lang="en-US" b="1" dirty="0" err="1"/>
              <a:t>foki</a:t>
            </a:r>
            <a:r>
              <a:rPr lang="en-US" b="1" dirty="0"/>
              <a:t> </a:t>
            </a:r>
            <a:r>
              <a:rPr lang="en-US" b="1" dirty="0" err="1"/>
              <a:t>mo</a:t>
            </a:r>
            <a:r>
              <a:rPr lang="en-US" b="1" dirty="0"/>
              <a:t> e </a:t>
            </a:r>
            <a:r>
              <a:rPr lang="en-US" b="1" dirty="0" err="1"/>
              <a:t>kakai</a:t>
            </a:r>
            <a:r>
              <a:rPr lang="en-US" b="1" dirty="0"/>
              <a:t> </a:t>
            </a:r>
            <a:r>
              <a:rPr lang="en-US" b="1" dirty="0" err="1"/>
              <a:t>fefine</a:t>
            </a:r>
            <a:r>
              <a:rPr lang="en-US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b="1" dirty="0" err="1"/>
              <a:t>ʻE</a:t>
            </a:r>
            <a:r>
              <a:rPr lang="en-US" b="1" dirty="0"/>
              <a:t> lava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kei</a:t>
            </a:r>
            <a:r>
              <a:rPr lang="en-US" b="1" dirty="0"/>
              <a:t> </a:t>
            </a:r>
            <a:r>
              <a:rPr lang="en-US" b="1" dirty="0" err="1"/>
              <a:t>popula</a:t>
            </a:r>
            <a:r>
              <a:rPr lang="en-US" b="1" dirty="0"/>
              <a:t> pe ha </a:t>
            </a:r>
            <a:r>
              <a:rPr lang="en-US" b="1" dirty="0" err="1"/>
              <a:t>tangata</a:t>
            </a:r>
            <a:r>
              <a:rPr lang="en-US" b="1" dirty="0"/>
              <a:t> </a:t>
            </a:r>
            <a:r>
              <a:rPr lang="en-US" b="1" dirty="0" err="1"/>
              <a:t>kapau</a:t>
            </a:r>
            <a:r>
              <a:rPr lang="en-US" b="1" dirty="0"/>
              <a:t> </a:t>
            </a:r>
            <a:r>
              <a:rPr lang="en-US" b="1" dirty="0" err="1"/>
              <a:t>te</a:t>
            </a:r>
            <a:r>
              <a:rPr lang="en-US" b="1" dirty="0"/>
              <a:t> ne </a:t>
            </a:r>
            <a:r>
              <a:rPr lang="en-US" b="1" dirty="0" err="1"/>
              <a:t>loto</a:t>
            </a:r>
            <a:r>
              <a:rPr lang="en-US" b="1" dirty="0"/>
              <a:t> ki ai</a:t>
            </a:r>
            <a:r>
              <a:rPr lang="en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fi-FI" b="1" dirty="0">
                <a:solidFill>
                  <a:srgbClr val="004DE6"/>
                </a:solidFill>
              </a:rPr>
              <a:t>Ko e tautea mate (ʻEkesotosi 21:12-17</a:t>
            </a:r>
            <a:r>
              <a:rPr lang="en" b="1" dirty="0">
                <a:solidFill>
                  <a:srgbClr val="004DE6"/>
                </a:solidFill>
              </a:rPr>
              <a:t>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NZ" b="1" dirty="0"/>
              <a:t>Ki he </a:t>
            </a:r>
            <a:r>
              <a:rPr lang="en-NZ" b="1" dirty="0" err="1"/>
              <a:t>tokotaha</a:t>
            </a:r>
            <a:r>
              <a:rPr lang="en-NZ" b="1" dirty="0"/>
              <a:t> </a:t>
            </a:r>
            <a:r>
              <a:rPr lang="en-NZ" b="1" dirty="0" err="1"/>
              <a:t>fakapoo</a:t>
            </a:r>
            <a:r>
              <a:rPr lang="en-NZ" b="1" dirty="0"/>
              <a:t> </a:t>
            </a:r>
            <a:r>
              <a:rPr lang="en-NZ" b="1" dirty="0" err="1"/>
              <a:t>fakataumuʻa</a:t>
            </a:r>
            <a:endParaRPr lang="en-NZ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fakamamahiʻi</a:t>
            </a:r>
            <a:r>
              <a:rPr lang="en-NZ" b="1" dirty="0"/>
              <a:t> pe </a:t>
            </a:r>
            <a:r>
              <a:rPr lang="en-NZ" b="1" dirty="0" err="1"/>
              <a:t>kapeʻi</a:t>
            </a:r>
            <a:r>
              <a:rPr lang="en-NZ" b="1" dirty="0"/>
              <a:t> </a:t>
            </a:r>
            <a:r>
              <a:rPr lang="en-NZ" b="1" dirty="0" err="1"/>
              <a:t>ʻene</a:t>
            </a:r>
            <a:r>
              <a:rPr lang="en-NZ" b="1" dirty="0"/>
              <a:t> </a:t>
            </a:r>
            <a:r>
              <a:rPr lang="en-NZ" b="1" dirty="0" err="1"/>
              <a:t>matuʻa</a:t>
            </a:r>
            <a:endParaRPr lang="en-NZ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NZ" b="1" dirty="0"/>
              <a:t>Ki he </a:t>
            </a:r>
            <a:r>
              <a:rPr lang="en-NZ" b="1" dirty="0" err="1"/>
              <a:t>tokotaha</a:t>
            </a:r>
            <a:r>
              <a:rPr lang="en-NZ" b="1" dirty="0"/>
              <a:t> puke </a:t>
            </a:r>
            <a:r>
              <a:rPr lang="en-NZ" b="1" dirty="0" err="1"/>
              <a:t>fakamalohi</a:t>
            </a:r>
            <a:endParaRPr lang="en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NZ" b="1" dirty="0" err="1">
                <a:solidFill>
                  <a:srgbClr val="DB6A12"/>
                </a:solidFill>
              </a:rPr>
              <a:t>Ngaahi</a:t>
            </a:r>
            <a:r>
              <a:rPr lang="en-NZ" b="1" dirty="0">
                <a:solidFill>
                  <a:srgbClr val="DB6A12"/>
                </a:solidFill>
              </a:rPr>
              <a:t> Lavea (</a:t>
            </a:r>
            <a:r>
              <a:rPr lang="en-NZ" b="1" dirty="0" err="1">
                <a:solidFill>
                  <a:srgbClr val="DB6A12"/>
                </a:solidFill>
              </a:rPr>
              <a:t>ʻEkesotosi</a:t>
            </a:r>
            <a:r>
              <a:rPr lang="en-NZ" b="1" dirty="0">
                <a:solidFill>
                  <a:srgbClr val="DB6A12"/>
                </a:solidFill>
              </a:rPr>
              <a:t> 21:18-32</a:t>
            </a:r>
            <a:r>
              <a:rPr lang="en" b="1" dirty="0">
                <a:solidFill>
                  <a:srgbClr val="DB6A12"/>
                </a:solidFill>
              </a:rPr>
              <a:t>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NZ" b="1" dirty="0" err="1"/>
              <a:t>Tufakanga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totongi</a:t>
            </a:r>
            <a:r>
              <a:rPr lang="en-NZ" b="1" dirty="0"/>
              <a:t> </a:t>
            </a:r>
            <a:r>
              <a:rPr lang="en-NZ" b="1" dirty="0" err="1"/>
              <a:t>huhuʻi</a:t>
            </a:r>
            <a:r>
              <a:rPr lang="en-NZ" b="1" dirty="0"/>
              <a:t> </a:t>
            </a:r>
            <a:r>
              <a:rPr lang="en-NZ" b="1" dirty="0" err="1"/>
              <a:t>fakapaʻanga</a:t>
            </a:r>
            <a:endParaRPr lang="en-NZ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NZ" b="1" dirty="0"/>
              <a:t>Kapau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ha </a:t>
            </a:r>
            <a:r>
              <a:rPr lang="en-NZ" b="1" dirty="0" err="1"/>
              <a:t>fakatotama</a:t>
            </a:r>
            <a:r>
              <a:rPr lang="en-NZ" b="1" dirty="0"/>
              <a:t>,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hilifaki</a:t>
            </a:r>
            <a:r>
              <a:rPr lang="en-NZ" b="1" dirty="0"/>
              <a:t> </a:t>
            </a:r>
            <a:r>
              <a:rPr lang="en-NZ" b="1" dirty="0" err="1"/>
              <a:t>ʻe</a:t>
            </a:r>
            <a:r>
              <a:rPr lang="en-NZ" b="1" dirty="0"/>
              <a:t> he </a:t>
            </a:r>
            <a:r>
              <a:rPr lang="en-NZ" b="1" dirty="0" err="1"/>
              <a:t>fakamaau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fefine</a:t>
            </a:r>
            <a:r>
              <a:rPr lang="en-NZ" b="1" dirty="0"/>
              <a:t> (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husepaniti</a:t>
            </a:r>
            <a:r>
              <a:rPr lang="en-NZ" b="1" dirty="0"/>
              <a:t>)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moʻua</a:t>
            </a:r>
            <a:r>
              <a:rPr lang="en" b="1" dirty="0"/>
              <a:t>.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feinga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lao</a:t>
            </a:r>
            <a:r>
              <a:rPr lang="en-NZ" sz="2000" b="1" dirty="0"/>
              <a:t> </a:t>
            </a:r>
            <a:r>
              <a:rPr lang="en-NZ" sz="2000" b="1" dirty="0" err="1"/>
              <a:t>kotoa</a:t>
            </a:r>
            <a:r>
              <a:rPr lang="en-NZ" sz="2000" b="1" dirty="0"/>
              <a:t> ko </a:t>
            </a:r>
            <a:r>
              <a:rPr lang="en-NZ" sz="2000" b="1" dirty="0" err="1"/>
              <a:t>ʻeni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taʻofi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ngaohikovia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fetaʻaki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vahaʻa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.</a:t>
            </a:r>
            <a:endParaRPr lang="en" sz="20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N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FOUNGA KE </a:t>
            </a:r>
            <a:r>
              <a:rPr lang="en-N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MOʻUI</a:t>
            </a:r>
            <a:r>
              <a:rPr lang="en-N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</a:t>
            </a:r>
            <a:r>
              <a:rPr lang="en-NZ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</a:t>
            </a:r>
            <a:r>
              <a:rPr lang="en-N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SOSAIETI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361950" y="657868"/>
            <a:ext cx="87820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“Pea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fakatauveleʻi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taʻahine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teʻeki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poloʻi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mohe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e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moʻoni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vahe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koloa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maʻana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  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(‘Ekisotosi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696539"/>
            <a:ext cx="914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fiemalie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tuku</a:t>
            </a:r>
            <a:r>
              <a:rPr lang="en-NZ" b="1" dirty="0"/>
              <a:t> </a:t>
            </a:r>
            <a:r>
              <a:rPr lang="en-NZ" b="1" dirty="0" err="1"/>
              <a:t>mai</a:t>
            </a:r>
            <a:r>
              <a:rPr lang="en-NZ" b="1" dirty="0"/>
              <a:t> pe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lao</a:t>
            </a:r>
            <a:r>
              <a:rPr lang="en-NZ" b="1" dirty="0"/>
              <a:t> "</a:t>
            </a:r>
            <a:r>
              <a:rPr lang="en-NZ" b="1" dirty="0" err="1"/>
              <a:t>tefito</a:t>
            </a:r>
            <a:r>
              <a:rPr lang="en-NZ" b="1" dirty="0"/>
              <a:t>" pea </a:t>
            </a:r>
            <a:r>
              <a:rPr lang="en-NZ" b="1" dirty="0" err="1"/>
              <a:t>tuku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fakatatau</a:t>
            </a:r>
            <a:r>
              <a:rPr lang="en-NZ" b="1" dirty="0"/>
              <a:t> ki </a:t>
            </a:r>
            <a:r>
              <a:rPr lang="en-NZ" b="1" dirty="0" err="1"/>
              <a:t>heʻetau</a:t>
            </a:r>
            <a:r>
              <a:rPr lang="en-NZ" b="1" dirty="0"/>
              <a:t> fie </a:t>
            </a:r>
            <a:r>
              <a:rPr lang="en-NZ" b="1" dirty="0" err="1"/>
              <a:t>maʻu</a:t>
            </a:r>
            <a:r>
              <a:rPr lang="en-NZ" b="1" dirty="0"/>
              <a:t>. </a:t>
            </a:r>
            <a:r>
              <a:rPr lang="en-NZ" b="1" dirty="0" err="1"/>
              <a:t>Naʻa</a:t>
            </a:r>
            <a:r>
              <a:rPr lang="en-NZ" b="1" dirty="0"/>
              <a:t> ne </a:t>
            </a:r>
            <a:r>
              <a:rPr lang="en-NZ" b="1" dirty="0" err="1"/>
              <a:t>tokanga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ʻomai</a:t>
            </a:r>
            <a:r>
              <a:rPr lang="en-NZ" b="1" dirty="0"/>
              <a:t> ha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sipinga</a:t>
            </a:r>
            <a:r>
              <a:rPr lang="en-NZ" b="1" dirty="0"/>
              <a:t> pau </a:t>
            </a:r>
            <a:r>
              <a:rPr lang="en-NZ" b="1" dirty="0" err="1"/>
              <a:t>koeʻuhi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tau lava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fakaʻaongaʻi</a:t>
            </a:r>
            <a:r>
              <a:rPr lang="en-NZ" b="1" dirty="0"/>
              <a:t> </a:t>
            </a:r>
            <a:r>
              <a:rPr lang="en-NZ" b="1" dirty="0" err="1"/>
              <a:t>totonu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.</a:t>
            </a:r>
            <a:endParaRPr lang="en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667209"/>
            <a:ext cx="55869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1600" b="1" dirty="0" err="1"/>
              <a:t>ʻI</a:t>
            </a:r>
            <a:r>
              <a:rPr lang="en-NZ" sz="1600" b="1" dirty="0"/>
              <a:t> he </a:t>
            </a:r>
            <a:r>
              <a:rPr lang="en-NZ" sz="1600" b="1" dirty="0" err="1"/>
              <a:t>hoko</a:t>
            </a:r>
            <a:r>
              <a:rPr lang="en-NZ" sz="1600" b="1" dirty="0"/>
              <a:t> ko ha </a:t>
            </a:r>
            <a:r>
              <a:rPr lang="en-NZ" sz="1600" b="1" dirty="0" err="1"/>
              <a:t>fuakava</a:t>
            </a:r>
            <a:r>
              <a:rPr lang="en-NZ" sz="1600" b="1" dirty="0"/>
              <a:t> </a:t>
            </a:r>
            <a:r>
              <a:rPr lang="en-NZ" sz="1600" b="1" dirty="0" err="1"/>
              <a:t>ʻi</a:t>
            </a:r>
            <a:r>
              <a:rPr lang="en-NZ" sz="1600" b="1" dirty="0"/>
              <a:t> he </a:t>
            </a:r>
            <a:r>
              <a:rPr lang="en-NZ" sz="1600" b="1" dirty="0" err="1"/>
              <a:t>vahaʻa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e </a:t>
            </a:r>
            <a:r>
              <a:rPr lang="en-NZ" sz="1600" b="1" dirty="0" err="1"/>
              <a:t>ʻOtua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Hono </a:t>
            </a:r>
            <a:r>
              <a:rPr lang="en-NZ" sz="1600" b="1" dirty="0" err="1"/>
              <a:t>kakai</a:t>
            </a:r>
            <a:r>
              <a:rPr lang="en-NZ" sz="1600" b="1" dirty="0"/>
              <a:t>, </a:t>
            </a:r>
            <a:r>
              <a:rPr lang="en-NZ" sz="1600" b="1" dirty="0" err="1"/>
              <a:t>naʻe</a:t>
            </a:r>
            <a:r>
              <a:rPr lang="en-NZ" sz="1600" b="1" dirty="0"/>
              <a:t> kau </a:t>
            </a:r>
            <a:r>
              <a:rPr lang="en-NZ" sz="1600" b="1" dirty="0" err="1"/>
              <a:t>foki</a:t>
            </a:r>
            <a:r>
              <a:rPr lang="en-NZ" sz="1600" b="1" dirty="0"/>
              <a:t> </a:t>
            </a:r>
            <a:r>
              <a:rPr lang="en-NZ" sz="1600" b="1" dirty="0" err="1"/>
              <a:t>ʻi</a:t>
            </a:r>
            <a:r>
              <a:rPr lang="en-NZ" sz="1600" b="1" dirty="0"/>
              <a:t> he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fono</a:t>
            </a:r>
            <a:r>
              <a:rPr lang="en-NZ" sz="1600" b="1" dirty="0"/>
              <a:t> ko </a:t>
            </a:r>
            <a:r>
              <a:rPr lang="en-NZ" sz="1600" b="1" dirty="0" err="1"/>
              <a:t>ʻeni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founga</a:t>
            </a:r>
            <a:r>
              <a:rPr lang="en-NZ" sz="1600" b="1" dirty="0"/>
              <a:t> </a:t>
            </a:r>
            <a:r>
              <a:rPr lang="en-NZ" sz="1600" b="1" dirty="0" err="1"/>
              <a:t>ʻoku</a:t>
            </a:r>
            <a:r>
              <a:rPr lang="en-NZ" sz="1600" b="1" dirty="0"/>
              <a:t> </a:t>
            </a:r>
            <a:r>
              <a:rPr lang="en-NZ" sz="1600" b="1" dirty="0" err="1"/>
              <a:t>totonu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tau </a:t>
            </a:r>
            <a:r>
              <a:rPr lang="en-NZ" sz="1600" b="1" dirty="0" err="1"/>
              <a:t>fetuʻutaki</a:t>
            </a:r>
            <a:r>
              <a:rPr lang="en-NZ" sz="1600" b="1" dirty="0"/>
              <a:t> ai </a:t>
            </a:r>
            <a:r>
              <a:rPr lang="en-NZ" sz="1600" b="1" dirty="0" err="1"/>
              <a:t>mo</a:t>
            </a:r>
            <a:r>
              <a:rPr lang="en-NZ" sz="1600" b="1" dirty="0"/>
              <a:t> Ia. </a:t>
            </a:r>
            <a:r>
              <a:rPr lang="en-NZ" sz="1600" b="1" dirty="0" err="1"/>
              <a:t>Makehe</a:t>
            </a:r>
            <a:r>
              <a:rPr lang="en-NZ" sz="1600" b="1" dirty="0"/>
              <a:t> </a:t>
            </a:r>
            <a:r>
              <a:rPr lang="en-NZ" sz="1600" b="1" dirty="0" err="1"/>
              <a:t>mei</a:t>
            </a:r>
            <a:r>
              <a:rPr lang="en-NZ" sz="1600" b="1" dirty="0"/>
              <a:t> he </a:t>
            </a:r>
            <a:r>
              <a:rPr lang="en-NZ" sz="1600" b="1" dirty="0" err="1"/>
              <a:t>maloloʻanga</a:t>
            </a:r>
            <a:r>
              <a:rPr lang="en-NZ" sz="1600" b="1" dirty="0"/>
              <a:t> </a:t>
            </a:r>
            <a:r>
              <a:rPr lang="en-NZ" sz="1600" b="1" dirty="0" err="1"/>
              <a:t>ʻo</a:t>
            </a:r>
            <a:r>
              <a:rPr lang="en-NZ" sz="1600" b="1" dirty="0"/>
              <a:t> e </a:t>
            </a:r>
            <a:r>
              <a:rPr lang="en-NZ" sz="1600" b="1" dirty="0" err="1"/>
              <a:t>Sapate</a:t>
            </a:r>
            <a:r>
              <a:rPr lang="en-NZ" sz="1600" b="1" dirty="0"/>
              <a:t>, </a:t>
            </a:r>
            <a:r>
              <a:rPr lang="en-NZ" sz="1600" b="1" dirty="0" err="1"/>
              <a:t>naʻe</a:t>
            </a:r>
            <a:r>
              <a:rPr lang="en-NZ" sz="1600" b="1" dirty="0"/>
              <a:t> </a:t>
            </a:r>
            <a:r>
              <a:rPr lang="en-NZ" sz="1600" b="1" dirty="0" err="1"/>
              <a:t>ʻi</a:t>
            </a:r>
            <a:r>
              <a:rPr lang="en-NZ" sz="1600" b="1" dirty="0"/>
              <a:t> ai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fatongia</a:t>
            </a:r>
            <a:r>
              <a:rPr lang="en-NZ" sz="1600" b="1" dirty="0"/>
              <a:t> </a:t>
            </a:r>
            <a:r>
              <a:rPr lang="en-NZ" sz="1600" b="1" dirty="0" err="1"/>
              <a:t>ke</a:t>
            </a:r>
            <a:r>
              <a:rPr lang="en-NZ" sz="1600" b="1" dirty="0"/>
              <a:t> </a:t>
            </a:r>
            <a:r>
              <a:rPr lang="en-NZ" sz="1600" b="1" dirty="0" err="1"/>
              <a:t>tauhi</a:t>
            </a:r>
            <a:r>
              <a:rPr lang="en-NZ" sz="1600" b="1" dirty="0"/>
              <a:t> </a:t>
            </a:r>
            <a:r>
              <a:rPr lang="en-NZ" sz="1600" b="1" dirty="0" err="1"/>
              <a:t>ʻa</a:t>
            </a:r>
            <a:r>
              <a:rPr lang="en-NZ" sz="1600" b="1" dirty="0"/>
              <a:t> e </a:t>
            </a:r>
            <a:r>
              <a:rPr lang="en-NZ" sz="1600" b="1" dirty="0" err="1"/>
              <a:t>ngaahi</a:t>
            </a:r>
            <a:r>
              <a:rPr lang="en-NZ" sz="1600" b="1" dirty="0"/>
              <a:t> </a:t>
            </a:r>
            <a:r>
              <a:rPr lang="en-NZ" sz="1600" b="1" dirty="0" err="1"/>
              <a:t>katoanga</a:t>
            </a:r>
            <a:r>
              <a:rPr lang="en-NZ" sz="1600" b="1" dirty="0"/>
              <a:t> </a:t>
            </a:r>
            <a:r>
              <a:rPr lang="en-NZ" sz="1600" b="1" dirty="0" err="1"/>
              <a:t>ʻoku</a:t>
            </a:r>
            <a:r>
              <a:rPr lang="en-NZ" sz="1600" b="1" dirty="0"/>
              <a:t> ne </a:t>
            </a:r>
            <a:r>
              <a:rPr lang="en-NZ" sz="1600" b="1" dirty="0" err="1"/>
              <a:t>fakamanatu</a:t>
            </a:r>
            <a:r>
              <a:rPr lang="en-NZ" sz="1600" b="1" dirty="0"/>
              <a:t> </a:t>
            </a:r>
            <a:r>
              <a:rPr lang="en-NZ" sz="1600" b="1" dirty="0" err="1"/>
              <a:t>mai</a:t>
            </a:r>
            <a:r>
              <a:rPr lang="en-NZ" sz="1600" b="1" dirty="0"/>
              <a:t>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kitautolu</a:t>
            </a:r>
            <a:r>
              <a:rPr lang="en-NZ" sz="1600" b="1" dirty="0"/>
              <a:t> </a:t>
            </a:r>
            <a:r>
              <a:rPr lang="en-NZ" sz="1600" b="1" dirty="0" err="1"/>
              <a:t>ʻetau</a:t>
            </a:r>
            <a:r>
              <a:rPr lang="en-NZ" sz="1600" b="1" dirty="0"/>
              <a:t> </a:t>
            </a:r>
            <a:r>
              <a:rPr lang="en-NZ" sz="1600" b="1" dirty="0" err="1"/>
              <a:t>fakatauʻatainaʻi</a:t>
            </a:r>
            <a:r>
              <a:rPr lang="en-NZ" sz="1600" b="1" dirty="0"/>
              <a:t> </a:t>
            </a:r>
            <a:r>
              <a:rPr lang="en-NZ" sz="1600" b="1" dirty="0" err="1"/>
              <a:t>mei</a:t>
            </a:r>
            <a:r>
              <a:rPr lang="en-NZ" sz="1600" b="1" dirty="0"/>
              <a:t> he </a:t>
            </a:r>
            <a:r>
              <a:rPr lang="en-NZ" sz="1600" b="1" dirty="0" err="1"/>
              <a:t>angahala</a:t>
            </a:r>
            <a:r>
              <a:rPr lang="en-NZ" sz="1600" b="1" dirty="0"/>
              <a:t>, </a:t>
            </a:r>
            <a:r>
              <a:rPr lang="en-NZ" sz="1600" b="1" dirty="0" err="1"/>
              <a:t>maluʻi</a:t>
            </a:r>
            <a:r>
              <a:rPr lang="en-NZ" sz="1600" b="1" dirty="0"/>
              <a:t> </a:t>
            </a:r>
            <a:r>
              <a:rPr lang="en-NZ" sz="1600" b="1" dirty="0" err="1"/>
              <a:t>fakalangi</a:t>
            </a:r>
            <a:r>
              <a:rPr lang="en-NZ" sz="1600" b="1" dirty="0"/>
              <a:t>, pea </a:t>
            </a:r>
            <a:r>
              <a:rPr lang="en-NZ" sz="1600" b="1" dirty="0" err="1"/>
              <a:t>mo</a:t>
            </a:r>
            <a:r>
              <a:rPr lang="en-NZ" sz="1600" b="1" dirty="0"/>
              <a:t> e </a:t>
            </a:r>
            <a:r>
              <a:rPr lang="en-NZ" sz="1600" b="1" dirty="0" err="1"/>
              <a:t>kahaʻu</a:t>
            </a:r>
            <a:r>
              <a:rPr lang="en-NZ" sz="1600" b="1" dirty="0"/>
              <a:t> </a:t>
            </a:r>
            <a:r>
              <a:rPr lang="en-NZ" sz="1600" b="1" dirty="0" err="1"/>
              <a:t>naunauʻia</a:t>
            </a:r>
            <a:r>
              <a:rPr lang="en-NZ" sz="1600" b="1" dirty="0"/>
              <a:t> </a:t>
            </a:r>
            <a:r>
              <a:rPr lang="en-NZ" sz="1600" b="1" dirty="0" err="1"/>
              <a:t>ʻoku</a:t>
            </a:r>
            <a:r>
              <a:rPr lang="en-NZ" sz="1600" b="1" dirty="0"/>
              <a:t> </a:t>
            </a:r>
            <a:r>
              <a:rPr lang="en-NZ" sz="1600" b="1" dirty="0" err="1"/>
              <a:t>fakatatali</a:t>
            </a:r>
            <a:r>
              <a:rPr lang="en-NZ" sz="1600" b="1" dirty="0"/>
              <a:t> </a:t>
            </a:r>
            <a:r>
              <a:rPr lang="en-NZ" sz="1600" b="1" dirty="0" err="1"/>
              <a:t>mai</a:t>
            </a:r>
            <a:r>
              <a:rPr lang="en-NZ" sz="1600" b="1" dirty="0"/>
              <a:t> </a:t>
            </a:r>
            <a:r>
              <a:rPr lang="en-NZ" sz="1600" b="1" dirty="0" err="1"/>
              <a:t>kiate</a:t>
            </a:r>
            <a:r>
              <a:rPr lang="en-NZ" sz="1600" b="1" dirty="0"/>
              <a:t> </a:t>
            </a:r>
            <a:r>
              <a:rPr lang="en-NZ" sz="1600" b="1" dirty="0" err="1"/>
              <a:t>kitautolu</a:t>
            </a:r>
            <a:r>
              <a:rPr lang="en-NZ" sz="1600" b="1" dirty="0"/>
              <a:t>.</a:t>
            </a:r>
            <a:endParaRPr lang="en" sz="16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443299"/>
            <a:ext cx="914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</a:t>
            </a:r>
            <a:r>
              <a:rPr lang="en-NZ" b="1" dirty="0" err="1"/>
              <a:t>fai</a:t>
            </a:r>
            <a:r>
              <a:rPr lang="en-NZ" b="1" dirty="0"/>
              <a:t> ha </a:t>
            </a:r>
            <a:r>
              <a:rPr lang="en-NZ" b="1" dirty="0" err="1"/>
              <a:t>fakamamafa</a:t>
            </a:r>
            <a:r>
              <a:rPr lang="en-NZ" b="1" dirty="0"/>
              <a:t> </a:t>
            </a:r>
            <a:r>
              <a:rPr lang="en-NZ" b="1" dirty="0" err="1"/>
              <a:t>makehe</a:t>
            </a:r>
            <a:r>
              <a:rPr lang="en-NZ" b="1" dirty="0"/>
              <a:t> ki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maluʻi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vaivai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fakamavahevaheʻi</a:t>
            </a:r>
            <a:r>
              <a:rPr lang="en-NZ" b="1" dirty="0"/>
              <a:t>, </a:t>
            </a:r>
            <a:r>
              <a:rPr lang="en-NZ" b="1" dirty="0" err="1"/>
              <a:t>kae</a:t>
            </a:r>
            <a:r>
              <a:rPr lang="en-NZ" b="1" dirty="0"/>
              <a:t>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ʻoange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lelei</a:t>
            </a:r>
            <a:r>
              <a:rPr lang="en-NZ" b="1" dirty="0"/>
              <a:t> </a:t>
            </a:r>
            <a:r>
              <a:rPr lang="en-NZ" b="1" dirty="0" err="1"/>
              <a:t>taʻetotonu</a:t>
            </a:r>
            <a:r>
              <a:rPr lang="en-NZ" b="1" dirty="0"/>
              <a:t>—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ko e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fakakeheʻi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fakamaau</a:t>
            </a:r>
            <a:r>
              <a:rPr lang="en-NZ" b="1" dirty="0"/>
              <a:t> </a:t>
            </a:r>
            <a:r>
              <a:rPr lang="en-NZ" b="1" dirty="0" err="1"/>
              <a:t>totonu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</a:t>
            </a:r>
            <a:r>
              <a:rPr lang="en-NZ" b="1" dirty="0" err="1"/>
              <a:t>ʻaonga</a:t>
            </a:r>
            <a:r>
              <a:rPr lang="en-NZ" b="1" dirty="0"/>
              <a:t> pe </a:t>
            </a:r>
            <a:r>
              <a:rPr lang="en-NZ" b="1" dirty="0" err="1"/>
              <a:t>maumauʻi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. 22:21-23; 23:2-3, 6).</a:t>
            </a:r>
            <a:endParaRPr lang="en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70" y="2569919"/>
            <a:ext cx="91242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ʻOku</a:t>
            </a:r>
            <a:r>
              <a:rPr lang="en-NZ" b="1" dirty="0"/>
              <a:t> kau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sipinga</a:t>
            </a:r>
            <a:r>
              <a:rPr lang="en-NZ" b="1" dirty="0"/>
              <a:t> ko </a:t>
            </a:r>
            <a:r>
              <a:rPr lang="en-NZ" b="1" dirty="0" err="1"/>
              <a:t>ʻeni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ʻohofi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monumanu</a:t>
            </a:r>
            <a:r>
              <a:rPr lang="en-NZ" b="1" dirty="0"/>
              <a:t> ki he </a:t>
            </a:r>
            <a:r>
              <a:rPr lang="en-NZ" b="1" dirty="0" err="1"/>
              <a:t>monumanu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21:35-36 ); no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nofo</a:t>
            </a:r>
            <a:r>
              <a:rPr lang="en-NZ" b="1" dirty="0"/>
              <a:t> </a:t>
            </a:r>
            <a:r>
              <a:rPr lang="en-NZ" b="1" dirty="0" err="1"/>
              <a:t>totongi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. 22:14-15 ); </a:t>
            </a:r>
            <a:r>
              <a:rPr lang="en-NZ" b="1" dirty="0" err="1"/>
              <a:t>fetuʻutaki</a:t>
            </a:r>
            <a:r>
              <a:rPr lang="en-NZ" b="1" dirty="0"/>
              <a:t> </a:t>
            </a:r>
            <a:r>
              <a:rPr lang="en-NZ" b="1" dirty="0" err="1"/>
              <a:t>kimuʻa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mali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22:16 )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FOUNGA KE MAʻU AI ʻA E IKUNA</a:t>
            </a:r>
            <a:endParaRPr lang="en" sz="4400" b="1" spc="6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3" y="674191"/>
            <a:ext cx="5829296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Vakai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ou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fekau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ha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ʻangelo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muʻomuʻa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ʻiate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leʻohi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hala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ʻomi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potu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u 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teuteu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ha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foaki</a:t>
            </a:r>
            <a:r>
              <a:rPr lang="en-NZ" sz="2000" b="1" dirty="0"/>
              <a:t> ai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ʻOtua</a:t>
            </a:r>
            <a:r>
              <a:rPr lang="en-NZ" sz="2000" b="1" dirty="0"/>
              <a:t> kia </a:t>
            </a:r>
            <a:r>
              <a:rPr lang="en-NZ" sz="2000" b="1" dirty="0" err="1"/>
              <a:t>ʻEpalahame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fonua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kau </a:t>
            </a:r>
            <a:r>
              <a:rPr lang="en-NZ" sz="2000" b="1" dirty="0" err="1"/>
              <a:t>Kenani</a:t>
            </a:r>
            <a:r>
              <a:rPr lang="en-NZ" sz="2000" b="1" dirty="0"/>
              <a:t>? "He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teʻeki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kakato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angahala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kau </a:t>
            </a:r>
            <a:r>
              <a:rPr lang="en-NZ" sz="2000" b="1" dirty="0" err="1"/>
              <a:t>ʻAmoli</a:t>
            </a:r>
            <a:r>
              <a:rPr lang="en-NZ" sz="2000" b="1" dirty="0"/>
              <a:t>" (Senesi 15:16).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198007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522866"/>
            <a:ext cx="63491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Kapau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ʻomi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</a:t>
            </a:r>
            <a:r>
              <a:rPr lang="en-NZ" sz="2000" b="1" dirty="0" err="1"/>
              <a:t>ʻOtua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ʻIsipite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tau, </a:t>
            </a:r>
            <a:r>
              <a:rPr lang="en-NZ" sz="2000" b="1" dirty="0" err="1"/>
              <a:t>fakamavaeuaʻi</a:t>
            </a:r>
            <a:r>
              <a:rPr lang="en-NZ" sz="2000" b="1" dirty="0"/>
              <a:t> </a:t>
            </a:r>
            <a:r>
              <a:rPr lang="en-NZ" sz="2000" b="1" dirty="0" err="1"/>
              <a:t>ua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tahi</a:t>
            </a:r>
            <a:r>
              <a:rPr lang="en-NZ" sz="2000" b="1" dirty="0"/>
              <a:t>, </a:t>
            </a:r>
            <a:r>
              <a:rPr lang="en-NZ" sz="2000" b="1" dirty="0" err="1"/>
              <a:t>fafanga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ʻi</a:t>
            </a:r>
            <a:r>
              <a:rPr lang="en-NZ" sz="2000" b="1" dirty="0"/>
              <a:t> he mana, pea tataki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ʻaki</a:t>
            </a:r>
            <a:r>
              <a:rPr lang="en-NZ" sz="2000" b="1" dirty="0"/>
              <a:t> </a:t>
            </a:r>
            <a:r>
              <a:rPr lang="en-NZ" sz="2000" b="1" dirty="0" err="1"/>
              <a:t>ʻEne</a:t>
            </a:r>
            <a:r>
              <a:rPr lang="en-NZ" sz="2000" b="1" dirty="0"/>
              <a:t> </a:t>
            </a:r>
            <a:r>
              <a:rPr lang="en-NZ" sz="2000" b="1" dirty="0" err="1"/>
              <a:t>ʻAngelo</a:t>
            </a:r>
            <a:r>
              <a:rPr lang="en-NZ" sz="2000" b="1" dirty="0"/>
              <a:t>... he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nai</a:t>
            </a:r>
            <a:r>
              <a:rPr lang="en-NZ" sz="2000" b="1" dirty="0"/>
              <a:t> </a:t>
            </a:r>
            <a:r>
              <a:rPr lang="en-NZ" sz="2000" b="1" dirty="0" err="1"/>
              <a:t>te</a:t>
            </a:r>
            <a:r>
              <a:rPr lang="en-NZ" sz="2000" b="1" dirty="0"/>
              <a:t> Ne lava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foaki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</a:t>
            </a:r>
            <a:r>
              <a:rPr lang="en-NZ" sz="2000" b="1" dirty="0" err="1"/>
              <a:t>Kenani</a:t>
            </a:r>
            <a:r>
              <a:rPr lang="en-NZ" sz="2000" b="1" dirty="0"/>
              <a:t> </a:t>
            </a:r>
            <a:r>
              <a:rPr lang="en-NZ" sz="2000" b="1" dirty="0" err="1"/>
              <a:t>taʻe</a:t>
            </a:r>
            <a:r>
              <a:rPr lang="en-NZ" sz="2000" b="1" dirty="0"/>
              <a:t> fie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tauʻi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?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6677" y="2574557"/>
            <a:ext cx="621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ha </a:t>
            </a:r>
            <a:r>
              <a:rPr lang="en-NZ" sz="2000" b="1" dirty="0" err="1"/>
              <a:t>senituli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fa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ʻaloʻofa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liliu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he kau </a:t>
            </a:r>
            <a:r>
              <a:rPr lang="en-NZ" sz="2000" b="1" dirty="0" err="1"/>
              <a:t>Kenani</a:t>
            </a:r>
            <a:r>
              <a:rPr lang="en-NZ" sz="2000" b="1" dirty="0"/>
              <a:t> </a:t>
            </a:r>
            <a:r>
              <a:rPr lang="en-NZ" sz="2000" b="1" dirty="0" err="1"/>
              <a:t>ʻenau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founga</a:t>
            </a:r>
            <a:r>
              <a:rPr lang="en-NZ" sz="2000" b="1" dirty="0"/>
              <a:t>. Kuo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foaki</a:t>
            </a:r>
            <a:r>
              <a:rPr lang="en-NZ" sz="2000" b="1" dirty="0"/>
              <a:t>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fonua</a:t>
            </a:r>
            <a:r>
              <a:rPr lang="en-NZ" sz="2000" b="1" dirty="0"/>
              <a:t> ki </a:t>
            </a:r>
            <a:r>
              <a:rPr lang="en-NZ" sz="2000" b="1" dirty="0" err="1"/>
              <a:t>ʻIsileli</a:t>
            </a:r>
            <a:r>
              <a:rPr lang="en-NZ" sz="2000" b="1" dirty="0"/>
              <a:t>... </a:t>
            </a:r>
            <a:r>
              <a:rPr lang="en-NZ" sz="2000" b="1" dirty="0" err="1"/>
              <a:t>melino</a:t>
            </a:r>
            <a:r>
              <a:rPr lang="en-NZ" sz="2000" b="1" dirty="0"/>
              <a:t>! (</a:t>
            </a:r>
            <a:r>
              <a:rPr lang="en-NZ" sz="2000" b="1" dirty="0" err="1"/>
              <a:t>ʻEkesotosi</a:t>
            </a:r>
            <a:r>
              <a:rPr lang="en-NZ" sz="2000" b="1" dirty="0"/>
              <a:t> 13:17)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3000" b="1" dirty="0">
                <a:latin typeface="Constantia" panose="02030602050306030303" pitchFamily="18" charset="0"/>
              </a:rPr>
              <a:t>"Kuo </a:t>
            </a:r>
            <a:r>
              <a:rPr lang="en-NZ" sz="3000" b="1" dirty="0" err="1">
                <a:latin typeface="Constantia" panose="02030602050306030303" pitchFamily="18" charset="0"/>
              </a:rPr>
              <a:t>fakatolonga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mai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ʻa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fono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ʻa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ʻOtuá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ʻi</a:t>
            </a:r>
            <a:r>
              <a:rPr lang="en-NZ" sz="3000" b="1" dirty="0">
                <a:latin typeface="Constantia" panose="02030602050306030303" pitchFamily="18" charset="0"/>
              </a:rPr>
              <a:t> he </a:t>
            </a:r>
            <a:r>
              <a:rPr lang="en-NZ" sz="3000" b="1" dirty="0" err="1">
                <a:latin typeface="Constantia" panose="02030602050306030303" pitchFamily="18" charset="0"/>
              </a:rPr>
              <a:t>ngaahi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kuongá</a:t>
            </a:r>
            <a:r>
              <a:rPr lang="en-NZ" sz="3000" b="1" dirty="0">
                <a:latin typeface="Constantia" panose="02030602050306030303" pitchFamily="18" charset="0"/>
              </a:rPr>
              <a:t> ko e </a:t>
            </a:r>
            <a:r>
              <a:rPr lang="en-NZ" sz="3000" b="1" dirty="0" err="1">
                <a:latin typeface="Constantia" panose="02030602050306030303" pitchFamily="18" charset="0"/>
              </a:rPr>
              <a:t>tuʻunga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moʻui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māʻolunga</a:t>
            </a:r>
            <a:r>
              <a:rPr lang="en-NZ" sz="3000" b="1" dirty="0">
                <a:latin typeface="Constantia" panose="02030602050306030303" pitchFamily="18" charset="0"/>
              </a:rPr>
              <a:t> taha </a:t>
            </a:r>
            <a:r>
              <a:rPr lang="en-NZ" sz="3000" b="1" dirty="0" err="1">
                <a:latin typeface="Constantia" panose="02030602050306030303" pitchFamily="18" charset="0"/>
              </a:rPr>
              <a:t>ia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ʻo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angamaʻá</a:t>
            </a:r>
            <a:r>
              <a:rPr lang="en-NZ" sz="3000" b="1" dirty="0">
                <a:latin typeface="Constantia" panose="02030602050306030303" pitchFamily="18" charset="0"/>
              </a:rPr>
              <a:t>. </a:t>
            </a:r>
            <a:r>
              <a:rPr lang="en-NZ" sz="3000" b="1" dirty="0" err="1">
                <a:latin typeface="Constantia" panose="02030602050306030303" pitchFamily="18" charset="0"/>
              </a:rPr>
              <a:t>ʻOku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ʻikai</a:t>
            </a:r>
            <a:r>
              <a:rPr lang="en-NZ" sz="3000" b="1" dirty="0">
                <a:latin typeface="Constantia" panose="02030602050306030303" pitchFamily="18" charset="0"/>
              </a:rPr>
              <a:t> lava </a:t>
            </a:r>
            <a:r>
              <a:rPr lang="en-NZ" sz="3000" b="1" dirty="0" err="1">
                <a:latin typeface="Constantia" panose="02030602050306030303" pitchFamily="18" charset="0"/>
              </a:rPr>
              <a:t>ʻe</a:t>
            </a:r>
            <a:r>
              <a:rPr lang="en-NZ" sz="3000" b="1" dirty="0">
                <a:latin typeface="Constantia" panose="02030602050306030303" pitchFamily="18" charset="0"/>
              </a:rPr>
              <a:t> he </a:t>
            </a:r>
            <a:r>
              <a:rPr lang="en-NZ" sz="3000" b="1" dirty="0" err="1">
                <a:latin typeface="Constantia" panose="02030602050306030303" pitchFamily="18" charset="0"/>
              </a:rPr>
              <a:t>ngaahi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faʻu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fakasaienisi</a:t>
            </a:r>
            <a:r>
              <a:rPr lang="en-NZ" sz="3000" b="1" dirty="0">
                <a:latin typeface="Constantia" panose="02030602050306030303" pitchFamily="18" charset="0"/>
              </a:rPr>
              <a:t> pe </a:t>
            </a:r>
            <a:r>
              <a:rPr lang="en-NZ" sz="3000" b="1" dirty="0" err="1">
                <a:latin typeface="Constantia" panose="02030602050306030303" pitchFamily="18" charset="0"/>
              </a:rPr>
              <a:t>fakakaukau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ʻa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ngaahi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ʻatamai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lelei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ʻo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ʻiloʻi</a:t>
            </a:r>
            <a:r>
              <a:rPr lang="en-NZ" sz="3000" b="1" dirty="0">
                <a:latin typeface="Constantia" panose="02030602050306030303" pitchFamily="18" charset="0"/>
              </a:rPr>
              <a:t> ha </a:t>
            </a:r>
            <a:r>
              <a:rPr lang="en-NZ" sz="3000" b="1" dirty="0" err="1">
                <a:latin typeface="Constantia" panose="02030602050306030303" pitchFamily="18" charset="0"/>
              </a:rPr>
              <a:t>fatongia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mahuʻinga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ʻe</a:t>
            </a:r>
            <a:r>
              <a:rPr lang="en-NZ" sz="3000" b="1" dirty="0">
                <a:latin typeface="Constantia" panose="02030602050306030303" pitchFamily="18" charset="0"/>
              </a:rPr>
              <a:t> taha </a:t>
            </a:r>
            <a:r>
              <a:rPr lang="en-NZ" sz="3000" b="1" dirty="0" err="1">
                <a:latin typeface="Constantia" panose="02030602050306030303" pitchFamily="18" charset="0"/>
              </a:rPr>
              <a:t>ʻoku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ʻikai</a:t>
            </a:r>
            <a:r>
              <a:rPr lang="en-NZ" sz="3000" b="1" dirty="0">
                <a:latin typeface="Constantia" panose="02030602050306030303" pitchFamily="18" charset="0"/>
              </a:rPr>
              <a:t> kau ki ai </a:t>
            </a:r>
            <a:r>
              <a:rPr lang="en-NZ" sz="3000" b="1" dirty="0" err="1">
                <a:latin typeface="Constantia" panose="02030602050306030303" pitchFamily="18" charset="0"/>
              </a:rPr>
              <a:t>ʻa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lao</a:t>
            </a:r>
            <a:r>
              <a:rPr lang="en-NZ" sz="3000" b="1" dirty="0">
                <a:latin typeface="Constantia" panose="02030602050306030303" pitchFamily="18" charset="0"/>
              </a:rPr>
              <a:t> ko </a:t>
            </a:r>
            <a:r>
              <a:rPr lang="en-NZ" sz="3000" b="1" dirty="0" err="1">
                <a:latin typeface="Constantia" panose="02030602050306030303" pitchFamily="18" charset="0"/>
              </a:rPr>
              <a:t>ʻeni</a:t>
            </a:r>
            <a:r>
              <a:rPr lang="en-NZ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NZ" sz="3000" b="1" dirty="0">
                <a:latin typeface="Constantia" panose="02030602050306030303" pitchFamily="18" charset="0"/>
              </a:rPr>
              <a:t>Ko e </a:t>
            </a:r>
            <a:r>
              <a:rPr lang="en-NZ" sz="3000" b="1" dirty="0" err="1">
                <a:latin typeface="Constantia" panose="02030602050306030303" pitchFamily="18" charset="0"/>
              </a:rPr>
              <a:t>fono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ʻa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ʻOtua</a:t>
            </a:r>
            <a:r>
              <a:rPr lang="en-NZ" sz="3000" b="1" dirty="0">
                <a:latin typeface="Constantia" panose="02030602050306030303" pitchFamily="18" charset="0"/>
              </a:rPr>
              <a:t> ko e </a:t>
            </a:r>
            <a:r>
              <a:rPr lang="en-NZ" sz="3000" b="1" dirty="0" err="1">
                <a:latin typeface="Constantia" panose="02030602050306030303" pitchFamily="18" charset="0"/>
              </a:rPr>
              <a:t>malu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ia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ʻo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moʻui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mo</a:t>
            </a:r>
            <a:r>
              <a:rPr lang="en-NZ" sz="3000" b="1" dirty="0">
                <a:latin typeface="Constantia" panose="02030602050306030303" pitchFamily="18" charset="0"/>
              </a:rPr>
              <a:t> e koloa pea </a:t>
            </a:r>
            <a:r>
              <a:rPr lang="en-NZ" sz="3000" b="1" dirty="0" err="1">
                <a:latin typeface="Constantia" panose="02030602050306030303" pitchFamily="18" charset="0"/>
              </a:rPr>
              <a:t>mo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melino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mo</a:t>
            </a:r>
            <a:r>
              <a:rPr lang="en-NZ" sz="3000" b="1" dirty="0">
                <a:latin typeface="Constantia" panose="02030602050306030303" pitchFamily="18" charset="0"/>
              </a:rPr>
              <a:t> e </a:t>
            </a:r>
            <a:r>
              <a:rPr lang="en-NZ" sz="3000" b="1" dirty="0" err="1">
                <a:latin typeface="Constantia" panose="02030602050306030303" pitchFamily="18" charset="0"/>
              </a:rPr>
              <a:t>fiefia</a:t>
            </a:r>
            <a:r>
              <a:rPr lang="en-NZ" sz="3000" b="1" dirty="0">
                <a:latin typeface="Constantia" panose="02030602050306030303" pitchFamily="18" charset="0"/>
              </a:rPr>
              <a:t>. </a:t>
            </a:r>
            <a:r>
              <a:rPr lang="en-NZ" sz="3000" b="1" dirty="0" err="1">
                <a:latin typeface="Constantia" panose="02030602050306030303" pitchFamily="18" charset="0"/>
              </a:rPr>
              <a:t>Naʻe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foaki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mai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ia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ke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fakapapauʻi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ʻetau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lelei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lolotonga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mo</a:t>
            </a:r>
            <a:r>
              <a:rPr lang="en-NZ" sz="3000" b="1" dirty="0">
                <a:latin typeface="Constantia" panose="02030602050306030303" pitchFamily="18" charset="0"/>
              </a:rPr>
              <a:t> </a:t>
            </a:r>
            <a:r>
              <a:rPr lang="en-NZ" sz="3000" b="1" dirty="0" err="1">
                <a:latin typeface="Constantia" panose="02030602050306030303" pitchFamily="18" charset="0"/>
              </a:rPr>
              <a:t>taʻengata</a:t>
            </a:r>
            <a:r>
              <a:rPr lang="en-NZ" sz="3000" b="1" dirty="0">
                <a:latin typeface="Constantia" panose="02030602050306030303" pitchFamily="18" charset="0"/>
              </a:rPr>
              <a:t>."</a:t>
            </a:r>
            <a:endParaRPr lang="en" sz="30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731143" y="5961459"/>
            <a:ext cx="3605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Ko e Sio ki </a:t>
            </a:r>
            <a:r>
              <a:rPr lang="en-US" sz="1600" b="1" dirty="0" err="1"/>
              <a:t>ʻOlunga</a:t>
            </a:r>
            <a:r>
              <a:rPr lang="en-US" sz="1600" b="1" dirty="0"/>
              <a:t>. 7 </a:t>
            </a:r>
            <a:r>
              <a:rPr lang="en-US" sz="1600" b="1" dirty="0" err="1"/>
              <a:t>ʻOkatopa</a:t>
            </a:r>
            <a:r>
              <a:rPr lang="en-US" sz="1600" b="1" dirty="0"/>
              <a:t>)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FOUNGA KE MAHINO AI ʻA E LAO</a:t>
            </a:r>
            <a:endParaRPr lang="en" sz="5400" b="1" spc="300" dirty="0">
              <a:ln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7754</TotalTime>
  <Words>1955</Words>
  <Application>Microsoft Office PowerPoint</Application>
  <PresentationFormat>Panorámica</PresentationFormat>
  <Paragraphs>71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115</cp:revision>
  <dcterms:created xsi:type="dcterms:W3CDTF">2025-07-23T17:54:44Z</dcterms:created>
  <dcterms:modified xsi:type="dcterms:W3CDTF">2025-08-27T17:06:14Z</dcterms:modified>
</cp:coreProperties>
</file>