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NZ" sz="1600" b="1" spc="300" dirty="0" err="1">
              <a:solidFill>
                <a:schemeClr val="tx1"/>
              </a:solidFill>
            </a:rPr>
            <a:t>Pesaleli</a:t>
          </a:r>
          <a:r>
            <a:rPr lang="en-NZ" sz="1600" b="1" spc="300" dirty="0">
              <a:solidFill>
                <a:schemeClr val="tx1"/>
              </a:solidFill>
            </a:rPr>
            <a:t>, </a:t>
          </a:r>
          <a:r>
            <a:rPr lang="en-NZ" sz="1600" b="1" spc="300" dirty="0" err="1">
              <a:solidFill>
                <a:schemeClr val="tx1"/>
              </a:solidFill>
            </a:rPr>
            <a:t>ʻa</a:t>
          </a:r>
          <a:r>
            <a:rPr lang="en-NZ" sz="1600" b="1" spc="300" dirty="0">
              <a:solidFill>
                <a:schemeClr val="tx1"/>
              </a:solidFill>
            </a:rPr>
            <a:t> </a:t>
          </a:r>
          <a:r>
            <a:rPr lang="en-NZ" sz="1600" b="1" spc="300" dirty="0" err="1">
              <a:solidFill>
                <a:schemeClr val="tx1"/>
              </a:solidFill>
            </a:rPr>
            <a:t>ia</a:t>
          </a:r>
          <a:r>
            <a:rPr lang="en-NZ" sz="1600" b="1" spc="300" dirty="0">
              <a:solidFill>
                <a:schemeClr val="tx1"/>
              </a:solidFill>
            </a:rPr>
            <a:t> </a:t>
          </a:r>
          <a:r>
            <a:rPr lang="en-NZ" sz="1600" b="1" spc="300" dirty="0" err="1">
              <a:solidFill>
                <a:schemeClr val="tx1"/>
              </a:solidFill>
            </a:rPr>
            <a:t>naʻa</a:t>
          </a:r>
          <a:r>
            <a:rPr lang="en-NZ" sz="1600" b="1" spc="300" dirty="0">
              <a:solidFill>
                <a:schemeClr val="tx1"/>
              </a:solidFill>
            </a:rPr>
            <a:t> ne tataki </a:t>
          </a:r>
          <a:r>
            <a:rPr lang="en-NZ" sz="1600" b="1" spc="300" dirty="0" err="1">
              <a:solidFill>
                <a:schemeClr val="tx1"/>
              </a:solidFill>
            </a:rPr>
            <a:t>ʻa</a:t>
          </a:r>
          <a:r>
            <a:rPr lang="en-NZ" sz="1600" b="1" spc="300" dirty="0">
              <a:solidFill>
                <a:schemeClr val="tx1"/>
              </a:solidFill>
            </a:rPr>
            <a:t> e </a:t>
          </a:r>
          <a:r>
            <a:rPr lang="en-NZ" sz="1600" b="1" spc="300" dirty="0" err="1">
              <a:solidFill>
                <a:schemeClr val="tx1"/>
              </a:solidFill>
            </a:rPr>
            <a:t>ngaue</a:t>
          </a:r>
          <a:r>
            <a:rPr lang="en-NZ" sz="1600" b="1" spc="300" dirty="0">
              <a:solidFill>
                <a:schemeClr val="tx1"/>
              </a:solidFill>
            </a:rPr>
            <a:t> </a:t>
          </a:r>
          <a:r>
            <a:rPr lang="en-NZ" sz="1600" b="1" spc="300" dirty="0" err="1">
              <a:solidFill>
                <a:schemeClr val="tx1"/>
              </a:solidFill>
            </a:rPr>
            <a:t>kotoa</a:t>
          </a:r>
          <a:r>
            <a:rPr lang="en-NZ" sz="1600" b="1" spc="300" dirty="0">
              <a:solidFill>
                <a:schemeClr val="tx1"/>
              </a:solidFill>
            </a:rPr>
            <a:t> (</a:t>
          </a:r>
          <a:r>
            <a:rPr lang="en-NZ" sz="1600" b="1" spc="300" dirty="0" err="1">
              <a:solidFill>
                <a:schemeClr val="tx1"/>
              </a:solidFill>
            </a:rPr>
            <a:t>ʻEkesotosi</a:t>
          </a:r>
          <a:r>
            <a:rPr lang="en-NZ" sz="1600" b="1" spc="300" dirty="0">
              <a:solidFill>
                <a:schemeClr val="tx1"/>
              </a:solidFill>
            </a:rPr>
            <a:t> 31:2)</a:t>
          </a:r>
          <a:endParaRPr lang="es-ES" sz="16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NZ" sz="1600" b="1" spc="300" dirty="0" err="1">
              <a:solidFill>
                <a:schemeClr val="tx1"/>
              </a:solidFill>
            </a:rPr>
            <a:t>ʻAholiape</a:t>
          </a:r>
          <a:r>
            <a:rPr lang="en-NZ" sz="1600" b="1" spc="300" dirty="0">
              <a:solidFill>
                <a:schemeClr val="tx1"/>
              </a:solidFill>
            </a:rPr>
            <a:t>, </a:t>
          </a:r>
          <a:r>
            <a:rPr lang="en-NZ" sz="1600" b="1" spc="300" dirty="0" err="1">
              <a:solidFill>
                <a:schemeClr val="tx1"/>
              </a:solidFill>
            </a:rPr>
            <a:t>ʻa</a:t>
          </a:r>
          <a:r>
            <a:rPr lang="en-NZ" sz="1600" b="1" spc="300" dirty="0">
              <a:solidFill>
                <a:schemeClr val="tx1"/>
              </a:solidFill>
            </a:rPr>
            <a:t> </a:t>
          </a:r>
          <a:r>
            <a:rPr lang="en-NZ" sz="1600" b="1" spc="300" dirty="0" err="1">
              <a:solidFill>
                <a:schemeClr val="tx1"/>
              </a:solidFill>
            </a:rPr>
            <a:t>ia</a:t>
          </a:r>
          <a:r>
            <a:rPr lang="en-NZ" sz="1600" b="1" spc="300" dirty="0">
              <a:solidFill>
                <a:schemeClr val="tx1"/>
              </a:solidFill>
            </a:rPr>
            <a:t> ko </a:t>
          </a:r>
          <a:r>
            <a:rPr lang="en-NZ" sz="1600" b="1" spc="300" dirty="0" err="1">
              <a:solidFill>
                <a:schemeClr val="tx1"/>
              </a:solidFill>
            </a:rPr>
            <a:t>hono</a:t>
          </a:r>
          <a:r>
            <a:rPr lang="en-NZ" sz="1600" b="1" spc="300" dirty="0">
              <a:solidFill>
                <a:schemeClr val="tx1"/>
              </a:solidFill>
            </a:rPr>
            <a:t> </a:t>
          </a:r>
          <a:r>
            <a:rPr lang="en-NZ" sz="1600" b="1" spc="300" dirty="0" err="1">
              <a:solidFill>
                <a:schemeClr val="tx1"/>
              </a:solidFill>
            </a:rPr>
            <a:t>tokoni</a:t>
          </a:r>
          <a:r>
            <a:rPr lang="en-NZ" sz="1600" b="1" spc="300" dirty="0">
              <a:solidFill>
                <a:schemeClr val="tx1"/>
              </a:solidFill>
            </a:rPr>
            <a:t> </a:t>
          </a:r>
          <a:r>
            <a:rPr lang="en-NZ" sz="1600" b="1" spc="300" dirty="0" err="1">
              <a:solidFill>
                <a:schemeClr val="tx1"/>
              </a:solidFill>
            </a:rPr>
            <a:t>lahi</a:t>
          </a:r>
          <a:r>
            <a:rPr lang="en-NZ" sz="1600" b="1" spc="300" dirty="0">
              <a:solidFill>
                <a:schemeClr val="tx1"/>
              </a:solidFill>
            </a:rPr>
            <a:t> (</a:t>
          </a:r>
          <a:r>
            <a:rPr lang="en-NZ" sz="1600" b="1" spc="300" dirty="0" err="1">
              <a:solidFill>
                <a:schemeClr val="tx1"/>
              </a:solidFill>
            </a:rPr>
            <a:t>ʻEkesotosi</a:t>
          </a:r>
          <a:r>
            <a:rPr lang="en-NZ" sz="1600" b="1" spc="300" dirty="0">
              <a:solidFill>
                <a:schemeClr val="tx1"/>
              </a:solidFill>
            </a:rPr>
            <a:t> 31:6a)</a:t>
          </a:r>
          <a:endParaRPr lang="es-ES" sz="16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fi-FI" sz="1600" b="1" spc="300" dirty="0">
              <a:solidFill>
                <a:schemeClr val="tx1"/>
              </a:solidFill>
            </a:rPr>
            <a:t>Ko e kakai kehe naʻa nau tokoni ʻi he ngaue (ʻEkesotosi 31:6e)</a:t>
          </a:r>
          <a:endParaRPr lang="es-ES" sz="16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46947" custScaleY="129702">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46948" custScaleY="113386" custLinFactNeighborX="2966" custLinFactNeighborY="-31859">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103099" y="2"/>
          <a:ext cx="8836604" cy="335122"/>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938" tIns="60960" rIns="113792" bIns="60960" numCol="1" spcCol="1270" anchor="ctr" anchorCtr="0">
          <a:noAutofit/>
        </a:bodyPr>
        <a:lstStyle/>
        <a:p>
          <a:pPr marL="0" lvl="0" indent="0" algn="ctr" defTabSz="711200">
            <a:lnSpc>
              <a:spcPct val="90000"/>
            </a:lnSpc>
            <a:spcBef>
              <a:spcPct val="0"/>
            </a:spcBef>
            <a:spcAft>
              <a:spcPct val="35000"/>
            </a:spcAft>
            <a:buNone/>
          </a:pPr>
          <a:r>
            <a:rPr lang="en-NZ" sz="1600" b="1" kern="1200" spc="300" dirty="0" err="1">
              <a:solidFill>
                <a:schemeClr val="tx1"/>
              </a:solidFill>
            </a:rPr>
            <a:t>Pesaleli</a:t>
          </a:r>
          <a:r>
            <a:rPr lang="en-NZ" sz="1600" b="1" kern="1200" spc="300" dirty="0">
              <a:solidFill>
                <a:schemeClr val="tx1"/>
              </a:solidFill>
            </a:rPr>
            <a:t>, </a:t>
          </a:r>
          <a:r>
            <a:rPr lang="en-NZ" sz="1600" b="1" kern="1200" spc="300" dirty="0" err="1">
              <a:solidFill>
                <a:schemeClr val="tx1"/>
              </a:solidFill>
            </a:rPr>
            <a:t>ʻa</a:t>
          </a:r>
          <a:r>
            <a:rPr lang="en-NZ" sz="1600" b="1" kern="1200" spc="300" dirty="0">
              <a:solidFill>
                <a:schemeClr val="tx1"/>
              </a:solidFill>
            </a:rPr>
            <a:t> </a:t>
          </a:r>
          <a:r>
            <a:rPr lang="en-NZ" sz="1600" b="1" kern="1200" spc="300" dirty="0" err="1">
              <a:solidFill>
                <a:schemeClr val="tx1"/>
              </a:solidFill>
            </a:rPr>
            <a:t>ia</a:t>
          </a:r>
          <a:r>
            <a:rPr lang="en-NZ" sz="1600" b="1" kern="1200" spc="300" dirty="0">
              <a:solidFill>
                <a:schemeClr val="tx1"/>
              </a:solidFill>
            </a:rPr>
            <a:t> </a:t>
          </a:r>
          <a:r>
            <a:rPr lang="en-NZ" sz="1600" b="1" kern="1200" spc="300" dirty="0" err="1">
              <a:solidFill>
                <a:schemeClr val="tx1"/>
              </a:solidFill>
            </a:rPr>
            <a:t>naʻa</a:t>
          </a:r>
          <a:r>
            <a:rPr lang="en-NZ" sz="1600" b="1" kern="1200" spc="300" dirty="0">
              <a:solidFill>
                <a:schemeClr val="tx1"/>
              </a:solidFill>
            </a:rPr>
            <a:t> ne tataki </a:t>
          </a:r>
          <a:r>
            <a:rPr lang="en-NZ" sz="1600" b="1" kern="1200" spc="300" dirty="0" err="1">
              <a:solidFill>
                <a:schemeClr val="tx1"/>
              </a:solidFill>
            </a:rPr>
            <a:t>ʻa</a:t>
          </a:r>
          <a:r>
            <a:rPr lang="en-NZ" sz="1600" b="1" kern="1200" spc="300" dirty="0">
              <a:solidFill>
                <a:schemeClr val="tx1"/>
              </a:solidFill>
            </a:rPr>
            <a:t> e </a:t>
          </a:r>
          <a:r>
            <a:rPr lang="en-NZ" sz="1600" b="1" kern="1200" spc="300" dirty="0" err="1">
              <a:solidFill>
                <a:schemeClr val="tx1"/>
              </a:solidFill>
            </a:rPr>
            <a:t>ngaue</a:t>
          </a:r>
          <a:r>
            <a:rPr lang="en-NZ" sz="1600" b="1" kern="1200" spc="300" dirty="0">
              <a:solidFill>
                <a:schemeClr val="tx1"/>
              </a:solidFill>
            </a:rPr>
            <a:t> </a:t>
          </a:r>
          <a:r>
            <a:rPr lang="en-NZ" sz="1600" b="1" kern="1200" spc="300" dirty="0" err="1">
              <a:solidFill>
                <a:schemeClr val="tx1"/>
              </a:solidFill>
            </a:rPr>
            <a:t>kotoa</a:t>
          </a:r>
          <a:r>
            <a:rPr lang="en-NZ" sz="1600" b="1" kern="1200" spc="300" dirty="0">
              <a:solidFill>
                <a:schemeClr val="tx1"/>
              </a:solidFill>
            </a:rPr>
            <a:t> (</a:t>
          </a:r>
          <a:r>
            <a:rPr lang="en-NZ" sz="1600" b="1" kern="1200" spc="300" dirty="0" err="1">
              <a:solidFill>
                <a:schemeClr val="tx1"/>
              </a:solidFill>
            </a:rPr>
            <a:t>ʻEkesotosi</a:t>
          </a:r>
          <a:r>
            <a:rPr lang="en-NZ" sz="1600" b="1" kern="1200" spc="300" dirty="0">
              <a:solidFill>
                <a:schemeClr val="tx1"/>
              </a:solidFill>
            </a:rPr>
            <a:t> 31:2)</a:t>
          </a:r>
          <a:endParaRPr lang="es-ES" sz="1600" kern="1200" spc="300" dirty="0">
            <a:solidFill>
              <a:schemeClr val="tx1"/>
            </a:solidFill>
          </a:endParaRPr>
        </a:p>
      </dsp:txBody>
      <dsp:txXfrm rot="10800000">
        <a:off x="186879" y="2"/>
        <a:ext cx="8752824" cy="335122"/>
      </dsp:txXfrm>
    </dsp:sp>
    <dsp:sp modelId="{EF3CCA59-81A0-4CFB-9BD7-693127657E33}">
      <dsp:nvSpPr>
        <dsp:cNvPr id="0" name=""/>
        <dsp:cNvSpPr/>
      </dsp:nvSpPr>
      <dsp:spPr>
        <a:xfrm>
          <a:off x="267894" y="38374"/>
          <a:ext cx="258379" cy="258379"/>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99720"/>
          <a:ext cx="8246744" cy="258379"/>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938" tIns="60960" rIns="113792" bIns="60960" numCol="1" spcCol="1270" anchor="ctr" anchorCtr="0">
          <a:noAutofit/>
        </a:bodyPr>
        <a:lstStyle/>
        <a:p>
          <a:pPr marL="0" lvl="0" indent="0" algn="ctr" defTabSz="711200">
            <a:lnSpc>
              <a:spcPct val="90000"/>
            </a:lnSpc>
            <a:spcBef>
              <a:spcPct val="0"/>
            </a:spcBef>
            <a:spcAft>
              <a:spcPct val="35000"/>
            </a:spcAft>
            <a:buNone/>
          </a:pPr>
          <a:r>
            <a:rPr lang="en-NZ" sz="1600" b="1" kern="1200" spc="300" dirty="0" err="1">
              <a:solidFill>
                <a:schemeClr val="tx1"/>
              </a:solidFill>
            </a:rPr>
            <a:t>ʻAholiape</a:t>
          </a:r>
          <a:r>
            <a:rPr lang="en-NZ" sz="1600" b="1" kern="1200" spc="300" dirty="0">
              <a:solidFill>
                <a:schemeClr val="tx1"/>
              </a:solidFill>
            </a:rPr>
            <a:t>, </a:t>
          </a:r>
          <a:r>
            <a:rPr lang="en-NZ" sz="1600" b="1" kern="1200" spc="300" dirty="0" err="1">
              <a:solidFill>
                <a:schemeClr val="tx1"/>
              </a:solidFill>
            </a:rPr>
            <a:t>ʻa</a:t>
          </a:r>
          <a:r>
            <a:rPr lang="en-NZ" sz="1600" b="1" kern="1200" spc="300" dirty="0">
              <a:solidFill>
                <a:schemeClr val="tx1"/>
              </a:solidFill>
            </a:rPr>
            <a:t> </a:t>
          </a:r>
          <a:r>
            <a:rPr lang="en-NZ" sz="1600" b="1" kern="1200" spc="300" dirty="0" err="1">
              <a:solidFill>
                <a:schemeClr val="tx1"/>
              </a:solidFill>
            </a:rPr>
            <a:t>ia</a:t>
          </a:r>
          <a:r>
            <a:rPr lang="en-NZ" sz="1600" b="1" kern="1200" spc="300" dirty="0">
              <a:solidFill>
                <a:schemeClr val="tx1"/>
              </a:solidFill>
            </a:rPr>
            <a:t> ko </a:t>
          </a:r>
          <a:r>
            <a:rPr lang="en-NZ" sz="1600" b="1" kern="1200" spc="300" dirty="0" err="1">
              <a:solidFill>
                <a:schemeClr val="tx1"/>
              </a:solidFill>
            </a:rPr>
            <a:t>hono</a:t>
          </a:r>
          <a:r>
            <a:rPr lang="en-NZ" sz="1600" b="1" kern="1200" spc="300" dirty="0">
              <a:solidFill>
                <a:schemeClr val="tx1"/>
              </a:solidFill>
            </a:rPr>
            <a:t> </a:t>
          </a:r>
          <a:r>
            <a:rPr lang="en-NZ" sz="1600" b="1" kern="1200" spc="300" dirty="0" err="1">
              <a:solidFill>
                <a:schemeClr val="tx1"/>
              </a:solidFill>
            </a:rPr>
            <a:t>tokoni</a:t>
          </a:r>
          <a:r>
            <a:rPr lang="en-NZ" sz="1600" b="1" kern="1200" spc="300" dirty="0">
              <a:solidFill>
                <a:schemeClr val="tx1"/>
              </a:solidFill>
            </a:rPr>
            <a:t> </a:t>
          </a:r>
          <a:r>
            <a:rPr lang="en-NZ" sz="1600" b="1" kern="1200" spc="300" dirty="0" err="1">
              <a:solidFill>
                <a:schemeClr val="tx1"/>
              </a:solidFill>
            </a:rPr>
            <a:t>lahi</a:t>
          </a:r>
          <a:r>
            <a:rPr lang="en-NZ" sz="1600" b="1" kern="1200" spc="300" dirty="0">
              <a:solidFill>
                <a:schemeClr val="tx1"/>
              </a:solidFill>
            </a:rPr>
            <a:t> (</a:t>
          </a:r>
          <a:r>
            <a:rPr lang="en-NZ" sz="1600" b="1" kern="1200" spc="300" dirty="0" err="1">
              <a:solidFill>
                <a:schemeClr val="tx1"/>
              </a:solidFill>
            </a:rPr>
            <a:t>ʻEkesotosi</a:t>
          </a:r>
          <a:r>
            <a:rPr lang="en-NZ" sz="1600" b="1" kern="1200" spc="300" dirty="0">
              <a:solidFill>
                <a:schemeClr val="tx1"/>
              </a:solidFill>
            </a:rPr>
            <a:t> 31:6a)</a:t>
          </a:r>
          <a:endParaRPr lang="es-ES" sz="1600" kern="1200" spc="300" dirty="0">
            <a:solidFill>
              <a:schemeClr val="tx1"/>
            </a:solidFill>
          </a:endParaRPr>
        </a:p>
      </dsp:txBody>
      <dsp:txXfrm rot="10800000">
        <a:off x="462624" y="399720"/>
        <a:ext cx="8182149" cy="258379"/>
      </dsp:txXfrm>
    </dsp:sp>
    <dsp:sp modelId="{95EC20E9-3580-42EE-8128-37BE0DCED7C8}">
      <dsp:nvSpPr>
        <dsp:cNvPr id="0" name=""/>
        <dsp:cNvSpPr/>
      </dsp:nvSpPr>
      <dsp:spPr>
        <a:xfrm>
          <a:off x="267894" y="399720"/>
          <a:ext cx="258379" cy="258379"/>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206137" y="640377"/>
          <a:ext cx="8836665" cy="292965"/>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938" tIns="60960" rIns="113792" bIns="60960" numCol="1" spcCol="1270" anchor="ctr" anchorCtr="0">
          <a:noAutofit/>
        </a:bodyPr>
        <a:lstStyle/>
        <a:p>
          <a:pPr marL="0" lvl="0" indent="0" algn="ctr" defTabSz="711200">
            <a:lnSpc>
              <a:spcPct val="90000"/>
            </a:lnSpc>
            <a:spcBef>
              <a:spcPct val="0"/>
            </a:spcBef>
            <a:spcAft>
              <a:spcPct val="35000"/>
            </a:spcAft>
            <a:buNone/>
          </a:pPr>
          <a:r>
            <a:rPr lang="fi-FI" sz="1600" b="1" kern="1200" spc="300" dirty="0">
              <a:solidFill>
                <a:schemeClr val="tx1"/>
              </a:solidFill>
            </a:rPr>
            <a:t>Ko e kakai kehe naʻa nau tokoni ʻi he ngaue (ʻEkesotosi 31:6e)</a:t>
          </a:r>
          <a:endParaRPr lang="es-ES" sz="1600" kern="1200" spc="300" dirty="0">
            <a:solidFill>
              <a:schemeClr val="tx1"/>
            </a:solidFill>
          </a:endParaRPr>
        </a:p>
      </dsp:txBody>
      <dsp:txXfrm rot="10800000">
        <a:off x="279378" y="640377"/>
        <a:ext cx="8763424" cy="292965"/>
      </dsp:txXfrm>
    </dsp:sp>
    <dsp:sp modelId="{AD88A7F4-3CC8-4AD8-9946-F05F96607909}">
      <dsp:nvSpPr>
        <dsp:cNvPr id="0" name=""/>
        <dsp:cNvSpPr/>
      </dsp:nvSpPr>
      <dsp:spPr>
        <a:xfrm>
          <a:off x="267894" y="739987"/>
          <a:ext cx="258379" cy="258379"/>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kumimoji="0" lang="en-US"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KO E FUAKAVA MO HONO FOKOTU‘UTU‘U</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Lesoni 10 ki he ʻaho 6 ʻo Sepitema 2025</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en-NZ" sz="4400" b="1" dirty="0">
                <a:ln w="6600">
                  <a:solidFill>
                    <a:srgbClr val="FF5050"/>
                  </a:solidFill>
                  <a:prstDash val="solid"/>
                </a:ln>
                <a:solidFill>
                  <a:srgbClr val="66FFFF"/>
                </a:solidFill>
                <a:effectLst>
                  <a:outerShdw dist="38100" dir="2700000" algn="tl" rotWithShape="0">
                    <a:prstClr val="black"/>
                  </a:outerShdw>
                </a:effectLst>
              </a:rPr>
              <a:t>KO HONO </a:t>
            </a:r>
            <a:r>
              <a:rPr lang="en-NZ" sz="4400" b="1" dirty="0" err="1">
                <a:ln w="6600">
                  <a:solidFill>
                    <a:srgbClr val="FF5050"/>
                  </a:solidFill>
                  <a:prstDash val="solid"/>
                </a:ln>
                <a:solidFill>
                  <a:srgbClr val="66FFFF"/>
                </a:solidFill>
                <a:effectLst>
                  <a:outerShdw dist="38100" dir="2700000" algn="tl" rotWithShape="0">
                    <a:prstClr val="black"/>
                  </a:outerShdw>
                </a:effectLst>
              </a:rPr>
              <a:t>TEUTEUʻI</a:t>
            </a:r>
            <a:r>
              <a:rPr lang="en-NZ" sz="4400" b="1" dirty="0">
                <a:ln w="6600">
                  <a:solidFill>
                    <a:srgbClr val="FF5050"/>
                  </a:solidFill>
                  <a:prstDash val="solid"/>
                </a:ln>
                <a:solidFill>
                  <a:srgbClr val="66FFFF"/>
                </a:solidFill>
                <a:effectLst>
                  <a:outerShdw dist="38100" dir="2700000" algn="tl" rotWithShape="0">
                    <a:prstClr val="black"/>
                  </a:outerShdw>
                </a:effectLst>
              </a:rPr>
              <a:t> </a:t>
            </a:r>
            <a:r>
              <a:rPr lang="en-NZ" sz="4400" b="1" dirty="0" err="1">
                <a:ln w="6600">
                  <a:solidFill>
                    <a:srgbClr val="FF5050"/>
                  </a:solidFill>
                  <a:prstDash val="solid"/>
                </a:ln>
                <a:solidFill>
                  <a:srgbClr val="66FFFF"/>
                </a:solidFill>
                <a:effectLst>
                  <a:outerShdw dist="38100" dir="2700000" algn="tl" rotWithShape="0">
                    <a:prstClr val="black"/>
                  </a:outerShdw>
                </a:effectLst>
              </a:rPr>
              <a:t>ʻO</a:t>
            </a:r>
            <a:r>
              <a:rPr lang="en-NZ" sz="4400" b="1" dirty="0">
                <a:ln w="6600">
                  <a:solidFill>
                    <a:srgbClr val="FF5050"/>
                  </a:solidFill>
                  <a:prstDash val="solid"/>
                </a:ln>
                <a:solidFill>
                  <a:srgbClr val="66FFFF"/>
                </a:solidFill>
                <a:effectLst>
                  <a:outerShdw dist="38100" dir="2700000" algn="tl" rotWithShape="0">
                    <a:prstClr val="black"/>
                  </a:outerShdw>
                </a:effectLst>
              </a:rPr>
              <a:t> E SIPINGA</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Vakai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Pesalili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ko 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foha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Uli, ko 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foha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Hua,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faʻahinga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Siuta: Pea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fakafonu</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laumālie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ʻoe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ʻOtua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poto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pea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loto-matala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faʻa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ʻilo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pea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ʻi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he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ngaahi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ngāue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fakatufunga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kotoa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pē</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(‘Ekesotosi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830997"/>
          </a:xfrm>
          <a:prstGeom prst="rect">
            <a:avLst/>
          </a:prstGeom>
          <a:noFill/>
        </p:spPr>
        <p:txBody>
          <a:bodyPr wrap="square" rtlCol="0">
            <a:spAutoFit/>
          </a:bodyPr>
          <a:lstStyle/>
          <a:p>
            <a:pPr lvl="0">
              <a:spcBef>
                <a:spcPts val="600"/>
              </a:spcBef>
              <a:defRPr/>
            </a:pPr>
            <a:r>
              <a:rPr lang="en-NZ" sz="1600" b="1" dirty="0" err="1">
                <a:solidFill>
                  <a:prstClr val="black"/>
                </a:solidFill>
              </a:rPr>
              <a:t>Neongo</a:t>
            </a:r>
            <a:r>
              <a:rPr lang="en-NZ" sz="1600" b="1" dirty="0">
                <a:solidFill>
                  <a:prstClr val="black"/>
                </a:solidFill>
              </a:rPr>
              <a:t> </a:t>
            </a:r>
            <a:r>
              <a:rPr lang="en-NZ" sz="1600" b="1" dirty="0" err="1">
                <a:solidFill>
                  <a:prstClr val="black"/>
                </a:solidFill>
              </a:rPr>
              <a:t>naʻe</a:t>
            </a:r>
            <a:r>
              <a:rPr lang="en-NZ" sz="1600" b="1" dirty="0">
                <a:solidFill>
                  <a:prstClr val="black"/>
                </a:solidFill>
              </a:rPr>
              <a:t> </a:t>
            </a:r>
            <a:r>
              <a:rPr lang="en-NZ" sz="1600" b="1" dirty="0" err="1">
                <a:solidFill>
                  <a:prstClr val="black"/>
                </a:solidFill>
              </a:rPr>
              <a:t>ʻoange</a:t>
            </a:r>
            <a:r>
              <a:rPr lang="en-NZ" sz="1600" b="1" dirty="0">
                <a:solidFill>
                  <a:prstClr val="black"/>
                </a:solidFill>
              </a:rPr>
              <a:t> </a:t>
            </a:r>
            <a:r>
              <a:rPr lang="en-NZ" sz="1600" b="1" dirty="0" err="1">
                <a:solidFill>
                  <a:prstClr val="black"/>
                </a:solidFill>
              </a:rPr>
              <a:t>ʻe</a:t>
            </a:r>
            <a:r>
              <a:rPr lang="en-NZ" sz="1600" b="1" dirty="0">
                <a:solidFill>
                  <a:prstClr val="black"/>
                </a:solidFill>
              </a:rPr>
              <a:t> he </a:t>
            </a:r>
            <a:r>
              <a:rPr lang="en-NZ" sz="1600" b="1" dirty="0" err="1">
                <a:solidFill>
                  <a:prstClr val="black"/>
                </a:solidFill>
              </a:rPr>
              <a:t>ʻOtua</a:t>
            </a:r>
            <a:r>
              <a:rPr lang="en-NZ" sz="1600" b="1" dirty="0">
                <a:solidFill>
                  <a:prstClr val="black"/>
                </a:solidFill>
              </a:rPr>
              <a:t> kia Mosese ha </a:t>
            </a:r>
            <a:r>
              <a:rPr lang="en-NZ" sz="1600" b="1" dirty="0" err="1">
                <a:solidFill>
                  <a:prstClr val="black"/>
                </a:solidFill>
              </a:rPr>
              <a:t>ngaahi</a:t>
            </a:r>
            <a:r>
              <a:rPr lang="en-NZ" sz="1600" b="1" dirty="0">
                <a:solidFill>
                  <a:prstClr val="black"/>
                </a:solidFill>
              </a:rPr>
              <a:t> </a:t>
            </a:r>
            <a:r>
              <a:rPr lang="en-NZ" sz="1600" b="1" dirty="0" err="1">
                <a:solidFill>
                  <a:prstClr val="black"/>
                </a:solidFill>
              </a:rPr>
              <a:t>fakahinohino</a:t>
            </a:r>
            <a:r>
              <a:rPr lang="en-NZ" sz="1600" b="1" dirty="0">
                <a:solidFill>
                  <a:prstClr val="black"/>
                </a:solidFill>
              </a:rPr>
              <a:t> </a:t>
            </a:r>
            <a:r>
              <a:rPr lang="en-NZ" sz="1600" b="1" dirty="0" err="1">
                <a:solidFill>
                  <a:prstClr val="black"/>
                </a:solidFill>
              </a:rPr>
              <a:t>fakaikiiki</a:t>
            </a:r>
            <a:r>
              <a:rPr lang="en-NZ" sz="1600" b="1" dirty="0">
                <a:solidFill>
                  <a:prstClr val="black"/>
                </a:solidFill>
              </a:rPr>
              <a:t> </a:t>
            </a:r>
            <a:r>
              <a:rPr lang="en-NZ" sz="1600" b="1" dirty="0" err="1">
                <a:solidFill>
                  <a:prstClr val="black"/>
                </a:solidFill>
              </a:rPr>
              <a:t>fekauʻaki</a:t>
            </a:r>
            <a:r>
              <a:rPr lang="en-NZ" sz="1600" b="1" dirty="0">
                <a:solidFill>
                  <a:prstClr val="black"/>
                </a:solidFill>
              </a:rPr>
              <a:t> </a:t>
            </a:r>
            <a:r>
              <a:rPr lang="en-NZ" sz="1600" b="1" dirty="0" err="1">
                <a:solidFill>
                  <a:prstClr val="black"/>
                </a:solidFill>
              </a:rPr>
              <a:t>mo</a:t>
            </a:r>
            <a:r>
              <a:rPr lang="en-NZ" sz="1600" b="1" dirty="0">
                <a:solidFill>
                  <a:prstClr val="black"/>
                </a:solidFill>
              </a:rPr>
              <a:t> e </a:t>
            </a:r>
            <a:r>
              <a:rPr lang="en-NZ" sz="1600" b="1" dirty="0" err="1">
                <a:solidFill>
                  <a:prstClr val="black"/>
                </a:solidFill>
              </a:rPr>
              <a:t>langa</a:t>
            </a:r>
            <a:r>
              <a:rPr lang="en-NZ" sz="1600" b="1" dirty="0">
                <a:solidFill>
                  <a:prstClr val="black"/>
                </a:solidFill>
              </a:rPr>
              <a:t>, ka </a:t>
            </a:r>
            <a:r>
              <a:rPr lang="en-NZ" sz="1600" b="1" dirty="0" err="1">
                <a:solidFill>
                  <a:prstClr val="black"/>
                </a:solidFill>
              </a:rPr>
              <a:t>naʻe</a:t>
            </a:r>
            <a:r>
              <a:rPr lang="en-NZ" sz="1600" b="1" dirty="0">
                <a:solidFill>
                  <a:prstClr val="black"/>
                </a:solidFill>
              </a:rPr>
              <a:t> </a:t>
            </a:r>
            <a:r>
              <a:rPr lang="en-NZ" sz="1600" b="1" dirty="0" err="1">
                <a:solidFill>
                  <a:prstClr val="black"/>
                </a:solidFill>
              </a:rPr>
              <a:t>ʻikai</a:t>
            </a:r>
            <a:r>
              <a:rPr lang="en-NZ" sz="1600" b="1" dirty="0">
                <a:solidFill>
                  <a:prstClr val="black"/>
                </a:solidFill>
              </a:rPr>
              <a:t> </a:t>
            </a:r>
            <a:r>
              <a:rPr lang="en-NZ" sz="1600" b="1" dirty="0" err="1">
                <a:solidFill>
                  <a:prstClr val="black"/>
                </a:solidFill>
              </a:rPr>
              <a:t>ke</a:t>
            </a:r>
            <a:r>
              <a:rPr lang="en-NZ" sz="1600" b="1" dirty="0">
                <a:solidFill>
                  <a:prstClr val="black"/>
                </a:solidFill>
              </a:rPr>
              <a:t> Ne </a:t>
            </a:r>
            <a:r>
              <a:rPr lang="en-NZ" sz="1600" b="1" dirty="0" err="1">
                <a:solidFill>
                  <a:prstClr val="black"/>
                </a:solidFill>
              </a:rPr>
              <a:t>fakaha</a:t>
            </a:r>
            <a:r>
              <a:rPr lang="en-NZ" sz="1600" b="1" dirty="0">
                <a:solidFill>
                  <a:prstClr val="black"/>
                </a:solidFill>
              </a:rPr>
              <a:t> </a:t>
            </a:r>
            <a:r>
              <a:rPr lang="en-NZ" sz="1600" b="1" dirty="0" err="1">
                <a:solidFill>
                  <a:prstClr val="black"/>
                </a:solidFill>
              </a:rPr>
              <a:t>kiate</a:t>
            </a:r>
            <a:r>
              <a:rPr lang="en-NZ" sz="1600" b="1" dirty="0">
                <a:solidFill>
                  <a:prstClr val="black"/>
                </a:solidFill>
              </a:rPr>
              <a:t> </a:t>
            </a:r>
            <a:r>
              <a:rPr lang="en-NZ" sz="1600" b="1" dirty="0" err="1">
                <a:solidFill>
                  <a:prstClr val="black"/>
                </a:solidFill>
              </a:rPr>
              <a:t>ia</a:t>
            </a:r>
            <a:r>
              <a:rPr lang="en-NZ" sz="1600" b="1" dirty="0">
                <a:solidFill>
                  <a:prstClr val="black"/>
                </a:solidFill>
              </a:rPr>
              <a:t> </a:t>
            </a:r>
            <a:r>
              <a:rPr lang="en-NZ" sz="1600" b="1" dirty="0" err="1">
                <a:solidFill>
                  <a:prstClr val="black"/>
                </a:solidFill>
              </a:rPr>
              <a:t>ʻa</a:t>
            </a:r>
            <a:r>
              <a:rPr lang="en-NZ" sz="1600" b="1" dirty="0">
                <a:solidFill>
                  <a:prstClr val="black"/>
                </a:solidFill>
              </a:rPr>
              <a:t> e </a:t>
            </a:r>
            <a:r>
              <a:rPr lang="en-NZ" sz="1600" b="1" dirty="0" err="1">
                <a:solidFill>
                  <a:prstClr val="black"/>
                </a:solidFill>
              </a:rPr>
              <a:t>fakaikiiki</a:t>
            </a:r>
            <a:r>
              <a:rPr lang="en-NZ" sz="1600" b="1" dirty="0">
                <a:solidFill>
                  <a:prstClr val="black"/>
                </a:solidFill>
              </a:rPr>
              <a:t> </a:t>
            </a:r>
            <a:r>
              <a:rPr lang="en-NZ" sz="1600" b="1" dirty="0" err="1">
                <a:solidFill>
                  <a:prstClr val="black"/>
                </a:solidFill>
              </a:rPr>
              <a:t>kotoa</a:t>
            </a:r>
            <a:r>
              <a:rPr lang="en-NZ" sz="1600" b="1" dirty="0">
                <a:solidFill>
                  <a:prstClr val="black"/>
                </a:solidFill>
              </a:rPr>
              <a:t> pe. </a:t>
            </a:r>
            <a:r>
              <a:rPr lang="en-NZ" sz="1600" b="1" dirty="0" err="1">
                <a:solidFill>
                  <a:prstClr val="black"/>
                </a:solidFill>
              </a:rPr>
              <a:t>ʻOku</a:t>
            </a:r>
            <a:r>
              <a:rPr lang="en-NZ" sz="1600" b="1" dirty="0">
                <a:solidFill>
                  <a:prstClr val="black"/>
                </a:solidFill>
              </a:rPr>
              <a:t> </a:t>
            </a:r>
            <a:r>
              <a:rPr lang="en-NZ" sz="1600" b="1" dirty="0" err="1">
                <a:solidFill>
                  <a:prstClr val="black"/>
                </a:solidFill>
              </a:rPr>
              <a:t>totonu</a:t>
            </a:r>
            <a:r>
              <a:rPr lang="en-NZ" sz="1600" b="1" dirty="0">
                <a:solidFill>
                  <a:prstClr val="black"/>
                </a:solidFill>
              </a:rPr>
              <a:t> </a:t>
            </a:r>
            <a:r>
              <a:rPr lang="en-NZ" sz="1600" b="1" dirty="0" err="1">
                <a:solidFill>
                  <a:prstClr val="black"/>
                </a:solidFill>
              </a:rPr>
              <a:t>ke</a:t>
            </a:r>
            <a:r>
              <a:rPr lang="en-NZ" sz="1600" b="1" dirty="0">
                <a:solidFill>
                  <a:prstClr val="black"/>
                </a:solidFill>
              </a:rPr>
              <a:t> </a:t>
            </a:r>
            <a:r>
              <a:rPr lang="en-NZ" sz="1600" b="1" dirty="0" err="1">
                <a:solidFill>
                  <a:prstClr val="black"/>
                </a:solidFill>
              </a:rPr>
              <a:t>fotunga</a:t>
            </a:r>
            <a:r>
              <a:rPr lang="en-NZ" sz="1600" b="1" dirty="0">
                <a:solidFill>
                  <a:prstClr val="black"/>
                </a:solidFill>
              </a:rPr>
              <a:t> </a:t>
            </a:r>
            <a:r>
              <a:rPr lang="en-NZ" sz="1600" b="1" dirty="0" err="1">
                <a:solidFill>
                  <a:prstClr val="black"/>
                </a:solidFill>
              </a:rPr>
              <a:t>fefe</a:t>
            </a:r>
            <a:r>
              <a:rPr lang="en-NZ" sz="1600" b="1" dirty="0">
                <a:solidFill>
                  <a:prstClr val="black"/>
                </a:solidFill>
              </a:rPr>
              <a:t> </a:t>
            </a:r>
            <a:r>
              <a:rPr lang="en-NZ" sz="1600" b="1" dirty="0" err="1">
                <a:solidFill>
                  <a:prstClr val="black"/>
                </a:solidFill>
              </a:rPr>
              <a:t>ʻa</a:t>
            </a:r>
            <a:r>
              <a:rPr lang="en-NZ" sz="1600" b="1" dirty="0">
                <a:solidFill>
                  <a:prstClr val="black"/>
                </a:solidFill>
              </a:rPr>
              <a:t> e </a:t>
            </a:r>
            <a:r>
              <a:rPr lang="en-NZ" sz="1600" b="1" dirty="0" err="1">
                <a:solidFill>
                  <a:prstClr val="black"/>
                </a:solidFill>
              </a:rPr>
              <a:t>ipu</a:t>
            </a:r>
            <a:r>
              <a:rPr lang="en-NZ" sz="1600" b="1" dirty="0">
                <a:solidFill>
                  <a:prstClr val="black"/>
                </a:solidFill>
              </a:rPr>
              <a:t> </a:t>
            </a:r>
            <a:r>
              <a:rPr lang="en-NZ" sz="1600" b="1" dirty="0" err="1">
                <a:solidFill>
                  <a:prstClr val="black"/>
                </a:solidFill>
              </a:rPr>
              <a:t>palasa</a:t>
            </a:r>
            <a:r>
              <a:rPr lang="en-NZ" sz="1600" b="1" dirty="0">
                <a:solidFill>
                  <a:prstClr val="black"/>
                </a:solidFill>
              </a:rPr>
              <a:t>, </a:t>
            </a:r>
            <a:r>
              <a:rPr lang="en-NZ" sz="1600" b="1" dirty="0" err="1">
                <a:solidFill>
                  <a:prstClr val="black"/>
                </a:solidFill>
              </a:rPr>
              <a:t>selupimi</a:t>
            </a:r>
            <a:r>
              <a:rPr lang="en-NZ" sz="1600" b="1" dirty="0">
                <a:solidFill>
                  <a:prstClr val="black"/>
                </a:solidFill>
              </a:rPr>
              <a:t>, mite </a:t>
            </a:r>
            <a:r>
              <a:rPr lang="en-NZ" sz="1600" b="1" dirty="0" err="1">
                <a:solidFill>
                  <a:prstClr val="black"/>
                </a:solidFill>
              </a:rPr>
              <a:t>ʻa</a:t>
            </a:r>
            <a:r>
              <a:rPr lang="en-NZ" sz="1600" b="1" dirty="0">
                <a:solidFill>
                  <a:prstClr val="black"/>
                </a:solidFill>
              </a:rPr>
              <a:t> e kau </a:t>
            </a:r>
            <a:r>
              <a:rPr lang="en-NZ" sz="1600" b="1" dirty="0" err="1">
                <a:solidFill>
                  <a:prstClr val="black"/>
                </a:solidFill>
              </a:rPr>
              <a:t>taulaʻeiki</a:t>
            </a:r>
            <a:r>
              <a:rPr lang="en-NZ" sz="1600" b="1" dirty="0">
                <a:solidFill>
                  <a:prstClr val="black"/>
                </a:solidFill>
              </a:rPr>
              <a:t>, </a:t>
            </a:r>
            <a:r>
              <a:rPr lang="en-NZ" sz="1600" b="1" dirty="0" err="1">
                <a:solidFill>
                  <a:prstClr val="black"/>
                </a:solidFill>
              </a:rPr>
              <a:t>mo</a:t>
            </a:r>
            <a:r>
              <a:rPr lang="en-NZ" sz="1600" b="1" dirty="0">
                <a:solidFill>
                  <a:prstClr val="black"/>
                </a:solidFill>
              </a:rPr>
              <a:t> e ala </a:t>
            </a:r>
            <a:r>
              <a:rPr lang="en-NZ" sz="1600" b="1" dirty="0" err="1">
                <a:solidFill>
                  <a:prstClr val="black"/>
                </a:solidFill>
              </a:rPr>
              <a:t>meʻa</a:t>
            </a:r>
            <a:r>
              <a:rPr lang="en-NZ" sz="1600" b="1" dirty="0">
                <a:solidFill>
                  <a:prstClr val="black"/>
                </a:solidFill>
              </a:rPr>
              <a:t> </a:t>
            </a:r>
            <a:r>
              <a:rPr lang="en-NZ" sz="1600" b="1" dirty="0" err="1">
                <a:solidFill>
                  <a:prstClr val="black"/>
                </a:solidFill>
              </a:rPr>
              <a:t>pehee</a:t>
            </a:r>
            <a:r>
              <a:rPr lang="en-NZ" sz="1600" b="1" dirty="0">
                <a:solidFill>
                  <a:prstClr val="black"/>
                </a:solidFill>
              </a:rPr>
              <a:t>? </a:t>
            </a:r>
            <a:r>
              <a:rPr lang="en-NZ" sz="1600" b="1" dirty="0" err="1">
                <a:solidFill>
                  <a:prstClr val="black"/>
                </a:solidFill>
              </a:rPr>
              <a:t>Naʻe</a:t>
            </a:r>
            <a:r>
              <a:rPr lang="en-NZ" sz="1600" b="1" dirty="0">
                <a:solidFill>
                  <a:prstClr val="black"/>
                </a:solidFill>
              </a:rPr>
              <a:t> </a:t>
            </a:r>
            <a:r>
              <a:rPr lang="en-NZ" sz="1600" b="1" dirty="0" err="1">
                <a:solidFill>
                  <a:prstClr val="black"/>
                </a:solidFill>
              </a:rPr>
              <a:t>ʻoange</a:t>
            </a:r>
            <a:r>
              <a:rPr lang="en-NZ" sz="1600" b="1" dirty="0">
                <a:solidFill>
                  <a:prstClr val="black"/>
                </a:solidFill>
              </a:rPr>
              <a:t> </a:t>
            </a:r>
            <a:r>
              <a:rPr lang="en-NZ" sz="1600" b="1" dirty="0" err="1">
                <a:solidFill>
                  <a:prstClr val="black"/>
                </a:solidFill>
              </a:rPr>
              <a:t>ʻe</a:t>
            </a:r>
            <a:r>
              <a:rPr lang="en-NZ" sz="1600" b="1" dirty="0">
                <a:solidFill>
                  <a:prstClr val="black"/>
                </a:solidFill>
              </a:rPr>
              <a:t> he </a:t>
            </a:r>
            <a:r>
              <a:rPr lang="en-NZ" sz="1600" b="1" dirty="0" err="1">
                <a:solidFill>
                  <a:prstClr val="black"/>
                </a:solidFill>
              </a:rPr>
              <a:t>meʻa</a:t>
            </a:r>
            <a:r>
              <a:rPr lang="en-NZ" sz="1600" b="1" dirty="0">
                <a:solidFill>
                  <a:prstClr val="black"/>
                </a:solidFill>
              </a:rPr>
              <a:t> </a:t>
            </a:r>
            <a:r>
              <a:rPr lang="en-NZ" sz="1600" b="1" dirty="0" err="1">
                <a:solidFill>
                  <a:prstClr val="black"/>
                </a:solidFill>
              </a:rPr>
              <a:t>ni</a:t>
            </a:r>
            <a:r>
              <a:rPr lang="en-NZ" sz="1600" b="1" dirty="0">
                <a:solidFill>
                  <a:prstClr val="black"/>
                </a:solidFill>
              </a:rPr>
              <a:t> ki he </a:t>
            </a:r>
            <a:r>
              <a:rPr lang="en-NZ" sz="1600" b="1" dirty="0" err="1">
                <a:solidFill>
                  <a:prstClr val="black"/>
                </a:solidFill>
              </a:rPr>
              <a:t>Laumalie</a:t>
            </a:r>
            <a:r>
              <a:rPr lang="en-NZ" sz="1600" b="1" dirty="0">
                <a:solidFill>
                  <a:prstClr val="black"/>
                </a:solidFill>
              </a:rPr>
              <a:t> </a:t>
            </a:r>
            <a:r>
              <a:rPr lang="en-NZ" sz="1600" b="1" dirty="0" err="1">
                <a:solidFill>
                  <a:prstClr val="black"/>
                </a:solidFill>
              </a:rPr>
              <a:t>Maʻoniʻoni</a:t>
            </a:r>
            <a:r>
              <a:rPr lang="en-NZ" sz="1600" b="1" dirty="0">
                <a:solidFill>
                  <a:prstClr val="black"/>
                </a:solidFill>
              </a:rPr>
              <a:t> </a:t>
            </a:r>
            <a:r>
              <a:rPr lang="en-NZ" sz="1600" b="1" dirty="0" err="1">
                <a:solidFill>
                  <a:prstClr val="black"/>
                </a:solidFill>
              </a:rPr>
              <a:t>ʻa</a:t>
            </a:r>
            <a:r>
              <a:rPr lang="en-NZ" sz="1600" b="1" dirty="0">
                <a:solidFill>
                  <a:prstClr val="black"/>
                </a:solidFill>
              </a:rPr>
              <a:t> e </a:t>
            </a:r>
            <a:r>
              <a:rPr lang="en-NZ" sz="1600" b="1" dirty="0" err="1">
                <a:solidFill>
                  <a:prstClr val="black"/>
                </a:solidFill>
              </a:rPr>
              <a:t>faingamalie</a:t>
            </a:r>
            <a:r>
              <a:rPr lang="en-NZ" sz="1600" b="1" dirty="0">
                <a:solidFill>
                  <a:prstClr val="black"/>
                </a:solidFill>
              </a:rPr>
              <a:t> </a:t>
            </a:r>
            <a:r>
              <a:rPr lang="en-NZ" sz="1600" b="1" dirty="0" err="1">
                <a:solidFill>
                  <a:prstClr val="black"/>
                </a:solidFill>
              </a:rPr>
              <a:t>ke</a:t>
            </a:r>
            <a:r>
              <a:rPr lang="en-NZ" sz="1600" b="1" dirty="0">
                <a:solidFill>
                  <a:prstClr val="black"/>
                </a:solidFill>
              </a:rPr>
              <a:t> </a:t>
            </a:r>
            <a:r>
              <a:rPr lang="en-NZ" sz="1600" b="1" dirty="0" err="1">
                <a:solidFill>
                  <a:prstClr val="black"/>
                </a:solidFill>
              </a:rPr>
              <a:t>ngaue</a:t>
            </a:r>
            <a:r>
              <a:rPr lang="en-NZ" sz="1600" b="1" dirty="0">
                <a:solidFill>
                  <a:prstClr val="black"/>
                </a:solidFill>
              </a:rPr>
              <a:t> </a:t>
            </a:r>
            <a:r>
              <a:rPr lang="en-NZ" sz="1600" b="1" dirty="0" err="1">
                <a:solidFill>
                  <a:prstClr val="black"/>
                </a:solidFill>
              </a:rPr>
              <a:t>mo</a:t>
            </a:r>
            <a:r>
              <a:rPr lang="en-NZ" sz="1600" b="1" dirty="0">
                <a:solidFill>
                  <a:prstClr val="black"/>
                </a:solidFill>
              </a:rPr>
              <a:t> e </a:t>
            </a:r>
            <a:r>
              <a:rPr lang="en-NZ" sz="1600" b="1" dirty="0" err="1">
                <a:solidFill>
                  <a:prstClr val="black"/>
                </a:solidFill>
              </a:rPr>
              <a:t>ngaahi</a:t>
            </a:r>
            <a:r>
              <a:rPr lang="en-NZ" sz="1600" b="1" dirty="0">
                <a:solidFill>
                  <a:prstClr val="black"/>
                </a:solidFill>
              </a:rPr>
              <a:t> </a:t>
            </a:r>
            <a:r>
              <a:rPr lang="en-NZ" sz="1600" b="1" dirty="0" err="1">
                <a:solidFill>
                  <a:prstClr val="black"/>
                </a:solidFill>
              </a:rPr>
              <a:t>meʻafoaki</a:t>
            </a:r>
            <a:r>
              <a:rPr lang="en-NZ" sz="1600" b="1" dirty="0">
                <a:solidFill>
                  <a:prstClr val="black"/>
                </a:solidFill>
              </a:rPr>
              <a:t> </a:t>
            </a:r>
            <a:r>
              <a:rPr lang="en-NZ" sz="1600" b="1" dirty="0" err="1">
                <a:solidFill>
                  <a:prstClr val="black"/>
                </a:solidFill>
              </a:rPr>
              <a:t>ʻa</a:t>
            </a:r>
            <a:r>
              <a:rPr lang="en-NZ" sz="1600" b="1" dirty="0">
                <a:solidFill>
                  <a:prstClr val="black"/>
                </a:solidFill>
              </a:rPr>
              <a:t> e kau </a:t>
            </a:r>
            <a:r>
              <a:rPr lang="en-NZ" sz="1600" b="1" dirty="0" err="1">
                <a:solidFill>
                  <a:prstClr val="black"/>
                </a:solidFill>
              </a:rPr>
              <a:t>tufunga</a:t>
            </a:r>
            <a:r>
              <a:rPr lang="en-NZ" sz="1600" b="1" dirty="0">
                <a:solidFill>
                  <a:prstClr val="black"/>
                </a:solidFill>
              </a:rPr>
              <a:t>.</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922530253"/>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51876"/>
            <a:ext cx="9148394" cy="1015663"/>
          </a:xfrm>
          <a:prstGeom prst="rect">
            <a:avLst/>
          </a:prstGeom>
          <a:noFill/>
        </p:spPr>
        <p:txBody>
          <a:bodyPr wrap="square" rtlCol="0">
            <a:spAutoFit/>
          </a:bodyPr>
          <a:lstStyle/>
          <a:p>
            <a:pPr lvl="0">
              <a:spcBef>
                <a:spcPts val="600"/>
              </a:spcBef>
              <a:defRPr/>
            </a:pPr>
            <a:r>
              <a:rPr lang="en-NZ" sz="2000" b="1" dirty="0" err="1">
                <a:solidFill>
                  <a:prstClr val="black"/>
                </a:solidFill>
              </a:rPr>
              <a:t>ʻI</a:t>
            </a:r>
            <a:r>
              <a:rPr lang="en-NZ" sz="2000" b="1" dirty="0">
                <a:solidFill>
                  <a:prstClr val="black"/>
                </a:solidFill>
              </a:rPr>
              <a:t> he </a:t>
            </a:r>
            <a:r>
              <a:rPr lang="en-NZ" sz="2000" b="1" dirty="0" err="1">
                <a:solidFill>
                  <a:prstClr val="black"/>
                </a:solidFill>
              </a:rPr>
              <a:t>lotolotonga</a:t>
            </a:r>
            <a:r>
              <a:rPr lang="en-NZ" sz="2000" b="1" dirty="0">
                <a:solidFill>
                  <a:prstClr val="black"/>
                </a:solidFill>
              </a:rPr>
              <a:t> </a:t>
            </a:r>
            <a:r>
              <a:rPr lang="en-NZ" sz="2000" b="1" dirty="0" err="1">
                <a:solidFill>
                  <a:prstClr val="black"/>
                </a:solidFill>
              </a:rPr>
              <a:t>ʻo</a:t>
            </a:r>
            <a:r>
              <a:rPr lang="en-NZ" sz="2000" b="1" dirty="0">
                <a:solidFill>
                  <a:prstClr val="black"/>
                </a:solidFill>
              </a:rPr>
              <a:t> e </a:t>
            </a:r>
            <a:r>
              <a:rPr lang="en-NZ" sz="2000" b="1" dirty="0" err="1">
                <a:solidFill>
                  <a:prstClr val="black"/>
                </a:solidFill>
              </a:rPr>
              <a:t>ngaahi</a:t>
            </a:r>
            <a:r>
              <a:rPr lang="en-NZ" sz="2000" b="1" dirty="0">
                <a:solidFill>
                  <a:prstClr val="black"/>
                </a:solidFill>
              </a:rPr>
              <a:t> </a:t>
            </a:r>
            <a:r>
              <a:rPr lang="en-NZ" sz="2000" b="1" dirty="0" err="1">
                <a:solidFill>
                  <a:prstClr val="black"/>
                </a:solidFill>
              </a:rPr>
              <a:t>fakahinohino</a:t>
            </a:r>
            <a:r>
              <a:rPr lang="en-NZ" sz="2000" b="1" dirty="0">
                <a:solidFill>
                  <a:prstClr val="black"/>
                </a:solidFill>
              </a:rPr>
              <a:t> ki </a:t>
            </a:r>
            <a:r>
              <a:rPr lang="en-NZ" sz="2000" b="1" dirty="0" err="1">
                <a:solidFill>
                  <a:prstClr val="black"/>
                </a:solidFill>
              </a:rPr>
              <a:t>hono</a:t>
            </a:r>
            <a:r>
              <a:rPr lang="en-NZ" sz="2000" b="1" dirty="0">
                <a:solidFill>
                  <a:prstClr val="black"/>
                </a:solidFill>
              </a:rPr>
              <a:t> </a:t>
            </a:r>
            <a:r>
              <a:rPr lang="en-NZ" sz="2000" b="1" dirty="0" err="1">
                <a:solidFill>
                  <a:prstClr val="black"/>
                </a:solidFill>
              </a:rPr>
              <a:t>langa</a:t>
            </a:r>
            <a:r>
              <a:rPr lang="en-NZ" sz="2000" b="1" dirty="0">
                <a:solidFill>
                  <a:prstClr val="black"/>
                </a:solidFill>
              </a:rPr>
              <a:t> </a:t>
            </a:r>
            <a:r>
              <a:rPr lang="en-NZ" sz="2000" b="1" dirty="0" err="1">
                <a:solidFill>
                  <a:prstClr val="black"/>
                </a:solidFill>
              </a:rPr>
              <a:t>ʻo</a:t>
            </a:r>
            <a:r>
              <a:rPr lang="en-NZ" sz="2000" b="1" dirty="0">
                <a:solidFill>
                  <a:prstClr val="black"/>
                </a:solidFill>
              </a:rPr>
              <a:t> e </a:t>
            </a:r>
            <a:r>
              <a:rPr lang="en-NZ" sz="2000" b="1" dirty="0" err="1">
                <a:solidFill>
                  <a:prstClr val="black"/>
                </a:solidFill>
              </a:rPr>
              <a:t>potu</a:t>
            </a:r>
            <a:r>
              <a:rPr lang="en-NZ" sz="2000" b="1" dirty="0">
                <a:solidFill>
                  <a:prstClr val="black"/>
                </a:solidFill>
              </a:rPr>
              <a:t> </a:t>
            </a:r>
            <a:r>
              <a:rPr lang="en-NZ" sz="2000" b="1" dirty="0" err="1">
                <a:solidFill>
                  <a:prstClr val="black"/>
                </a:solidFill>
              </a:rPr>
              <a:t>tapu</a:t>
            </a:r>
            <a:r>
              <a:rPr lang="en-NZ" sz="2000" b="1" dirty="0">
                <a:solidFill>
                  <a:prstClr val="black"/>
                </a:solidFill>
              </a:rPr>
              <a:t>, </a:t>
            </a:r>
            <a:r>
              <a:rPr lang="en-NZ" sz="2000" b="1" dirty="0" err="1">
                <a:solidFill>
                  <a:prstClr val="black"/>
                </a:solidFill>
              </a:rPr>
              <a:t>ʻoku</a:t>
            </a:r>
            <a:r>
              <a:rPr lang="en-NZ" sz="2000" b="1" dirty="0">
                <a:solidFill>
                  <a:prstClr val="black"/>
                </a:solidFill>
              </a:rPr>
              <a:t> </a:t>
            </a:r>
            <a:r>
              <a:rPr lang="en-NZ" sz="2000" b="1" dirty="0" err="1">
                <a:solidFill>
                  <a:prstClr val="black"/>
                </a:solidFill>
              </a:rPr>
              <a:t>ʻi</a:t>
            </a:r>
            <a:r>
              <a:rPr lang="en-NZ" sz="2000" b="1" dirty="0">
                <a:solidFill>
                  <a:prstClr val="black"/>
                </a:solidFill>
              </a:rPr>
              <a:t> ai ha </a:t>
            </a:r>
            <a:r>
              <a:rPr lang="en-NZ" sz="2000" b="1" dirty="0" err="1">
                <a:solidFill>
                  <a:prstClr val="black"/>
                </a:solidFill>
              </a:rPr>
              <a:t>fakamatala</a:t>
            </a:r>
            <a:r>
              <a:rPr lang="en-NZ" sz="2000" b="1" dirty="0">
                <a:solidFill>
                  <a:prstClr val="black"/>
                </a:solidFill>
              </a:rPr>
              <a:t> </a:t>
            </a:r>
            <a:r>
              <a:rPr lang="en-NZ" sz="2000" b="1" dirty="0" err="1">
                <a:solidFill>
                  <a:prstClr val="black"/>
                </a:solidFill>
              </a:rPr>
              <a:t>makehe</a:t>
            </a:r>
            <a:r>
              <a:rPr lang="en-NZ" sz="2000" b="1" dirty="0">
                <a:solidFill>
                  <a:prstClr val="black"/>
                </a:solidFill>
              </a:rPr>
              <a:t> ki he </a:t>
            </a:r>
            <a:r>
              <a:rPr lang="en-NZ" sz="2000" b="1" dirty="0" err="1">
                <a:solidFill>
                  <a:prstClr val="black"/>
                </a:solidFill>
              </a:rPr>
              <a:t>Sapate</a:t>
            </a:r>
            <a:r>
              <a:rPr lang="en-NZ" sz="2000" b="1" dirty="0">
                <a:solidFill>
                  <a:prstClr val="black"/>
                </a:solidFill>
              </a:rPr>
              <a:t> (</a:t>
            </a:r>
            <a:r>
              <a:rPr lang="en-NZ" sz="2000" b="1" dirty="0" err="1">
                <a:solidFill>
                  <a:prstClr val="black"/>
                </a:solidFill>
              </a:rPr>
              <a:t>ʻEkesotosi</a:t>
            </a:r>
            <a:r>
              <a:rPr lang="en-NZ" sz="2000" b="1" dirty="0">
                <a:solidFill>
                  <a:prstClr val="black"/>
                </a:solidFill>
              </a:rPr>
              <a:t> 31:12-17). Ko e ha e </a:t>
            </a:r>
            <a:r>
              <a:rPr lang="en-NZ" sz="2000" b="1" dirty="0" err="1">
                <a:solidFill>
                  <a:prstClr val="black"/>
                </a:solidFill>
              </a:rPr>
              <a:t>kaunga</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Sapate</a:t>
            </a:r>
            <a:r>
              <a:rPr lang="en-NZ" sz="2000" b="1" dirty="0">
                <a:solidFill>
                  <a:prstClr val="black"/>
                </a:solidFill>
              </a:rPr>
              <a:t> ki he </a:t>
            </a:r>
            <a:r>
              <a:rPr lang="en-NZ" sz="2000" b="1" dirty="0" err="1">
                <a:solidFill>
                  <a:prstClr val="black"/>
                </a:solidFill>
              </a:rPr>
              <a:t>ngaahi</a:t>
            </a:r>
            <a:r>
              <a:rPr lang="en-NZ" sz="2000" b="1" dirty="0">
                <a:solidFill>
                  <a:prstClr val="black"/>
                </a:solidFill>
              </a:rPr>
              <a:t> </a:t>
            </a:r>
            <a:r>
              <a:rPr lang="en-NZ" sz="2000" b="1" dirty="0" err="1">
                <a:solidFill>
                  <a:prstClr val="black"/>
                </a:solidFill>
              </a:rPr>
              <a:t>meʻa</a:t>
            </a:r>
            <a:r>
              <a:rPr lang="en-NZ" sz="2000" b="1" dirty="0">
                <a:solidFill>
                  <a:prstClr val="black"/>
                </a:solidFill>
              </a:rPr>
              <a:t> </a:t>
            </a:r>
            <a:r>
              <a:rPr lang="en-NZ" sz="2000" b="1" dirty="0" err="1">
                <a:solidFill>
                  <a:prstClr val="black"/>
                </a:solidFill>
              </a:rPr>
              <a:t>ni</a:t>
            </a:r>
            <a:r>
              <a:rPr lang="en-NZ" sz="2000" b="1" dirty="0">
                <a:solidFill>
                  <a:prstClr val="black"/>
                </a:solidFill>
              </a:rPr>
              <a:t> </a:t>
            </a:r>
            <a:r>
              <a:rPr lang="en-NZ" sz="2000" b="1" dirty="0" err="1">
                <a:solidFill>
                  <a:prstClr val="black"/>
                </a:solidFill>
              </a:rPr>
              <a:t>kotoa</a:t>
            </a:r>
            <a:r>
              <a:rPr lang="en-NZ"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7218" y="3730129"/>
            <a:ext cx="12052700" cy="400110"/>
          </a:xfrm>
          <a:prstGeom prst="rect">
            <a:avLst/>
          </a:prstGeom>
          <a:noFill/>
        </p:spPr>
        <p:txBody>
          <a:bodyPr wrap="square">
            <a:spAutoFit/>
          </a:bodyPr>
          <a:lstStyle/>
          <a:p>
            <a:pPr lvl="0">
              <a:spcBef>
                <a:spcPts val="600"/>
              </a:spcBef>
              <a:defRPr/>
            </a:pPr>
            <a:r>
              <a:rPr lang="en-NZ" sz="2000" b="1" dirty="0">
                <a:solidFill>
                  <a:prstClr val="black"/>
                </a:solidFill>
              </a:rPr>
              <a:t>Ki he </a:t>
            </a:r>
            <a:r>
              <a:rPr lang="en-NZ" sz="2000" b="1" dirty="0" err="1">
                <a:solidFill>
                  <a:prstClr val="black"/>
                </a:solidFill>
              </a:rPr>
              <a:t>ngaahi</a:t>
            </a:r>
            <a:r>
              <a:rPr lang="en-NZ" sz="2000" b="1" dirty="0">
                <a:solidFill>
                  <a:prstClr val="black"/>
                </a:solidFill>
              </a:rPr>
              <a:t> </a:t>
            </a:r>
            <a:r>
              <a:rPr lang="en-NZ" sz="2000" b="1" dirty="0" err="1">
                <a:solidFill>
                  <a:prstClr val="black"/>
                </a:solidFill>
              </a:rPr>
              <a:t>fakaikiiki</a:t>
            </a:r>
            <a:r>
              <a:rPr lang="en-NZ" sz="2000" b="1" dirty="0">
                <a:solidFill>
                  <a:prstClr val="black"/>
                </a:solidFill>
              </a:rPr>
              <a:t> ko </a:t>
            </a:r>
            <a:r>
              <a:rPr lang="en-NZ" sz="2000" b="1" dirty="0" err="1">
                <a:solidFill>
                  <a:prstClr val="black"/>
                </a:solidFill>
              </a:rPr>
              <a:t>ʻeni</a:t>
            </a:r>
            <a:r>
              <a:rPr lang="en-NZ" sz="2000" b="1" dirty="0">
                <a:solidFill>
                  <a:prstClr val="black"/>
                </a:solidFill>
              </a:rPr>
              <a:t>, </a:t>
            </a:r>
            <a:r>
              <a:rPr lang="en-NZ" sz="2000" b="1" dirty="0" err="1">
                <a:solidFill>
                  <a:prstClr val="black"/>
                </a:solidFill>
              </a:rPr>
              <a:t>naʻe</a:t>
            </a:r>
            <a:r>
              <a:rPr lang="en-NZ" sz="2000" b="1" dirty="0">
                <a:solidFill>
                  <a:prstClr val="black"/>
                </a:solidFill>
              </a:rPr>
              <a:t> </a:t>
            </a:r>
            <a:r>
              <a:rPr lang="en-NZ" sz="2000" b="1" dirty="0" err="1">
                <a:solidFill>
                  <a:prstClr val="black"/>
                </a:solidFill>
              </a:rPr>
              <a:t>fakakoloaʻi</a:t>
            </a:r>
            <a:r>
              <a:rPr lang="en-NZ" sz="2000" b="1" dirty="0">
                <a:solidFill>
                  <a:prstClr val="black"/>
                </a:solidFill>
              </a:rPr>
              <a:t> </a:t>
            </a:r>
            <a:r>
              <a:rPr lang="en-NZ" sz="2000" b="1" dirty="0" err="1">
                <a:solidFill>
                  <a:prstClr val="black"/>
                </a:solidFill>
              </a:rPr>
              <a:t>ʻe</a:t>
            </a:r>
            <a:r>
              <a:rPr lang="en-NZ" sz="2000" b="1" dirty="0">
                <a:solidFill>
                  <a:prstClr val="black"/>
                </a:solidFill>
              </a:rPr>
              <a:t> he </a:t>
            </a:r>
            <a:r>
              <a:rPr lang="en-NZ" sz="2000" b="1" dirty="0" err="1">
                <a:solidFill>
                  <a:prstClr val="black"/>
                </a:solidFill>
              </a:rPr>
              <a:t>Laumalie</a:t>
            </a:r>
            <a:r>
              <a:rPr lang="en-NZ" sz="2000" b="1" dirty="0">
                <a:solidFill>
                  <a:prstClr val="black"/>
                </a:solidFill>
              </a:rPr>
              <a:t> </a:t>
            </a:r>
            <a:r>
              <a:rPr lang="en-NZ" sz="2000" b="1" dirty="0" err="1">
                <a:solidFill>
                  <a:prstClr val="black"/>
                </a:solidFill>
              </a:rPr>
              <a:t>Maʻoniʻoni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ngaahi</a:t>
            </a:r>
            <a:r>
              <a:rPr lang="en-NZ" sz="2000" b="1" dirty="0">
                <a:solidFill>
                  <a:prstClr val="black"/>
                </a:solidFill>
              </a:rPr>
              <a:t> </a:t>
            </a:r>
            <a:r>
              <a:rPr lang="en-NZ" sz="2000" b="1" dirty="0" err="1">
                <a:solidFill>
                  <a:prstClr val="black"/>
                </a:solidFill>
              </a:rPr>
              <a:t>meʻafoaki</a:t>
            </a:r>
            <a:r>
              <a:rPr lang="en-NZ" sz="2000" b="1" dirty="0">
                <a:solidFill>
                  <a:prstClr val="black"/>
                </a:solidFill>
              </a:rPr>
              <a:t> </a:t>
            </a:r>
            <a:r>
              <a:rPr lang="en-NZ" sz="2000" b="1" dirty="0" err="1">
                <a:solidFill>
                  <a:prstClr val="black"/>
                </a:solidFill>
              </a:rPr>
              <a:t>makehe</a:t>
            </a:r>
            <a:r>
              <a:rPr lang="en-NZ"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5" y="6039480"/>
            <a:ext cx="9042804" cy="923330"/>
          </a:xfrm>
          <a:prstGeom prst="rect">
            <a:avLst/>
          </a:prstGeom>
          <a:noFill/>
        </p:spPr>
        <p:txBody>
          <a:bodyPr wrap="square">
            <a:spAutoFit/>
          </a:bodyPr>
          <a:lstStyle/>
          <a:p>
            <a:pPr lvl="0">
              <a:spcBef>
                <a:spcPts val="600"/>
              </a:spcBef>
              <a:defRPr/>
            </a:pPr>
            <a:r>
              <a:rPr lang="en-NZ" b="1" dirty="0">
                <a:solidFill>
                  <a:prstClr val="black"/>
                </a:solidFill>
              </a:rPr>
              <a:t>Ko e </a:t>
            </a:r>
            <a:r>
              <a:rPr lang="en-NZ" b="1" dirty="0" err="1">
                <a:solidFill>
                  <a:prstClr val="black"/>
                </a:solidFill>
              </a:rPr>
              <a:t>maʻoniʻoni</a:t>
            </a:r>
            <a:r>
              <a:rPr lang="en-NZ" b="1" dirty="0">
                <a:solidFill>
                  <a:prstClr val="black"/>
                </a:solidFill>
              </a:rPr>
              <a:t> </a:t>
            </a:r>
            <a:r>
              <a:rPr lang="en-NZ" b="1" dirty="0" err="1">
                <a:solidFill>
                  <a:prstClr val="black"/>
                </a:solidFill>
              </a:rPr>
              <a:t>ʻa</a:t>
            </a:r>
            <a:r>
              <a:rPr lang="en-NZ" b="1" dirty="0">
                <a:solidFill>
                  <a:prstClr val="black"/>
                </a:solidFill>
              </a:rPr>
              <a:t> e </a:t>
            </a:r>
            <a:r>
              <a:rPr lang="en-NZ" b="1" dirty="0" err="1">
                <a:solidFill>
                  <a:prstClr val="black"/>
                </a:solidFill>
              </a:rPr>
              <a:t>kii</a:t>
            </a:r>
            <a:r>
              <a:rPr lang="en-NZ" b="1" dirty="0">
                <a:solidFill>
                  <a:prstClr val="black"/>
                </a:solidFill>
              </a:rPr>
              <a:t>. Kuo pau </a:t>
            </a:r>
            <a:r>
              <a:rPr lang="en-NZ" b="1" dirty="0" err="1">
                <a:solidFill>
                  <a:prstClr val="black"/>
                </a:solidFill>
              </a:rPr>
              <a:t>ke</a:t>
            </a:r>
            <a:r>
              <a:rPr lang="en-NZ" b="1" dirty="0">
                <a:solidFill>
                  <a:prstClr val="black"/>
                </a:solidFill>
              </a:rPr>
              <a:t> tau </a:t>
            </a:r>
            <a:r>
              <a:rPr lang="en-NZ" b="1" dirty="0" err="1">
                <a:solidFill>
                  <a:prstClr val="black"/>
                </a:solidFill>
              </a:rPr>
              <a:t>maʻoniʻoni</a:t>
            </a:r>
            <a:r>
              <a:rPr lang="en-NZ" b="1" dirty="0">
                <a:solidFill>
                  <a:prstClr val="black"/>
                </a:solidFill>
              </a:rPr>
              <a:t> </a:t>
            </a:r>
            <a:r>
              <a:rPr lang="en-NZ" b="1" dirty="0" err="1">
                <a:solidFill>
                  <a:prstClr val="black"/>
                </a:solidFill>
              </a:rPr>
              <a:t>ʻo</a:t>
            </a:r>
            <a:r>
              <a:rPr lang="en-NZ" b="1" dirty="0">
                <a:solidFill>
                  <a:prstClr val="black"/>
                </a:solidFill>
              </a:rPr>
              <a:t> </a:t>
            </a:r>
            <a:r>
              <a:rPr lang="en-NZ" b="1" dirty="0" err="1">
                <a:solidFill>
                  <a:prstClr val="black"/>
                </a:solidFill>
              </a:rPr>
              <a:t>hange</a:t>
            </a:r>
            <a:r>
              <a:rPr lang="en-NZ" b="1" dirty="0">
                <a:solidFill>
                  <a:prstClr val="black"/>
                </a:solidFill>
              </a:rPr>
              <a:t> ko </a:t>
            </a:r>
            <a:r>
              <a:rPr lang="en-NZ" b="1" dirty="0" err="1">
                <a:solidFill>
                  <a:prstClr val="black"/>
                </a:solidFill>
              </a:rPr>
              <a:t>Ia</a:t>
            </a:r>
            <a:r>
              <a:rPr lang="en-NZ" b="1" dirty="0">
                <a:solidFill>
                  <a:prstClr val="black"/>
                </a:solidFill>
              </a:rPr>
              <a:t> </a:t>
            </a:r>
            <a:r>
              <a:rPr lang="en-NZ" b="1" dirty="0" err="1">
                <a:solidFill>
                  <a:prstClr val="black"/>
                </a:solidFill>
              </a:rPr>
              <a:t>kae</a:t>
            </a:r>
            <a:r>
              <a:rPr lang="en-NZ" b="1" dirty="0">
                <a:solidFill>
                  <a:prstClr val="black"/>
                </a:solidFill>
              </a:rPr>
              <a:t> lava </a:t>
            </a:r>
            <a:r>
              <a:rPr lang="en-NZ" b="1" dirty="0" err="1">
                <a:solidFill>
                  <a:prstClr val="black"/>
                </a:solidFill>
              </a:rPr>
              <a:t>ke</a:t>
            </a:r>
            <a:r>
              <a:rPr lang="en-NZ" b="1" dirty="0">
                <a:solidFill>
                  <a:prstClr val="black"/>
                </a:solidFill>
              </a:rPr>
              <a:t> tau </a:t>
            </a:r>
            <a:r>
              <a:rPr lang="en-NZ" b="1" dirty="0" err="1">
                <a:solidFill>
                  <a:prstClr val="black"/>
                </a:solidFill>
              </a:rPr>
              <a:t>ofi</a:t>
            </a:r>
            <a:r>
              <a:rPr lang="en-NZ" b="1" dirty="0">
                <a:solidFill>
                  <a:prstClr val="black"/>
                </a:solidFill>
              </a:rPr>
              <a:t> ki he </a:t>
            </a:r>
            <a:r>
              <a:rPr lang="en-NZ" b="1" dirty="0" err="1">
                <a:solidFill>
                  <a:prstClr val="black"/>
                </a:solidFill>
              </a:rPr>
              <a:t>ʻOtua</a:t>
            </a:r>
            <a:r>
              <a:rPr lang="en-NZ" b="1" dirty="0">
                <a:solidFill>
                  <a:prstClr val="black"/>
                </a:solidFill>
              </a:rPr>
              <a:t> </a:t>
            </a:r>
            <a:r>
              <a:rPr lang="en-NZ" b="1" dirty="0" err="1">
                <a:solidFill>
                  <a:prstClr val="black"/>
                </a:solidFill>
              </a:rPr>
              <a:t>Maʻoniʻoni</a:t>
            </a:r>
            <a:r>
              <a:rPr lang="en-NZ" b="1" dirty="0">
                <a:solidFill>
                  <a:prstClr val="black"/>
                </a:solidFill>
              </a:rPr>
              <a:t>. Ko e </a:t>
            </a:r>
            <a:r>
              <a:rPr lang="en-NZ" b="1" dirty="0" err="1">
                <a:solidFill>
                  <a:prstClr val="black"/>
                </a:solidFill>
              </a:rPr>
              <a:t>Sapate</a:t>
            </a:r>
            <a:r>
              <a:rPr lang="en-NZ" b="1" dirty="0">
                <a:solidFill>
                  <a:prstClr val="black"/>
                </a:solidFill>
              </a:rPr>
              <a:t> ko e </a:t>
            </a:r>
            <a:r>
              <a:rPr lang="en-NZ" b="1" dirty="0" err="1">
                <a:solidFill>
                  <a:prstClr val="black"/>
                </a:solidFill>
              </a:rPr>
              <a:t>fakaʻilonga</a:t>
            </a:r>
            <a:r>
              <a:rPr lang="en-NZ" b="1" dirty="0">
                <a:solidFill>
                  <a:prstClr val="black"/>
                </a:solidFill>
              </a:rPr>
              <a:t> </a:t>
            </a:r>
            <a:r>
              <a:rPr lang="en-NZ" b="1" dirty="0" err="1">
                <a:solidFill>
                  <a:prstClr val="black"/>
                </a:solidFill>
              </a:rPr>
              <a:t>ia</a:t>
            </a:r>
            <a:r>
              <a:rPr lang="en-NZ" b="1" dirty="0">
                <a:solidFill>
                  <a:prstClr val="black"/>
                </a:solidFill>
              </a:rPr>
              <a:t> </a:t>
            </a:r>
            <a:r>
              <a:rPr lang="en-NZ" b="1" dirty="0" err="1">
                <a:solidFill>
                  <a:prstClr val="black"/>
                </a:solidFill>
              </a:rPr>
              <a:t>ʻo</a:t>
            </a:r>
            <a:r>
              <a:rPr lang="en-NZ" b="1" dirty="0">
                <a:solidFill>
                  <a:prstClr val="black"/>
                </a:solidFill>
              </a:rPr>
              <a:t> e </a:t>
            </a:r>
            <a:r>
              <a:rPr lang="en-NZ" b="1" dirty="0" err="1">
                <a:solidFill>
                  <a:prstClr val="black"/>
                </a:solidFill>
              </a:rPr>
              <a:t>maʻoniʻoni</a:t>
            </a:r>
            <a:r>
              <a:rPr lang="en-NZ" b="1" dirty="0">
                <a:solidFill>
                  <a:prstClr val="black"/>
                </a:solidFill>
              </a:rPr>
              <a:t> ko </a:t>
            </a:r>
            <a:r>
              <a:rPr lang="en-NZ" b="1" dirty="0" err="1">
                <a:solidFill>
                  <a:prstClr val="black"/>
                </a:solidFill>
              </a:rPr>
              <a:t>ia</a:t>
            </a:r>
            <a:r>
              <a:rPr lang="en-NZ" b="1" dirty="0">
                <a:solidFill>
                  <a:prstClr val="black"/>
                </a:solidFill>
              </a:rPr>
              <a:t> (</a:t>
            </a:r>
            <a:r>
              <a:rPr lang="en-NZ" b="1" dirty="0" err="1">
                <a:solidFill>
                  <a:prstClr val="black"/>
                </a:solidFill>
              </a:rPr>
              <a:t>ʻEkesotosi</a:t>
            </a:r>
            <a:r>
              <a:rPr lang="en-NZ" b="1" dirty="0">
                <a:solidFill>
                  <a:prstClr val="black"/>
                </a:solidFill>
              </a:rPr>
              <a:t> 31:13; </a:t>
            </a:r>
            <a:r>
              <a:rPr lang="en-NZ" b="1" dirty="0" err="1">
                <a:solidFill>
                  <a:prstClr val="black"/>
                </a:solidFill>
              </a:rPr>
              <a:t>ʻIsikeli</a:t>
            </a:r>
            <a:r>
              <a:rPr lang="en-NZ" b="1" dirty="0">
                <a:solidFill>
                  <a:prstClr val="black"/>
                </a:solidFill>
              </a:rPr>
              <a:t> 20:12, 20).</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244605" y="0"/>
            <a:ext cx="7993409" cy="6632585"/>
          </a:xfrm>
          <a:prstGeom prst="rect">
            <a:avLst/>
          </a:prstGeom>
          <a:noFill/>
        </p:spPr>
        <p:txBody>
          <a:bodyPr wrap="square">
            <a:spAutoFit/>
          </a:bodyPr>
          <a:lstStyle/>
          <a:p>
            <a:pPr lvl="0">
              <a:spcBef>
                <a:spcPts val="600"/>
              </a:spcBef>
              <a:defRPr/>
            </a:pPr>
            <a:r>
              <a:rPr lang="en-NZ" sz="2800" b="1" dirty="0">
                <a:solidFill>
                  <a:prstClr val="black"/>
                </a:solidFill>
                <a:latin typeface="Constantia" panose="02030602050306030303" pitchFamily="18" charset="0"/>
              </a:rPr>
              <a:t>"</a:t>
            </a:r>
            <a:r>
              <a:rPr lang="en-NZ" sz="2800" b="1" dirty="0" err="1">
                <a:solidFill>
                  <a:prstClr val="black"/>
                </a:solidFill>
                <a:latin typeface="Constantia" panose="02030602050306030303" pitchFamily="18" charset="0"/>
              </a:rPr>
              <a:t>ʻI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hono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langa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potu</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toputapu</a:t>
            </a:r>
            <a:r>
              <a:rPr lang="en-NZ" sz="2800" b="1" dirty="0">
                <a:solidFill>
                  <a:prstClr val="black"/>
                </a:solidFill>
                <a:latin typeface="Constantia" panose="02030602050306030303" pitchFamily="18" charset="0"/>
              </a:rPr>
              <a:t> ko ha </a:t>
            </a:r>
            <a:r>
              <a:rPr lang="en-NZ" sz="2800" b="1" dirty="0" err="1">
                <a:solidFill>
                  <a:prstClr val="black"/>
                </a:solidFill>
                <a:latin typeface="Constantia" panose="02030602050306030303" pitchFamily="18" charset="0"/>
              </a:rPr>
              <a:t>nofoʻanga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ʻOtua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fakahinohinoʻi</a:t>
            </a:r>
            <a:r>
              <a:rPr lang="en-NZ" sz="2800" b="1" dirty="0">
                <a:solidFill>
                  <a:prstClr val="black"/>
                </a:solidFill>
                <a:latin typeface="Constantia" panose="02030602050306030303" pitchFamily="18" charset="0"/>
              </a:rPr>
              <a:t> ai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Mosese </a:t>
            </a:r>
            <a:r>
              <a:rPr lang="en-NZ" sz="2800" b="1" dirty="0" err="1">
                <a:solidFill>
                  <a:prstClr val="black"/>
                </a:solidFill>
                <a:latin typeface="Constantia" panose="02030602050306030303" pitchFamily="18" charset="0"/>
              </a:rPr>
              <a:t>ke</a:t>
            </a:r>
            <a:r>
              <a:rPr lang="en-NZ" sz="2800" b="1" dirty="0">
                <a:solidFill>
                  <a:prstClr val="black"/>
                </a:solidFill>
                <a:latin typeface="Constantia" panose="02030602050306030303" pitchFamily="18" charset="0"/>
              </a:rPr>
              <a:t> ne </a:t>
            </a:r>
            <a:r>
              <a:rPr lang="en-NZ" sz="2800" b="1" dirty="0" err="1">
                <a:solidFill>
                  <a:prstClr val="black"/>
                </a:solidFill>
                <a:latin typeface="Constantia" panose="02030602050306030303" pitchFamily="18" charset="0"/>
              </a:rPr>
              <a:t>ngaohi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ngaahi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meʻa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kotoa</a:t>
            </a:r>
            <a:r>
              <a:rPr lang="en-NZ" sz="2800" b="1" dirty="0">
                <a:solidFill>
                  <a:prstClr val="black"/>
                </a:solidFill>
                <a:latin typeface="Constantia" panose="02030602050306030303" pitchFamily="18" charset="0"/>
              </a:rPr>
              <a:t> pe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fakatatau</a:t>
            </a:r>
            <a:r>
              <a:rPr lang="en-NZ" sz="2800" b="1" dirty="0">
                <a:solidFill>
                  <a:prstClr val="black"/>
                </a:solidFill>
                <a:latin typeface="Constantia" panose="02030602050306030303" pitchFamily="18" charset="0"/>
              </a:rPr>
              <a:t> ki he </a:t>
            </a:r>
            <a:r>
              <a:rPr lang="en-NZ" sz="2800" b="1" dirty="0" err="1">
                <a:solidFill>
                  <a:prstClr val="black"/>
                </a:solidFill>
                <a:latin typeface="Constantia" panose="02030602050306030303" pitchFamily="18" charset="0"/>
              </a:rPr>
              <a:t>sipinga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ngaahi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meʻa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ʻi</a:t>
            </a:r>
            <a:r>
              <a:rPr lang="en-NZ" sz="2800" b="1" dirty="0">
                <a:solidFill>
                  <a:prstClr val="black"/>
                </a:solidFill>
                <a:latin typeface="Constantia" panose="02030602050306030303" pitchFamily="18" charset="0"/>
              </a:rPr>
              <a:t> he </a:t>
            </a:r>
            <a:r>
              <a:rPr lang="en-NZ" sz="2800" b="1" dirty="0" err="1">
                <a:solidFill>
                  <a:prstClr val="black"/>
                </a:solidFill>
                <a:latin typeface="Constantia" panose="02030602050306030303" pitchFamily="18" charset="0"/>
              </a:rPr>
              <a:t>langi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ui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ia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ʻe</a:t>
            </a:r>
            <a:r>
              <a:rPr lang="en-NZ" sz="2800" b="1" dirty="0">
                <a:solidFill>
                  <a:prstClr val="black"/>
                </a:solidFill>
                <a:latin typeface="Constantia" panose="02030602050306030303" pitchFamily="18" charset="0"/>
              </a:rPr>
              <a:t> he </a:t>
            </a:r>
            <a:r>
              <a:rPr lang="en-NZ" sz="2800" b="1" dirty="0" err="1">
                <a:solidFill>
                  <a:prstClr val="black"/>
                </a:solidFill>
                <a:latin typeface="Constantia" panose="02030602050306030303" pitchFamily="18" charset="0"/>
              </a:rPr>
              <a:t>ʻOtua</a:t>
            </a:r>
            <a:r>
              <a:rPr lang="en-NZ" sz="2800" b="1" dirty="0">
                <a:solidFill>
                  <a:prstClr val="black"/>
                </a:solidFill>
                <a:latin typeface="Constantia" panose="02030602050306030303" pitchFamily="18" charset="0"/>
              </a:rPr>
              <a:t> ki he </a:t>
            </a:r>
            <a:r>
              <a:rPr lang="en-NZ" sz="2800" b="1" dirty="0" err="1">
                <a:solidFill>
                  <a:prstClr val="black"/>
                </a:solidFill>
                <a:latin typeface="Constantia" panose="02030602050306030303" pitchFamily="18" charset="0"/>
              </a:rPr>
              <a:t>moʻunga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fakaha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kiate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ia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ngaahi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meʻa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fakalangi</a:t>
            </a:r>
            <a:r>
              <a:rPr lang="en-NZ" sz="2800" b="1" dirty="0">
                <a:solidFill>
                  <a:prstClr val="black"/>
                </a:solidFill>
                <a:latin typeface="Constantia" panose="02030602050306030303" pitchFamily="18" charset="0"/>
              </a:rPr>
              <a:t>, pea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ngaohi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fale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fehikitaki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mo</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meʻa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kotoa</a:t>
            </a:r>
            <a:r>
              <a:rPr lang="en-NZ" sz="2800" b="1" dirty="0">
                <a:solidFill>
                  <a:prstClr val="black"/>
                </a:solidFill>
                <a:latin typeface="Constantia" panose="02030602050306030303" pitchFamily="18" charset="0"/>
              </a:rPr>
              <a:t> pe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kau ki ai </a:t>
            </a:r>
            <a:r>
              <a:rPr lang="en-NZ" sz="2800" b="1" dirty="0" err="1">
                <a:solidFill>
                  <a:prstClr val="black"/>
                </a:solidFill>
                <a:latin typeface="Constantia" panose="02030602050306030303" pitchFamily="18" charset="0"/>
              </a:rPr>
              <a:t>ʻi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honau</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tatau</a:t>
            </a:r>
            <a:r>
              <a:rPr lang="en-NZ" sz="2800" b="1" dirty="0">
                <a:solidFill>
                  <a:prstClr val="black"/>
                </a:solidFill>
                <a:latin typeface="Constantia" panose="02030602050306030303" pitchFamily="18" charset="0"/>
              </a:rPr>
              <a:t>.</a:t>
            </a:r>
          </a:p>
          <a:p>
            <a:pPr lvl="0">
              <a:spcBef>
                <a:spcPts val="600"/>
              </a:spcBef>
              <a:defRPr/>
            </a:pPr>
            <a:r>
              <a:rPr lang="en-NZ" sz="2800" b="1" dirty="0">
                <a:solidFill>
                  <a:prstClr val="black"/>
                </a:solidFill>
                <a:latin typeface="Constantia" panose="02030602050306030303" pitchFamily="18" charset="0"/>
              </a:rPr>
              <a:t>Ko </a:t>
            </a:r>
            <a:r>
              <a:rPr lang="en-NZ" sz="2800" b="1" dirty="0" err="1">
                <a:solidFill>
                  <a:prstClr val="black"/>
                </a:solidFill>
                <a:latin typeface="Constantia" panose="02030602050306030303" pitchFamily="18" charset="0"/>
              </a:rPr>
              <a:t>ia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naʻa</a:t>
            </a:r>
            <a:r>
              <a:rPr lang="en-NZ" sz="2800" b="1" dirty="0">
                <a:solidFill>
                  <a:prstClr val="black"/>
                </a:solidFill>
                <a:latin typeface="Constantia" panose="02030602050306030303" pitchFamily="18" charset="0"/>
              </a:rPr>
              <a:t> Ne </a:t>
            </a:r>
            <a:r>
              <a:rPr lang="en-NZ" sz="2800" b="1" dirty="0" err="1">
                <a:solidFill>
                  <a:prstClr val="black"/>
                </a:solidFill>
                <a:latin typeface="Constantia" panose="02030602050306030303" pitchFamily="18" charset="0"/>
              </a:rPr>
              <a:t>fakaha</a:t>
            </a:r>
            <a:r>
              <a:rPr lang="en-NZ" sz="2800" b="1" dirty="0">
                <a:solidFill>
                  <a:prstClr val="black"/>
                </a:solidFill>
                <a:latin typeface="Constantia" panose="02030602050306030303" pitchFamily="18" charset="0"/>
              </a:rPr>
              <a:t> ai ki </a:t>
            </a:r>
            <a:r>
              <a:rPr lang="en-NZ" sz="2800" b="1" dirty="0" err="1">
                <a:solidFill>
                  <a:prstClr val="black"/>
                </a:solidFill>
                <a:latin typeface="Constantia" panose="02030602050306030303" pitchFamily="18" charset="0"/>
              </a:rPr>
              <a:t>ʻIsileli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ia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naʻa</a:t>
            </a:r>
            <a:r>
              <a:rPr lang="en-NZ" sz="2800" b="1" dirty="0">
                <a:solidFill>
                  <a:prstClr val="black"/>
                </a:solidFill>
                <a:latin typeface="Constantia" panose="02030602050306030303" pitchFamily="18" charset="0"/>
              </a:rPr>
              <a:t> Ne </a:t>
            </a:r>
            <a:r>
              <a:rPr lang="en-NZ" sz="2800" b="1" dirty="0" err="1">
                <a:solidFill>
                  <a:prstClr val="black"/>
                </a:solidFill>
                <a:latin typeface="Constantia" panose="02030602050306030303" pitchFamily="18" charset="0"/>
              </a:rPr>
              <a:t>finangalo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hoko</a:t>
            </a:r>
            <a:r>
              <a:rPr lang="en-NZ" sz="2800" b="1" dirty="0">
                <a:solidFill>
                  <a:prstClr val="black"/>
                </a:solidFill>
                <a:latin typeface="Constantia" panose="02030602050306030303" pitchFamily="18" charset="0"/>
              </a:rPr>
              <a:t> ko Hono </a:t>
            </a:r>
            <a:r>
              <a:rPr lang="en-NZ" sz="2800" b="1" dirty="0" err="1">
                <a:solidFill>
                  <a:prstClr val="black"/>
                </a:solidFill>
                <a:latin typeface="Constantia" panose="02030602050306030303" pitchFamily="18" charset="0"/>
              </a:rPr>
              <a:t>nofoʻanga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Hono </a:t>
            </a:r>
            <a:r>
              <a:rPr lang="en-NZ" sz="2800" b="1" dirty="0" err="1">
                <a:solidFill>
                  <a:prstClr val="black"/>
                </a:solidFill>
                <a:latin typeface="Constantia" panose="02030602050306030303" pitchFamily="18" charset="0"/>
              </a:rPr>
              <a:t>ʻulungaanga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naunauʻia</a:t>
            </a:r>
            <a:r>
              <a:rPr lang="en-NZ" sz="2800" b="1" dirty="0">
                <a:solidFill>
                  <a:prstClr val="black"/>
                </a:solidFill>
                <a:latin typeface="Constantia" panose="02030602050306030303" pitchFamily="18" charset="0"/>
              </a:rPr>
              <a:t>. […] Ka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ʻikai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nau</a:t>
            </a:r>
            <a:r>
              <a:rPr lang="en-NZ" sz="2800" b="1" dirty="0">
                <a:solidFill>
                  <a:prstClr val="black"/>
                </a:solidFill>
                <a:latin typeface="Constantia" panose="02030602050306030303" pitchFamily="18" charset="0"/>
              </a:rPr>
              <a:t> lava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aʻusia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tuʻunga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lelei</a:t>
            </a:r>
            <a:r>
              <a:rPr lang="en-NZ" sz="2800" b="1" dirty="0">
                <a:solidFill>
                  <a:prstClr val="black"/>
                </a:solidFill>
                <a:latin typeface="Constantia" panose="02030602050306030303" pitchFamily="18" charset="0"/>
              </a:rPr>
              <a:t> ko </a:t>
            </a:r>
            <a:r>
              <a:rPr lang="en-NZ" sz="2800" b="1" dirty="0" err="1">
                <a:solidFill>
                  <a:prstClr val="black"/>
                </a:solidFill>
                <a:latin typeface="Constantia" panose="02030602050306030303" pitchFamily="18" charset="0"/>
              </a:rPr>
              <a:t>ʻeni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Naʻe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ongo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kiate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kinautolu</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ʻa</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fakaha</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ʻi</a:t>
            </a:r>
            <a:r>
              <a:rPr lang="en-NZ" sz="2800" b="1" dirty="0">
                <a:solidFill>
                  <a:prstClr val="black"/>
                </a:solidFill>
                <a:latin typeface="Constantia" panose="02030602050306030303" pitchFamily="18" charset="0"/>
              </a:rPr>
              <a:t> Sainai </a:t>
            </a:r>
            <a:r>
              <a:rPr lang="en-NZ" sz="2800" b="1" dirty="0" err="1">
                <a:solidFill>
                  <a:prstClr val="black"/>
                </a:solidFill>
                <a:latin typeface="Constantia" panose="02030602050306030303" pitchFamily="18" charset="0"/>
              </a:rPr>
              <a:t>ʻi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heʻenau</a:t>
            </a:r>
            <a:r>
              <a:rPr lang="en-NZ" sz="2800" b="1" dirty="0">
                <a:solidFill>
                  <a:prstClr val="black"/>
                </a:solidFill>
                <a:latin typeface="Constantia" panose="02030602050306030303" pitchFamily="18" charset="0"/>
              </a:rPr>
              <a:t> fie </a:t>
            </a:r>
            <a:r>
              <a:rPr lang="en-NZ" sz="2800" b="1" dirty="0" err="1">
                <a:solidFill>
                  <a:prstClr val="black"/>
                </a:solidFill>
                <a:latin typeface="Constantia" panose="02030602050306030303" pitchFamily="18" charset="0"/>
              </a:rPr>
              <a:t>maʻu</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mo</a:t>
            </a:r>
            <a:r>
              <a:rPr lang="en-NZ" sz="2800" b="1" dirty="0">
                <a:solidFill>
                  <a:prstClr val="black"/>
                </a:solidFill>
                <a:latin typeface="Constantia" panose="02030602050306030303" pitchFamily="18" charset="0"/>
              </a:rPr>
              <a:t> e </a:t>
            </a:r>
            <a:r>
              <a:rPr lang="en-NZ" sz="2800" b="1" dirty="0" err="1">
                <a:solidFill>
                  <a:prstClr val="black"/>
                </a:solidFill>
                <a:latin typeface="Constantia" panose="02030602050306030303" pitchFamily="18" charset="0"/>
              </a:rPr>
              <a:t>ʻikai</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ke</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nau</a:t>
            </a:r>
            <a:r>
              <a:rPr lang="en-NZ" sz="2800" b="1" dirty="0">
                <a:solidFill>
                  <a:prstClr val="black"/>
                </a:solidFill>
                <a:latin typeface="Constantia" panose="02030602050306030303" pitchFamily="18" charset="0"/>
              </a:rPr>
              <a:t> lava </a:t>
            </a:r>
            <a:r>
              <a:rPr lang="en-NZ" sz="2800" b="1" dirty="0" err="1">
                <a:solidFill>
                  <a:prstClr val="black"/>
                </a:solidFill>
                <a:latin typeface="Constantia" panose="02030602050306030303" pitchFamily="18" charset="0"/>
              </a:rPr>
              <a:t>ʻo</a:t>
            </a:r>
            <a:r>
              <a:rPr lang="en-NZ" sz="2800" b="1" dirty="0">
                <a:solidFill>
                  <a:prstClr val="black"/>
                </a:solidFill>
                <a:latin typeface="Constantia" panose="02030602050306030303" pitchFamily="18" charset="0"/>
              </a:rPr>
              <a:t> </a:t>
            </a:r>
            <a:r>
              <a:rPr lang="en-NZ" sz="2800" b="1" dirty="0" err="1">
                <a:solidFill>
                  <a:prstClr val="black"/>
                </a:solidFill>
                <a:latin typeface="Constantia" panose="02030602050306030303" pitchFamily="18" charset="0"/>
              </a:rPr>
              <a:t>fai</a:t>
            </a:r>
            <a:r>
              <a:rPr lang="en-NZ" sz="2800" b="1" dirty="0">
                <a:solidFill>
                  <a:prstClr val="black"/>
                </a:solidFill>
                <a:latin typeface="Constantia" panose="02030602050306030303" pitchFamily="18" charset="0"/>
              </a:rPr>
              <a:t> ha </a:t>
            </a:r>
            <a:r>
              <a:rPr lang="en-NZ" sz="2800" b="1" dirty="0" err="1">
                <a:solidFill>
                  <a:prstClr val="black"/>
                </a:solidFill>
                <a:latin typeface="Constantia" panose="02030602050306030303" pitchFamily="18" charset="0"/>
              </a:rPr>
              <a:t>meʻa</a:t>
            </a:r>
            <a:r>
              <a:rPr lang="en-NZ" sz="2800" b="1" dirty="0">
                <a:solidFill>
                  <a:prstClr val="black"/>
                </a:solidFill>
                <a:latin typeface="Constantia" panose="02030602050306030303" pitchFamily="18" charset="0"/>
              </a:rPr>
              <a:t>."</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8322106" y="6519446"/>
            <a:ext cx="191590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a:t>
            </a:r>
            <a:r>
              <a:rPr lang="en" sz="1600" b="1" dirty="0">
                <a:solidFill>
                  <a:prstClr val="black"/>
                </a:solidFill>
                <a:latin typeface="Aptos" panose="02110004020202020204"/>
              </a:rPr>
              <a:t>Ako</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838700"/>
            <a:ext cx="9382538" cy="29464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072944"/>
            <a:ext cx="12191980" cy="181588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Pea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naʻe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haʻu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Mōsese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ne tala ki he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kakai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ʻae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ngaahi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folofola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kotoa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pē</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Sihova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ngaahi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fono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kotoa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pē</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pea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tali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lea taha pe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ʻae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kakai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kotoa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pē</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ʻonau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pehē</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“Ko 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ngaahi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lea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kotoa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pē</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kuo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folofolaʻaki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ʻe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Sihova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te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mau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fai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E</a:t>
            </a:r>
            <a:r>
              <a:rPr lang="es-ES" sz="2000" b="1" dirty="0" err="1">
                <a:ln w="12700" cmpd="sng">
                  <a:noFill/>
                  <a:prstDash val="solid"/>
                </a:ln>
                <a:solidFill>
                  <a:srgbClr val="953DA1"/>
                </a:solidFill>
                <a:latin typeface="Comic Sans MS" panose="030F0702030302020204" pitchFamily="66" charset="0"/>
              </a:rPr>
              <a:t>kesotosi</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    Ko e Fuakava</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en-NZ" b="1" dirty="0">
                <a:solidFill>
                  <a:prstClr val="black"/>
                </a:solidFill>
              </a:rPr>
              <a:t>Ko e </a:t>
            </a:r>
            <a:r>
              <a:rPr lang="en-NZ" b="1" dirty="0" err="1">
                <a:solidFill>
                  <a:prstClr val="black"/>
                </a:solidFill>
              </a:rPr>
              <a:t>taʻataʻa</a:t>
            </a:r>
            <a:r>
              <a:rPr lang="en-NZ" b="1" dirty="0">
                <a:solidFill>
                  <a:prstClr val="black"/>
                </a:solidFill>
              </a:rPr>
              <a:t> </a:t>
            </a:r>
            <a:r>
              <a:rPr lang="en-NZ" b="1" dirty="0" err="1">
                <a:solidFill>
                  <a:prstClr val="black"/>
                </a:solidFill>
              </a:rPr>
              <a:t>ʻo</a:t>
            </a:r>
            <a:r>
              <a:rPr lang="en-NZ" b="1" dirty="0">
                <a:solidFill>
                  <a:prstClr val="black"/>
                </a:solidFill>
              </a:rPr>
              <a:t> e </a:t>
            </a:r>
            <a:r>
              <a:rPr lang="en-NZ" b="1" dirty="0" err="1">
                <a:solidFill>
                  <a:prstClr val="black"/>
                </a:solidFill>
              </a:rPr>
              <a:t>fuakava</a:t>
            </a:r>
            <a:r>
              <a:rPr lang="en-NZ" b="1" dirty="0">
                <a:solidFill>
                  <a:prstClr val="black"/>
                </a:solidFill>
              </a:rPr>
              <a:t> (</a:t>
            </a:r>
            <a:r>
              <a:rPr lang="en-NZ" b="1" dirty="0" err="1">
                <a:solidFill>
                  <a:prstClr val="black"/>
                </a:solidFill>
              </a:rPr>
              <a:t>ʻEkesotosi</a:t>
            </a:r>
            <a:r>
              <a:rPr lang="en-NZ" b="1" dirty="0">
                <a:solidFill>
                  <a:prstClr val="black"/>
                </a:solidFill>
              </a:rPr>
              <a:t> 24:1-6, 8)</a:t>
            </a:r>
          </a:p>
          <a:p>
            <a:pPr lvl="1">
              <a:spcBef>
                <a:spcPts val="600"/>
              </a:spcBef>
              <a:defRPr/>
            </a:pPr>
            <a:r>
              <a:rPr lang="en-NZ" b="1" dirty="0">
                <a:solidFill>
                  <a:prstClr val="black"/>
                </a:solidFill>
              </a:rPr>
              <a:t>Ko </a:t>
            </a:r>
            <a:r>
              <a:rPr lang="en-NZ" b="1" dirty="0" err="1">
                <a:solidFill>
                  <a:prstClr val="black"/>
                </a:solidFill>
              </a:rPr>
              <a:t>hono</a:t>
            </a:r>
            <a:r>
              <a:rPr lang="en-NZ" b="1" dirty="0">
                <a:solidFill>
                  <a:prstClr val="black"/>
                </a:solidFill>
              </a:rPr>
              <a:t> </a:t>
            </a:r>
            <a:r>
              <a:rPr lang="en-NZ" b="1" dirty="0" err="1">
                <a:solidFill>
                  <a:prstClr val="black"/>
                </a:solidFill>
              </a:rPr>
              <a:t>fakahoko</a:t>
            </a:r>
            <a:r>
              <a:rPr lang="en-NZ" b="1" dirty="0">
                <a:solidFill>
                  <a:prstClr val="black"/>
                </a:solidFill>
              </a:rPr>
              <a:t> </a:t>
            </a:r>
            <a:r>
              <a:rPr lang="en-NZ" b="1" dirty="0" err="1">
                <a:solidFill>
                  <a:prstClr val="black"/>
                </a:solidFill>
              </a:rPr>
              <a:t>ʻo</a:t>
            </a:r>
            <a:r>
              <a:rPr lang="en-NZ" b="1" dirty="0">
                <a:solidFill>
                  <a:prstClr val="black"/>
                </a:solidFill>
              </a:rPr>
              <a:t> e </a:t>
            </a:r>
            <a:r>
              <a:rPr lang="en-NZ" b="1" dirty="0" err="1">
                <a:solidFill>
                  <a:prstClr val="black"/>
                </a:solidFill>
              </a:rPr>
              <a:t>fuakava</a:t>
            </a:r>
            <a:r>
              <a:rPr lang="en-NZ" b="1" dirty="0">
                <a:solidFill>
                  <a:prstClr val="black"/>
                </a:solidFill>
              </a:rPr>
              <a:t> (</a:t>
            </a:r>
            <a:r>
              <a:rPr lang="en-NZ" b="1" dirty="0" err="1">
                <a:solidFill>
                  <a:prstClr val="black"/>
                </a:solidFill>
              </a:rPr>
              <a:t>ʻEkesotosi</a:t>
            </a:r>
            <a:r>
              <a:rPr lang="en-NZ" b="1" dirty="0">
                <a:solidFill>
                  <a:prstClr val="black"/>
                </a:solidFill>
              </a:rPr>
              <a:t> 24:7)</a:t>
            </a:r>
          </a:p>
          <a:p>
            <a:pPr lvl="1">
              <a:spcBef>
                <a:spcPts val="600"/>
              </a:spcBef>
              <a:defRPr/>
            </a:pPr>
            <a:r>
              <a:rPr lang="en-NZ" b="1" dirty="0">
                <a:solidFill>
                  <a:prstClr val="black"/>
                </a:solidFill>
              </a:rPr>
              <a:t>Ko e </a:t>
            </a:r>
            <a:r>
              <a:rPr lang="en-NZ" b="1" dirty="0" err="1">
                <a:solidFill>
                  <a:prstClr val="black"/>
                </a:solidFill>
              </a:rPr>
              <a:t>Maʻu</a:t>
            </a:r>
            <a:r>
              <a:rPr lang="en-NZ" b="1" dirty="0">
                <a:solidFill>
                  <a:prstClr val="black"/>
                </a:solidFill>
              </a:rPr>
              <a:t> </a:t>
            </a:r>
            <a:r>
              <a:rPr lang="en-NZ" b="1" dirty="0" err="1">
                <a:solidFill>
                  <a:prstClr val="black"/>
                </a:solidFill>
              </a:rPr>
              <a:t>Meʻatokoni</a:t>
            </a:r>
            <a:r>
              <a:rPr lang="en-NZ" b="1" dirty="0">
                <a:solidFill>
                  <a:prstClr val="black"/>
                </a:solidFill>
              </a:rPr>
              <a:t> </a:t>
            </a:r>
            <a:r>
              <a:rPr lang="en-NZ" b="1" dirty="0" err="1">
                <a:solidFill>
                  <a:prstClr val="black"/>
                </a:solidFill>
              </a:rPr>
              <a:t>ʻo</a:t>
            </a:r>
            <a:r>
              <a:rPr lang="en-NZ" b="1" dirty="0">
                <a:solidFill>
                  <a:prstClr val="black"/>
                </a:solidFill>
              </a:rPr>
              <a:t> e </a:t>
            </a:r>
            <a:r>
              <a:rPr lang="en-NZ" b="1" dirty="0" err="1">
                <a:solidFill>
                  <a:prstClr val="black"/>
                </a:solidFill>
              </a:rPr>
              <a:t>Fuakava</a:t>
            </a:r>
            <a:r>
              <a:rPr lang="en-NZ" b="1" dirty="0">
                <a:solidFill>
                  <a:prstClr val="black"/>
                </a:solidFill>
              </a:rPr>
              <a:t> (ʻEkesotosi24:9-18)</a:t>
            </a:r>
          </a:p>
          <a:p>
            <a:pPr lvl="1">
              <a:spcBef>
                <a:spcPts val="600"/>
              </a:spcBef>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Ko e sipinga</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en-NZ" sz="2000" b="1" dirty="0">
                <a:solidFill>
                  <a:prstClr val="black"/>
                </a:solidFill>
              </a:rPr>
              <a:t>Ko e </a:t>
            </a:r>
            <a:r>
              <a:rPr lang="en-NZ" sz="2000" b="1" dirty="0" err="1">
                <a:solidFill>
                  <a:prstClr val="black"/>
                </a:solidFill>
              </a:rPr>
              <a:t>taumuʻa</a:t>
            </a:r>
            <a:r>
              <a:rPr lang="en-NZ" sz="2000" b="1" dirty="0">
                <a:solidFill>
                  <a:prstClr val="black"/>
                </a:solidFill>
              </a:rPr>
              <a:t> </a:t>
            </a:r>
            <a:r>
              <a:rPr lang="en-NZ" sz="2000" b="1" dirty="0" err="1">
                <a:solidFill>
                  <a:prstClr val="black"/>
                </a:solidFill>
              </a:rPr>
              <a:t>ʻo</a:t>
            </a:r>
            <a:r>
              <a:rPr lang="en-NZ" sz="2000" b="1" dirty="0">
                <a:solidFill>
                  <a:prstClr val="black"/>
                </a:solidFill>
              </a:rPr>
              <a:t> e </a:t>
            </a:r>
            <a:r>
              <a:rPr lang="en-NZ" sz="2000" b="1" dirty="0" err="1">
                <a:solidFill>
                  <a:prstClr val="black"/>
                </a:solidFill>
              </a:rPr>
              <a:t>sipinga</a:t>
            </a:r>
            <a:r>
              <a:rPr lang="en-NZ" sz="2000" b="1" dirty="0">
                <a:solidFill>
                  <a:prstClr val="black"/>
                </a:solidFill>
              </a:rPr>
              <a:t> (</a:t>
            </a:r>
            <a:r>
              <a:rPr lang="en-NZ" sz="2000" b="1" dirty="0" err="1">
                <a:solidFill>
                  <a:prstClr val="black"/>
                </a:solidFill>
              </a:rPr>
              <a:t>ʻEkesotosi</a:t>
            </a:r>
            <a:r>
              <a:rPr lang="en-NZ" sz="2000" b="1" dirty="0">
                <a:solidFill>
                  <a:prstClr val="black"/>
                </a:solidFill>
              </a:rPr>
              <a:t> 25:1-9)</a:t>
            </a:r>
          </a:p>
          <a:p>
            <a:pPr lvl="1">
              <a:spcBef>
                <a:spcPts val="600"/>
              </a:spcBef>
              <a:defRPr/>
            </a:pPr>
            <a:r>
              <a:rPr lang="en-NZ" sz="2000" b="1" dirty="0">
                <a:solidFill>
                  <a:prstClr val="black"/>
                </a:solidFill>
              </a:rPr>
              <a:t>Ko e </a:t>
            </a:r>
            <a:r>
              <a:rPr lang="en-NZ" sz="2000" b="1" dirty="0" err="1">
                <a:solidFill>
                  <a:prstClr val="black"/>
                </a:solidFill>
              </a:rPr>
              <a:t>Teuteu</a:t>
            </a:r>
            <a:r>
              <a:rPr lang="en-NZ" sz="2000" b="1" dirty="0">
                <a:solidFill>
                  <a:prstClr val="black"/>
                </a:solidFill>
              </a:rPr>
              <a:t> </a:t>
            </a:r>
            <a:r>
              <a:rPr lang="en-NZ" sz="2000" b="1" dirty="0" err="1">
                <a:solidFill>
                  <a:prstClr val="black"/>
                </a:solidFill>
              </a:rPr>
              <a:t>ʻo</a:t>
            </a:r>
            <a:r>
              <a:rPr lang="en-NZ" sz="2000" b="1" dirty="0">
                <a:solidFill>
                  <a:prstClr val="black"/>
                </a:solidFill>
              </a:rPr>
              <a:t> e </a:t>
            </a:r>
            <a:r>
              <a:rPr lang="en-NZ" sz="2000" b="1" dirty="0" err="1">
                <a:solidFill>
                  <a:prstClr val="black"/>
                </a:solidFill>
              </a:rPr>
              <a:t>Sipinga</a:t>
            </a:r>
            <a:r>
              <a:rPr lang="en-NZ" sz="2000" b="1" dirty="0">
                <a:solidFill>
                  <a:prstClr val="black"/>
                </a:solidFill>
              </a:rPr>
              <a:t> (</a:t>
            </a:r>
            <a:r>
              <a:rPr lang="en-NZ" sz="2000" b="1" dirty="0" err="1">
                <a:solidFill>
                  <a:prstClr val="black"/>
                </a:solidFill>
              </a:rPr>
              <a:t>ʻEkesotosi</a:t>
            </a:r>
            <a:r>
              <a:rPr lang="en-NZ" sz="2000" b="1" dirty="0">
                <a:solidFill>
                  <a:prstClr val="black"/>
                </a:solidFill>
              </a:rPr>
              <a:t> 31:1-18)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9192"/>
            <a:ext cx="6953250" cy="1015663"/>
          </a:xfrm>
          <a:prstGeom prst="rect">
            <a:avLst/>
          </a:prstGeom>
          <a:noFill/>
        </p:spPr>
        <p:txBody>
          <a:bodyPr wrap="square" rtlCol="0">
            <a:spAutoFit/>
          </a:bodyPr>
          <a:lstStyle/>
          <a:p>
            <a:pPr lvl="0">
              <a:spcBef>
                <a:spcPts val="600"/>
              </a:spcBef>
              <a:defRPr/>
            </a:pPr>
            <a:r>
              <a:rPr lang="en-NZ" sz="2000" b="1" dirty="0" err="1">
                <a:solidFill>
                  <a:prstClr val="black"/>
                </a:solidFill>
              </a:rPr>
              <a:t>Hili</a:t>
            </a:r>
            <a:r>
              <a:rPr lang="en-NZ" sz="2000" b="1" dirty="0">
                <a:solidFill>
                  <a:prstClr val="black"/>
                </a:solidFill>
              </a:rPr>
              <a:t> </a:t>
            </a:r>
            <a:r>
              <a:rPr lang="en-NZ" sz="2000" b="1" dirty="0" err="1">
                <a:solidFill>
                  <a:prstClr val="black"/>
                </a:solidFill>
              </a:rPr>
              <a:t>hono</a:t>
            </a:r>
            <a:r>
              <a:rPr lang="en-NZ" sz="2000" b="1" dirty="0">
                <a:solidFill>
                  <a:prstClr val="black"/>
                </a:solidFill>
              </a:rPr>
              <a:t> </a:t>
            </a:r>
            <a:r>
              <a:rPr lang="en-NZ" sz="2000" b="1" dirty="0" err="1">
                <a:solidFill>
                  <a:prstClr val="black"/>
                </a:solidFill>
              </a:rPr>
              <a:t>fanongonongo</a:t>
            </a:r>
            <a:r>
              <a:rPr lang="en-NZ" sz="2000" b="1" dirty="0">
                <a:solidFill>
                  <a:prstClr val="black"/>
                </a:solidFill>
              </a:rPr>
              <a:t> </a:t>
            </a:r>
            <a:r>
              <a:rPr lang="en-NZ" sz="2000" b="1" dirty="0" err="1">
                <a:solidFill>
                  <a:prstClr val="black"/>
                </a:solidFill>
              </a:rPr>
              <a:t>leʻolahi</a:t>
            </a:r>
            <a:r>
              <a:rPr lang="en-NZ" sz="2000" b="1" dirty="0">
                <a:solidFill>
                  <a:prstClr val="black"/>
                </a:solidFill>
              </a:rPr>
              <a:t> ʻ a e Fekau ʻ e </a:t>
            </a:r>
            <a:r>
              <a:rPr lang="en-NZ" sz="2000" b="1" dirty="0" err="1">
                <a:solidFill>
                  <a:prstClr val="black"/>
                </a:solidFill>
              </a:rPr>
              <a:t>Hongofulú</a:t>
            </a:r>
            <a:r>
              <a:rPr lang="en-NZ" sz="2000" b="1" dirty="0">
                <a:solidFill>
                  <a:prstClr val="black"/>
                </a:solidFill>
              </a:rPr>
              <a:t> pea ʻ </a:t>
            </a:r>
            <a:r>
              <a:rPr lang="en-NZ" sz="2000" b="1" dirty="0" err="1">
                <a:solidFill>
                  <a:prstClr val="black"/>
                </a:solidFill>
              </a:rPr>
              <a:t>oange</a:t>
            </a:r>
            <a:r>
              <a:rPr lang="en-NZ" sz="2000" b="1" dirty="0">
                <a:solidFill>
                  <a:prstClr val="black"/>
                </a:solidFill>
              </a:rPr>
              <a:t> kia </a:t>
            </a:r>
            <a:r>
              <a:rPr lang="en-NZ" sz="2000" b="1" dirty="0" err="1">
                <a:solidFill>
                  <a:prstClr val="black"/>
                </a:solidFill>
              </a:rPr>
              <a:t>Mōsese</a:t>
            </a:r>
            <a:r>
              <a:rPr lang="en-NZ" sz="2000" b="1" dirty="0">
                <a:solidFill>
                  <a:prstClr val="black"/>
                </a:solidFill>
              </a:rPr>
              <a:t> ha </a:t>
            </a:r>
            <a:r>
              <a:rPr lang="en-NZ" sz="2000" b="1" dirty="0" err="1">
                <a:solidFill>
                  <a:prstClr val="black"/>
                </a:solidFill>
              </a:rPr>
              <a:t>ngaahi</a:t>
            </a:r>
            <a:r>
              <a:rPr lang="en-NZ" sz="2000" b="1" dirty="0">
                <a:solidFill>
                  <a:prstClr val="black"/>
                </a:solidFill>
              </a:rPr>
              <a:t> </a:t>
            </a:r>
            <a:r>
              <a:rPr lang="en-NZ" sz="2000" b="1" dirty="0" err="1">
                <a:solidFill>
                  <a:prstClr val="black"/>
                </a:solidFill>
              </a:rPr>
              <a:t>lao</a:t>
            </a:r>
            <a:r>
              <a:rPr lang="en-NZ" sz="2000" b="1" dirty="0">
                <a:solidFill>
                  <a:prstClr val="black"/>
                </a:solidFill>
              </a:rPr>
              <a:t> </a:t>
            </a:r>
            <a:r>
              <a:rPr lang="en-NZ" sz="2000" b="1" dirty="0" err="1">
                <a:solidFill>
                  <a:prstClr val="black"/>
                </a:solidFill>
              </a:rPr>
              <a:t>tefito</a:t>
            </a:r>
            <a:r>
              <a:rPr lang="en-NZ" sz="2000" b="1" dirty="0">
                <a:solidFill>
                  <a:prstClr val="black"/>
                </a:solidFill>
              </a:rPr>
              <a:t>, </a:t>
            </a:r>
            <a:r>
              <a:rPr lang="en-NZ" sz="2000" b="1" dirty="0" err="1">
                <a:solidFill>
                  <a:prstClr val="black"/>
                </a:solidFill>
              </a:rPr>
              <a:t>naʻe</a:t>
            </a:r>
            <a:r>
              <a:rPr lang="en-NZ" sz="2000" b="1" dirty="0">
                <a:solidFill>
                  <a:prstClr val="black"/>
                </a:solidFill>
              </a:rPr>
              <a:t> </a:t>
            </a:r>
            <a:r>
              <a:rPr lang="en-NZ" sz="2000" b="1" dirty="0" err="1">
                <a:solidFill>
                  <a:prstClr val="black"/>
                </a:solidFill>
              </a:rPr>
              <a:t>fiemaʻu</a:t>
            </a:r>
            <a:r>
              <a:rPr lang="en-NZ" sz="2000" b="1" dirty="0">
                <a:solidFill>
                  <a:prstClr val="black"/>
                </a:solidFill>
              </a:rPr>
              <a:t> ʻ e he ʻ </a:t>
            </a:r>
            <a:r>
              <a:rPr lang="en-NZ" sz="2000" b="1" dirty="0" err="1">
                <a:solidFill>
                  <a:prstClr val="black"/>
                </a:solidFill>
              </a:rPr>
              <a:t>Otuá</a:t>
            </a:r>
            <a:r>
              <a:rPr lang="en-NZ" sz="2000" b="1" dirty="0">
                <a:solidFill>
                  <a:prstClr val="black"/>
                </a:solidFill>
              </a:rPr>
              <a:t> </a:t>
            </a:r>
            <a:r>
              <a:rPr lang="en-NZ" sz="2000" b="1" dirty="0" err="1">
                <a:solidFill>
                  <a:prstClr val="black"/>
                </a:solidFill>
              </a:rPr>
              <a:t>ke</a:t>
            </a:r>
            <a:r>
              <a:rPr lang="en-NZ" sz="2000" b="1" dirty="0">
                <a:solidFill>
                  <a:prstClr val="black"/>
                </a:solidFill>
              </a:rPr>
              <a:t> </a:t>
            </a:r>
            <a:r>
              <a:rPr lang="en-NZ" sz="2000" b="1" dirty="0" err="1">
                <a:solidFill>
                  <a:prstClr val="black"/>
                </a:solidFill>
              </a:rPr>
              <a:t>fai</a:t>
            </a:r>
            <a:r>
              <a:rPr lang="en-NZ" sz="2000" b="1" dirty="0">
                <a:solidFill>
                  <a:prstClr val="black"/>
                </a:solidFill>
              </a:rPr>
              <a:t> ha </a:t>
            </a:r>
            <a:r>
              <a:rPr lang="en-NZ" sz="2000" b="1" dirty="0" err="1">
                <a:solidFill>
                  <a:prstClr val="black"/>
                </a:solidFill>
              </a:rPr>
              <a:t>fuakava</a:t>
            </a:r>
            <a:r>
              <a:rPr lang="en-NZ" sz="2000" b="1" dirty="0">
                <a:solidFill>
                  <a:prstClr val="black"/>
                </a:solidFill>
              </a:rPr>
              <a:t> </a:t>
            </a:r>
            <a:r>
              <a:rPr lang="en-NZ" sz="2000" b="1" dirty="0" err="1">
                <a:solidFill>
                  <a:prstClr val="black"/>
                </a:solidFill>
              </a:rPr>
              <a:t>mo</a:t>
            </a:r>
            <a:r>
              <a:rPr lang="en-NZ" sz="2000" b="1" dirty="0">
                <a:solidFill>
                  <a:prstClr val="black"/>
                </a:solidFill>
              </a:rPr>
              <a:t> ʻ Isileli.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58832" y="1951672"/>
            <a:ext cx="6895853" cy="1477328"/>
          </a:xfrm>
          <a:prstGeom prst="rect">
            <a:avLst/>
          </a:prstGeom>
          <a:noFill/>
        </p:spPr>
        <p:txBody>
          <a:bodyPr wrap="square">
            <a:spAutoFit/>
          </a:bodyPr>
          <a:lstStyle/>
          <a:p>
            <a:pPr lvl="0">
              <a:spcBef>
                <a:spcPts val="600"/>
              </a:spcBef>
              <a:defRPr/>
            </a:pPr>
            <a:r>
              <a:rPr lang="en-NZ" b="1" dirty="0" err="1">
                <a:solidFill>
                  <a:prstClr val="black"/>
                </a:solidFill>
              </a:rPr>
              <a:t>Hili</a:t>
            </a:r>
            <a:r>
              <a:rPr lang="en-NZ" b="1" dirty="0">
                <a:solidFill>
                  <a:prstClr val="black"/>
                </a:solidFill>
              </a:rPr>
              <a:t> </a:t>
            </a:r>
            <a:r>
              <a:rPr lang="en-NZ" b="1" dirty="0" err="1">
                <a:solidFill>
                  <a:prstClr val="black"/>
                </a:solidFill>
              </a:rPr>
              <a:t>hono</a:t>
            </a:r>
            <a:r>
              <a:rPr lang="en-NZ" b="1" dirty="0">
                <a:solidFill>
                  <a:prstClr val="black"/>
                </a:solidFill>
              </a:rPr>
              <a:t> </a:t>
            </a:r>
            <a:r>
              <a:rPr lang="en-NZ" b="1" dirty="0" err="1">
                <a:solidFill>
                  <a:prstClr val="black"/>
                </a:solidFill>
              </a:rPr>
              <a:t>hiki</a:t>
            </a:r>
            <a:r>
              <a:rPr lang="en-NZ" b="1" dirty="0">
                <a:solidFill>
                  <a:prstClr val="black"/>
                </a:solidFill>
              </a:rPr>
              <a:t> ʻ a e </a:t>
            </a:r>
            <a:r>
              <a:rPr lang="en-NZ" b="1" dirty="0" err="1">
                <a:solidFill>
                  <a:prstClr val="black"/>
                </a:solidFill>
              </a:rPr>
              <a:t>fuakavá</a:t>
            </a:r>
            <a:r>
              <a:rPr lang="en-NZ" b="1" dirty="0">
                <a:solidFill>
                  <a:prstClr val="black"/>
                </a:solidFill>
              </a:rPr>
              <a:t> ʻ </a:t>
            </a:r>
            <a:r>
              <a:rPr lang="en-NZ" b="1" dirty="0" err="1">
                <a:solidFill>
                  <a:prstClr val="black"/>
                </a:solidFill>
              </a:rPr>
              <a:t>i</a:t>
            </a:r>
            <a:r>
              <a:rPr lang="en-NZ" b="1" dirty="0">
                <a:solidFill>
                  <a:prstClr val="black"/>
                </a:solidFill>
              </a:rPr>
              <a:t> ha </a:t>
            </a:r>
            <a:r>
              <a:rPr lang="en-NZ" b="1" dirty="0" err="1">
                <a:solidFill>
                  <a:prstClr val="black"/>
                </a:solidFill>
              </a:rPr>
              <a:t>takainga</a:t>
            </a:r>
            <a:r>
              <a:rPr lang="en-NZ" b="1" dirty="0">
                <a:solidFill>
                  <a:prstClr val="black"/>
                </a:solidFill>
              </a:rPr>
              <a:t> </a:t>
            </a:r>
            <a:r>
              <a:rPr lang="en-NZ" b="1" dirty="0" err="1">
                <a:solidFill>
                  <a:prstClr val="black"/>
                </a:solidFill>
              </a:rPr>
              <a:t>tohí</a:t>
            </a:r>
            <a:r>
              <a:rPr lang="en-NZ" b="1" dirty="0">
                <a:solidFill>
                  <a:prstClr val="black"/>
                </a:solidFill>
              </a:rPr>
              <a:t>, </a:t>
            </a:r>
            <a:r>
              <a:rPr lang="en-NZ" b="1" dirty="0" err="1">
                <a:solidFill>
                  <a:prstClr val="black"/>
                </a:solidFill>
              </a:rPr>
              <a:t>naʻe</a:t>
            </a:r>
            <a:r>
              <a:rPr lang="en-NZ" b="1" dirty="0">
                <a:solidFill>
                  <a:prstClr val="black"/>
                </a:solidFill>
              </a:rPr>
              <a:t> pau </a:t>
            </a:r>
            <a:r>
              <a:rPr lang="en-NZ" b="1" dirty="0" err="1">
                <a:solidFill>
                  <a:prstClr val="black"/>
                </a:solidFill>
              </a:rPr>
              <a:t>ke</a:t>
            </a:r>
            <a:r>
              <a:rPr lang="en-NZ" b="1" dirty="0">
                <a:solidFill>
                  <a:prstClr val="black"/>
                </a:solidFill>
              </a:rPr>
              <a:t> </a:t>
            </a:r>
            <a:r>
              <a:rPr lang="en-NZ" b="1" dirty="0" err="1">
                <a:solidFill>
                  <a:prstClr val="black"/>
                </a:solidFill>
              </a:rPr>
              <a:t>fakamoʻoniʻi</a:t>
            </a:r>
            <a:r>
              <a:rPr lang="en-NZ" b="1" dirty="0">
                <a:solidFill>
                  <a:prstClr val="black"/>
                </a:solidFill>
              </a:rPr>
              <a:t> </a:t>
            </a:r>
            <a:r>
              <a:rPr lang="en-NZ" b="1" dirty="0" err="1">
                <a:solidFill>
                  <a:prstClr val="black"/>
                </a:solidFill>
              </a:rPr>
              <a:t>ia</a:t>
            </a:r>
            <a:r>
              <a:rPr lang="en-NZ" b="1" dirty="0">
                <a:solidFill>
                  <a:prstClr val="black"/>
                </a:solidFill>
              </a:rPr>
              <a:t> ʻ e he </a:t>
            </a:r>
            <a:r>
              <a:rPr lang="en-NZ" b="1" dirty="0" err="1">
                <a:solidFill>
                  <a:prstClr val="black"/>
                </a:solidFill>
              </a:rPr>
              <a:t>ongo</a:t>
            </a:r>
            <a:r>
              <a:rPr lang="en-NZ" b="1" dirty="0">
                <a:solidFill>
                  <a:prstClr val="black"/>
                </a:solidFill>
              </a:rPr>
              <a:t> </a:t>
            </a:r>
            <a:r>
              <a:rPr lang="en-NZ" b="1" dirty="0" err="1">
                <a:solidFill>
                  <a:prstClr val="black"/>
                </a:solidFill>
              </a:rPr>
              <a:t>faʻahí</a:t>
            </a:r>
            <a:r>
              <a:rPr lang="en-NZ" b="1" dirty="0">
                <a:solidFill>
                  <a:prstClr val="black"/>
                </a:solidFill>
              </a:rPr>
              <a:t> </a:t>
            </a:r>
            <a:r>
              <a:rPr lang="en-NZ" b="1" dirty="0" err="1">
                <a:solidFill>
                  <a:prstClr val="black"/>
                </a:solidFill>
              </a:rPr>
              <a:t>fakatouʻosi</a:t>
            </a:r>
            <a:r>
              <a:rPr lang="en-NZ" b="1" dirty="0">
                <a:solidFill>
                  <a:prstClr val="black"/>
                </a:solidFill>
              </a:rPr>
              <a:t>. </a:t>
            </a:r>
            <a:r>
              <a:rPr lang="en-NZ" b="1" dirty="0" err="1">
                <a:solidFill>
                  <a:prstClr val="black"/>
                </a:solidFill>
              </a:rPr>
              <a:t>Naʻe</a:t>
            </a:r>
            <a:r>
              <a:rPr lang="en-NZ" b="1" dirty="0">
                <a:solidFill>
                  <a:prstClr val="black"/>
                </a:solidFill>
              </a:rPr>
              <a:t> </a:t>
            </a:r>
            <a:r>
              <a:rPr lang="en-NZ" b="1" dirty="0" err="1">
                <a:solidFill>
                  <a:prstClr val="black"/>
                </a:solidFill>
              </a:rPr>
              <a:t>fakamoʻoniʻi</a:t>
            </a:r>
            <a:r>
              <a:rPr lang="en-NZ" b="1" dirty="0">
                <a:solidFill>
                  <a:prstClr val="black"/>
                </a:solidFill>
              </a:rPr>
              <a:t> </a:t>
            </a:r>
            <a:r>
              <a:rPr lang="en-NZ" b="1" dirty="0" err="1">
                <a:solidFill>
                  <a:prstClr val="black"/>
                </a:solidFill>
              </a:rPr>
              <a:t>ia</a:t>
            </a:r>
            <a:r>
              <a:rPr lang="en-NZ" b="1" dirty="0">
                <a:solidFill>
                  <a:prstClr val="black"/>
                </a:solidFill>
              </a:rPr>
              <a:t> </a:t>
            </a:r>
            <a:r>
              <a:rPr lang="en-NZ" b="1" dirty="0" err="1">
                <a:solidFill>
                  <a:prstClr val="black"/>
                </a:solidFill>
              </a:rPr>
              <a:t>ʻe</a:t>
            </a:r>
            <a:r>
              <a:rPr lang="en-NZ" b="1" dirty="0">
                <a:solidFill>
                  <a:prstClr val="black"/>
                </a:solidFill>
              </a:rPr>
              <a:t> he </a:t>
            </a:r>
            <a:r>
              <a:rPr lang="en-NZ" b="1" dirty="0" err="1">
                <a:solidFill>
                  <a:prstClr val="black"/>
                </a:solidFill>
              </a:rPr>
              <a:t>kakai</a:t>
            </a:r>
            <a:r>
              <a:rPr lang="en-NZ" b="1" dirty="0">
                <a:solidFill>
                  <a:prstClr val="black"/>
                </a:solidFill>
              </a:rPr>
              <a:t>, </a:t>
            </a:r>
            <a:r>
              <a:rPr lang="en-NZ" b="1" dirty="0" err="1">
                <a:solidFill>
                  <a:prstClr val="black"/>
                </a:solidFill>
              </a:rPr>
              <a:t>ʻo</a:t>
            </a:r>
            <a:r>
              <a:rPr lang="en-NZ" b="1" dirty="0">
                <a:solidFill>
                  <a:prstClr val="black"/>
                </a:solidFill>
              </a:rPr>
              <a:t> </a:t>
            </a:r>
            <a:r>
              <a:rPr lang="en-NZ" b="1" dirty="0" err="1">
                <a:solidFill>
                  <a:prstClr val="black"/>
                </a:solidFill>
              </a:rPr>
              <a:t>pehe</a:t>
            </a:r>
            <a:r>
              <a:rPr lang="en-NZ" b="1" dirty="0">
                <a:solidFill>
                  <a:prstClr val="black"/>
                </a:solidFill>
              </a:rPr>
              <a:t> </a:t>
            </a:r>
            <a:r>
              <a:rPr lang="en-NZ" b="1" dirty="0" err="1">
                <a:solidFill>
                  <a:prstClr val="black"/>
                </a:solidFill>
              </a:rPr>
              <a:t>te</a:t>
            </a:r>
            <a:r>
              <a:rPr lang="en-NZ" b="1" dirty="0">
                <a:solidFill>
                  <a:prstClr val="black"/>
                </a:solidFill>
              </a:rPr>
              <a:t> </a:t>
            </a:r>
            <a:r>
              <a:rPr lang="en-NZ" b="1" dirty="0" err="1">
                <a:solidFill>
                  <a:prstClr val="black"/>
                </a:solidFill>
              </a:rPr>
              <a:t>nau</a:t>
            </a:r>
            <a:r>
              <a:rPr lang="en-NZ" b="1" dirty="0">
                <a:solidFill>
                  <a:prstClr val="black"/>
                </a:solidFill>
              </a:rPr>
              <a:t> </a:t>
            </a:r>
            <a:r>
              <a:rPr lang="en-NZ" b="1" dirty="0" err="1">
                <a:solidFill>
                  <a:prstClr val="black"/>
                </a:solidFill>
              </a:rPr>
              <a:t>tauhi</a:t>
            </a:r>
            <a:r>
              <a:rPr lang="en-NZ" b="1" dirty="0">
                <a:solidFill>
                  <a:prstClr val="black"/>
                </a:solidFill>
              </a:rPr>
              <a:t> </a:t>
            </a:r>
            <a:r>
              <a:rPr lang="en-NZ" b="1" dirty="0" err="1">
                <a:solidFill>
                  <a:prstClr val="black"/>
                </a:solidFill>
              </a:rPr>
              <a:t>ia.</a:t>
            </a:r>
            <a:r>
              <a:rPr lang="en-NZ" b="1" dirty="0">
                <a:solidFill>
                  <a:prstClr val="black"/>
                </a:solidFill>
              </a:rPr>
              <a:t> </a:t>
            </a:r>
            <a:r>
              <a:rPr lang="en-NZ" b="1" dirty="0" err="1">
                <a:solidFill>
                  <a:prstClr val="black"/>
                </a:solidFill>
              </a:rPr>
              <a:t>Naʻe</a:t>
            </a:r>
            <a:r>
              <a:rPr lang="en-NZ" b="1" dirty="0">
                <a:solidFill>
                  <a:prstClr val="black"/>
                </a:solidFill>
              </a:rPr>
              <a:t> </a:t>
            </a:r>
            <a:r>
              <a:rPr lang="en-NZ" b="1" dirty="0" err="1">
                <a:solidFill>
                  <a:prstClr val="black"/>
                </a:solidFill>
              </a:rPr>
              <a:t>anga</a:t>
            </a:r>
            <a:r>
              <a:rPr lang="en-NZ" b="1" dirty="0">
                <a:solidFill>
                  <a:prstClr val="black"/>
                </a:solidFill>
              </a:rPr>
              <a:t> - </a:t>
            </a:r>
            <a:r>
              <a:rPr lang="en-NZ" b="1" dirty="0" err="1">
                <a:solidFill>
                  <a:prstClr val="black"/>
                </a:solidFill>
              </a:rPr>
              <a:t>fēfē</a:t>
            </a:r>
            <a:r>
              <a:rPr lang="en-NZ" b="1" dirty="0">
                <a:solidFill>
                  <a:prstClr val="black"/>
                </a:solidFill>
              </a:rPr>
              <a:t> </a:t>
            </a:r>
            <a:r>
              <a:rPr lang="en-NZ" b="1" dirty="0" err="1">
                <a:solidFill>
                  <a:prstClr val="black"/>
                </a:solidFill>
              </a:rPr>
              <a:t>hono</a:t>
            </a:r>
            <a:r>
              <a:rPr lang="en-NZ" b="1" dirty="0">
                <a:solidFill>
                  <a:prstClr val="black"/>
                </a:solidFill>
              </a:rPr>
              <a:t> </a:t>
            </a:r>
            <a:r>
              <a:rPr lang="en-NZ" b="1" dirty="0" err="1">
                <a:solidFill>
                  <a:prstClr val="black"/>
                </a:solidFill>
              </a:rPr>
              <a:t>fakamoʻoniʻi</a:t>
            </a:r>
            <a:r>
              <a:rPr lang="en-NZ" b="1" dirty="0">
                <a:solidFill>
                  <a:prstClr val="black"/>
                </a:solidFill>
              </a:rPr>
              <a:t> </a:t>
            </a:r>
            <a:r>
              <a:rPr lang="en-NZ" b="1" dirty="0" err="1">
                <a:solidFill>
                  <a:prstClr val="black"/>
                </a:solidFill>
              </a:rPr>
              <a:t>ia</a:t>
            </a:r>
            <a:r>
              <a:rPr lang="en-NZ" b="1" dirty="0">
                <a:solidFill>
                  <a:prstClr val="black"/>
                </a:solidFill>
              </a:rPr>
              <a:t> ʻ e he ʻ </a:t>
            </a:r>
            <a:r>
              <a:rPr lang="en-NZ" b="1" dirty="0" err="1">
                <a:solidFill>
                  <a:prstClr val="black"/>
                </a:solidFill>
              </a:rPr>
              <a:t>Otuá</a:t>
            </a:r>
            <a:r>
              <a:rPr lang="en-NZ" b="1" dirty="0">
                <a:solidFill>
                  <a:prstClr val="black"/>
                </a:solidFill>
              </a:rPr>
              <a:t>? </a:t>
            </a:r>
            <a:r>
              <a:rPr lang="en-NZ" b="1" dirty="0" err="1">
                <a:solidFill>
                  <a:prstClr val="black"/>
                </a:solidFill>
              </a:rPr>
              <a:t>ʻAki</a:t>
            </a:r>
            <a:r>
              <a:rPr lang="en-NZ" b="1" dirty="0">
                <a:solidFill>
                  <a:prstClr val="black"/>
                </a:solidFill>
              </a:rPr>
              <a:t> </a:t>
            </a:r>
            <a:r>
              <a:rPr lang="en-NZ" b="1" dirty="0" err="1">
                <a:solidFill>
                  <a:prstClr val="black"/>
                </a:solidFill>
              </a:rPr>
              <a:t>ʻa</a:t>
            </a:r>
            <a:r>
              <a:rPr lang="en-NZ" b="1" dirty="0">
                <a:solidFill>
                  <a:prstClr val="black"/>
                </a:solidFill>
              </a:rPr>
              <a:t> e toto; </a:t>
            </a:r>
            <a:r>
              <a:rPr lang="en-NZ" b="1" dirty="0" err="1">
                <a:solidFill>
                  <a:prstClr val="black"/>
                </a:solidFill>
              </a:rPr>
              <a:t>mo</a:t>
            </a:r>
            <a:r>
              <a:rPr lang="en-NZ" b="1" dirty="0">
                <a:solidFill>
                  <a:prstClr val="black"/>
                </a:solidFill>
              </a:rPr>
              <a:t> ha </a:t>
            </a:r>
            <a:r>
              <a:rPr lang="en-NZ" b="1" dirty="0" err="1">
                <a:solidFill>
                  <a:prstClr val="black"/>
                </a:solidFill>
              </a:rPr>
              <a:t>katoanga</a:t>
            </a:r>
            <a:r>
              <a:rPr lang="en-NZ" b="1" dirty="0">
                <a:solidFill>
                  <a:prstClr val="black"/>
                </a:solidFill>
              </a:rPr>
              <a:t>; pea </a:t>
            </a:r>
            <a:r>
              <a:rPr lang="en-NZ" b="1" dirty="0" err="1">
                <a:solidFill>
                  <a:prstClr val="black"/>
                </a:solidFill>
              </a:rPr>
              <a:t>mo</a:t>
            </a:r>
            <a:r>
              <a:rPr lang="en-NZ" b="1" dirty="0">
                <a:solidFill>
                  <a:prstClr val="black"/>
                </a:solidFill>
              </a:rPr>
              <a:t> ha </a:t>
            </a:r>
            <a:r>
              <a:rPr lang="en-NZ" b="1" dirty="0" err="1">
                <a:solidFill>
                  <a:prstClr val="black"/>
                </a:solidFill>
              </a:rPr>
              <a:t>sipinga</a:t>
            </a:r>
            <a:r>
              <a:rPr lang="en-NZ" b="1" dirty="0">
                <a:solidFill>
                  <a:prstClr val="black"/>
                </a:solidFill>
              </a:rPr>
              <a:t> </a:t>
            </a:r>
            <a:r>
              <a:rPr lang="en-NZ" b="1" dirty="0" err="1">
                <a:solidFill>
                  <a:prstClr val="black"/>
                </a:solidFill>
              </a:rPr>
              <a:t>ke</a:t>
            </a:r>
            <a:r>
              <a:rPr lang="en-NZ" b="1" dirty="0">
                <a:solidFill>
                  <a:prstClr val="black"/>
                </a:solidFill>
              </a:rPr>
              <a:t> </a:t>
            </a:r>
            <a:r>
              <a:rPr lang="en-NZ" b="1" dirty="0" err="1">
                <a:solidFill>
                  <a:prstClr val="black"/>
                </a:solidFill>
              </a:rPr>
              <a:t>tokoni</a:t>
            </a:r>
            <a:r>
              <a:rPr lang="en-NZ" b="1" dirty="0">
                <a:solidFill>
                  <a:prstClr val="black"/>
                </a:solidFill>
              </a:rPr>
              <a:t> </a:t>
            </a:r>
            <a:r>
              <a:rPr lang="en-NZ" b="1" dirty="0" err="1">
                <a:solidFill>
                  <a:prstClr val="black"/>
                </a:solidFill>
              </a:rPr>
              <a:t>ke</a:t>
            </a:r>
            <a:r>
              <a:rPr lang="en-NZ" b="1" dirty="0">
                <a:solidFill>
                  <a:prstClr val="black"/>
                </a:solidFill>
              </a:rPr>
              <a:t> </a:t>
            </a:r>
            <a:r>
              <a:rPr lang="en-NZ" b="1" dirty="0" err="1">
                <a:solidFill>
                  <a:prstClr val="black"/>
                </a:solidFill>
              </a:rPr>
              <a:t>mahino</a:t>
            </a:r>
            <a:r>
              <a:rPr lang="en-NZ" b="1" dirty="0">
                <a:solidFill>
                  <a:prstClr val="black"/>
                </a:solidFill>
              </a:rPr>
              <a:t> </a:t>
            </a:r>
            <a:r>
              <a:rPr lang="en-NZ" b="1" dirty="0" err="1">
                <a:solidFill>
                  <a:prstClr val="black"/>
                </a:solidFill>
              </a:rPr>
              <a:t>kiate</a:t>
            </a:r>
            <a:r>
              <a:rPr lang="en-NZ" b="1" dirty="0">
                <a:solidFill>
                  <a:prstClr val="black"/>
                </a:solidFill>
              </a:rPr>
              <a:t> </a:t>
            </a:r>
            <a:r>
              <a:rPr lang="en-NZ" b="1" dirty="0" err="1">
                <a:solidFill>
                  <a:prstClr val="black"/>
                </a:solidFill>
              </a:rPr>
              <a:t>kinautolu</a:t>
            </a:r>
            <a:r>
              <a:rPr lang="en-NZ" b="1" dirty="0">
                <a:solidFill>
                  <a:prstClr val="black"/>
                </a:solidFill>
              </a:rPr>
              <a:t> </a:t>
            </a:r>
            <a:r>
              <a:rPr lang="en-NZ" b="1" dirty="0" err="1">
                <a:solidFill>
                  <a:prstClr val="black"/>
                </a:solidFill>
              </a:rPr>
              <a:t>ʻa</a:t>
            </a:r>
            <a:r>
              <a:rPr lang="en-NZ" b="1" dirty="0">
                <a:solidFill>
                  <a:prstClr val="black"/>
                </a:solidFill>
              </a:rPr>
              <a:t> e </a:t>
            </a:r>
            <a:r>
              <a:rPr lang="en-NZ" b="1" dirty="0" err="1">
                <a:solidFill>
                  <a:prstClr val="black"/>
                </a:solidFill>
              </a:rPr>
              <a:t>fuakava</a:t>
            </a:r>
            <a:r>
              <a:rPr lang="en-NZ"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8832" y="990432"/>
            <a:ext cx="6895853" cy="1015663"/>
          </a:xfrm>
          <a:prstGeom prst="rect">
            <a:avLst/>
          </a:prstGeom>
          <a:noFill/>
        </p:spPr>
        <p:txBody>
          <a:bodyPr wrap="square">
            <a:spAutoFit/>
          </a:bodyPr>
          <a:lstStyle/>
          <a:p>
            <a:pPr lvl="0">
              <a:spcBef>
                <a:spcPts val="600"/>
              </a:spcBef>
              <a:defRPr/>
            </a:pPr>
            <a:r>
              <a:rPr lang="en-NZ" sz="2000" b="1" dirty="0" err="1">
                <a:solidFill>
                  <a:prstClr val="black"/>
                </a:solidFill>
              </a:rPr>
              <a:t>Naʻe</a:t>
            </a:r>
            <a:r>
              <a:rPr lang="en-NZ" sz="2000" b="1" dirty="0">
                <a:solidFill>
                  <a:prstClr val="black"/>
                </a:solidFill>
              </a:rPr>
              <a:t> </a:t>
            </a:r>
            <a:r>
              <a:rPr lang="en-NZ" sz="2000" b="1" dirty="0" err="1">
                <a:solidFill>
                  <a:prstClr val="black"/>
                </a:solidFill>
              </a:rPr>
              <a:t>faingofua</a:t>
            </a:r>
            <a:r>
              <a:rPr lang="en-NZ" sz="2000" b="1" dirty="0">
                <a:solidFill>
                  <a:prstClr val="black"/>
                </a:solidFill>
              </a:rPr>
              <a:t> pe </a:t>
            </a:r>
            <a:r>
              <a:rPr lang="en-NZ" sz="2000" b="1" dirty="0" err="1">
                <a:solidFill>
                  <a:prstClr val="black"/>
                </a:solidFill>
              </a:rPr>
              <a:t>ʻa</a:t>
            </a:r>
            <a:r>
              <a:rPr lang="en-NZ" sz="2000" b="1" dirty="0">
                <a:solidFill>
                  <a:prstClr val="black"/>
                </a:solidFill>
              </a:rPr>
              <a:t> e </a:t>
            </a:r>
            <a:r>
              <a:rPr lang="en-NZ" sz="2000" b="1" dirty="0" err="1">
                <a:solidFill>
                  <a:prstClr val="black"/>
                </a:solidFill>
              </a:rPr>
              <a:t>fuakava</a:t>
            </a:r>
            <a:r>
              <a:rPr lang="en-NZ" sz="2000" b="1" dirty="0">
                <a:solidFill>
                  <a:prstClr val="black"/>
                </a:solidFill>
              </a:rPr>
              <a:t>: </a:t>
            </a:r>
            <a:r>
              <a:rPr lang="en-NZ" sz="2000" b="1" dirty="0" err="1">
                <a:solidFill>
                  <a:prstClr val="black"/>
                </a:solidFill>
              </a:rPr>
              <a:t>Te</a:t>
            </a:r>
            <a:r>
              <a:rPr lang="en-NZ" sz="2000" b="1" dirty="0">
                <a:solidFill>
                  <a:prstClr val="black"/>
                </a:solidFill>
              </a:rPr>
              <a:t> u </a:t>
            </a:r>
            <a:r>
              <a:rPr lang="en-NZ" sz="2000" b="1" dirty="0" err="1">
                <a:solidFill>
                  <a:prstClr val="black"/>
                </a:solidFill>
              </a:rPr>
              <a:t>hoko</a:t>
            </a:r>
            <a:r>
              <a:rPr lang="en-NZ" sz="2000" b="1" dirty="0">
                <a:solidFill>
                  <a:prstClr val="black"/>
                </a:solidFill>
              </a:rPr>
              <a:t> ko </a:t>
            </a:r>
            <a:r>
              <a:rPr lang="en-NZ" sz="2000" b="1" dirty="0" err="1">
                <a:solidFill>
                  <a:prstClr val="black"/>
                </a:solidFill>
              </a:rPr>
              <a:t>ho</a:t>
            </a:r>
            <a:r>
              <a:rPr lang="en-NZ" sz="2000" b="1" dirty="0">
                <a:solidFill>
                  <a:prstClr val="black"/>
                </a:solidFill>
              </a:rPr>
              <a:t> </a:t>
            </a:r>
            <a:r>
              <a:rPr lang="en-NZ" sz="2000" b="1" dirty="0" err="1">
                <a:solidFill>
                  <a:prstClr val="black"/>
                </a:solidFill>
              </a:rPr>
              <a:t>ʻOtua</a:t>
            </a:r>
            <a:r>
              <a:rPr lang="en-NZ" sz="2000" b="1" dirty="0">
                <a:solidFill>
                  <a:prstClr val="black"/>
                </a:solidFill>
              </a:rPr>
              <a:t>, </a:t>
            </a:r>
            <a:r>
              <a:rPr lang="en-NZ" sz="2000" b="1" dirty="0" err="1">
                <a:solidFill>
                  <a:prstClr val="black"/>
                </a:solidFill>
              </a:rPr>
              <a:t>te</a:t>
            </a:r>
            <a:r>
              <a:rPr lang="en-NZ" sz="2000" b="1" dirty="0">
                <a:solidFill>
                  <a:prstClr val="black"/>
                </a:solidFill>
              </a:rPr>
              <a:t> u </a:t>
            </a:r>
            <a:r>
              <a:rPr lang="en-NZ" sz="2000" b="1" dirty="0" err="1">
                <a:solidFill>
                  <a:prstClr val="black"/>
                </a:solidFill>
              </a:rPr>
              <a:t>maluʻi</a:t>
            </a:r>
            <a:r>
              <a:rPr lang="en-NZ" sz="2000" b="1" dirty="0">
                <a:solidFill>
                  <a:prstClr val="black"/>
                </a:solidFill>
              </a:rPr>
              <a:t> </a:t>
            </a:r>
            <a:r>
              <a:rPr lang="en-NZ" sz="2000" b="1" dirty="0" err="1">
                <a:solidFill>
                  <a:prstClr val="black"/>
                </a:solidFill>
              </a:rPr>
              <a:t>mo</a:t>
            </a:r>
            <a:r>
              <a:rPr lang="en-NZ" sz="2000" b="1" dirty="0">
                <a:solidFill>
                  <a:prstClr val="black"/>
                </a:solidFill>
              </a:rPr>
              <a:t> </a:t>
            </a:r>
            <a:r>
              <a:rPr lang="en-NZ" sz="2000" b="1" dirty="0" err="1">
                <a:solidFill>
                  <a:prstClr val="black"/>
                </a:solidFill>
              </a:rPr>
              <a:t>tapuakiʻi</a:t>
            </a:r>
            <a:r>
              <a:rPr lang="en-NZ" sz="2000" b="1" dirty="0">
                <a:solidFill>
                  <a:prstClr val="black"/>
                </a:solidFill>
              </a:rPr>
              <a:t> </a:t>
            </a:r>
            <a:r>
              <a:rPr lang="en-NZ" sz="2000" b="1" dirty="0" err="1">
                <a:solidFill>
                  <a:prstClr val="black"/>
                </a:solidFill>
              </a:rPr>
              <a:t>koe</a:t>
            </a:r>
            <a:r>
              <a:rPr lang="en-NZ" sz="2000" b="1" dirty="0">
                <a:solidFill>
                  <a:prstClr val="black"/>
                </a:solidFill>
              </a:rPr>
              <a:t>; Mou </a:t>
            </a:r>
            <a:r>
              <a:rPr lang="en-NZ" sz="2000" b="1" dirty="0" err="1">
                <a:solidFill>
                  <a:prstClr val="black"/>
                </a:solidFill>
              </a:rPr>
              <a:t>talangofua</a:t>
            </a:r>
            <a:r>
              <a:rPr lang="en-NZ" sz="2000" b="1" dirty="0">
                <a:solidFill>
                  <a:prstClr val="black"/>
                </a:solidFill>
              </a:rPr>
              <a:t> ki </a:t>
            </a:r>
            <a:r>
              <a:rPr lang="en-NZ" sz="2000" b="1" dirty="0" err="1">
                <a:solidFill>
                  <a:prstClr val="black"/>
                </a:solidFill>
              </a:rPr>
              <a:t>heʻeku</a:t>
            </a:r>
            <a:r>
              <a:rPr lang="en-NZ" sz="2000" b="1" dirty="0">
                <a:solidFill>
                  <a:prstClr val="black"/>
                </a:solidFill>
              </a:rPr>
              <a:t> </a:t>
            </a:r>
            <a:r>
              <a:rPr lang="en-NZ" sz="2000" b="1" dirty="0" err="1">
                <a:solidFill>
                  <a:prstClr val="black"/>
                </a:solidFill>
              </a:rPr>
              <a:t>ngaahi</a:t>
            </a:r>
            <a:r>
              <a:rPr lang="en-NZ" sz="2000" b="1" dirty="0">
                <a:solidFill>
                  <a:prstClr val="black"/>
                </a:solidFill>
              </a:rPr>
              <a:t> </a:t>
            </a:r>
            <a:r>
              <a:rPr lang="en-NZ" sz="2000" b="1" dirty="0" err="1">
                <a:solidFill>
                  <a:prstClr val="black"/>
                </a:solidFill>
              </a:rPr>
              <a:t>fono</a:t>
            </a:r>
            <a:r>
              <a:rPr lang="en-NZ"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KO E FUAKAVA</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en-NZ" sz="4400" b="1" spc="300" dirty="0">
                <a:ln/>
                <a:solidFill>
                  <a:srgbClr val="FF0000"/>
                </a:solidFill>
                <a:effectLst>
                  <a:glow rad="127000">
                    <a:srgbClr val="FFFF66"/>
                  </a:glow>
                </a:effectLst>
              </a:rPr>
              <a:t>KO E </a:t>
            </a:r>
            <a:r>
              <a:rPr lang="en-NZ" sz="4400" b="1" spc="300" dirty="0" err="1">
                <a:ln/>
                <a:solidFill>
                  <a:srgbClr val="FF0000"/>
                </a:solidFill>
                <a:effectLst>
                  <a:glow rad="127000">
                    <a:srgbClr val="FFFF66"/>
                  </a:glow>
                </a:effectLst>
              </a:rPr>
              <a:t>TAʻATAʻA</a:t>
            </a:r>
            <a:r>
              <a:rPr lang="en-NZ" sz="4400" b="1" spc="300" dirty="0">
                <a:ln/>
                <a:solidFill>
                  <a:srgbClr val="FF0000"/>
                </a:solidFill>
                <a:effectLst>
                  <a:glow rad="127000">
                    <a:srgbClr val="FFFF66"/>
                  </a:glow>
                </a:effectLst>
              </a:rPr>
              <a:t> </a:t>
            </a:r>
            <a:r>
              <a:rPr lang="en-NZ" sz="4400" b="1" spc="300" dirty="0" err="1">
                <a:ln/>
                <a:solidFill>
                  <a:srgbClr val="FF0000"/>
                </a:solidFill>
                <a:effectLst>
                  <a:glow rad="127000">
                    <a:srgbClr val="FFFF66"/>
                  </a:glow>
                </a:effectLst>
              </a:rPr>
              <a:t>ʻO</a:t>
            </a:r>
            <a:r>
              <a:rPr lang="en-NZ" sz="4400" b="1" spc="300" dirty="0">
                <a:ln/>
                <a:solidFill>
                  <a:srgbClr val="FF0000"/>
                </a:solidFill>
                <a:effectLst>
                  <a:glow rad="127000">
                    <a:srgbClr val="FFFF66"/>
                  </a:glow>
                </a:effectLst>
              </a:rPr>
              <a:t> E FUAKAVA</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552450" y="620485"/>
            <a:ext cx="110871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Pea </a:t>
            </a:r>
            <a:r>
              <a:rPr lang="en-US" b="1" dirty="0" err="1">
                <a:solidFill>
                  <a:srgbClr val="2A4111"/>
                </a:solidFill>
                <a:latin typeface="Comic Sans MS" panose="030F0702030302020204" pitchFamily="66" charset="0"/>
              </a:rPr>
              <a:t>naʻe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toʻo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Mōsese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ʻae</a:t>
            </a:r>
            <a:r>
              <a:rPr lang="en-US" b="1" dirty="0">
                <a:solidFill>
                  <a:srgbClr val="2A4111"/>
                </a:solidFill>
                <a:latin typeface="Comic Sans MS" panose="030F0702030302020204" pitchFamily="66" charset="0"/>
              </a:rPr>
              <a:t> toto, </a:t>
            </a:r>
            <a:r>
              <a:rPr lang="en-US" b="1" dirty="0" err="1">
                <a:solidFill>
                  <a:srgbClr val="2A4111"/>
                </a:solidFill>
                <a:latin typeface="Comic Sans MS" panose="030F0702030302020204" pitchFamily="66" charset="0"/>
              </a:rPr>
              <a:t>ʻo</a:t>
            </a:r>
            <a:r>
              <a:rPr lang="en-US" b="1" dirty="0">
                <a:solidFill>
                  <a:srgbClr val="2A4111"/>
                </a:solidFill>
                <a:latin typeface="Comic Sans MS" panose="030F0702030302020204" pitchFamily="66" charset="0"/>
              </a:rPr>
              <a:t> ne </a:t>
            </a:r>
            <a:r>
              <a:rPr lang="en-US" b="1" dirty="0" err="1">
                <a:solidFill>
                  <a:srgbClr val="2A4111"/>
                </a:solidFill>
                <a:latin typeface="Comic Sans MS" panose="030F0702030302020204" pitchFamily="66" charset="0"/>
              </a:rPr>
              <a:t>luluku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ia</a:t>
            </a:r>
            <a:r>
              <a:rPr lang="en-US" b="1" dirty="0">
                <a:solidFill>
                  <a:srgbClr val="2A4111"/>
                </a:solidFill>
                <a:latin typeface="Comic Sans MS" panose="030F0702030302020204" pitchFamily="66" charset="0"/>
              </a:rPr>
              <a:t> ki he </a:t>
            </a:r>
            <a:r>
              <a:rPr lang="en-US" b="1" dirty="0" err="1">
                <a:solidFill>
                  <a:srgbClr val="2A4111"/>
                </a:solidFill>
                <a:latin typeface="Comic Sans MS" panose="030F0702030302020204" pitchFamily="66" charset="0"/>
              </a:rPr>
              <a:t>kakai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ʻo</a:t>
            </a:r>
            <a:r>
              <a:rPr lang="en-US" b="1" dirty="0">
                <a:solidFill>
                  <a:srgbClr val="2A4111"/>
                </a:solidFill>
                <a:latin typeface="Comic Sans MS" panose="030F0702030302020204" pitchFamily="66" charset="0"/>
              </a:rPr>
              <a:t> ne </a:t>
            </a:r>
            <a:r>
              <a:rPr lang="en-US" b="1" dirty="0" err="1">
                <a:solidFill>
                  <a:srgbClr val="2A4111"/>
                </a:solidFill>
                <a:latin typeface="Comic Sans MS" panose="030F0702030302020204" pitchFamily="66" charset="0"/>
              </a:rPr>
              <a:t>pehē</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Vakai</a:t>
            </a:r>
            <a:r>
              <a:rPr lang="en-US" b="1" dirty="0">
                <a:solidFill>
                  <a:srgbClr val="2A4111"/>
                </a:solidFill>
                <a:latin typeface="Comic Sans MS" panose="030F0702030302020204" pitchFamily="66" charset="0"/>
              </a:rPr>
              <a:t>, ko e toto </a:t>
            </a:r>
            <a:r>
              <a:rPr lang="en-US" b="1" dirty="0" err="1">
                <a:solidFill>
                  <a:srgbClr val="2A4111"/>
                </a:solidFill>
                <a:latin typeface="Comic Sans MS" panose="030F0702030302020204" pitchFamily="66" charset="0"/>
              </a:rPr>
              <a:t>ʻoe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fuakava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ʻaia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fai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Sihova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kimoutolu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ʻi</a:t>
            </a:r>
            <a:r>
              <a:rPr lang="en-US" b="1" dirty="0">
                <a:solidFill>
                  <a:srgbClr val="2A4111"/>
                </a:solidFill>
                <a:latin typeface="Comic Sans MS" panose="030F0702030302020204" pitchFamily="66" charset="0"/>
              </a:rPr>
              <a:t> he </a:t>
            </a:r>
            <a:r>
              <a:rPr lang="en-US" b="1" dirty="0" err="1">
                <a:solidFill>
                  <a:srgbClr val="2A4111"/>
                </a:solidFill>
                <a:latin typeface="Comic Sans MS" panose="030F0702030302020204" pitchFamily="66" charset="0"/>
              </a:rPr>
              <a:t>ngaahi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folofola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kotoa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pē</a:t>
            </a:r>
            <a:r>
              <a:rPr lang="en-US" b="1" dirty="0">
                <a:solidFill>
                  <a:srgbClr val="2A4111"/>
                </a:solidFill>
                <a:latin typeface="Comic Sans MS" panose="030F0702030302020204" pitchFamily="66" charset="0"/>
              </a:rPr>
              <a:t>.</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(Ekesotosi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NZ" sz="2000" b="1" dirty="0" err="1">
                <a:solidFill>
                  <a:prstClr val="white"/>
                </a:solidFill>
                <a:effectLst>
                  <a:outerShdw blurRad="38100" dist="38100" dir="2700000" algn="tl">
                    <a:srgbClr val="000000">
                      <a:alpha val="43137"/>
                    </a:srgbClr>
                  </a:outerShdw>
                </a:effectLst>
              </a:rPr>
              <a:t>Naʻe</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fakahoko</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fefe</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a:t>
            </a:r>
            <a:r>
              <a:rPr lang="en-NZ" sz="2000" b="1" dirty="0">
                <a:solidFill>
                  <a:prstClr val="white"/>
                </a:solidFill>
                <a:effectLst>
                  <a:outerShdw blurRad="38100" dist="38100" dir="2700000" algn="tl">
                    <a:srgbClr val="000000">
                      <a:alpha val="43137"/>
                    </a:srgbClr>
                  </a:outerShdw>
                </a:effectLst>
              </a:rPr>
              <a:t> e </a:t>
            </a:r>
            <a:r>
              <a:rPr lang="en-NZ" sz="2000" b="1" dirty="0" err="1">
                <a:solidFill>
                  <a:prstClr val="white"/>
                </a:solidFill>
                <a:effectLst>
                  <a:outerShdw blurRad="38100" dist="38100" dir="2700000" algn="tl">
                    <a:srgbClr val="000000">
                      <a:alpha val="43137"/>
                    </a:srgbClr>
                  </a:outerShdw>
                </a:effectLst>
              </a:rPr>
              <a:t>fuakava</a:t>
            </a:r>
            <a:r>
              <a:rPr lang="en-NZ"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416320"/>
          </a:xfrm>
          <a:prstGeom prst="rect">
            <a:avLst/>
          </a:prstGeom>
          <a:noFill/>
        </p:spPr>
        <p:txBody>
          <a:bodyPr wrap="square" rtlCol="0">
            <a:spAutoFit/>
          </a:bodyPr>
          <a:lstStyle/>
          <a:p>
            <a:pPr marL="447675" lvl="0" indent="-447675">
              <a:buFont typeface="+mj-lt"/>
              <a:buAutoNum type="arabicPeriod"/>
              <a:defRPr/>
            </a:pPr>
            <a:r>
              <a:rPr lang="en-NZ" b="1" dirty="0" err="1">
                <a:solidFill>
                  <a:srgbClr val="FF0000"/>
                </a:solidFill>
                <a:effectLst>
                  <a:outerShdw blurRad="38100" dist="38100" dir="2700000" algn="tl">
                    <a:srgbClr val="000000">
                      <a:alpha val="43137"/>
                    </a:srgbClr>
                  </a:outerShdw>
                </a:effectLst>
              </a:rPr>
              <a:t>Naʻe</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lau</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ʻa</a:t>
            </a:r>
            <a:r>
              <a:rPr lang="en-NZ" b="1" dirty="0">
                <a:solidFill>
                  <a:srgbClr val="FF0000"/>
                </a:solidFill>
                <a:effectLst>
                  <a:outerShdw blurRad="38100" dist="38100" dir="2700000" algn="tl">
                    <a:srgbClr val="000000">
                      <a:alpha val="43137"/>
                    </a:srgbClr>
                  </a:outerShdw>
                </a:effectLst>
              </a:rPr>
              <a:t> e </a:t>
            </a:r>
            <a:r>
              <a:rPr lang="en-NZ" b="1" dirty="0" err="1">
                <a:solidFill>
                  <a:srgbClr val="FF0000"/>
                </a:solidFill>
                <a:effectLst>
                  <a:outerShdw blurRad="38100" dist="38100" dir="2700000" algn="tl">
                    <a:srgbClr val="000000">
                      <a:alpha val="43137"/>
                    </a:srgbClr>
                  </a:outerShdw>
                </a:effectLst>
              </a:rPr>
              <a:t>fuakava</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ʻEkesotosi</a:t>
            </a:r>
            <a:r>
              <a:rPr lang="en-NZ" b="1" dirty="0">
                <a:solidFill>
                  <a:srgbClr val="FF0000"/>
                </a:solidFill>
                <a:effectLst>
                  <a:outerShdw blurRad="38100" dist="38100" dir="2700000" algn="tl">
                    <a:srgbClr val="000000">
                      <a:alpha val="43137"/>
                    </a:srgbClr>
                  </a:outerShdw>
                </a:effectLst>
              </a:rPr>
              <a:t> 24:3a)</a:t>
            </a:r>
          </a:p>
          <a:p>
            <a:pPr marL="447675" lvl="0" indent="-447675">
              <a:buFont typeface="+mj-lt"/>
              <a:buAutoNum type="arabicPeriod"/>
              <a:defRPr/>
            </a:pPr>
            <a:r>
              <a:rPr lang="en-NZ" b="1" dirty="0" err="1">
                <a:solidFill>
                  <a:schemeClr val="accent1"/>
                </a:solidFill>
                <a:effectLst>
                  <a:outerShdw blurRad="38100" dist="38100" dir="2700000" algn="tl">
                    <a:srgbClr val="000000">
                      <a:alpha val="43137"/>
                    </a:srgbClr>
                  </a:outerShdw>
                </a:effectLst>
              </a:rPr>
              <a:t>Naʻe</a:t>
            </a:r>
            <a:r>
              <a:rPr lang="en-NZ" b="1" dirty="0">
                <a:solidFill>
                  <a:schemeClr val="accent1"/>
                </a:solidFill>
                <a:effectLst>
                  <a:outerShdw blurRad="38100" dist="38100" dir="2700000" algn="tl">
                    <a:srgbClr val="000000">
                      <a:alpha val="43137"/>
                    </a:srgbClr>
                  </a:outerShdw>
                </a:effectLst>
              </a:rPr>
              <a:t> </a:t>
            </a:r>
            <a:r>
              <a:rPr lang="en-NZ" b="1" dirty="0" err="1">
                <a:solidFill>
                  <a:schemeClr val="accent1"/>
                </a:solidFill>
                <a:effectLst>
                  <a:outerShdw blurRad="38100" dist="38100" dir="2700000" algn="tl">
                    <a:srgbClr val="000000">
                      <a:alpha val="43137"/>
                    </a:srgbClr>
                  </a:outerShdw>
                </a:effectLst>
              </a:rPr>
              <a:t>tali</a:t>
            </a:r>
            <a:r>
              <a:rPr lang="en-NZ" b="1" dirty="0">
                <a:solidFill>
                  <a:schemeClr val="accent1"/>
                </a:solidFill>
                <a:effectLst>
                  <a:outerShdw blurRad="38100" dist="38100" dir="2700000" algn="tl">
                    <a:srgbClr val="000000">
                      <a:alpha val="43137"/>
                    </a:srgbClr>
                  </a:outerShdw>
                </a:effectLst>
              </a:rPr>
              <a:t> </a:t>
            </a:r>
            <a:r>
              <a:rPr lang="en-NZ" b="1" dirty="0" err="1">
                <a:solidFill>
                  <a:schemeClr val="accent1"/>
                </a:solidFill>
                <a:effectLst>
                  <a:outerShdw blurRad="38100" dist="38100" dir="2700000" algn="tl">
                    <a:srgbClr val="000000">
                      <a:alpha val="43137"/>
                    </a:srgbClr>
                  </a:outerShdw>
                </a:effectLst>
              </a:rPr>
              <a:t>ʻio</a:t>
            </a:r>
            <a:r>
              <a:rPr lang="en-NZ" b="1" dirty="0">
                <a:solidFill>
                  <a:schemeClr val="accent1"/>
                </a:solidFill>
                <a:effectLst>
                  <a:outerShdw blurRad="38100" dist="38100" dir="2700000" algn="tl">
                    <a:srgbClr val="000000">
                      <a:alpha val="43137"/>
                    </a:srgbClr>
                  </a:outerShdw>
                </a:effectLst>
              </a:rPr>
              <a:t> </a:t>
            </a:r>
            <a:r>
              <a:rPr lang="en-NZ" b="1" dirty="0" err="1">
                <a:solidFill>
                  <a:schemeClr val="accent1"/>
                </a:solidFill>
                <a:effectLst>
                  <a:outerShdw blurRad="38100" dist="38100" dir="2700000" algn="tl">
                    <a:srgbClr val="000000">
                      <a:alpha val="43137"/>
                    </a:srgbClr>
                  </a:outerShdw>
                </a:effectLst>
              </a:rPr>
              <a:t>ʻe</a:t>
            </a:r>
            <a:r>
              <a:rPr lang="en-NZ" b="1" dirty="0">
                <a:solidFill>
                  <a:schemeClr val="accent1"/>
                </a:solidFill>
                <a:effectLst>
                  <a:outerShdw blurRad="38100" dist="38100" dir="2700000" algn="tl">
                    <a:srgbClr val="000000">
                      <a:alpha val="43137"/>
                    </a:srgbClr>
                  </a:outerShdw>
                </a:effectLst>
              </a:rPr>
              <a:t> he </a:t>
            </a:r>
            <a:r>
              <a:rPr lang="en-NZ" b="1" dirty="0" err="1">
                <a:solidFill>
                  <a:schemeClr val="accent1"/>
                </a:solidFill>
                <a:effectLst>
                  <a:outerShdw blurRad="38100" dist="38100" dir="2700000" algn="tl">
                    <a:srgbClr val="000000">
                      <a:alpha val="43137"/>
                    </a:srgbClr>
                  </a:outerShdw>
                </a:effectLst>
              </a:rPr>
              <a:t>kakai</a:t>
            </a:r>
            <a:r>
              <a:rPr lang="en-NZ" b="1" dirty="0">
                <a:solidFill>
                  <a:schemeClr val="accent1"/>
                </a:solidFill>
                <a:effectLst>
                  <a:outerShdw blurRad="38100" dist="38100" dir="2700000" algn="tl">
                    <a:srgbClr val="000000">
                      <a:alpha val="43137"/>
                    </a:srgbClr>
                  </a:outerShdw>
                </a:effectLst>
              </a:rPr>
              <a:t> (</a:t>
            </a:r>
            <a:r>
              <a:rPr lang="en-NZ" b="1" dirty="0" err="1">
                <a:solidFill>
                  <a:schemeClr val="accent1"/>
                </a:solidFill>
                <a:effectLst>
                  <a:outerShdw blurRad="38100" dist="38100" dir="2700000" algn="tl">
                    <a:srgbClr val="000000">
                      <a:alpha val="43137"/>
                    </a:srgbClr>
                  </a:outerShdw>
                </a:effectLst>
              </a:rPr>
              <a:t>ʻEkesotosi</a:t>
            </a:r>
            <a:r>
              <a:rPr lang="en-NZ" b="1" dirty="0">
                <a:solidFill>
                  <a:schemeClr val="accent1"/>
                </a:solidFill>
                <a:effectLst>
                  <a:outerShdw blurRad="38100" dist="38100" dir="2700000" algn="tl">
                    <a:srgbClr val="000000">
                      <a:alpha val="43137"/>
                    </a:srgbClr>
                  </a:outerShdw>
                </a:effectLst>
              </a:rPr>
              <a:t> 24:3b)</a:t>
            </a:r>
          </a:p>
          <a:p>
            <a:pPr marL="447675" lvl="0" indent="-447675">
              <a:buFont typeface="+mj-lt"/>
              <a:buAutoNum type="arabicPeriod"/>
              <a:defRPr/>
            </a:pPr>
            <a:r>
              <a:rPr lang="en-NZ" b="1" dirty="0" err="1">
                <a:solidFill>
                  <a:schemeClr val="accent4"/>
                </a:solidFill>
                <a:effectLst>
                  <a:outerShdw blurRad="38100" dist="38100" dir="2700000" algn="tl">
                    <a:srgbClr val="000000">
                      <a:alpha val="43137"/>
                    </a:srgbClr>
                  </a:outerShdw>
                </a:effectLst>
              </a:rPr>
              <a:t>Naʻe</a:t>
            </a:r>
            <a:r>
              <a:rPr lang="en-NZ" b="1" dirty="0">
                <a:solidFill>
                  <a:schemeClr val="accent4"/>
                </a:solidFill>
                <a:effectLst>
                  <a:outerShdw blurRad="38100" dist="38100" dir="2700000" algn="tl">
                    <a:srgbClr val="000000">
                      <a:alpha val="43137"/>
                    </a:srgbClr>
                  </a:outerShdw>
                </a:effectLst>
              </a:rPr>
              <a:t> </a:t>
            </a:r>
            <a:r>
              <a:rPr lang="en-NZ" b="1" dirty="0" err="1">
                <a:solidFill>
                  <a:schemeClr val="accent4"/>
                </a:solidFill>
                <a:effectLst>
                  <a:outerShdw blurRad="38100" dist="38100" dir="2700000" algn="tl">
                    <a:srgbClr val="000000">
                      <a:alpha val="43137"/>
                    </a:srgbClr>
                  </a:outerShdw>
                </a:effectLst>
              </a:rPr>
              <a:t>hiki</a:t>
            </a:r>
            <a:r>
              <a:rPr lang="en-NZ" b="1" dirty="0">
                <a:solidFill>
                  <a:schemeClr val="accent4"/>
                </a:solidFill>
                <a:effectLst>
                  <a:outerShdw blurRad="38100" dist="38100" dir="2700000" algn="tl">
                    <a:srgbClr val="000000">
                      <a:alpha val="43137"/>
                    </a:srgbClr>
                  </a:outerShdw>
                </a:effectLst>
              </a:rPr>
              <a:t> </a:t>
            </a:r>
            <a:r>
              <a:rPr lang="en-NZ" b="1" dirty="0" err="1">
                <a:solidFill>
                  <a:schemeClr val="accent4"/>
                </a:solidFill>
                <a:effectLst>
                  <a:outerShdw blurRad="38100" dist="38100" dir="2700000" algn="tl">
                    <a:srgbClr val="000000">
                      <a:alpha val="43137"/>
                    </a:srgbClr>
                  </a:outerShdw>
                </a:effectLst>
              </a:rPr>
              <a:t>ia</a:t>
            </a:r>
            <a:r>
              <a:rPr lang="en-NZ" b="1" dirty="0">
                <a:solidFill>
                  <a:schemeClr val="accent4"/>
                </a:solidFill>
                <a:effectLst>
                  <a:outerShdw blurRad="38100" dist="38100" dir="2700000" algn="tl">
                    <a:srgbClr val="000000">
                      <a:alpha val="43137"/>
                    </a:srgbClr>
                  </a:outerShdw>
                </a:effectLst>
              </a:rPr>
              <a:t> </a:t>
            </a:r>
            <a:r>
              <a:rPr lang="en-NZ" b="1" dirty="0" err="1">
                <a:solidFill>
                  <a:schemeClr val="accent4"/>
                </a:solidFill>
                <a:effectLst>
                  <a:outerShdw blurRad="38100" dist="38100" dir="2700000" algn="tl">
                    <a:srgbClr val="000000">
                      <a:alpha val="43137"/>
                    </a:srgbClr>
                  </a:outerShdw>
                </a:effectLst>
              </a:rPr>
              <a:t>ʻi</a:t>
            </a:r>
            <a:r>
              <a:rPr lang="en-NZ" b="1" dirty="0">
                <a:solidFill>
                  <a:schemeClr val="accent4"/>
                </a:solidFill>
                <a:effectLst>
                  <a:outerShdw blurRad="38100" dist="38100" dir="2700000" algn="tl">
                    <a:srgbClr val="000000">
                      <a:alpha val="43137"/>
                    </a:srgbClr>
                  </a:outerShdw>
                </a:effectLst>
              </a:rPr>
              <a:t> ha tohi (</a:t>
            </a:r>
            <a:r>
              <a:rPr lang="en-NZ" b="1" dirty="0" err="1">
                <a:solidFill>
                  <a:schemeClr val="accent4"/>
                </a:solidFill>
                <a:effectLst>
                  <a:outerShdw blurRad="38100" dist="38100" dir="2700000" algn="tl">
                    <a:srgbClr val="000000">
                      <a:alpha val="43137"/>
                    </a:srgbClr>
                  </a:outerShdw>
                </a:effectLst>
              </a:rPr>
              <a:t>ʻEkesotosi</a:t>
            </a:r>
            <a:r>
              <a:rPr lang="en-NZ" b="1" dirty="0">
                <a:solidFill>
                  <a:schemeClr val="accent4"/>
                </a:solidFill>
                <a:effectLst>
                  <a:outerShdw blurRad="38100" dist="38100" dir="2700000" algn="tl">
                    <a:srgbClr val="000000">
                      <a:alpha val="43137"/>
                    </a:srgbClr>
                  </a:outerShdw>
                </a:effectLst>
              </a:rPr>
              <a:t> 24:4a)</a:t>
            </a:r>
          </a:p>
          <a:p>
            <a:pPr marL="447675" lvl="0" indent="-447675">
              <a:buFont typeface="+mj-lt"/>
              <a:buAutoNum type="arabicPeriod"/>
              <a:defRPr/>
            </a:pPr>
            <a:r>
              <a:rPr lang="en-NZ" b="1" dirty="0" err="1">
                <a:solidFill>
                  <a:schemeClr val="accent5">
                    <a:lumMod val="75000"/>
                  </a:schemeClr>
                </a:solidFill>
                <a:effectLst>
                  <a:outerShdw blurRad="38100" dist="38100" dir="2700000" algn="tl">
                    <a:srgbClr val="000000">
                      <a:alpha val="43137"/>
                    </a:srgbClr>
                  </a:outerShdw>
                </a:effectLst>
              </a:rPr>
              <a:t>Naʻe</a:t>
            </a:r>
            <a:r>
              <a:rPr lang="en-NZ" b="1" dirty="0">
                <a:solidFill>
                  <a:schemeClr val="accent5">
                    <a:lumMod val="75000"/>
                  </a:schemeClr>
                </a:solidFill>
                <a:effectLst>
                  <a:outerShdw blurRad="38100" dist="38100" dir="2700000" algn="tl">
                    <a:srgbClr val="000000">
                      <a:alpha val="43137"/>
                    </a:srgbClr>
                  </a:outerShdw>
                </a:effectLst>
              </a:rPr>
              <a:t> </a:t>
            </a:r>
            <a:r>
              <a:rPr lang="en-NZ" b="1" dirty="0" err="1">
                <a:solidFill>
                  <a:schemeClr val="accent5">
                    <a:lumMod val="75000"/>
                  </a:schemeClr>
                </a:solidFill>
                <a:effectLst>
                  <a:outerShdw blurRad="38100" dist="38100" dir="2700000" algn="tl">
                    <a:srgbClr val="000000">
                      <a:alpha val="43137"/>
                    </a:srgbClr>
                  </a:outerShdw>
                </a:effectLst>
              </a:rPr>
              <a:t>langa</a:t>
            </a:r>
            <a:r>
              <a:rPr lang="en-NZ" b="1" dirty="0">
                <a:solidFill>
                  <a:schemeClr val="accent5">
                    <a:lumMod val="75000"/>
                  </a:schemeClr>
                </a:solidFill>
                <a:effectLst>
                  <a:outerShdw blurRad="38100" dist="38100" dir="2700000" algn="tl">
                    <a:srgbClr val="000000">
                      <a:alpha val="43137"/>
                    </a:srgbClr>
                  </a:outerShdw>
                </a:effectLst>
              </a:rPr>
              <a:t> ha </a:t>
            </a:r>
            <a:r>
              <a:rPr lang="en-NZ" b="1" dirty="0" err="1">
                <a:solidFill>
                  <a:schemeClr val="accent5">
                    <a:lumMod val="75000"/>
                  </a:schemeClr>
                </a:solidFill>
                <a:effectLst>
                  <a:outerShdw blurRad="38100" dist="38100" dir="2700000" algn="tl">
                    <a:srgbClr val="000000">
                      <a:alpha val="43137"/>
                    </a:srgbClr>
                  </a:outerShdw>
                </a:effectLst>
              </a:rPr>
              <a:t>ʻesi-feilaulau</a:t>
            </a:r>
            <a:r>
              <a:rPr lang="en-NZ" b="1" dirty="0">
                <a:solidFill>
                  <a:schemeClr val="accent5">
                    <a:lumMod val="75000"/>
                  </a:schemeClr>
                </a:solidFill>
                <a:effectLst>
                  <a:outerShdw blurRad="38100" dist="38100" dir="2700000" algn="tl">
                    <a:srgbClr val="000000">
                      <a:alpha val="43137"/>
                    </a:srgbClr>
                  </a:outerShdw>
                </a:effectLst>
              </a:rPr>
              <a:t> (</a:t>
            </a:r>
            <a:r>
              <a:rPr lang="en-NZ" b="1" dirty="0" err="1">
                <a:solidFill>
                  <a:schemeClr val="accent5">
                    <a:lumMod val="75000"/>
                  </a:schemeClr>
                </a:solidFill>
                <a:effectLst>
                  <a:outerShdw blurRad="38100" dist="38100" dir="2700000" algn="tl">
                    <a:srgbClr val="000000">
                      <a:alpha val="43137"/>
                    </a:srgbClr>
                  </a:outerShdw>
                </a:effectLst>
              </a:rPr>
              <a:t>ʻEkisotosi</a:t>
            </a:r>
            <a:r>
              <a:rPr lang="en-NZ" b="1" dirty="0">
                <a:solidFill>
                  <a:schemeClr val="accent5">
                    <a:lumMod val="75000"/>
                  </a:schemeClr>
                </a:solidFill>
                <a:effectLst>
                  <a:outerShdw blurRad="38100" dist="38100" dir="2700000" algn="tl">
                    <a:srgbClr val="000000">
                      <a:alpha val="43137"/>
                    </a:srgbClr>
                  </a:outerShdw>
                </a:effectLst>
              </a:rPr>
              <a:t> 24:4e)</a:t>
            </a:r>
          </a:p>
          <a:p>
            <a:pPr marL="447675" lvl="0" indent="-447675">
              <a:buFont typeface="+mj-lt"/>
              <a:buAutoNum type="arabicPeriod"/>
              <a:defRPr/>
            </a:pPr>
            <a:r>
              <a:rPr lang="en-NZ" b="1" dirty="0" err="1">
                <a:solidFill>
                  <a:schemeClr val="accent6">
                    <a:lumMod val="20000"/>
                    <a:lumOff val="80000"/>
                  </a:schemeClr>
                </a:solidFill>
                <a:effectLst>
                  <a:outerShdw blurRad="38100" dist="38100" dir="2700000" algn="tl">
                    <a:srgbClr val="000000">
                      <a:alpha val="43137"/>
                    </a:srgbClr>
                  </a:outerShdw>
                </a:effectLst>
              </a:rPr>
              <a:t>Naʻe</a:t>
            </a:r>
            <a:r>
              <a:rPr lang="en-NZ" b="1" dirty="0">
                <a:solidFill>
                  <a:schemeClr val="accent6">
                    <a:lumMod val="20000"/>
                    <a:lumOff val="80000"/>
                  </a:schemeClr>
                </a:solidFill>
                <a:effectLst>
                  <a:outerShdw blurRad="38100" dist="38100" dir="2700000" algn="tl">
                    <a:srgbClr val="000000">
                      <a:alpha val="43137"/>
                    </a:srgbClr>
                  </a:outerShdw>
                </a:effectLst>
              </a:rPr>
              <a:t> </a:t>
            </a:r>
            <a:r>
              <a:rPr lang="en-NZ" b="1" dirty="0" err="1">
                <a:solidFill>
                  <a:schemeClr val="accent6">
                    <a:lumMod val="20000"/>
                    <a:lumOff val="80000"/>
                  </a:schemeClr>
                </a:solidFill>
                <a:effectLst>
                  <a:outerShdw blurRad="38100" dist="38100" dir="2700000" algn="tl">
                    <a:srgbClr val="000000">
                      <a:alpha val="43137"/>
                    </a:srgbClr>
                  </a:outerShdw>
                </a:effectLst>
              </a:rPr>
              <a:t>fokotuʻu</a:t>
            </a:r>
            <a:r>
              <a:rPr lang="en-NZ" b="1" dirty="0">
                <a:solidFill>
                  <a:schemeClr val="accent6">
                    <a:lumMod val="20000"/>
                    <a:lumOff val="80000"/>
                  </a:schemeClr>
                </a:solidFill>
                <a:effectLst>
                  <a:outerShdw blurRad="38100" dist="38100" dir="2700000" algn="tl">
                    <a:srgbClr val="000000">
                      <a:alpha val="43137"/>
                    </a:srgbClr>
                  </a:outerShdw>
                </a:effectLst>
              </a:rPr>
              <a:t> ha </a:t>
            </a:r>
            <a:r>
              <a:rPr lang="en-NZ" b="1" dirty="0" err="1">
                <a:solidFill>
                  <a:schemeClr val="accent6">
                    <a:lumMod val="20000"/>
                    <a:lumOff val="80000"/>
                  </a:schemeClr>
                </a:solidFill>
                <a:effectLst>
                  <a:outerShdw blurRad="38100" dist="38100" dir="2700000" algn="tl">
                    <a:srgbClr val="000000">
                      <a:alpha val="43137"/>
                    </a:srgbClr>
                  </a:outerShdw>
                </a:effectLst>
              </a:rPr>
              <a:t>ngaahi</a:t>
            </a:r>
            <a:r>
              <a:rPr lang="en-NZ" b="1" dirty="0">
                <a:solidFill>
                  <a:schemeClr val="accent6">
                    <a:lumMod val="20000"/>
                    <a:lumOff val="80000"/>
                  </a:schemeClr>
                </a:solidFill>
                <a:effectLst>
                  <a:outerShdw blurRad="38100" dist="38100" dir="2700000" algn="tl">
                    <a:srgbClr val="000000">
                      <a:alpha val="43137"/>
                    </a:srgbClr>
                  </a:outerShdw>
                </a:effectLst>
              </a:rPr>
              <a:t> </a:t>
            </a:r>
            <a:r>
              <a:rPr lang="en-NZ" b="1" dirty="0" err="1">
                <a:solidFill>
                  <a:schemeClr val="accent6">
                    <a:lumMod val="20000"/>
                    <a:lumOff val="80000"/>
                  </a:schemeClr>
                </a:solidFill>
                <a:effectLst>
                  <a:outerShdw blurRad="38100" dist="38100" dir="2700000" algn="tl">
                    <a:srgbClr val="000000">
                      <a:alpha val="43137"/>
                    </a:srgbClr>
                  </a:outerShdw>
                </a:effectLst>
              </a:rPr>
              <a:t>pou</a:t>
            </a:r>
            <a:r>
              <a:rPr lang="en-NZ" b="1" dirty="0">
                <a:solidFill>
                  <a:schemeClr val="accent6">
                    <a:lumMod val="20000"/>
                    <a:lumOff val="80000"/>
                  </a:schemeClr>
                </a:solidFill>
                <a:effectLst>
                  <a:outerShdw blurRad="38100" dist="38100" dir="2700000" algn="tl">
                    <a:srgbClr val="000000">
                      <a:alpha val="43137"/>
                    </a:srgbClr>
                  </a:outerShdw>
                </a:effectLst>
              </a:rPr>
              <a:t> </a:t>
            </a:r>
            <a:r>
              <a:rPr lang="en-NZ" b="1" dirty="0" err="1">
                <a:solidFill>
                  <a:schemeClr val="accent6">
                    <a:lumMod val="20000"/>
                    <a:lumOff val="80000"/>
                  </a:schemeClr>
                </a:solidFill>
                <a:effectLst>
                  <a:outerShdw blurRad="38100" dist="38100" dir="2700000" algn="tl">
                    <a:srgbClr val="000000">
                      <a:alpha val="43137"/>
                    </a:srgbClr>
                  </a:outerShdw>
                </a:effectLst>
              </a:rPr>
              <a:t>ʻe</a:t>
            </a:r>
            <a:r>
              <a:rPr lang="en-NZ" b="1" dirty="0">
                <a:solidFill>
                  <a:schemeClr val="accent6">
                    <a:lumMod val="20000"/>
                    <a:lumOff val="80000"/>
                  </a:schemeClr>
                </a:solidFill>
                <a:effectLst>
                  <a:outerShdw blurRad="38100" dist="38100" dir="2700000" algn="tl">
                    <a:srgbClr val="000000">
                      <a:alpha val="43137"/>
                    </a:srgbClr>
                  </a:outerShdw>
                </a:effectLst>
              </a:rPr>
              <a:t> 12 (</a:t>
            </a:r>
            <a:r>
              <a:rPr lang="en-NZ" b="1" dirty="0" err="1">
                <a:solidFill>
                  <a:schemeClr val="accent6">
                    <a:lumMod val="20000"/>
                    <a:lumOff val="80000"/>
                  </a:schemeClr>
                </a:solidFill>
                <a:effectLst>
                  <a:outerShdw blurRad="38100" dist="38100" dir="2700000" algn="tl">
                    <a:srgbClr val="000000">
                      <a:alpha val="43137"/>
                    </a:srgbClr>
                  </a:outerShdw>
                </a:effectLst>
              </a:rPr>
              <a:t>ʻEkesotosi</a:t>
            </a:r>
            <a:r>
              <a:rPr lang="en-NZ" b="1" dirty="0">
                <a:solidFill>
                  <a:schemeClr val="accent6">
                    <a:lumMod val="20000"/>
                    <a:lumOff val="80000"/>
                  </a:schemeClr>
                </a:solidFill>
                <a:effectLst>
                  <a:outerShdw blurRad="38100" dist="38100" dir="2700000" algn="tl">
                    <a:srgbClr val="000000">
                      <a:alpha val="43137"/>
                    </a:srgbClr>
                  </a:outerShdw>
                </a:effectLst>
              </a:rPr>
              <a:t> 24:4c)</a:t>
            </a:r>
          </a:p>
          <a:p>
            <a:pPr marL="447675" lvl="0" indent="-447675">
              <a:buFont typeface="+mj-lt"/>
              <a:buAutoNum type="arabicPeriod"/>
              <a:defRPr/>
            </a:pPr>
            <a:r>
              <a:rPr lang="en-NZ" b="1" dirty="0" err="1">
                <a:solidFill>
                  <a:srgbClr val="FFC000"/>
                </a:solidFill>
                <a:effectLst>
                  <a:outerShdw blurRad="38100" dist="38100" dir="2700000" algn="tl">
                    <a:srgbClr val="000000">
                      <a:alpha val="43137"/>
                    </a:srgbClr>
                  </a:outerShdw>
                </a:effectLst>
              </a:rPr>
              <a:t>Naʻe</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fai</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ʻa</a:t>
            </a:r>
            <a:r>
              <a:rPr lang="en-NZ" b="1" dirty="0">
                <a:solidFill>
                  <a:srgbClr val="FFC000"/>
                </a:solidFill>
                <a:effectLst>
                  <a:outerShdw blurRad="38100" dist="38100" dir="2700000" algn="tl">
                    <a:srgbClr val="000000">
                      <a:alpha val="43137"/>
                    </a:srgbClr>
                  </a:outerShdw>
                </a:effectLst>
              </a:rPr>
              <a:t> e </a:t>
            </a:r>
            <a:r>
              <a:rPr lang="en-NZ" b="1" dirty="0" err="1">
                <a:solidFill>
                  <a:srgbClr val="FFC000"/>
                </a:solidFill>
                <a:effectLst>
                  <a:outerShdw blurRad="38100" dist="38100" dir="2700000" algn="tl">
                    <a:srgbClr val="000000">
                      <a:alpha val="43137"/>
                    </a:srgbClr>
                  </a:outerShdw>
                </a:effectLst>
              </a:rPr>
              <a:t>ngaahi</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feilaulau</a:t>
            </a:r>
            <a:r>
              <a:rPr lang="en-NZ" b="1" dirty="0">
                <a:solidFill>
                  <a:srgbClr val="FFC000"/>
                </a:solidFill>
                <a:effectLst>
                  <a:outerShdw blurRad="38100" dist="38100" dir="2700000" algn="tl">
                    <a:srgbClr val="000000">
                      <a:alpha val="43137"/>
                    </a:srgbClr>
                  </a:outerShdw>
                </a:effectLst>
              </a:rPr>
              <a:t> tutu (</a:t>
            </a:r>
            <a:r>
              <a:rPr lang="en-NZ" b="1" dirty="0" err="1">
                <a:solidFill>
                  <a:srgbClr val="FFC000"/>
                </a:solidFill>
                <a:effectLst>
                  <a:outerShdw blurRad="38100" dist="38100" dir="2700000" algn="tl">
                    <a:srgbClr val="000000">
                      <a:alpha val="43137"/>
                    </a:srgbClr>
                  </a:outerShdw>
                </a:effectLst>
              </a:rPr>
              <a:t>ʻEkesotosi</a:t>
            </a:r>
            <a:r>
              <a:rPr lang="en-NZ" b="1" dirty="0">
                <a:solidFill>
                  <a:srgbClr val="FFC000"/>
                </a:solidFill>
                <a:effectLst>
                  <a:outerShdw blurRad="38100" dist="38100" dir="2700000" algn="tl">
                    <a:srgbClr val="000000">
                      <a:alpha val="43137"/>
                    </a:srgbClr>
                  </a:outerShdw>
                </a:effectLst>
              </a:rPr>
              <a:t> 24:5)</a:t>
            </a:r>
          </a:p>
          <a:p>
            <a:pPr marL="447675" lvl="0" indent="-447675">
              <a:buFont typeface="+mj-lt"/>
              <a:buAutoNum type="arabicPeriod"/>
              <a:defRPr/>
            </a:pPr>
            <a:r>
              <a:rPr lang="en-NZ" b="1" dirty="0" err="1">
                <a:solidFill>
                  <a:srgbClr val="FFFF00"/>
                </a:solidFill>
                <a:effectLst>
                  <a:outerShdw blurRad="38100" dist="38100" dir="2700000" algn="tl">
                    <a:srgbClr val="000000">
                      <a:alpha val="43137"/>
                    </a:srgbClr>
                  </a:outerShdw>
                </a:effectLst>
              </a:rPr>
              <a:t>Naʻe</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afuhi</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ʻa</a:t>
            </a:r>
            <a:r>
              <a:rPr lang="en-NZ" b="1" dirty="0">
                <a:solidFill>
                  <a:srgbClr val="FFFF00"/>
                </a:solidFill>
                <a:effectLst>
                  <a:outerShdw blurRad="38100" dist="38100" dir="2700000" algn="tl">
                    <a:srgbClr val="000000">
                      <a:alpha val="43137"/>
                    </a:srgbClr>
                  </a:outerShdw>
                </a:effectLst>
              </a:rPr>
              <a:t> e </a:t>
            </a:r>
            <a:r>
              <a:rPr lang="en-NZ" b="1" dirty="0" err="1">
                <a:solidFill>
                  <a:srgbClr val="FFFF00"/>
                </a:solidFill>
                <a:effectLst>
                  <a:outerShdw blurRad="38100" dist="38100" dir="2700000" algn="tl">
                    <a:srgbClr val="000000">
                      <a:alpha val="43137"/>
                    </a:srgbClr>
                  </a:outerShdw>
                </a:effectLst>
              </a:rPr>
              <a:t>vaeua</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ʻo</a:t>
            </a:r>
            <a:r>
              <a:rPr lang="en-NZ" b="1" dirty="0">
                <a:solidFill>
                  <a:srgbClr val="FFFF00"/>
                </a:solidFill>
                <a:effectLst>
                  <a:outerShdw blurRad="38100" dist="38100" dir="2700000" algn="tl">
                    <a:srgbClr val="000000">
                      <a:alpha val="43137"/>
                    </a:srgbClr>
                  </a:outerShdw>
                </a:effectLst>
              </a:rPr>
              <a:t> e toto </a:t>
            </a:r>
            <a:r>
              <a:rPr lang="en-NZ" b="1" dirty="0" err="1">
                <a:solidFill>
                  <a:srgbClr val="FFFF00"/>
                </a:solidFill>
                <a:effectLst>
                  <a:outerShdw blurRad="38100" dist="38100" dir="2700000" algn="tl">
                    <a:srgbClr val="000000">
                      <a:alpha val="43137"/>
                    </a:srgbClr>
                  </a:outerShdw>
                </a:effectLst>
              </a:rPr>
              <a:t>ʻi</a:t>
            </a:r>
            <a:r>
              <a:rPr lang="en-NZ" b="1" dirty="0">
                <a:solidFill>
                  <a:srgbClr val="FFFF00"/>
                </a:solidFill>
                <a:effectLst>
                  <a:outerShdw blurRad="38100" dist="38100" dir="2700000" algn="tl">
                    <a:srgbClr val="000000">
                      <a:alpha val="43137"/>
                    </a:srgbClr>
                  </a:outerShdw>
                </a:effectLst>
              </a:rPr>
              <a:t> he </a:t>
            </a:r>
            <a:r>
              <a:rPr lang="en-NZ" b="1" dirty="0" err="1">
                <a:solidFill>
                  <a:srgbClr val="FFFF00"/>
                </a:solidFill>
                <a:effectLst>
                  <a:outerShdw blurRad="38100" dist="38100" dir="2700000" algn="tl">
                    <a:srgbClr val="000000">
                      <a:alpha val="43137"/>
                    </a:srgbClr>
                  </a:outerShdw>
                </a:effectLst>
              </a:rPr>
              <a:t>ʻolita</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ʻEkesotosi</a:t>
            </a:r>
            <a:r>
              <a:rPr lang="en-NZ" b="1" dirty="0">
                <a:solidFill>
                  <a:srgbClr val="FFFF00"/>
                </a:solidFill>
                <a:effectLst>
                  <a:outerShdw blurRad="38100" dist="38100" dir="2700000" algn="tl">
                    <a:srgbClr val="000000">
                      <a:alpha val="43137"/>
                    </a:srgbClr>
                  </a:outerShdw>
                </a:effectLst>
              </a:rPr>
              <a:t> 24:6)</a:t>
            </a:r>
          </a:p>
          <a:p>
            <a:pPr marL="447675" lvl="0" indent="-447675">
              <a:buFont typeface="+mj-lt"/>
              <a:buAutoNum type="arabicPeriod"/>
              <a:defRPr/>
            </a:pPr>
            <a:r>
              <a:rPr lang="en-NZ" b="1" dirty="0" err="1">
                <a:solidFill>
                  <a:srgbClr val="0070C0"/>
                </a:solidFill>
                <a:effectLst>
                  <a:outerShdw blurRad="38100" dist="38100" dir="2700000" algn="tl">
                    <a:srgbClr val="000000">
                      <a:alpha val="43137"/>
                    </a:srgbClr>
                  </a:outerShdw>
                </a:effectLst>
              </a:rPr>
              <a:t>Naʻe</a:t>
            </a:r>
            <a:r>
              <a:rPr lang="en-NZ" b="1" dirty="0">
                <a:solidFill>
                  <a:srgbClr val="0070C0"/>
                </a:solidFill>
                <a:effectLst>
                  <a:outerShdw blurRad="38100" dist="38100" dir="2700000" algn="tl">
                    <a:srgbClr val="000000">
                      <a:alpha val="43137"/>
                    </a:srgbClr>
                  </a:outerShdw>
                </a:effectLst>
              </a:rPr>
              <a:t> toe </a:t>
            </a:r>
            <a:r>
              <a:rPr lang="en-NZ" b="1" dirty="0" err="1">
                <a:solidFill>
                  <a:srgbClr val="0070C0"/>
                </a:solidFill>
                <a:effectLst>
                  <a:outerShdw blurRad="38100" dist="38100" dir="2700000" algn="tl">
                    <a:srgbClr val="000000">
                      <a:alpha val="43137"/>
                    </a:srgbClr>
                  </a:outerShdw>
                </a:effectLst>
              </a:rPr>
              <a:t>lau</a:t>
            </a:r>
            <a:r>
              <a:rPr lang="en-NZ" b="1" dirty="0">
                <a:solidFill>
                  <a:srgbClr val="0070C0"/>
                </a:solidFill>
                <a:effectLst>
                  <a:outerShdw blurRad="38100" dist="38100" dir="2700000" algn="tl">
                    <a:srgbClr val="000000">
                      <a:alpha val="43137"/>
                    </a:srgbClr>
                  </a:outerShdw>
                </a:effectLst>
              </a:rPr>
              <a:t> </a:t>
            </a:r>
            <a:r>
              <a:rPr lang="en-NZ" b="1" dirty="0" err="1">
                <a:solidFill>
                  <a:srgbClr val="0070C0"/>
                </a:solidFill>
                <a:effectLst>
                  <a:outerShdw blurRad="38100" dist="38100" dir="2700000" algn="tl">
                    <a:srgbClr val="000000">
                      <a:alpha val="43137"/>
                    </a:srgbClr>
                  </a:outerShdw>
                </a:effectLst>
              </a:rPr>
              <a:t>ʻa</a:t>
            </a:r>
            <a:r>
              <a:rPr lang="en-NZ" b="1" dirty="0">
                <a:solidFill>
                  <a:srgbClr val="0070C0"/>
                </a:solidFill>
                <a:effectLst>
                  <a:outerShdw blurRad="38100" dist="38100" dir="2700000" algn="tl">
                    <a:srgbClr val="000000">
                      <a:alpha val="43137"/>
                    </a:srgbClr>
                  </a:outerShdw>
                </a:effectLst>
              </a:rPr>
              <a:t> e </a:t>
            </a:r>
            <a:r>
              <a:rPr lang="en-NZ" b="1" dirty="0" err="1">
                <a:solidFill>
                  <a:srgbClr val="0070C0"/>
                </a:solidFill>
                <a:effectLst>
                  <a:outerShdw blurRad="38100" dist="38100" dir="2700000" algn="tl">
                    <a:srgbClr val="000000">
                      <a:alpha val="43137"/>
                    </a:srgbClr>
                  </a:outerShdw>
                </a:effectLst>
              </a:rPr>
              <a:t>fuakava</a:t>
            </a:r>
            <a:r>
              <a:rPr lang="en-NZ" b="1" dirty="0">
                <a:solidFill>
                  <a:srgbClr val="0070C0"/>
                </a:solidFill>
                <a:effectLst>
                  <a:outerShdw blurRad="38100" dist="38100" dir="2700000" algn="tl">
                    <a:srgbClr val="000000">
                      <a:alpha val="43137"/>
                    </a:srgbClr>
                  </a:outerShdw>
                </a:effectLst>
              </a:rPr>
              <a:t> (</a:t>
            </a:r>
            <a:r>
              <a:rPr lang="en-NZ" b="1" dirty="0" err="1">
                <a:solidFill>
                  <a:srgbClr val="0070C0"/>
                </a:solidFill>
                <a:effectLst>
                  <a:outerShdw blurRad="38100" dist="38100" dir="2700000" algn="tl">
                    <a:srgbClr val="000000">
                      <a:alpha val="43137"/>
                    </a:srgbClr>
                  </a:outerShdw>
                </a:effectLst>
              </a:rPr>
              <a:t>ʻEkesotosi</a:t>
            </a:r>
            <a:r>
              <a:rPr lang="en-NZ" b="1" dirty="0">
                <a:solidFill>
                  <a:srgbClr val="0070C0"/>
                </a:solidFill>
                <a:effectLst>
                  <a:outerShdw blurRad="38100" dist="38100" dir="2700000" algn="tl">
                    <a:srgbClr val="000000">
                      <a:alpha val="43137"/>
                    </a:srgbClr>
                  </a:outerShdw>
                </a:effectLst>
              </a:rPr>
              <a:t> 24:7a)</a:t>
            </a:r>
          </a:p>
          <a:p>
            <a:pPr marL="447675" lvl="0" indent="-447675">
              <a:buFont typeface="+mj-lt"/>
              <a:buAutoNum type="arabicPeriod"/>
              <a:defRPr/>
            </a:pPr>
            <a:r>
              <a:rPr lang="en-NZ" b="1" dirty="0" err="1">
                <a:solidFill>
                  <a:srgbClr val="FFC000"/>
                </a:solidFill>
                <a:effectLst>
                  <a:outerShdw blurRad="38100" dist="38100" dir="2700000" algn="tl">
                    <a:srgbClr val="000000">
                      <a:alpha val="43137"/>
                    </a:srgbClr>
                  </a:outerShdw>
                </a:effectLst>
              </a:rPr>
              <a:t>Naʻe</a:t>
            </a:r>
            <a:r>
              <a:rPr lang="en-NZ" b="1" dirty="0">
                <a:solidFill>
                  <a:srgbClr val="FFC000"/>
                </a:solidFill>
                <a:effectLst>
                  <a:outerShdw blurRad="38100" dist="38100" dir="2700000" algn="tl">
                    <a:srgbClr val="000000">
                      <a:alpha val="43137"/>
                    </a:srgbClr>
                  </a:outerShdw>
                </a:effectLst>
              </a:rPr>
              <a:t> toe </a:t>
            </a:r>
            <a:r>
              <a:rPr lang="en-NZ" b="1" dirty="0" err="1">
                <a:solidFill>
                  <a:srgbClr val="FFC000"/>
                </a:solidFill>
                <a:effectLst>
                  <a:outerShdw blurRad="38100" dist="38100" dir="2700000" algn="tl">
                    <a:srgbClr val="000000">
                      <a:alpha val="43137"/>
                    </a:srgbClr>
                  </a:outerShdw>
                </a:effectLst>
              </a:rPr>
              <a:t>tali</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ʻio</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ʻa</a:t>
            </a:r>
            <a:r>
              <a:rPr lang="en-NZ" b="1" dirty="0">
                <a:solidFill>
                  <a:srgbClr val="FFC000"/>
                </a:solidFill>
                <a:effectLst>
                  <a:outerShdw blurRad="38100" dist="38100" dir="2700000" algn="tl">
                    <a:srgbClr val="000000">
                      <a:alpha val="43137"/>
                    </a:srgbClr>
                  </a:outerShdw>
                </a:effectLst>
              </a:rPr>
              <a:t> e </a:t>
            </a:r>
            <a:r>
              <a:rPr lang="en-NZ" b="1" dirty="0" err="1">
                <a:solidFill>
                  <a:srgbClr val="FFC000"/>
                </a:solidFill>
                <a:effectLst>
                  <a:outerShdw blurRad="38100" dist="38100" dir="2700000" algn="tl">
                    <a:srgbClr val="000000">
                      <a:alpha val="43137"/>
                    </a:srgbClr>
                  </a:outerShdw>
                </a:effectLst>
              </a:rPr>
              <a:t>kakai</a:t>
            </a:r>
            <a:r>
              <a:rPr lang="en-NZ" b="1" dirty="0">
                <a:solidFill>
                  <a:srgbClr val="FFC000"/>
                </a:solidFill>
                <a:effectLst>
                  <a:outerShdw blurRad="38100" dist="38100" dir="2700000" algn="tl">
                    <a:srgbClr val="000000">
                      <a:alpha val="43137"/>
                    </a:srgbClr>
                  </a:outerShdw>
                </a:effectLst>
              </a:rPr>
              <a:t> (</a:t>
            </a:r>
            <a:r>
              <a:rPr lang="en-NZ" b="1" dirty="0" err="1">
                <a:solidFill>
                  <a:srgbClr val="FFC000"/>
                </a:solidFill>
                <a:effectLst>
                  <a:outerShdw blurRad="38100" dist="38100" dir="2700000" algn="tl">
                    <a:srgbClr val="000000">
                      <a:alpha val="43137"/>
                    </a:srgbClr>
                  </a:outerShdw>
                </a:effectLst>
              </a:rPr>
              <a:t>ʻEkesotosi</a:t>
            </a:r>
            <a:r>
              <a:rPr lang="en-NZ" b="1" dirty="0">
                <a:solidFill>
                  <a:srgbClr val="FFC000"/>
                </a:solidFill>
                <a:effectLst>
                  <a:outerShdw blurRad="38100" dist="38100" dir="2700000" algn="tl">
                    <a:srgbClr val="000000">
                      <a:alpha val="43137"/>
                    </a:srgbClr>
                  </a:outerShdw>
                </a:effectLst>
              </a:rPr>
              <a:t> 24:7b)</a:t>
            </a:r>
          </a:p>
          <a:p>
            <a:pPr marL="447675" lvl="0" indent="-447675">
              <a:buFont typeface="+mj-lt"/>
              <a:buAutoNum type="arabicPeriod"/>
              <a:defRPr/>
            </a:pPr>
            <a:r>
              <a:rPr lang="en-NZ" b="1" dirty="0" err="1">
                <a:solidFill>
                  <a:srgbClr val="FF0000"/>
                </a:solidFill>
                <a:effectLst>
                  <a:outerShdw blurRad="38100" dist="38100" dir="2700000" algn="tl">
                    <a:srgbClr val="000000">
                      <a:alpha val="43137"/>
                    </a:srgbClr>
                  </a:outerShdw>
                </a:effectLst>
              </a:rPr>
              <a:t>Naʻe</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afuhi</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ʻa</a:t>
            </a:r>
            <a:r>
              <a:rPr lang="en-NZ" b="1" dirty="0">
                <a:solidFill>
                  <a:srgbClr val="FF0000"/>
                </a:solidFill>
                <a:effectLst>
                  <a:outerShdw blurRad="38100" dist="38100" dir="2700000" algn="tl">
                    <a:srgbClr val="000000">
                      <a:alpha val="43137"/>
                    </a:srgbClr>
                  </a:outerShdw>
                </a:effectLst>
              </a:rPr>
              <a:t> e </a:t>
            </a:r>
            <a:r>
              <a:rPr lang="en-NZ" b="1" dirty="0" err="1">
                <a:solidFill>
                  <a:srgbClr val="FF0000"/>
                </a:solidFill>
                <a:effectLst>
                  <a:outerShdw blurRad="38100" dist="38100" dir="2700000" algn="tl">
                    <a:srgbClr val="000000">
                      <a:alpha val="43137"/>
                    </a:srgbClr>
                  </a:outerShdw>
                </a:effectLst>
              </a:rPr>
              <a:t>vaeua</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ʻe</a:t>
            </a:r>
            <a:r>
              <a:rPr lang="en-NZ" b="1" dirty="0">
                <a:solidFill>
                  <a:srgbClr val="FF0000"/>
                </a:solidFill>
                <a:effectLst>
                  <a:outerShdw blurRad="38100" dist="38100" dir="2700000" algn="tl">
                    <a:srgbClr val="000000">
                      <a:alpha val="43137"/>
                    </a:srgbClr>
                  </a:outerShdw>
                </a:effectLst>
              </a:rPr>
              <a:t> taha </a:t>
            </a:r>
            <a:r>
              <a:rPr lang="en-NZ" b="1" dirty="0" err="1">
                <a:solidFill>
                  <a:srgbClr val="FF0000"/>
                </a:solidFill>
                <a:effectLst>
                  <a:outerShdw blurRad="38100" dist="38100" dir="2700000" algn="tl">
                    <a:srgbClr val="000000">
                      <a:alpha val="43137"/>
                    </a:srgbClr>
                  </a:outerShdw>
                </a:effectLst>
              </a:rPr>
              <a:t>ʻo</a:t>
            </a:r>
            <a:r>
              <a:rPr lang="en-NZ" b="1" dirty="0">
                <a:solidFill>
                  <a:srgbClr val="FF0000"/>
                </a:solidFill>
                <a:effectLst>
                  <a:outerShdw blurRad="38100" dist="38100" dir="2700000" algn="tl">
                    <a:srgbClr val="000000">
                      <a:alpha val="43137"/>
                    </a:srgbClr>
                  </a:outerShdw>
                </a:effectLst>
              </a:rPr>
              <a:t> e toto ki he </a:t>
            </a:r>
            <a:r>
              <a:rPr lang="en-NZ" b="1" dirty="0" err="1">
                <a:solidFill>
                  <a:srgbClr val="FF0000"/>
                </a:solidFill>
                <a:effectLst>
                  <a:outerShdw blurRad="38100" dist="38100" dir="2700000" algn="tl">
                    <a:srgbClr val="000000">
                      <a:alpha val="43137"/>
                    </a:srgbClr>
                  </a:outerShdw>
                </a:effectLst>
              </a:rPr>
              <a:t>kakai</a:t>
            </a:r>
            <a:r>
              <a:rPr lang="en-NZ" b="1" dirty="0">
                <a:solidFill>
                  <a:srgbClr val="FF0000"/>
                </a:solidFill>
                <a:effectLst>
                  <a:outerShdw blurRad="38100" dist="38100" dir="2700000" algn="tl">
                    <a:srgbClr val="000000">
                      <a:alpha val="43137"/>
                    </a:srgbClr>
                  </a:outerShdw>
                </a:effectLst>
              </a:rPr>
              <a:t> (</a:t>
            </a:r>
            <a:r>
              <a:rPr lang="en-NZ" b="1" dirty="0" err="1">
                <a:solidFill>
                  <a:srgbClr val="FF0000"/>
                </a:solidFill>
                <a:effectLst>
                  <a:outerShdw blurRad="38100" dist="38100" dir="2700000" algn="tl">
                    <a:srgbClr val="000000">
                      <a:alpha val="43137"/>
                    </a:srgbClr>
                  </a:outerShdw>
                </a:effectLst>
              </a:rPr>
              <a:t>ʻEkesotosi</a:t>
            </a:r>
            <a:r>
              <a:rPr lang="en-NZ" b="1" dirty="0">
                <a:solidFill>
                  <a:srgbClr val="FF0000"/>
                </a:solidFill>
                <a:effectLst>
                  <a:outerShdw blurRad="38100" dist="38100" dir="2700000" algn="tl">
                    <a:srgbClr val="000000">
                      <a:alpha val="43137"/>
                    </a:srgbClr>
                  </a:outerShdw>
                </a:effectLst>
              </a:rPr>
              <a:t> 24:8a)</a:t>
            </a:r>
          </a:p>
          <a:p>
            <a:pPr marL="447675" lvl="0" indent="-447675">
              <a:buFont typeface="+mj-lt"/>
              <a:buAutoNum type="arabicPeriod"/>
              <a:defRPr/>
            </a:pPr>
            <a:r>
              <a:rPr lang="en-NZ" b="1" dirty="0" err="1">
                <a:solidFill>
                  <a:srgbClr val="00B0F0"/>
                </a:solidFill>
                <a:effectLst>
                  <a:outerShdw blurRad="38100" dist="38100" dir="2700000" algn="tl">
                    <a:srgbClr val="000000">
                      <a:alpha val="43137"/>
                    </a:srgbClr>
                  </a:outerShdw>
                </a:effectLst>
              </a:rPr>
              <a:t>Naʻe</a:t>
            </a:r>
            <a:r>
              <a:rPr lang="en-NZ" b="1" dirty="0">
                <a:solidFill>
                  <a:srgbClr val="00B0F0"/>
                </a:solidFill>
                <a:effectLst>
                  <a:outerShdw blurRad="38100" dist="38100" dir="2700000" algn="tl">
                    <a:srgbClr val="000000">
                      <a:alpha val="43137"/>
                    </a:srgbClr>
                  </a:outerShdw>
                </a:effectLst>
              </a:rPr>
              <a:t> </a:t>
            </a:r>
            <a:r>
              <a:rPr lang="en-NZ" b="1" dirty="0" err="1">
                <a:solidFill>
                  <a:srgbClr val="00B0F0"/>
                </a:solidFill>
                <a:effectLst>
                  <a:outerShdw blurRad="38100" dist="38100" dir="2700000" algn="tl">
                    <a:srgbClr val="000000">
                      <a:alpha val="43137"/>
                    </a:srgbClr>
                  </a:outerShdw>
                </a:effectLst>
              </a:rPr>
              <a:t>fakaha</a:t>
            </a:r>
            <a:r>
              <a:rPr lang="en-NZ" b="1" dirty="0">
                <a:solidFill>
                  <a:srgbClr val="00B0F0"/>
                </a:solidFill>
                <a:effectLst>
                  <a:outerShdw blurRad="38100" dist="38100" dir="2700000" algn="tl">
                    <a:srgbClr val="000000">
                      <a:alpha val="43137"/>
                    </a:srgbClr>
                  </a:outerShdw>
                </a:effectLst>
              </a:rPr>
              <a:t> </a:t>
            </a:r>
            <a:r>
              <a:rPr lang="en-NZ" b="1" dirty="0" err="1">
                <a:solidFill>
                  <a:srgbClr val="00B0F0"/>
                </a:solidFill>
                <a:effectLst>
                  <a:outerShdw blurRad="38100" dist="38100" dir="2700000" algn="tl">
                    <a:srgbClr val="000000">
                      <a:alpha val="43137"/>
                    </a:srgbClr>
                  </a:outerShdw>
                </a:effectLst>
              </a:rPr>
              <a:t>ʻe</a:t>
            </a:r>
            <a:r>
              <a:rPr lang="en-NZ" b="1" dirty="0">
                <a:solidFill>
                  <a:srgbClr val="00B0F0"/>
                </a:solidFill>
                <a:effectLst>
                  <a:outerShdw blurRad="38100" dist="38100" dir="2700000" algn="tl">
                    <a:srgbClr val="000000">
                      <a:alpha val="43137"/>
                    </a:srgbClr>
                  </a:outerShdw>
                </a:effectLst>
              </a:rPr>
              <a:t> Mosese ko e "toto </a:t>
            </a:r>
            <a:r>
              <a:rPr lang="en-NZ" b="1" dirty="0" err="1">
                <a:solidFill>
                  <a:srgbClr val="00B0F0"/>
                </a:solidFill>
                <a:effectLst>
                  <a:outerShdw blurRad="38100" dist="38100" dir="2700000" algn="tl">
                    <a:srgbClr val="000000">
                      <a:alpha val="43137"/>
                    </a:srgbClr>
                  </a:outerShdw>
                </a:effectLst>
              </a:rPr>
              <a:t>ia</a:t>
            </a:r>
            <a:r>
              <a:rPr lang="en-NZ" b="1" dirty="0">
                <a:solidFill>
                  <a:srgbClr val="00B0F0"/>
                </a:solidFill>
                <a:effectLst>
                  <a:outerShdw blurRad="38100" dist="38100" dir="2700000" algn="tl">
                    <a:srgbClr val="000000">
                      <a:alpha val="43137"/>
                    </a:srgbClr>
                  </a:outerShdw>
                </a:effectLst>
              </a:rPr>
              <a:t> </a:t>
            </a:r>
            <a:r>
              <a:rPr lang="en-NZ" b="1" dirty="0" err="1">
                <a:solidFill>
                  <a:srgbClr val="00B0F0"/>
                </a:solidFill>
                <a:effectLst>
                  <a:outerShdw blurRad="38100" dist="38100" dir="2700000" algn="tl">
                    <a:srgbClr val="000000">
                      <a:alpha val="43137"/>
                    </a:srgbClr>
                  </a:outerShdw>
                </a:effectLst>
              </a:rPr>
              <a:t>ʻo</a:t>
            </a:r>
            <a:r>
              <a:rPr lang="en-NZ" b="1" dirty="0">
                <a:solidFill>
                  <a:srgbClr val="00B0F0"/>
                </a:solidFill>
                <a:effectLst>
                  <a:outerShdw blurRad="38100" dist="38100" dir="2700000" algn="tl">
                    <a:srgbClr val="000000">
                      <a:alpha val="43137"/>
                    </a:srgbClr>
                  </a:outerShdw>
                </a:effectLst>
              </a:rPr>
              <a:t> e </a:t>
            </a:r>
            <a:r>
              <a:rPr lang="en-NZ" b="1" dirty="0" err="1">
                <a:solidFill>
                  <a:srgbClr val="00B0F0"/>
                </a:solidFill>
                <a:effectLst>
                  <a:outerShdw blurRad="38100" dist="38100" dir="2700000" algn="tl">
                    <a:srgbClr val="000000">
                      <a:alpha val="43137"/>
                    </a:srgbClr>
                  </a:outerShdw>
                </a:effectLst>
              </a:rPr>
              <a:t>fuakava</a:t>
            </a:r>
            <a:r>
              <a:rPr lang="en-NZ" b="1" dirty="0">
                <a:solidFill>
                  <a:srgbClr val="00B0F0"/>
                </a:solidFill>
                <a:effectLst>
                  <a:outerShdw blurRad="38100" dist="38100" dir="2700000" algn="tl">
                    <a:srgbClr val="000000">
                      <a:alpha val="43137"/>
                    </a:srgbClr>
                  </a:outerShdw>
                </a:effectLst>
              </a:rPr>
              <a:t>" (</a:t>
            </a:r>
            <a:r>
              <a:rPr lang="en-NZ" b="1" dirty="0" err="1">
                <a:solidFill>
                  <a:srgbClr val="00B0F0"/>
                </a:solidFill>
                <a:effectLst>
                  <a:outerShdw blurRad="38100" dist="38100" dir="2700000" algn="tl">
                    <a:srgbClr val="000000">
                      <a:alpha val="43137"/>
                    </a:srgbClr>
                  </a:outerShdw>
                </a:effectLst>
              </a:rPr>
              <a:t>ʻEkesotosi</a:t>
            </a:r>
            <a:r>
              <a:rPr lang="en-NZ" b="1" dirty="0">
                <a:solidFill>
                  <a:srgbClr val="00B0F0"/>
                </a:solidFill>
                <a:effectLst>
                  <a:outerShdw blurRad="38100" dist="38100" dir="2700000" algn="tl">
                    <a:srgbClr val="000000">
                      <a:alpha val="43137"/>
                    </a:srgbClr>
                  </a:outerShdw>
                </a:effectLst>
              </a:rPr>
              <a:t> 24:8b; Matiu 26:28)</a:t>
            </a:r>
          </a:p>
          <a:p>
            <a:pPr marL="447675" lvl="0" indent="-447675">
              <a:buFont typeface="+mj-lt"/>
              <a:buAutoNum type="arabicPeriod"/>
              <a:defRPr/>
            </a:pPr>
            <a:r>
              <a:rPr lang="en-NZ" b="1" dirty="0" err="1">
                <a:solidFill>
                  <a:srgbClr val="FFFF00"/>
                </a:solidFill>
                <a:effectLst>
                  <a:outerShdw blurRad="38100" dist="38100" dir="2700000" algn="tl">
                    <a:srgbClr val="000000">
                      <a:alpha val="43137"/>
                    </a:srgbClr>
                  </a:outerShdw>
                </a:effectLst>
              </a:rPr>
              <a:t>Naʻe</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fai</a:t>
            </a:r>
            <a:r>
              <a:rPr lang="en-NZ" b="1" dirty="0">
                <a:solidFill>
                  <a:srgbClr val="FFFF00"/>
                </a:solidFill>
                <a:effectLst>
                  <a:outerShdw blurRad="38100" dist="38100" dir="2700000" algn="tl">
                    <a:srgbClr val="000000">
                      <a:alpha val="43137"/>
                    </a:srgbClr>
                  </a:outerShdw>
                </a:effectLst>
              </a:rPr>
              <a:t> ha </a:t>
            </a:r>
            <a:r>
              <a:rPr lang="en-NZ" b="1" dirty="0" err="1">
                <a:solidFill>
                  <a:srgbClr val="FFFF00"/>
                </a:solidFill>
                <a:effectLst>
                  <a:outerShdw blurRad="38100" dist="38100" dir="2700000" algn="tl">
                    <a:srgbClr val="000000">
                      <a:alpha val="43137"/>
                    </a:srgbClr>
                  </a:outerShdw>
                </a:effectLst>
              </a:rPr>
              <a:t>maʻu</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meʻatokoni</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ke</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fakamoʻoniʻi</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ʻa</a:t>
            </a:r>
            <a:r>
              <a:rPr lang="en-NZ" b="1" dirty="0">
                <a:solidFill>
                  <a:srgbClr val="FFFF00"/>
                </a:solidFill>
                <a:effectLst>
                  <a:outerShdw blurRad="38100" dist="38100" dir="2700000" algn="tl">
                    <a:srgbClr val="000000">
                      <a:alpha val="43137"/>
                    </a:srgbClr>
                  </a:outerShdw>
                </a:effectLst>
              </a:rPr>
              <a:t> e </a:t>
            </a:r>
            <a:r>
              <a:rPr lang="en-NZ" b="1" dirty="0" err="1">
                <a:solidFill>
                  <a:srgbClr val="FFFF00"/>
                </a:solidFill>
                <a:effectLst>
                  <a:outerShdw blurRad="38100" dist="38100" dir="2700000" algn="tl">
                    <a:srgbClr val="000000">
                      <a:alpha val="43137"/>
                    </a:srgbClr>
                  </a:outerShdw>
                </a:effectLst>
              </a:rPr>
              <a:t>fuakava</a:t>
            </a:r>
            <a:r>
              <a:rPr lang="en-NZ" b="1" dirty="0">
                <a:solidFill>
                  <a:srgbClr val="FFFF00"/>
                </a:solidFill>
                <a:effectLst>
                  <a:outerShdw blurRad="38100" dist="38100" dir="2700000" algn="tl">
                    <a:srgbClr val="000000">
                      <a:alpha val="43137"/>
                    </a:srgbClr>
                  </a:outerShdw>
                </a:effectLst>
              </a:rPr>
              <a:t> (</a:t>
            </a:r>
            <a:r>
              <a:rPr lang="en-NZ" b="1" dirty="0" err="1">
                <a:solidFill>
                  <a:srgbClr val="FFFF00"/>
                </a:solidFill>
                <a:effectLst>
                  <a:outerShdw blurRad="38100" dist="38100" dir="2700000" algn="tl">
                    <a:srgbClr val="000000">
                      <a:alpha val="43137"/>
                    </a:srgbClr>
                  </a:outerShdw>
                </a:effectLst>
              </a:rPr>
              <a:t>ʻEkesotosi</a:t>
            </a:r>
            <a:r>
              <a:rPr lang="en-NZ" b="1" dirty="0">
                <a:solidFill>
                  <a:srgbClr val="FFFF00"/>
                </a:solidFill>
                <a:effectLst>
                  <a:outerShdw blurRad="38100" dist="38100" dir="2700000" algn="tl">
                    <a:srgbClr val="000000">
                      <a:alpha val="43137"/>
                    </a:srgbClr>
                  </a:outerShdw>
                </a:effectLst>
              </a:rPr>
              <a:t> 24:9-11)</a:t>
            </a:r>
            <a:endParaRPr kumimoji="0" lang="en"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101600" y="5629599"/>
            <a:ext cx="12192000" cy="707886"/>
          </a:xfrm>
          <a:prstGeom prst="rect">
            <a:avLst/>
          </a:prstGeom>
          <a:noFill/>
        </p:spPr>
        <p:txBody>
          <a:bodyPr wrap="square" rtlCol="0">
            <a:spAutoFit/>
          </a:bodyPr>
          <a:lstStyle/>
          <a:p>
            <a:pPr lvl="0">
              <a:spcBef>
                <a:spcPts val="600"/>
              </a:spcBef>
              <a:defRPr/>
            </a:pPr>
            <a:r>
              <a:rPr lang="en-NZ" sz="2000" b="1" dirty="0" err="1">
                <a:solidFill>
                  <a:prstClr val="white"/>
                </a:solidFill>
                <a:effectLst>
                  <a:outerShdw blurRad="38100" dist="38100" dir="2700000" algn="tl">
                    <a:srgbClr val="000000">
                      <a:alpha val="43137"/>
                    </a:srgbClr>
                  </a:outerShdw>
                </a:effectLst>
              </a:rPr>
              <a:t>Naʻe</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ʻafioʻi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ʻe</a:t>
            </a:r>
            <a:r>
              <a:rPr lang="en-NZ" sz="2000" b="1" dirty="0">
                <a:solidFill>
                  <a:prstClr val="white"/>
                </a:solidFill>
                <a:effectLst>
                  <a:outerShdw blurRad="38100" dist="38100" dir="2700000" algn="tl">
                    <a:srgbClr val="000000">
                      <a:alpha val="43137"/>
                    </a:srgbClr>
                  </a:outerShdw>
                </a:effectLst>
              </a:rPr>
              <a:t> he </a:t>
            </a:r>
            <a:r>
              <a:rPr lang="en-NZ" sz="2000" b="1" dirty="0" err="1">
                <a:solidFill>
                  <a:prstClr val="white"/>
                </a:solidFill>
                <a:effectLst>
                  <a:outerShdw blurRad="38100" dist="38100" dir="2700000" algn="tl">
                    <a:srgbClr val="000000">
                      <a:alpha val="43137"/>
                    </a:srgbClr>
                  </a:outerShdw>
                </a:effectLst>
              </a:rPr>
              <a:t>ʻOtua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ʻIsileli</a:t>
            </a:r>
            <a:r>
              <a:rPr lang="en-NZ" sz="2000" b="1" dirty="0">
                <a:solidFill>
                  <a:prstClr val="white"/>
                </a:solidFill>
                <a:effectLst>
                  <a:outerShdw blurRad="38100" dist="38100" dir="2700000" algn="tl">
                    <a:srgbClr val="000000">
                      <a:alpha val="43137"/>
                    </a:srgbClr>
                  </a:outerShdw>
                </a:effectLst>
              </a:rPr>
              <a:t> ko ha </a:t>
            </a:r>
            <a:r>
              <a:rPr lang="en-NZ" sz="2000" b="1" dirty="0" err="1">
                <a:solidFill>
                  <a:prstClr val="white"/>
                </a:solidFill>
                <a:effectLst>
                  <a:outerShdw blurRad="38100" dist="38100" dir="2700000" algn="tl">
                    <a:srgbClr val="000000">
                      <a:alpha val="43137"/>
                    </a:srgbClr>
                  </a:outerShdw>
                </a:effectLst>
              </a:rPr>
              <a:t>kakai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kolomu</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ʻe</a:t>
            </a:r>
            <a:r>
              <a:rPr lang="en-NZ" sz="2000" b="1" dirty="0">
                <a:solidFill>
                  <a:prstClr val="white"/>
                </a:solidFill>
                <a:effectLst>
                  <a:outerShdw blurRad="38100" dist="38100" dir="2700000" algn="tl">
                    <a:srgbClr val="000000">
                      <a:alpha val="43137"/>
                    </a:srgbClr>
                  </a:outerShdw>
                </a:effectLst>
              </a:rPr>
              <a:t> 12); </a:t>
            </a:r>
            <a:r>
              <a:rPr lang="en-NZ" sz="2000" b="1" dirty="0" err="1">
                <a:solidFill>
                  <a:prstClr val="white"/>
                </a:solidFill>
                <a:effectLst>
                  <a:outerShdw blurRad="38100" dist="38100" dir="2700000" algn="tl">
                    <a:srgbClr val="000000">
                      <a:alpha val="43137"/>
                    </a:srgbClr>
                  </a:outerShdw>
                </a:effectLst>
              </a:rPr>
              <a:t>Naʻa</a:t>
            </a:r>
            <a:r>
              <a:rPr lang="en-NZ" sz="2000" b="1" dirty="0">
                <a:solidFill>
                  <a:prstClr val="white"/>
                </a:solidFill>
                <a:effectLst>
                  <a:outerShdw blurRad="38100" dist="38100" dir="2700000" algn="tl">
                    <a:srgbClr val="000000">
                      <a:alpha val="43137"/>
                    </a:srgbClr>
                  </a:outerShdw>
                </a:effectLst>
              </a:rPr>
              <a:t> ne </a:t>
            </a:r>
            <a:r>
              <a:rPr lang="en-NZ" sz="2000" b="1" dirty="0" err="1">
                <a:solidFill>
                  <a:prstClr val="white"/>
                </a:solidFill>
                <a:effectLst>
                  <a:outerShdw blurRad="38100" dist="38100" dir="2700000" algn="tl">
                    <a:srgbClr val="000000">
                      <a:alpha val="43137"/>
                    </a:srgbClr>
                  </a:outerShdw>
                </a:effectLst>
              </a:rPr>
              <a:t>fakamahuʻingaʻi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ʻaupito</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a:t>
            </a:r>
            <a:r>
              <a:rPr lang="en-NZ" sz="2000" b="1" dirty="0">
                <a:solidFill>
                  <a:prstClr val="white"/>
                </a:solidFill>
                <a:effectLst>
                  <a:outerShdw blurRad="38100" dist="38100" dir="2700000" algn="tl">
                    <a:srgbClr val="000000">
                      <a:alpha val="43137"/>
                    </a:srgbClr>
                  </a:outerShdw>
                </a:effectLst>
              </a:rPr>
              <a:t> e </a:t>
            </a:r>
            <a:r>
              <a:rPr lang="en-NZ" sz="2000" b="1" dirty="0" err="1">
                <a:solidFill>
                  <a:prstClr val="white"/>
                </a:solidFill>
                <a:effectLst>
                  <a:outerShdw blurRad="38100" dist="38100" dir="2700000" algn="tl">
                    <a:srgbClr val="000000">
                      <a:alpha val="43137"/>
                    </a:srgbClr>
                  </a:outerShdw>
                </a:effectLst>
              </a:rPr>
              <a:t>toʻu</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tupu</a:t>
            </a:r>
            <a:r>
              <a:rPr lang="en-NZ" sz="2000" b="1" dirty="0">
                <a:solidFill>
                  <a:prstClr val="white"/>
                </a:solidFill>
                <a:effectLst>
                  <a:outerShdw blurRad="38100" dist="38100" dir="2700000" algn="tl">
                    <a:srgbClr val="000000">
                      <a:alpha val="43137"/>
                    </a:srgbClr>
                  </a:outerShdw>
                </a:effectLst>
              </a:rPr>
              <a:t>; pea </a:t>
            </a:r>
            <a:r>
              <a:rPr lang="en-NZ" sz="2000" b="1" dirty="0" err="1">
                <a:solidFill>
                  <a:prstClr val="white"/>
                </a:solidFill>
                <a:effectLst>
                  <a:outerShdw blurRad="38100" dist="38100" dir="2700000" algn="tl">
                    <a:srgbClr val="000000">
                      <a:alpha val="43137"/>
                    </a:srgbClr>
                  </a:outerShdw>
                </a:effectLst>
              </a:rPr>
              <a:t>naʻa</a:t>
            </a:r>
            <a:r>
              <a:rPr lang="en-NZ" sz="2000" b="1" dirty="0">
                <a:solidFill>
                  <a:prstClr val="white"/>
                </a:solidFill>
                <a:effectLst>
                  <a:outerShdw blurRad="38100" dist="38100" dir="2700000" algn="tl">
                    <a:srgbClr val="000000">
                      <a:alpha val="43137"/>
                    </a:srgbClr>
                  </a:outerShdw>
                </a:effectLst>
              </a:rPr>
              <a:t> Ne </a:t>
            </a:r>
            <a:r>
              <a:rPr lang="en-NZ" sz="2000" b="1" dirty="0" err="1">
                <a:solidFill>
                  <a:prstClr val="white"/>
                </a:solidFill>
                <a:effectLst>
                  <a:outerShdw blurRad="38100" dist="38100" dir="2700000" algn="tl">
                    <a:srgbClr val="000000">
                      <a:alpha val="43137"/>
                    </a:srgbClr>
                  </a:outerShdw>
                </a:effectLst>
              </a:rPr>
              <a:t>fakatukupaaʻi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ia</a:t>
            </a:r>
            <a:r>
              <a:rPr lang="en-NZ" sz="2000" b="1" dirty="0">
                <a:solidFill>
                  <a:prstClr val="white"/>
                </a:solidFill>
                <a:effectLst>
                  <a:outerShdw blurRad="38100" dist="38100" dir="2700000" algn="tl">
                    <a:srgbClr val="000000">
                      <a:alpha val="43137"/>
                    </a:srgbClr>
                  </a:outerShdw>
                </a:effectLst>
              </a:rPr>
              <a:t> ki he </a:t>
            </a:r>
            <a:r>
              <a:rPr lang="en-NZ" sz="2000" b="1" dirty="0" err="1">
                <a:solidFill>
                  <a:prstClr val="white"/>
                </a:solidFill>
                <a:effectLst>
                  <a:outerShdw blurRad="38100" dist="38100" dir="2700000" algn="tl">
                    <a:srgbClr val="000000">
                      <a:alpha val="43137"/>
                    </a:srgbClr>
                  </a:outerShdw>
                </a:effectLst>
              </a:rPr>
              <a:t>tokotaha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takitaha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fakafoʻituitui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afuhi</a:t>
            </a:r>
            <a:r>
              <a:rPr lang="en-NZ" sz="2000" b="1" dirty="0">
                <a:solidFill>
                  <a:prstClr val="white"/>
                </a:solidFill>
                <a:effectLst>
                  <a:outerShdw blurRad="38100" dist="38100" dir="2700000" algn="tl">
                    <a:srgbClr val="000000">
                      <a:alpha val="43137"/>
                    </a:srgbClr>
                  </a:outerShdw>
                </a:effectLst>
              </a:rPr>
              <a:t> Hono </a:t>
            </a:r>
            <a:r>
              <a:rPr lang="en-NZ" sz="2000" b="1" dirty="0" err="1">
                <a:solidFill>
                  <a:prstClr val="white"/>
                </a:solidFill>
                <a:effectLst>
                  <a:outerShdw blurRad="38100" dist="38100" dir="2700000" algn="tl">
                    <a:srgbClr val="000000">
                      <a:alpha val="43137"/>
                    </a:srgbClr>
                  </a:outerShdw>
                </a:effectLst>
              </a:rPr>
              <a:t>taʻataʻa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kiate</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kinautolu</a:t>
            </a:r>
            <a:r>
              <a:rPr lang="en-NZ"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en-NZ" sz="2000" b="1" dirty="0" err="1">
                <a:solidFill>
                  <a:prstClr val="white"/>
                </a:solidFill>
                <a:effectLst>
                  <a:outerShdw blurRad="38100" dist="38100" dir="2700000" algn="tl">
                    <a:srgbClr val="000000">
                      <a:alpha val="43137"/>
                    </a:srgbClr>
                  </a:outerShdw>
                </a:effectLst>
              </a:rPr>
              <a:t>ʻOku</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finangalo</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ʻa</a:t>
            </a:r>
            <a:r>
              <a:rPr lang="en-NZ" sz="2000" b="1" dirty="0">
                <a:solidFill>
                  <a:prstClr val="white"/>
                </a:solidFill>
                <a:effectLst>
                  <a:outerShdw blurRad="38100" dist="38100" dir="2700000" algn="tl">
                    <a:srgbClr val="000000">
                      <a:alpha val="43137"/>
                    </a:srgbClr>
                  </a:outerShdw>
                </a:effectLst>
              </a:rPr>
              <a:t> e </a:t>
            </a:r>
            <a:r>
              <a:rPr lang="en-NZ" sz="2000" b="1" dirty="0" err="1">
                <a:solidFill>
                  <a:prstClr val="white"/>
                </a:solidFill>
                <a:effectLst>
                  <a:outerShdw blurRad="38100" dist="38100" dir="2700000" algn="tl">
                    <a:srgbClr val="000000">
                      <a:alpha val="43137"/>
                    </a:srgbClr>
                  </a:outerShdw>
                </a:effectLst>
              </a:rPr>
              <a:t>ʻOtua</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ke</a:t>
            </a:r>
            <a:r>
              <a:rPr lang="en-NZ" sz="2000" b="1" dirty="0">
                <a:solidFill>
                  <a:prstClr val="white"/>
                </a:solidFill>
                <a:effectLst>
                  <a:outerShdw blurRad="38100" dist="38100" dir="2700000" algn="tl">
                    <a:srgbClr val="000000">
                      <a:alpha val="43137"/>
                    </a:srgbClr>
                  </a:outerShdw>
                </a:effectLst>
              </a:rPr>
              <a:t> tau </a:t>
            </a:r>
            <a:r>
              <a:rPr lang="en-NZ" sz="2000" b="1" dirty="0" err="1">
                <a:solidFill>
                  <a:prstClr val="white"/>
                </a:solidFill>
                <a:effectLst>
                  <a:outerShdw blurRad="38100" dist="38100" dir="2700000" algn="tl">
                    <a:srgbClr val="000000">
                      <a:alpha val="43137"/>
                    </a:srgbClr>
                  </a:outerShdw>
                </a:effectLst>
              </a:rPr>
              <a:t>fetuʻutaki</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fakafoʻituitui</a:t>
            </a:r>
            <a:r>
              <a:rPr lang="en-NZ" sz="2000" b="1" dirty="0">
                <a:solidFill>
                  <a:prstClr val="white"/>
                </a:solidFill>
                <a:effectLst>
                  <a:outerShdw blurRad="38100" dist="38100" dir="2700000" algn="tl">
                    <a:srgbClr val="000000">
                      <a:alpha val="43137"/>
                    </a:srgbClr>
                  </a:outerShdw>
                </a:effectLst>
              </a:rPr>
              <a:t> pea </a:t>
            </a:r>
            <a:r>
              <a:rPr lang="en-NZ" sz="2000" b="1" dirty="0" err="1">
                <a:solidFill>
                  <a:prstClr val="white"/>
                </a:solidFill>
                <a:effectLst>
                  <a:outerShdw blurRad="38100" dist="38100" dir="2700000" algn="tl">
                    <a:srgbClr val="000000">
                      <a:alpha val="43137"/>
                    </a:srgbClr>
                  </a:outerShdw>
                </a:effectLst>
              </a:rPr>
              <a:t>mo</a:t>
            </a:r>
            <a:r>
              <a:rPr lang="en-NZ" sz="2000" b="1" dirty="0">
                <a:solidFill>
                  <a:prstClr val="white"/>
                </a:solidFill>
                <a:effectLst>
                  <a:outerShdw blurRad="38100" dist="38100" dir="2700000" algn="tl">
                    <a:srgbClr val="000000">
                      <a:alpha val="43137"/>
                    </a:srgbClr>
                  </a:outerShdw>
                </a:effectLst>
              </a:rPr>
              <a:t> ha </a:t>
            </a:r>
            <a:r>
              <a:rPr lang="en-NZ" sz="2000" b="1" dirty="0" err="1">
                <a:solidFill>
                  <a:prstClr val="white"/>
                </a:solidFill>
                <a:effectLst>
                  <a:outerShdw blurRad="38100" dist="38100" dir="2700000" algn="tl">
                    <a:srgbClr val="000000">
                      <a:alpha val="43137"/>
                    </a:srgbClr>
                  </a:outerShdw>
                </a:effectLst>
              </a:rPr>
              <a:t>kolo</a:t>
            </a:r>
            <a:r>
              <a:rPr lang="en-NZ" sz="2000" b="1" dirty="0">
                <a:solidFill>
                  <a:prstClr val="white"/>
                </a:solidFill>
                <a:effectLst>
                  <a:outerShdw blurRad="38100" dist="38100" dir="2700000" algn="tl">
                    <a:srgbClr val="000000">
                      <a:alpha val="43137"/>
                    </a:srgbClr>
                  </a:outerShdw>
                </a:effectLst>
              </a:rPr>
              <a:t> </a:t>
            </a:r>
            <a:r>
              <a:rPr lang="en-NZ" sz="2000" b="1" dirty="0" err="1">
                <a:solidFill>
                  <a:prstClr val="white"/>
                </a:solidFill>
                <a:effectLst>
                  <a:outerShdw blurRad="38100" dist="38100" dir="2700000" algn="tl">
                    <a:srgbClr val="000000">
                      <a:alpha val="43137"/>
                    </a:srgbClr>
                  </a:outerShdw>
                </a:effectLst>
              </a:rPr>
              <a:t>ʻo</a:t>
            </a:r>
            <a:r>
              <a:rPr lang="en-NZ" sz="2000" b="1" dirty="0">
                <a:solidFill>
                  <a:prstClr val="white"/>
                </a:solidFill>
                <a:effectLst>
                  <a:outerShdw blurRad="38100" dist="38100" dir="2700000" algn="tl">
                    <a:srgbClr val="000000">
                      <a:alpha val="43137"/>
                    </a:srgbClr>
                  </a:outerShdw>
                </a:effectLst>
              </a:rPr>
              <a:t> e </a:t>
            </a:r>
            <a:r>
              <a:rPr lang="en-NZ" sz="2000" b="1" dirty="0" err="1">
                <a:solidFill>
                  <a:prstClr val="white"/>
                </a:solidFill>
                <a:effectLst>
                  <a:outerShdw blurRad="38100" dist="38100" dir="2700000" algn="tl">
                    <a:srgbClr val="000000">
                      <a:alpha val="43137"/>
                    </a:srgbClr>
                  </a:outerShdw>
                </a:effectLst>
              </a:rPr>
              <a:t>kakai</a:t>
            </a:r>
            <a:r>
              <a:rPr lang="en-NZ" sz="2000" b="1" dirty="0">
                <a:solidFill>
                  <a:prstClr val="white"/>
                </a:solidFill>
                <a:effectLst>
                  <a:outerShdw blurRad="38100" dist="38100" dir="2700000" algn="tl">
                    <a:srgbClr val="000000">
                      <a:alpha val="43137"/>
                    </a:srgbClr>
                  </a:outerShdw>
                </a:effectLst>
              </a:rPr>
              <a:t> tui.</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en-NZ" sz="4400" b="1" dirty="0">
                <a:ln w="10160">
                  <a:solidFill>
                    <a:srgbClr val="FF9900"/>
                  </a:solidFill>
                  <a:prstDash val="solid"/>
                </a:ln>
                <a:solidFill>
                  <a:srgbClr val="FFFFFF"/>
                </a:solidFill>
                <a:effectLst>
                  <a:outerShdw blurRad="38100" dist="22860" dir="5400000" algn="tl" rotWithShape="0">
                    <a:srgbClr val="000000"/>
                  </a:outerShdw>
                </a:effectLst>
              </a:rPr>
              <a:t>KO HONO FAKAHOKO </a:t>
            </a:r>
            <a:r>
              <a:rPr lang="en-NZ" sz="4400" b="1" dirty="0" err="1">
                <a:ln w="10160">
                  <a:solidFill>
                    <a:srgbClr val="FF9900"/>
                  </a:solidFill>
                  <a:prstDash val="solid"/>
                </a:ln>
                <a:solidFill>
                  <a:srgbClr val="FFFFFF"/>
                </a:solidFill>
                <a:effectLst>
                  <a:outerShdw blurRad="38100" dist="22860" dir="5400000" algn="tl" rotWithShape="0">
                    <a:srgbClr val="000000"/>
                  </a:outerShdw>
                </a:effectLst>
              </a:rPr>
              <a:t>ʻO</a:t>
            </a:r>
            <a:r>
              <a:rPr lang="en-NZ" sz="4400" b="1" dirty="0">
                <a:ln w="10160">
                  <a:solidFill>
                    <a:srgbClr val="FF9900"/>
                  </a:solidFill>
                  <a:prstDash val="solid"/>
                </a:ln>
                <a:solidFill>
                  <a:srgbClr val="FFFFFF"/>
                </a:solidFill>
                <a:effectLst>
                  <a:outerShdw blurRad="38100" dist="22860" dir="5400000" algn="tl" rotWithShape="0">
                    <a:srgbClr val="000000"/>
                  </a:outerShdw>
                </a:effectLst>
              </a:rPr>
              <a:t> E FUAKAVA</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a:solidFill>
                  <a:srgbClr val="037CD8"/>
                </a:solidFill>
                <a:latin typeface="Comic Sans MS" panose="030F0702030302020204" pitchFamily="66" charset="0"/>
              </a:rPr>
              <a:t>Pea </a:t>
            </a:r>
            <a:r>
              <a:rPr lang="en-US" b="1" dirty="0" err="1">
                <a:solidFill>
                  <a:srgbClr val="037CD8"/>
                </a:solidFill>
                <a:latin typeface="Comic Sans MS" panose="030F0702030302020204" pitchFamily="66" charset="0"/>
              </a:rPr>
              <a:t>toʻo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ʻe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ʻae</a:t>
            </a:r>
            <a:r>
              <a:rPr lang="en-US" b="1" dirty="0">
                <a:solidFill>
                  <a:srgbClr val="037CD8"/>
                </a:solidFill>
                <a:latin typeface="Comic Sans MS" panose="030F0702030302020204" pitchFamily="66" charset="0"/>
              </a:rPr>
              <a:t> tohi </a:t>
            </a:r>
            <a:r>
              <a:rPr lang="en-US" b="1" dirty="0" err="1">
                <a:solidFill>
                  <a:srgbClr val="037CD8"/>
                </a:solidFill>
                <a:latin typeface="Comic Sans MS" panose="030F0702030302020204" pitchFamily="66" charset="0"/>
              </a:rPr>
              <a:t>ʻoe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fuakava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ʻo</a:t>
            </a:r>
            <a:r>
              <a:rPr lang="en-US" b="1" dirty="0">
                <a:solidFill>
                  <a:srgbClr val="037CD8"/>
                </a:solidFill>
                <a:latin typeface="Comic Sans MS" panose="030F0702030302020204" pitchFamily="66" charset="0"/>
              </a:rPr>
              <a:t> ne </a:t>
            </a:r>
            <a:r>
              <a:rPr lang="en-US" b="1" dirty="0" err="1">
                <a:solidFill>
                  <a:srgbClr val="037CD8"/>
                </a:solidFill>
                <a:latin typeface="Comic Sans MS" panose="030F0702030302020204" pitchFamily="66" charset="0"/>
              </a:rPr>
              <a:t>lau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ongoʻi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ʻe</a:t>
            </a:r>
            <a:r>
              <a:rPr lang="en-US" b="1" dirty="0">
                <a:solidFill>
                  <a:srgbClr val="037CD8"/>
                </a:solidFill>
                <a:latin typeface="Comic Sans MS" panose="030F0702030302020204" pitchFamily="66" charset="0"/>
              </a:rPr>
              <a:t> he </a:t>
            </a:r>
            <a:r>
              <a:rPr lang="en-US" b="1" dirty="0" err="1">
                <a:solidFill>
                  <a:srgbClr val="037CD8"/>
                </a:solidFill>
                <a:latin typeface="Comic Sans MS" panose="030F0702030302020204" pitchFamily="66" charset="0"/>
              </a:rPr>
              <a:t>kakai</a:t>
            </a:r>
            <a:r>
              <a:rPr lang="en-US" b="1" dirty="0">
                <a:solidFill>
                  <a:srgbClr val="037CD8"/>
                </a:solidFill>
                <a:latin typeface="Comic Sans MS" panose="030F0702030302020204" pitchFamily="66" charset="0"/>
              </a:rPr>
              <a:t>: pea </a:t>
            </a:r>
            <a:r>
              <a:rPr lang="en-US" b="1" dirty="0" err="1">
                <a:solidFill>
                  <a:srgbClr val="037CD8"/>
                </a:solidFill>
                <a:latin typeface="Comic Sans MS" panose="030F0702030302020204" pitchFamily="66" charset="0"/>
              </a:rPr>
              <a:t>naʻa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nau</a:t>
            </a:r>
            <a:r>
              <a:rPr lang="en-US" b="1" dirty="0">
                <a:solidFill>
                  <a:srgbClr val="037CD8"/>
                </a:solidFill>
                <a:latin typeface="Comic Sans MS" panose="030F0702030302020204" pitchFamily="66" charset="0"/>
              </a:rPr>
              <a:t> tala, ‘Ko e </a:t>
            </a:r>
            <a:r>
              <a:rPr lang="en-US" b="1" dirty="0" err="1">
                <a:solidFill>
                  <a:srgbClr val="037CD8"/>
                </a:solidFill>
                <a:latin typeface="Comic Sans MS" panose="030F0702030302020204" pitchFamily="66" charset="0"/>
              </a:rPr>
              <a:t>meʻa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kotoa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pē</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kuo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folofola</a:t>
            </a:r>
            <a:r>
              <a:rPr lang="en-US" b="1" dirty="0">
                <a:solidFill>
                  <a:srgbClr val="037CD8"/>
                </a:solidFill>
                <a:latin typeface="Comic Sans MS" panose="030F0702030302020204" pitchFamily="66" charset="0"/>
              </a:rPr>
              <a:t> ki ai </a:t>
            </a:r>
            <a:r>
              <a:rPr lang="en-US" b="1" dirty="0" err="1">
                <a:solidFill>
                  <a:srgbClr val="037CD8"/>
                </a:solidFill>
                <a:latin typeface="Comic Sans MS" panose="030F0702030302020204" pitchFamily="66" charset="0"/>
              </a:rPr>
              <a:t>ʻa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Sihova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mau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fai</a:t>
            </a:r>
            <a:r>
              <a:rPr lang="en-US" b="1" dirty="0">
                <a:solidFill>
                  <a:srgbClr val="037CD8"/>
                </a:solidFill>
                <a:latin typeface="Comic Sans MS" panose="030F0702030302020204" pitchFamily="66" charset="0"/>
              </a:rPr>
              <a:t>, pea </a:t>
            </a:r>
            <a:r>
              <a:rPr lang="en-US" b="1" dirty="0" err="1">
                <a:solidFill>
                  <a:srgbClr val="037CD8"/>
                </a:solidFill>
                <a:latin typeface="Comic Sans MS" panose="030F0702030302020204" pitchFamily="66" charset="0"/>
              </a:rPr>
              <a:t>te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mau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talangofua</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(Ekisotosi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NZ" sz="2000" b="1" dirty="0" err="1">
                <a:solidFill>
                  <a:prstClr val="black"/>
                </a:solidFill>
              </a:rPr>
              <a:t>Naʻe</a:t>
            </a:r>
            <a:r>
              <a:rPr lang="en-NZ" sz="2000" b="1" dirty="0">
                <a:solidFill>
                  <a:prstClr val="black"/>
                </a:solidFill>
              </a:rPr>
              <a:t> </a:t>
            </a:r>
            <a:r>
              <a:rPr lang="en-NZ" sz="2000" b="1" dirty="0" err="1">
                <a:solidFill>
                  <a:prstClr val="black"/>
                </a:solidFill>
              </a:rPr>
              <a:t>tukupa</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kakai</a:t>
            </a:r>
            <a:r>
              <a:rPr lang="en-NZ" sz="2000" b="1" dirty="0">
                <a:solidFill>
                  <a:prstClr val="black"/>
                </a:solidFill>
              </a:rPr>
              <a:t> </a:t>
            </a:r>
            <a:r>
              <a:rPr lang="en-NZ" sz="2000" b="1" dirty="0" err="1">
                <a:solidFill>
                  <a:prstClr val="black"/>
                </a:solidFill>
              </a:rPr>
              <a:t>ʻi</a:t>
            </a:r>
            <a:r>
              <a:rPr lang="en-NZ" sz="2000" b="1" dirty="0">
                <a:solidFill>
                  <a:prstClr val="black"/>
                </a:solidFill>
              </a:rPr>
              <a:t> he </a:t>
            </a:r>
            <a:r>
              <a:rPr lang="en-NZ" sz="2000" b="1" dirty="0" err="1">
                <a:solidFill>
                  <a:prstClr val="black"/>
                </a:solidFill>
              </a:rPr>
              <a:t>loto</a:t>
            </a:r>
            <a:r>
              <a:rPr lang="en-NZ" sz="2000" b="1" dirty="0">
                <a:solidFill>
                  <a:prstClr val="black"/>
                </a:solidFill>
              </a:rPr>
              <a:t> </a:t>
            </a:r>
            <a:r>
              <a:rPr lang="en-NZ" sz="2000" b="1" dirty="0" err="1">
                <a:solidFill>
                  <a:prstClr val="black"/>
                </a:solidFill>
              </a:rPr>
              <a:t>fakamatoato</a:t>
            </a:r>
            <a:r>
              <a:rPr lang="en-NZ" sz="2000" b="1" dirty="0">
                <a:solidFill>
                  <a:prstClr val="black"/>
                </a:solidFill>
              </a:rPr>
              <a:t> </a:t>
            </a:r>
            <a:r>
              <a:rPr lang="en-NZ" sz="2000" b="1" dirty="0" err="1">
                <a:solidFill>
                  <a:prstClr val="black"/>
                </a:solidFill>
              </a:rPr>
              <a:t>kakato</a:t>
            </a:r>
            <a:r>
              <a:rPr lang="en-NZ" sz="2000" b="1" dirty="0">
                <a:solidFill>
                  <a:prstClr val="black"/>
                </a:solidFill>
              </a:rPr>
              <a:t> </a:t>
            </a:r>
            <a:r>
              <a:rPr lang="en-NZ" sz="2000" b="1" dirty="0" err="1">
                <a:solidFill>
                  <a:prstClr val="black"/>
                </a:solidFill>
              </a:rPr>
              <a:t>ke</a:t>
            </a:r>
            <a:r>
              <a:rPr lang="en-NZ" sz="2000" b="1" dirty="0">
                <a:solidFill>
                  <a:prstClr val="black"/>
                </a:solidFill>
              </a:rPr>
              <a:t> </a:t>
            </a:r>
            <a:r>
              <a:rPr lang="en-NZ" sz="2000" b="1" dirty="0" err="1">
                <a:solidFill>
                  <a:prstClr val="black"/>
                </a:solidFill>
              </a:rPr>
              <a:t>tauhi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fuakava</a:t>
            </a:r>
            <a:r>
              <a:rPr lang="en-NZ" sz="2000" b="1" dirty="0">
                <a:solidFill>
                  <a:prstClr val="black"/>
                </a:solidFill>
              </a:rPr>
              <a:t>. </a:t>
            </a:r>
            <a:r>
              <a:rPr lang="en-NZ" sz="2000" b="1" dirty="0" err="1">
                <a:solidFill>
                  <a:prstClr val="black"/>
                </a:solidFill>
              </a:rPr>
              <a:t>Naʻe</a:t>
            </a:r>
            <a:r>
              <a:rPr lang="en-NZ" sz="2000" b="1" dirty="0">
                <a:solidFill>
                  <a:prstClr val="black"/>
                </a:solidFill>
              </a:rPr>
              <a:t> </a:t>
            </a:r>
            <a:r>
              <a:rPr lang="en-NZ" sz="2000" b="1" dirty="0" err="1">
                <a:solidFill>
                  <a:prstClr val="black"/>
                </a:solidFill>
              </a:rPr>
              <a:t>taimi</a:t>
            </a:r>
            <a:r>
              <a:rPr lang="en-NZ" sz="2000" b="1" dirty="0">
                <a:solidFill>
                  <a:prstClr val="black"/>
                </a:solidFill>
              </a:rPr>
              <a:t> nounou pe </a:t>
            </a:r>
            <a:r>
              <a:rPr lang="en-NZ" sz="2000" b="1" dirty="0" err="1">
                <a:solidFill>
                  <a:prstClr val="black"/>
                </a:solidFill>
              </a:rPr>
              <a:t>ʻa</a:t>
            </a:r>
            <a:r>
              <a:rPr lang="en-NZ" sz="2000" b="1" dirty="0">
                <a:solidFill>
                  <a:prstClr val="black"/>
                </a:solidFill>
              </a:rPr>
              <a:t> e </a:t>
            </a:r>
            <a:r>
              <a:rPr lang="en-NZ" sz="2000" b="1" dirty="0" err="1">
                <a:solidFill>
                  <a:prstClr val="black"/>
                </a:solidFill>
              </a:rPr>
              <a:t>tukupa</a:t>
            </a:r>
            <a:r>
              <a:rPr lang="en-NZ" sz="2000" b="1" dirty="0">
                <a:solidFill>
                  <a:prstClr val="black"/>
                </a:solidFill>
              </a:rPr>
              <a:t> ko </a:t>
            </a:r>
            <a:r>
              <a:rPr lang="en-NZ" sz="2000" b="1" dirty="0" err="1">
                <a:solidFill>
                  <a:prstClr val="black"/>
                </a:solidFill>
              </a:rPr>
              <a:t>ʻeni</a:t>
            </a:r>
            <a:r>
              <a:rPr lang="en-NZ" sz="2000" b="1" dirty="0">
                <a:solidFill>
                  <a:prstClr val="black"/>
                </a:solidFill>
              </a:rPr>
              <a:t> (</a:t>
            </a:r>
            <a:r>
              <a:rPr lang="en-NZ" sz="2000" b="1" dirty="0" err="1">
                <a:solidFill>
                  <a:prstClr val="black"/>
                </a:solidFill>
              </a:rPr>
              <a:t>ʻEkesotosi</a:t>
            </a:r>
            <a:r>
              <a:rPr lang="en-NZ" sz="2000" b="1" dirty="0">
                <a:solidFill>
                  <a:prstClr val="black"/>
                </a:solidFill>
              </a:rPr>
              <a:t> 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643110"/>
            <a:ext cx="2755210" cy="2246769"/>
          </a:xfrm>
          <a:prstGeom prst="rect">
            <a:avLst/>
          </a:prstGeom>
          <a:noFill/>
        </p:spPr>
        <p:txBody>
          <a:bodyPr wrap="square">
            <a:spAutoFit/>
          </a:bodyPr>
          <a:lstStyle/>
          <a:p>
            <a:pPr lvl="0">
              <a:spcBef>
                <a:spcPts val="600"/>
              </a:spcBef>
              <a:defRPr/>
            </a:pPr>
            <a:r>
              <a:rPr lang="en-NZ" sz="2000" b="1" dirty="0" err="1">
                <a:solidFill>
                  <a:prstClr val="black"/>
                </a:solidFill>
              </a:rPr>
              <a:t>ʻOku</a:t>
            </a:r>
            <a:r>
              <a:rPr lang="en-NZ" sz="2000" b="1" dirty="0">
                <a:solidFill>
                  <a:prstClr val="black"/>
                </a:solidFill>
              </a:rPr>
              <a:t> </a:t>
            </a:r>
            <a:r>
              <a:rPr lang="en-NZ" sz="2000" b="1" dirty="0" err="1">
                <a:solidFill>
                  <a:prstClr val="black"/>
                </a:solidFill>
              </a:rPr>
              <a:t>fakanatula</a:t>
            </a:r>
            <a:r>
              <a:rPr lang="en-NZ" sz="2000" b="1" dirty="0">
                <a:solidFill>
                  <a:prstClr val="black"/>
                </a:solidFill>
              </a:rPr>
              <a:t> pe </a:t>
            </a:r>
            <a:r>
              <a:rPr lang="en-NZ" sz="2000" b="1" dirty="0" err="1">
                <a:solidFill>
                  <a:prstClr val="black"/>
                </a:solidFill>
              </a:rPr>
              <a:t>ʻetau</a:t>
            </a:r>
            <a:r>
              <a:rPr lang="en-NZ" sz="2000" b="1" dirty="0">
                <a:solidFill>
                  <a:prstClr val="black"/>
                </a:solidFill>
              </a:rPr>
              <a:t> </a:t>
            </a:r>
            <a:r>
              <a:rPr lang="en-NZ" sz="2000" b="1" dirty="0" err="1">
                <a:solidFill>
                  <a:prstClr val="black"/>
                </a:solidFill>
              </a:rPr>
              <a:t>talangataʻa</a:t>
            </a:r>
            <a:r>
              <a:rPr lang="en-NZ" sz="2000" b="1" dirty="0">
                <a:solidFill>
                  <a:prstClr val="black"/>
                </a:solidFill>
              </a:rPr>
              <a:t> (Loma 7:18), pea </a:t>
            </a:r>
            <a:r>
              <a:rPr lang="en-NZ" sz="2000" b="1" dirty="0" err="1">
                <a:solidFill>
                  <a:prstClr val="black"/>
                </a:solidFill>
              </a:rPr>
              <a:t>ʻoku</a:t>
            </a:r>
            <a:r>
              <a:rPr lang="en-NZ" sz="2000" b="1" dirty="0">
                <a:solidFill>
                  <a:prstClr val="black"/>
                </a:solidFill>
              </a:rPr>
              <a:t> </a:t>
            </a:r>
            <a:r>
              <a:rPr lang="en-NZ" sz="2000" b="1" dirty="0" err="1">
                <a:solidFill>
                  <a:prstClr val="black"/>
                </a:solidFill>
              </a:rPr>
              <a:t>ʻikai</a:t>
            </a:r>
            <a:r>
              <a:rPr lang="en-NZ" sz="2000" b="1" dirty="0">
                <a:solidFill>
                  <a:prstClr val="black"/>
                </a:solidFill>
              </a:rPr>
              <a:t> </a:t>
            </a:r>
            <a:r>
              <a:rPr lang="en-NZ" sz="2000" b="1" dirty="0" err="1">
                <a:solidFill>
                  <a:prstClr val="black"/>
                </a:solidFill>
              </a:rPr>
              <a:t>ke</a:t>
            </a:r>
            <a:r>
              <a:rPr lang="en-NZ" sz="2000" b="1" dirty="0">
                <a:solidFill>
                  <a:prstClr val="black"/>
                </a:solidFill>
              </a:rPr>
              <a:t> tau lava </a:t>
            </a:r>
            <a:r>
              <a:rPr lang="en-NZ" sz="2000" b="1" dirty="0" err="1">
                <a:solidFill>
                  <a:prstClr val="black"/>
                </a:solidFill>
              </a:rPr>
              <a:t>ʻo</a:t>
            </a:r>
            <a:r>
              <a:rPr lang="en-NZ" sz="2000" b="1" dirty="0">
                <a:solidFill>
                  <a:prstClr val="black"/>
                </a:solidFill>
              </a:rPr>
              <a:t> </a:t>
            </a:r>
            <a:r>
              <a:rPr lang="en-NZ" sz="2000" b="1" dirty="0" err="1">
                <a:solidFill>
                  <a:prstClr val="black"/>
                </a:solidFill>
              </a:rPr>
              <a:t>fai</a:t>
            </a:r>
            <a:r>
              <a:rPr lang="en-NZ" sz="2000" b="1" dirty="0">
                <a:solidFill>
                  <a:prstClr val="black"/>
                </a:solidFill>
              </a:rPr>
              <a:t> ha </a:t>
            </a:r>
            <a:r>
              <a:rPr lang="en-NZ" sz="2000" b="1" dirty="0" err="1">
                <a:solidFill>
                  <a:prstClr val="black"/>
                </a:solidFill>
              </a:rPr>
              <a:t>meʻa</a:t>
            </a:r>
            <a:r>
              <a:rPr lang="en-NZ" sz="2000" b="1" dirty="0">
                <a:solidFill>
                  <a:prstClr val="black"/>
                </a:solidFill>
              </a:rPr>
              <a:t> </a:t>
            </a:r>
            <a:r>
              <a:rPr lang="en-NZ" sz="2000" b="1" dirty="0" err="1">
                <a:solidFill>
                  <a:prstClr val="black"/>
                </a:solidFill>
              </a:rPr>
              <a:t>ke</a:t>
            </a:r>
            <a:r>
              <a:rPr lang="en-NZ" sz="2000" b="1" dirty="0">
                <a:solidFill>
                  <a:prstClr val="black"/>
                </a:solidFill>
              </a:rPr>
              <a:t> </a:t>
            </a:r>
            <a:r>
              <a:rPr lang="en-NZ" sz="2000" b="1" dirty="0" err="1">
                <a:solidFill>
                  <a:prstClr val="black"/>
                </a:solidFill>
              </a:rPr>
              <a:t>liliu</a:t>
            </a:r>
            <a:r>
              <a:rPr lang="en-NZ" sz="2000" b="1" dirty="0">
                <a:solidFill>
                  <a:prstClr val="black"/>
                </a:solidFill>
              </a:rPr>
              <a:t> ai </a:t>
            </a:r>
            <a:r>
              <a:rPr lang="en-NZ" sz="2000" b="1" dirty="0" err="1">
                <a:solidFill>
                  <a:prstClr val="black"/>
                </a:solidFill>
              </a:rPr>
              <a:t>ʻetau</a:t>
            </a:r>
            <a:r>
              <a:rPr lang="en-NZ" sz="2000" b="1" dirty="0">
                <a:solidFill>
                  <a:prstClr val="black"/>
                </a:solidFill>
              </a:rPr>
              <a:t> </a:t>
            </a:r>
            <a:r>
              <a:rPr lang="en-NZ" sz="2000" b="1" dirty="0" err="1">
                <a:solidFill>
                  <a:prstClr val="black"/>
                </a:solidFill>
              </a:rPr>
              <a:t>hehema</a:t>
            </a:r>
            <a:r>
              <a:rPr lang="en-NZ" sz="2000" b="1" dirty="0">
                <a:solidFill>
                  <a:prstClr val="black"/>
                </a:solidFill>
              </a:rPr>
              <a:t> (Loma 7:24).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84829"/>
            <a:ext cx="8958264" cy="923330"/>
          </a:xfrm>
          <a:prstGeom prst="rect">
            <a:avLst/>
          </a:prstGeom>
          <a:noFill/>
        </p:spPr>
        <p:txBody>
          <a:bodyPr wrap="square">
            <a:spAutoFit/>
          </a:bodyPr>
          <a:lstStyle/>
          <a:p>
            <a:pPr lvl="0">
              <a:spcBef>
                <a:spcPts val="600"/>
              </a:spcBef>
              <a:defRPr/>
            </a:pPr>
            <a:r>
              <a:rPr lang="en-NZ" b="1" dirty="0">
                <a:solidFill>
                  <a:prstClr val="black"/>
                </a:solidFill>
              </a:rPr>
              <a:t>Ka </a:t>
            </a:r>
            <a:r>
              <a:rPr lang="en-NZ" b="1" dirty="0" err="1">
                <a:solidFill>
                  <a:prstClr val="black"/>
                </a:solidFill>
              </a:rPr>
              <a:t>ʻo</a:t>
            </a:r>
            <a:r>
              <a:rPr lang="en-NZ" b="1" dirty="0">
                <a:solidFill>
                  <a:prstClr val="black"/>
                </a:solidFill>
              </a:rPr>
              <a:t> </a:t>
            </a:r>
            <a:r>
              <a:rPr lang="en-NZ" b="1" dirty="0" err="1">
                <a:solidFill>
                  <a:prstClr val="black"/>
                </a:solidFill>
              </a:rPr>
              <a:t>kapau</a:t>
            </a:r>
            <a:r>
              <a:rPr lang="en-NZ" b="1" dirty="0">
                <a:solidFill>
                  <a:prstClr val="black"/>
                </a:solidFill>
              </a:rPr>
              <a:t> </a:t>
            </a:r>
            <a:r>
              <a:rPr lang="en-NZ" b="1" dirty="0" err="1">
                <a:solidFill>
                  <a:prstClr val="black"/>
                </a:solidFill>
              </a:rPr>
              <a:t>te</a:t>
            </a:r>
            <a:r>
              <a:rPr lang="en-NZ" b="1" dirty="0">
                <a:solidFill>
                  <a:prstClr val="black"/>
                </a:solidFill>
              </a:rPr>
              <a:t> tau </a:t>
            </a:r>
            <a:r>
              <a:rPr lang="en-NZ" b="1" dirty="0" err="1">
                <a:solidFill>
                  <a:prstClr val="black"/>
                </a:solidFill>
              </a:rPr>
              <a:t>fakaʻata</a:t>
            </a:r>
            <a:r>
              <a:rPr lang="en-NZ" b="1" dirty="0">
                <a:solidFill>
                  <a:prstClr val="black"/>
                </a:solidFill>
              </a:rPr>
              <a:t> </a:t>
            </a:r>
            <a:r>
              <a:rPr lang="en-NZ" b="1" dirty="0" err="1">
                <a:solidFill>
                  <a:prstClr val="black"/>
                </a:solidFill>
              </a:rPr>
              <a:t>Ia</a:t>
            </a:r>
            <a:r>
              <a:rPr lang="en-NZ" b="1" dirty="0">
                <a:solidFill>
                  <a:prstClr val="black"/>
                </a:solidFill>
              </a:rPr>
              <a:t>, </a:t>
            </a:r>
            <a:r>
              <a:rPr lang="en-NZ" b="1" dirty="0" err="1">
                <a:solidFill>
                  <a:prstClr val="black"/>
                </a:solidFill>
              </a:rPr>
              <a:t>ʻe</a:t>
            </a:r>
            <a:r>
              <a:rPr lang="en-NZ" b="1" dirty="0">
                <a:solidFill>
                  <a:prstClr val="black"/>
                </a:solidFill>
              </a:rPr>
              <a:t> lava </a:t>
            </a:r>
            <a:r>
              <a:rPr lang="en-NZ" b="1" dirty="0" err="1">
                <a:solidFill>
                  <a:prstClr val="black"/>
                </a:solidFill>
              </a:rPr>
              <a:t>ʻe</a:t>
            </a:r>
            <a:r>
              <a:rPr lang="en-NZ" b="1" dirty="0">
                <a:solidFill>
                  <a:prstClr val="black"/>
                </a:solidFill>
              </a:rPr>
              <a:t> he </a:t>
            </a:r>
            <a:r>
              <a:rPr lang="en-NZ" b="1" dirty="0" err="1">
                <a:solidFill>
                  <a:prstClr val="black"/>
                </a:solidFill>
              </a:rPr>
              <a:t>ʻOtua</a:t>
            </a:r>
            <a:r>
              <a:rPr lang="en-NZ" b="1" dirty="0">
                <a:solidFill>
                  <a:prstClr val="black"/>
                </a:solidFill>
              </a:rPr>
              <a:t> </a:t>
            </a:r>
            <a:r>
              <a:rPr lang="en-NZ" b="1" dirty="0" err="1">
                <a:solidFill>
                  <a:prstClr val="black"/>
                </a:solidFill>
              </a:rPr>
              <a:t>ʻo</a:t>
            </a:r>
            <a:r>
              <a:rPr lang="en-NZ" b="1" dirty="0">
                <a:solidFill>
                  <a:prstClr val="black"/>
                </a:solidFill>
              </a:rPr>
              <a:t> </a:t>
            </a:r>
            <a:r>
              <a:rPr lang="en-NZ" b="1" dirty="0" err="1">
                <a:solidFill>
                  <a:prstClr val="black"/>
                </a:solidFill>
              </a:rPr>
              <a:t>liliu</a:t>
            </a:r>
            <a:r>
              <a:rPr lang="en-NZ" b="1" dirty="0">
                <a:solidFill>
                  <a:prstClr val="black"/>
                </a:solidFill>
              </a:rPr>
              <a:t> </a:t>
            </a:r>
            <a:r>
              <a:rPr lang="en-NZ" b="1" dirty="0" err="1">
                <a:solidFill>
                  <a:prstClr val="black"/>
                </a:solidFill>
              </a:rPr>
              <a:t>hotau</a:t>
            </a:r>
            <a:r>
              <a:rPr lang="en-NZ" b="1" dirty="0">
                <a:solidFill>
                  <a:prstClr val="black"/>
                </a:solidFill>
              </a:rPr>
              <a:t> </a:t>
            </a:r>
            <a:r>
              <a:rPr lang="en-NZ" b="1" dirty="0" err="1">
                <a:solidFill>
                  <a:prstClr val="black"/>
                </a:solidFill>
              </a:rPr>
              <a:t>natula</a:t>
            </a:r>
            <a:r>
              <a:rPr lang="en-NZ" b="1" dirty="0">
                <a:solidFill>
                  <a:prstClr val="black"/>
                </a:solidFill>
              </a:rPr>
              <a:t> (</a:t>
            </a:r>
            <a:r>
              <a:rPr lang="en-NZ" b="1" dirty="0" err="1">
                <a:solidFill>
                  <a:prstClr val="black"/>
                </a:solidFill>
              </a:rPr>
              <a:t>ʻIsi</a:t>
            </a:r>
            <a:r>
              <a:rPr lang="en-NZ" b="1" dirty="0">
                <a:solidFill>
                  <a:prstClr val="black"/>
                </a:solidFill>
              </a:rPr>
              <a:t>. 36:26-27). </a:t>
            </a:r>
            <a:r>
              <a:rPr lang="en-NZ" b="1" dirty="0" err="1">
                <a:solidFill>
                  <a:prstClr val="black"/>
                </a:solidFill>
              </a:rPr>
              <a:t>ʻOku</a:t>
            </a:r>
            <a:r>
              <a:rPr lang="en-NZ" b="1" dirty="0">
                <a:solidFill>
                  <a:prstClr val="black"/>
                </a:solidFill>
              </a:rPr>
              <a:t> Ne </a:t>
            </a:r>
            <a:r>
              <a:rPr lang="en-NZ" b="1" dirty="0" err="1">
                <a:solidFill>
                  <a:prstClr val="black"/>
                </a:solidFill>
              </a:rPr>
              <a:t>fakamaʻa</a:t>
            </a:r>
            <a:r>
              <a:rPr lang="en-NZ" b="1" dirty="0">
                <a:solidFill>
                  <a:prstClr val="black"/>
                </a:solidFill>
              </a:rPr>
              <a:t>, </a:t>
            </a:r>
            <a:r>
              <a:rPr lang="en-NZ" b="1" dirty="0" err="1">
                <a:solidFill>
                  <a:prstClr val="black"/>
                </a:solidFill>
              </a:rPr>
              <a:t>toʻo</a:t>
            </a:r>
            <a:r>
              <a:rPr lang="en-NZ" b="1" dirty="0">
                <a:solidFill>
                  <a:prstClr val="black"/>
                </a:solidFill>
              </a:rPr>
              <a:t>, </a:t>
            </a:r>
            <a:r>
              <a:rPr lang="en-NZ" b="1" dirty="0" err="1">
                <a:solidFill>
                  <a:prstClr val="black"/>
                </a:solidFill>
              </a:rPr>
              <a:t>foaki</a:t>
            </a:r>
            <a:r>
              <a:rPr lang="en-NZ" b="1" dirty="0">
                <a:solidFill>
                  <a:prstClr val="black"/>
                </a:solidFill>
              </a:rPr>
              <a:t>, </a:t>
            </a:r>
            <a:r>
              <a:rPr lang="en-NZ" b="1" dirty="0" err="1">
                <a:solidFill>
                  <a:prstClr val="black"/>
                </a:solidFill>
              </a:rPr>
              <a:t>mo</a:t>
            </a:r>
            <a:r>
              <a:rPr lang="en-NZ" b="1" dirty="0">
                <a:solidFill>
                  <a:prstClr val="black"/>
                </a:solidFill>
              </a:rPr>
              <a:t> </a:t>
            </a:r>
            <a:r>
              <a:rPr lang="en-NZ" b="1" dirty="0" err="1">
                <a:solidFill>
                  <a:prstClr val="black"/>
                </a:solidFill>
              </a:rPr>
              <a:t>fokotuʻu</a:t>
            </a:r>
            <a:r>
              <a:rPr lang="en-NZ" b="1" dirty="0">
                <a:solidFill>
                  <a:prstClr val="black"/>
                </a:solidFill>
              </a:rPr>
              <a:t> </a:t>
            </a:r>
            <a:r>
              <a:rPr lang="en-NZ" b="1" dirty="0" err="1">
                <a:solidFill>
                  <a:prstClr val="black"/>
                </a:solidFill>
              </a:rPr>
              <a:t>ke</a:t>
            </a:r>
            <a:r>
              <a:rPr lang="en-NZ" b="1" dirty="0">
                <a:solidFill>
                  <a:prstClr val="black"/>
                </a:solidFill>
              </a:rPr>
              <a:t> tau lava </a:t>
            </a:r>
            <a:r>
              <a:rPr lang="en-NZ" b="1" dirty="0" err="1">
                <a:solidFill>
                  <a:prstClr val="black"/>
                </a:solidFill>
              </a:rPr>
              <a:t>ʻo</a:t>
            </a:r>
            <a:r>
              <a:rPr lang="en-NZ" b="1" dirty="0">
                <a:solidFill>
                  <a:prstClr val="black"/>
                </a:solidFill>
              </a:rPr>
              <a:t> </a:t>
            </a:r>
            <a:r>
              <a:rPr lang="en-NZ" b="1" dirty="0" err="1">
                <a:solidFill>
                  <a:prstClr val="black"/>
                </a:solidFill>
              </a:rPr>
              <a:t>talangofua</a:t>
            </a:r>
            <a:r>
              <a:rPr lang="en-NZ" b="1" dirty="0">
                <a:solidFill>
                  <a:prstClr val="black"/>
                </a:solidFill>
              </a:rPr>
              <a:t> </a:t>
            </a:r>
            <a:r>
              <a:rPr lang="en-NZ" b="1" dirty="0" err="1">
                <a:solidFill>
                  <a:prstClr val="black"/>
                </a:solidFill>
              </a:rPr>
              <a:t>kiate</a:t>
            </a:r>
            <a:r>
              <a:rPr lang="en-NZ" b="1" dirty="0">
                <a:solidFill>
                  <a:prstClr val="black"/>
                </a:solidFill>
              </a:rPr>
              <a:t> Ia. Ko </a:t>
            </a:r>
            <a:r>
              <a:rPr lang="en-NZ" b="1" dirty="0" err="1">
                <a:solidFill>
                  <a:prstClr val="black"/>
                </a:solidFill>
              </a:rPr>
              <a:t>Ia</a:t>
            </a:r>
            <a:r>
              <a:rPr lang="en-NZ" b="1" dirty="0">
                <a:solidFill>
                  <a:prstClr val="black"/>
                </a:solidFill>
              </a:rPr>
              <a:t> pe </a:t>
            </a:r>
            <a:r>
              <a:rPr lang="en-NZ" b="1" dirty="0" err="1">
                <a:solidFill>
                  <a:prstClr val="black"/>
                </a:solidFill>
              </a:rPr>
              <a:t>ʻoku</a:t>
            </a:r>
            <a:r>
              <a:rPr lang="en-NZ" b="1" dirty="0">
                <a:solidFill>
                  <a:prstClr val="black"/>
                </a:solidFill>
              </a:rPr>
              <a:t> ne </a:t>
            </a:r>
            <a:r>
              <a:rPr lang="en-NZ" b="1" dirty="0" err="1">
                <a:solidFill>
                  <a:prstClr val="black"/>
                </a:solidFill>
              </a:rPr>
              <a:t>ngaohi</a:t>
            </a:r>
            <a:r>
              <a:rPr lang="en-NZ" b="1" dirty="0">
                <a:solidFill>
                  <a:prstClr val="black"/>
                </a:solidFill>
              </a:rPr>
              <a:t> </a:t>
            </a:r>
            <a:r>
              <a:rPr lang="en-NZ" b="1" dirty="0" err="1">
                <a:solidFill>
                  <a:prstClr val="black"/>
                </a:solidFill>
              </a:rPr>
              <a:t>kitautolu</a:t>
            </a:r>
            <a:r>
              <a:rPr lang="en-NZ" b="1" dirty="0">
                <a:solidFill>
                  <a:prstClr val="black"/>
                </a:solidFill>
              </a:rPr>
              <a:t> </a:t>
            </a:r>
            <a:r>
              <a:rPr lang="en-NZ" b="1" dirty="0" err="1">
                <a:solidFill>
                  <a:prstClr val="black"/>
                </a:solidFill>
              </a:rPr>
              <a:t>ke</a:t>
            </a:r>
            <a:r>
              <a:rPr lang="en-NZ" b="1" dirty="0">
                <a:solidFill>
                  <a:prstClr val="black"/>
                </a:solidFill>
              </a:rPr>
              <a:t> tau </a:t>
            </a:r>
            <a:r>
              <a:rPr lang="en-NZ" b="1" dirty="0" err="1">
                <a:solidFill>
                  <a:prstClr val="black"/>
                </a:solidFill>
              </a:rPr>
              <a:t>malohi</a:t>
            </a:r>
            <a:r>
              <a:rPr lang="en-NZ" b="1" dirty="0">
                <a:solidFill>
                  <a:prstClr val="black"/>
                </a:solidFill>
              </a:rPr>
              <a:t> (2 </a:t>
            </a:r>
            <a:r>
              <a:rPr lang="en-NZ" b="1" dirty="0" err="1">
                <a:solidFill>
                  <a:prstClr val="black"/>
                </a:solidFill>
              </a:rPr>
              <a:t>Kolinito</a:t>
            </a:r>
            <a:r>
              <a:rPr lang="en-NZ" b="1" dirty="0">
                <a:solidFill>
                  <a:prstClr val="black"/>
                </a:solidFill>
              </a:rPr>
              <a:t> 12:10).</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075057"/>
            <a:ext cx="8958264" cy="707886"/>
          </a:xfrm>
          <a:prstGeom prst="rect">
            <a:avLst/>
          </a:prstGeom>
          <a:noFill/>
        </p:spPr>
        <p:txBody>
          <a:bodyPr wrap="square">
            <a:spAutoFit/>
          </a:bodyPr>
          <a:lstStyle/>
          <a:p>
            <a:pPr lvl="0">
              <a:spcBef>
                <a:spcPts val="600"/>
              </a:spcBef>
              <a:defRPr/>
            </a:pPr>
            <a:r>
              <a:rPr lang="en-NZ" sz="2000" b="1" dirty="0">
                <a:solidFill>
                  <a:prstClr val="black"/>
                </a:solidFill>
              </a:rPr>
              <a:t>Ko e </a:t>
            </a:r>
            <a:r>
              <a:rPr lang="en-NZ" sz="2000" b="1" dirty="0" err="1">
                <a:solidFill>
                  <a:prstClr val="black"/>
                </a:solidFill>
              </a:rPr>
              <a:t>hā</a:t>
            </a:r>
            <a:r>
              <a:rPr lang="en-NZ" sz="2000" b="1" dirty="0">
                <a:solidFill>
                  <a:prstClr val="black"/>
                </a:solidFill>
              </a:rPr>
              <a:t> ʻ </a:t>
            </a:r>
            <a:r>
              <a:rPr lang="en-NZ" sz="2000" b="1" dirty="0" err="1">
                <a:solidFill>
                  <a:prstClr val="black"/>
                </a:solidFill>
              </a:rPr>
              <a:t>okú</a:t>
            </a:r>
            <a:r>
              <a:rPr lang="en-NZ" sz="2000" b="1" dirty="0">
                <a:solidFill>
                  <a:prstClr val="black"/>
                </a:solidFill>
              </a:rPr>
              <a:t> ne </a:t>
            </a:r>
            <a:r>
              <a:rPr lang="en-NZ" sz="2000" b="1" dirty="0" err="1">
                <a:solidFill>
                  <a:prstClr val="black"/>
                </a:solidFill>
              </a:rPr>
              <a:t>taʻofi</a:t>
            </a:r>
            <a:r>
              <a:rPr lang="en-NZ" sz="2000" b="1" dirty="0">
                <a:solidFill>
                  <a:prstClr val="black"/>
                </a:solidFill>
              </a:rPr>
              <a:t> </a:t>
            </a:r>
            <a:r>
              <a:rPr lang="en-NZ" sz="2000" b="1" dirty="0" err="1">
                <a:solidFill>
                  <a:prstClr val="black"/>
                </a:solidFill>
              </a:rPr>
              <a:t>kitautolu</a:t>
            </a:r>
            <a:r>
              <a:rPr lang="en-NZ" sz="2000" b="1" dirty="0">
                <a:solidFill>
                  <a:prstClr val="black"/>
                </a:solidFill>
              </a:rPr>
              <a:t> </a:t>
            </a:r>
            <a:r>
              <a:rPr lang="en-NZ" sz="2000" b="1" dirty="0" err="1">
                <a:solidFill>
                  <a:prstClr val="black"/>
                </a:solidFill>
              </a:rPr>
              <a:t>mei</a:t>
            </a:r>
            <a:r>
              <a:rPr lang="en-NZ" sz="2000" b="1" dirty="0">
                <a:solidFill>
                  <a:prstClr val="black"/>
                </a:solidFill>
              </a:rPr>
              <a:t> he </a:t>
            </a:r>
            <a:r>
              <a:rPr lang="en-NZ" sz="2000" b="1" dirty="0" err="1">
                <a:solidFill>
                  <a:prstClr val="black"/>
                </a:solidFill>
              </a:rPr>
              <a:t>talangofua</a:t>
            </a:r>
            <a:r>
              <a:rPr lang="en-NZ" sz="2000" b="1" dirty="0">
                <a:solidFill>
                  <a:prstClr val="black"/>
                </a:solidFill>
              </a:rPr>
              <a:t> ki he ʻ </a:t>
            </a:r>
            <a:r>
              <a:rPr lang="en-NZ" sz="2000" b="1" dirty="0" err="1">
                <a:solidFill>
                  <a:prstClr val="black"/>
                </a:solidFill>
              </a:rPr>
              <a:t>Otuá</a:t>
            </a:r>
            <a:r>
              <a:rPr lang="en-NZ" sz="2000" b="1" dirty="0">
                <a:solidFill>
                  <a:prstClr val="black"/>
                </a:solidFill>
              </a:rPr>
              <a:t>, </a:t>
            </a:r>
            <a:r>
              <a:rPr lang="en-NZ" sz="2000" b="1" dirty="0" err="1">
                <a:solidFill>
                  <a:prstClr val="black"/>
                </a:solidFill>
              </a:rPr>
              <a:t>neongo</a:t>
            </a:r>
            <a:r>
              <a:rPr lang="en-NZ" sz="2000" b="1" dirty="0">
                <a:solidFill>
                  <a:prstClr val="black"/>
                </a:solidFill>
              </a:rPr>
              <a:t> ʻ </a:t>
            </a:r>
            <a:r>
              <a:rPr lang="en-NZ" sz="2000" b="1" dirty="0" err="1">
                <a:solidFill>
                  <a:prstClr val="black"/>
                </a:solidFill>
              </a:rPr>
              <a:t>etau</a:t>
            </a:r>
            <a:r>
              <a:rPr lang="en-NZ" sz="2000" b="1" dirty="0">
                <a:solidFill>
                  <a:prstClr val="black"/>
                </a:solidFill>
              </a:rPr>
              <a:t> </a:t>
            </a:r>
            <a:r>
              <a:rPr lang="en-NZ" sz="2000" b="1" dirty="0" err="1">
                <a:solidFill>
                  <a:prstClr val="black"/>
                </a:solidFill>
              </a:rPr>
              <a:t>ngaahi</a:t>
            </a:r>
            <a:r>
              <a:rPr lang="en-NZ" sz="2000" b="1" dirty="0">
                <a:solidFill>
                  <a:prstClr val="black"/>
                </a:solidFill>
              </a:rPr>
              <a:t> </a:t>
            </a:r>
            <a:r>
              <a:rPr lang="en-NZ" sz="2000" b="1" dirty="0" err="1">
                <a:solidFill>
                  <a:prstClr val="black"/>
                </a:solidFill>
              </a:rPr>
              <a:t>taumuʻa</a:t>
            </a:r>
            <a:r>
              <a:rPr lang="en-NZ" sz="2000" b="1" dirty="0">
                <a:solidFill>
                  <a:prstClr val="black"/>
                </a:solidFill>
              </a:rPr>
              <a:t> </a:t>
            </a:r>
            <a:r>
              <a:rPr lang="en-NZ" sz="2000" b="1" dirty="0" err="1">
                <a:solidFill>
                  <a:prstClr val="black"/>
                </a:solidFill>
              </a:rPr>
              <a:t>leleí</a:t>
            </a:r>
            <a:r>
              <a:rPr lang="en-NZ"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177906"/>
            <a:ext cx="8958264" cy="1015663"/>
          </a:xfrm>
          <a:prstGeom prst="rect">
            <a:avLst/>
          </a:prstGeom>
          <a:noFill/>
        </p:spPr>
        <p:txBody>
          <a:bodyPr wrap="square">
            <a:spAutoFit/>
          </a:bodyPr>
          <a:lstStyle/>
          <a:p>
            <a:pPr lvl="0">
              <a:spcBef>
                <a:spcPts val="600"/>
              </a:spcBef>
              <a:defRPr/>
            </a:pPr>
            <a:r>
              <a:rPr lang="en-NZ" sz="2000" b="1" dirty="0" err="1">
                <a:solidFill>
                  <a:prstClr val="black"/>
                </a:solidFill>
              </a:rPr>
              <a:t>Naʻe</a:t>
            </a:r>
            <a:r>
              <a:rPr lang="en-NZ" sz="2000" b="1" dirty="0">
                <a:solidFill>
                  <a:prstClr val="black"/>
                </a:solidFill>
              </a:rPr>
              <a:t> </a:t>
            </a:r>
            <a:r>
              <a:rPr lang="en-NZ" sz="2000" b="1" dirty="0" err="1">
                <a:solidFill>
                  <a:prstClr val="black"/>
                </a:solidFill>
              </a:rPr>
              <a:t>tukupa</a:t>
            </a:r>
            <a:r>
              <a:rPr lang="en-NZ" sz="2000" b="1" dirty="0">
                <a:solidFill>
                  <a:prstClr val="black"/>
                </a:solidFill>
              </a:rPr>
              <a:t> </a:t>
            </a:r>
            <a:r>
              <a:rPr lang="en-NZ" sz="2000" b="1" dirty="0" err="1">
                <a:solidFill>
                  <a:prstClr val="black"/>
                </a:solidFill>
              </a:rPr>
              <a:t>foki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toʻu</a:t>
            </a:r>
            <a:r>
              <a:rPr lang="en-NZ" sz="2000" b="1" dirty="0">
                <a:solidFill>
                  <a:prstClr val="black"/>
                </a:solidFill>
              </a:rPr>
              <a:t> </a:t>
            </a:r>
            <a:r>
              <a:rPr lang="en-NZ" sz="2000" b="1" dirty="0" err="1">
                <a:solidFill>
                  <a:prstClr val="black"/>
                </a:solidFill>
              </a:rPr>
              <a:t>tangata</a:t>
            </a:r>
            <a:r>
              <a:rPr lang="en-NZ" sz="2000" b="1" dirty="0">
                <a:solidFill>
                  <a:prstClr val="black"/>
                </a:solidFill>
              </a:rPr>
              <a:t> </a:t>
            </a:r>
            <a:r>
              <a:rPr lang="en-NZ" sz="2000" b="1" dirty="0" err="1">
                <a:solidFill>
                  <a:prstClr val="black"/>
                </a:solidFill>
              </a:rPr>
              <a:t>hono</a:t>
            </a:r>
            <a:r>
              <a:rPr lang="en-NZ" sz="2000" b="1" dirty="0">
                <a:solidFill>
                  <a:prstClr val="black"/>
                </a:solidFill>
              </a:rPr>
              <a:t> </a:t>
            </a:r>
            <a:r>
              <a:rPr lang="en-NZ" sz="2000" b="1" dirty="0" err="1">
                <a:solidFill>
                  <a:prstClr val="black"/>
                </a:solidFill>
              </a:rPr>
              <a:t>hoko</a:t>
            </a:r>
            <a:r>
              <a:rPr lang="en-NZ" sz="2000" b="1" dirty="0">
                <a:solidFill>
                  <a:prstClr val="black"/>
                </a:solidFill>
              </a:rPr>
              <a:t> </a:t>
            </a:r>
            <a:r>
              <a:rPr lang="en-NZ" sz="2000" b="1" dirty="0" err="1">
                <a:solidFill>
                  <a:prstClr val="black"/>
                </a:solidFill>
              </a:rPr>
              <a:t>ke</a:t>
            </a:r>
            <a:r>
              <a:rPr lang="en-NZ" sz="2000" b="1" dirty="0">
                <a:solidFill>
                  <a:prstClr val="black"/>
                </a:solidFill>
              </a:rPr>
              <a:t> </a:t>
            </a:r>
            <a:r>
              <a:rPr lang="en-NZ" sz="2000" b="1" dirty="0" err="1">
                <a:solidFill>
                  <a:prstClr val="black"/>
                </a:solidFill>
              </a:rPr>
              <a:t>tauhi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fuakava</a:t>
            </a:r>
            <a:r>
              <a:rPr lang="en-NZ" sz="2000" b="1" dirty="0">
                <a:solidFill>
                  <a:prstClr val="black"/>
                </a:solidFill>
              </a:rPr>
              <a:t> (</a:t>
            </a:r>
            <a:r>
              <a:rPr lang="en-NZ" sz="2000" b="1" dirty="0" err="1">
                <a:solidFill>
                  <a:prstClr val="black"/>
                </a:solidFill>
              </a:rPr>
              <a:t>Sosiua</a:t>
            </a:r>
            <a:r>
              <a:rPr lang="en-NZ" sz="2000" b="1" dirty="0">
                <a:solidFill>
                  <a:prstClr val="black"/>
                </a:solidFill>
              </a:rPr>
              <a:t> 24:18b). Ka </a:t>
            </a:r>
            <a:r>
              <a:rPr lang="en-NZ" sz="2000" b="1" dirty="0" err="1">
                <a:solidFill>
                  <a:prstClr val="black"/>
                </a:solidFill>
              </a:rPr>
              <a:t>naʻe</a:t>
            </a:r>
            <a:r>
              <a:rPr lang="en-NZ" sz="2000" b="1" dirty="0">
                <a:solidFill>
                  <a:prstClr val="black"/>
                </a:solidFill>
              </a:rPr>
              <a:t> </a:t>
            </a:r>
            <a:r>
              <a:rPr lang="en-NZ" sz="2000" b="1" dirty="0" err="1">
                <a:solidFill>
                  <a:prstClr val="black"/>
                </a:solidFill>
              </a:rPr>
              <a:t>fakatokanga</a:t>
            </a:r>
            <a:r>
              <a:rPr lang="en-NZ" sz="2000" b="1" dirty="0">
                <a:solidFill>
                  <a:prstClr val="black"/>
                </a:solidFill>
              </a:rPr>
              <a:t> </a:t>
            </a:r>
            <a:r>
              <a:rPr lang="en-NZ" sz="2000" b="1" dirty="0" err="1">
                <a:solidFill>
                  <a:prstClr val="black"/>
                </a:solidFill>
              </a:rPr>
              <a:t>mahino</a:t>
            </a:r>
            <a:r>
              <a:rPr lang="en-NZ" sz="2000" b="1" dirty="0">
                <a:solidFill>
                  <a:prstClr val="black"/>
                </a:solidFill>
              </a:rPr>
              <a:t> </a:t>
            </a:r>
            <a:r>
              <a:rPr lang="en-NZ" sz="2000" b="1" dirty="0" err="1">
                <a:solidFill>
                  <a:prstClr val="black"/>
                </a:solidFill>
              </a:rPr>
              <a:t>ange</a:t>
            </a:r>
            <a:r>
              <a:rPr lang="en-NZ" sz="2000" b="1" dirty="0">
                <a:solidFill>
                  <a:prstClr val="black"/>
                </a:solidFill>
              </a:rPr>
              <a:t> </a:t>
            </a:r>
            <a:r>
              <a:rPr lang="en-NZ" sz="2000" b="1" dirty="0" err="1">
                <a:solidFill>
                  <a:prstClr val="black"/>
                </a:solidFill>
              </a:rPr>
              <a:t>ʻa</a:t>
            </a:r>
            <a:r>
              <a:rPr lang="en-NZ" sz="2000" b="1" dirty="0">
                <a:solidFill>
                  <a:prstClr val="black"/>
                </a:solidFill>
              </a:rPr>
              <a:t> </a:t>
            </a:r>
            <a:r>
              <a:rPr lang="en-NZ" sz="2000" b="1" dirty="0" err="1">
                <a:solidFill>
                  <a:prstClr val="black"/>
                </a:solidFill>
              </a:rPr>
              <a:t>Sosiua</a:t>
            </a:r>
            <a:r>
              <a:rPr lang="en-NZ" sz="2000" b="1" dirty="0">
                <a:solidFill>
                  <a:prstClr val="black"/>
                </a:solidFill>
              </a:rPr>
              <a:t> </a:t>
            </a:r>
            <a:r>
              <a:rPr lang="en-NZ" sz="2000" b="1" dirty="0" err="1">
                <a:solidFill>
                  <a:prstClr val="black"/>
                </a:solidFill>
              </a:rPr>
              <a:t>kiate</a:t>
            </a:r>
            <a:r>
              <a:rPr lang="en-NZ" sz="2000" b="1" dirty="0">
                <a:solidFill>
                  <a:prstClr val="black"/>
                </a:solidFill>
              </a:rPr>
              <a:t> </a:t>
            </a:r>
            <a:r>
              <a:rPr lang="en-NZ" sz="2000" b="1" dirty="0" err="1">
                <a:solidFill>
                  <a:prstClr val="black"/>
                </a:solidFill>
              </a:rPr>
              <a:t>kinautolu</a:t>
            </a:r>
            <a:r>
              <a:rPr lang="en-NZ" sz="2000" b="1" dirty="0">
                <a:solidFill>
                  <a:prstClr val="black"/>
                </a:solidFill>
              </a:rPr>
              <a:t>: "</a:t>
            </a:r>
            <a:r>
              <a:rPr lang="en-NZ" sz="2000" b="1" dirty="0" err="1">
                <a:solidFill>
                  <a:prstClr val="black"/>
                </a:solidFill>
              </a:rPr>
              <a:t>ʻE</a:t>
            </a:r>
            <a:r>
              <a:rPr lang="en-NZ" sz="2000" b="1" dirty="0">
                <a:solidFill>
                  <a:prstClr val="black"/>
                </a:solidFill>
              </a:rPr>
              <a:t> </a:t>
            </a:r>
            <a:r>
              <a:rPr lang="en-NZ" sz="2000" b="1" dirty="0" err="1">
                <a:solidFill>
                  <a:prstClr val="black"/>
                </a:solidFill>
              </a:rPr>
              <a:t>ʻikai</a:t>
            </a:r>
            <a:r>
              <a:rPr lang="en-NZ" sz="2000" b="1" dirty="0">
                <a:solidFill>
                  <a:prstClr val="black"/>
                </a:solidFill>
              </a:rPr>
              <a:t> </a:t>
            </a:r>
            <a:r>
              <a:rPr lang="en-NZ" sz="2000" b="1" dirty="0" err="1">
                <a:solidFill>
                  <a:prstClr val="black"/>
                </a:solidFill>
              </a:rPr>
              <a:t>te</a:t>
            </a:r>
            <a:r>
              <a:rPr lang="en-NZ" sz="2000" b="1" dirty="0">
                <a:solidFill>
                  <a:prstClr val="black"/>
                </a:solidFill>
              </a:rPr>
              <a:t> mou </a:t>
            </a:r>
            <a:r>
              <a:rPr lang="en-NZ" sz="2000" b="1" dirty="0" err="1">
                <a:solidFill>
                  <a:prstClr val="black"/>
                </a:solidFill>
              </a:rPr>
              <a:t>faʻa</a:t>
            </a:r>
            <a:r>
              <a:rPr lang="en-NZ" sz="2000" b="1" dirty="0">
                <a:solidFill>
                  <a:prstClr val="black"/>
                </a:solidFill>
              </a:rPr>
              <a:t> </a:t>
            </a:r>
            <a:r>
              <a:rPr lang="en-NZ" sz="2000" b="1" dirty="0" err="1">
                <a:solidFill>
                  <a:prstClr val="black"/>
                </a:solidFill>
              </a:rPr>
              <a:t>tauhi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ʻEiki</a:t>
            </a:r>
            <a:r>
              <a:rPr lang="en-NZ" sz="2000" b="1" dirty="0">
                <a:solidFill>
                  <a:prstClr val="black"/>
                </a:solidFill>
              </a:rPr>
              <a:t>" (</a:t>
            </a:r>
            <a:r>
              <a:rPr lang="en-NZ" sz="2000" b="1" dirty="0" err="1">
                <a:solidFill>
                  <a:prstClr val="black"/>
                </a:solidFill>
              </a:rPr>
              <a:t>Sosiua</a:t>
            </a:r>
            <a:r>
              <a:rPr lang="en-NZ" sz="2000" b="1" dirty="0">
                <a:solidFill>
                  <a:prstClr val="black"/>
                </a:solidFill>
              </a:rPr>
              <a:t> 24:19).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NZ" sz="3200" b="1" spc="300" dirty="0">
                <a:ln/>
                <a:solidFill>
                  <a:srgbClr val="00CC00"/>
                </a:solidFill>
                <a:effectLst>
                  <a:outerShdw blurRad="38100" dist="12700" dir="2700000" algn="tl">
                    <a:srgbClr val="000000">
                      <a:alpha val="43137"/>
                    </a:srgbClr>
                  </a:outerShdw>
                </a:effectLst>
              </a:rPr>
              <a:t>KO E </a:t>
            </a:r>
            <a:r>
              <a:rPr lang="en-NZ" sz="3200" b="1" spc="300" dirty="0" err="1">
                <a:ln/>
                <a:solidFill>
                  <a:srgbClr val="00CC00"/>
                </a:solidFill>
                <a:effectLst>
                  <a:outerShdw blurRad="38100" dist="12700" dir="2700000" algn="tl">
                    <a:srgbClr val="000000">
                      <a:alpha val="43137"/>
                    </a:srgbClr>
                  </a:outerShdw>
                </a:effectLst>
              </a:rPr>
              <a:t>MAʻU</a:t>
            </a:r>
            <a:r>
              <a:rPr lang="en-NZ" sz="3200" b="1" spc="300" dirty="0">
                <a:ln/>
                <a:solidFill>
                  <a:srgbClr val="00CC00"/>
                </a:solidFill>
                <a:effectLst>
                  <a:outerShdw blurRad="38100" dist="12700" dir="2700000" algn="tl">
                    <a:srgbClr val="000000">
                      <a:alpha val="43137"/>
                    </a:srgbClr>
                  </a:outerShdw>
                </a:effectLst>
              </a:rPr>
              <a:t> </a:t>
            </a:r>
            <a:r>
              <a:rPr lang="en-NZ" sz="3200" b="1" spc="300" dirty="0" err="1">
                <a:ln/>
                <a:solidFill>
                  <a:srgbClr val="00CC00"/>
                </a:solidFill>
                <a:effectLst>
                  <a:outerShdw blurRad="38100" dist="12700" dir="2700000" algn="tl">
                    <a:srgbClr val="000000">
                      <a:alpha val="43137"/>
                    </a:srgbClr>
                  </a:outerShdw>
                </a:effectLst>
              </a:rPr>
              <a:t>MEʻATOKONI</a:t>
            </a:r>
            <a:r>
              <a:rPr lang="en-NZ" sz="3200" b="1" spc="300" dirty="0">
                <a:ln/>
                <a:solidFill>
                  <a:srgbClr val="00CC00"/>
                </a:solidFill>
                <a:effectLst>
                  <a:outerShdw blurRad="38100" dist="12700" dir="2700000" algn="tl">
                    <a:srgbClr val="000000">
                      <a:alpha val="43137"/>
                    </a:srgbClr>
                  </a:outerShdw>
                </a:effectLst>
              </a:rPr>
              <a:t> </a:t>
            </a:r>
            <a:r>
              <a:rPr lang="en-NZ" sz="3200" b="1" spc="300" dirty="0" err="1">
                <a:ln/>
                <a:solidFill>
                  <a:srgbClr val="00CC00"/>
                </a:solidFill>
                <a:effectLst>
                  <a:outerShdw blurRad="38100" dist="12700" dir="2700000" algn="tl">
                    <a:srgbClr val="000000">
                      <a:alpha val="43137"/>
                    </a:srgbClr>
                  </a:outerShdw>
                </a:effectLst>
              </a:rPr>
              <a:t>ʻO</a:t>
            </a:r>
            <a:r>
              <a:rPr lang="en-NZ" sz="3200" b="1" spc="300" dirty="0">
                <a:ln/>
                <a:solidFill>
                  <a:srgbClr val="00CC00"/>
                </a:solidFill>
                <a:effectLst>
                  <a:outerShdw blurRad="38100" dist="12700" dir="2700000" algn="tl">
                    <a:srgbClr val="000000">
                      <a:alpha val="43137"/>
                    </a:srgbClr>
                  </a:outerShdw>
                </a:effectLst>
              </a:rPr>
              <a:t> E FUAKAVA</a:t>
            </a:r>
            <a:endParaRPr kumimoji="0" lang="en" sz="32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2885" y="467468"/>
            <a:ext cx="9237966"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NZ" sz="1600" b="1" dirty="0">
                <a:solidFill>
                  <a:srgbClr val="FF9900">
                    <a:lumMod val="50000"/>
                  </a:srgbClr>
                </a:solidFill>
                <a:latin typeface="Comic Sans MS" panose="030F0702030302020204" pitchFamily="66" charset="0"/>
              </a:rPr>
              <a:t>Pea </a:t>
            </a:r>
            <a:r>
              <a:rPr lang="en-NZ" sz="1600" b="1" dirty="0" err="1">
                <a:solidFill>
                  <a:srgbClr val="FF9900">
                    <a:lumMod val="50000"/>
                  </a:srgbClr>
                </a:solidFill>
                <a:latin typeface="Comic Sans MS" panose="030F0702030302020204" pitchFamily="66" charset="0"/>
              </a:rPr>
              <a:t>naʻe</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toki</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ʻalu</a:t>
            </a:r>
            <a:r>
              <a:rPr lang="en-NZ" sz="1600" b="1" dirty="0">
                <a:solidFill>
                  <a:srgbClr val="FF9900">
                    <a:lumMod val="50000"/>
                  </a:srgbClr>
                </a:solidFill>
                <a:latin typeface="Comic Sans MS" panose="030F0702030302020204" pitchFamily="66" charset="0"/>
              </a:rPr>
              <a:t> hake </a:t>
            </a:r>
            <a:r>
              <a:rPr lang="en-NZ" sz="1600" b="1" dirty="0" err="1">
                <a:solidFill>
                  <a:srgbClr val="FF9900">
                    <a:lumMod val="50000"/>
                  </a:srgbClr>
                </a:solidFill>
                <a:latin typeface="Comic Sans MS" panose="030F0702030302020204" pitchFamily="66" charset="0"/>
              </a:rPr>
              <a:t>ʻa</a:t>
            </a:r>
            <a:r>
              <a:rPr lang="en-NZ" sz="1600" b="1" dirty="0">
                <a:solidFill>
                  <a:srgbClr val="FF9900">
                    <a:lumMod val="50000"/>
                  </a:srgbClr>
                </a:solidFill>
                <a:latin typeface="Comic Sans MS" panose="030F0702030302020204" pitchFamily="66" charset="0"/>
              </a:rPr>
              <a:t> Mosese </a:t>
            </a:r>
            <a:r>
              <a:rPr lang="en-NZ" sz="1600" b="1" dirty="0" err="1">
                <a:solidFill>
                  <a:srgbClr val="FF9900">
                    <a:lumMod val="50000"/>
                  </a:srgbClr>
                </a:solidFill>
                <a:latin typeface="Comic Sans MS" panose="030F0702030302020204" pitchFamily="66" charset="0"/>
              </a:rPr>
              <a:t>mo</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ʻElone</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mo</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Netapi</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mo</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ʻApiu</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mo</a:t>
            </a:r>
            <a:r>
              <a:rPr lang="en-NZ" sz="1600" b="1" dirty="0">
                <a:solidFill>
                  <a:srgbClr val="FF9900">
                    <a:lumMod val="50000"/>
                  </a:srgbClr>
                </a:solidFill>
                <a:latin typeface="Comic Sans MS" panose="030F0702030302020204" pitchFamily="66" charset="0"/>
              </a:rPr>
              <a:t> e toko </a:t>
            </a:r>
            <a:r>
              <a:rPr lang="en-NZ" sz="1600" b="1" dirty="0" err="1">
                <a:solidFill>
                  <a:srgbClr val="FF9900">
                    <a:lumMod val="50000"/>
                  </a:srgbClr>
                </a:solidFill>
                <a:latin typeface="Comic Sans MS" panose="030F0702030302020204" pitchFamily="66" charset="0"/>
              </a:rPr>
              <a:t>fitungofulu</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ʻo</a:t>
            </a:r>
            <a:r>
              <a:rPr lang="en-NZ" sz="1600" b="1" dirty="0">
                <a:solidFill>
                  <a:srgbClr val="FF9900">
                    <a:lumMod val="50000"/>
                  </a:srgbClr>
                </a:solidFill>
                <a:latin typeface="Comic Sans MS" panose="030F0702030302020204" pitchFamily="66" charset="0"/>
              </a:rPr>
              <a:t> e </a:t>
            </a:r>
            <a:r>
              <a:rPr lang="en-NZ" sz="1600" b="1" dirty="0" err="1">
                <a:solidFill>
                  <a:srgbClr val="FF9900">
                    <a:lumMod val="50000"/>
                  </a:srgbClr>
                </a:solidFill>
                <a:latin typeface="Comic Sans MS" panose="030F0702030302020204" pitchFamily="66" charset="0"/>
              </a:rPr>
              <a:t>kaumatuʻa</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ʻo</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ʻIsileli</a:t>
            </a:r>
            <a:r>
              <a:rPr lang="en-NZ" sz="1600" b="1" dirty="0">
                <a:solidFill>
                  <a:srgbClr val="FF9900">
                    <a:lumMod val="50000"/>
                  </a:srgbClr>
                </a:solidFill>
                <a:latin typeface="Comic Sans MS" panose="030F0702030302020204" pitchFamily="66" charset="0"/>
              </a:rPr>
              <a:t>; […] pea </a:t>
            </a:r>
            <a:r>
              <a:rPr lang="en-NZ" sz="1600" b="1" dirty="0" err="1">
                <a:solidFill>
                  <a:srgbClr val="FF9900">
                    <a:lumMod val="50000"/>
                  </a:srgbClr>
                </a:solidFill>
                <a:latin typeface="Comic Sans MS" panose="030F0702030302020204" pitchFamily="66" charset="0"/>
              </a:rPr>
              <a:t>naʻa</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nau</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mamata</a:t>
            </a:r>
            <a:r>
              <a:rPr lang="en-NZ" sz="1600" b="1" dirty="0">
                <a:solidFill>
                  <a:srgbClr val="FF9900">
                    <a:lumMod val="50000"/>
                  </a:srgbClr>
                </a:solidFill>
                <a:latin typeface="Comic Sans MS" panose="030F0702030302020204" pitchFamily="66" charset="0"/>
              </a:rPr>
              <a:t> ki he </a:t>
            </a:r>
            <a:r>
              <a:rPr lang="en-NZ" sz="1600" b="1" dirty="0" err="1">
                <a:solidFill>
                  <a:srgbClr val="FF9900">
                    <a:lumMod val="50000"/>
                  </a:srgbClr>
                </a:solidFill>
                <a:latin typeface="Comic Sans MS" panose="030F0702030302020204" pitchFamily="66" charset="0"/>
              </a:rPr>
              <a:t>ʻOtua</a:t>
            </a:r>
            <a:r>
              <a:rPr lang="en-NZ" sz="1600" b="1" dirty="0">
                <a:solidFill>
                  <a:srgbClr val="FF9900">
                    <a:lumMod val="50000"/>
                  </a:srgbClr>
                </a:solidFill>
                <a:latin typeface="Comic Sans MS" panose="030F0702030302020204" pitchFamily="66" charset="0"/>
              </a:rPr>
              <a:t>, pea </a:t>
            </a:r>
            <a:r>
              <a:rPr lang="en-NZ" sz="1600" b="1" dirty="0" err="1">
                <a:solidFill>
                  <a:srgbClr val="FF9900">
                    <a:lumMod val="50000"/>
                  </a:srgbClr>
                </a:solidFill>
                <a:latin typeface="Comic Sans MS" panose="030F0702030302020204" pitchFamily="66" charset="0"/>
              </a:rPr>
              <a:t>naʻa</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nau</a:t>
            </a:r>
            <a:r>
              <a:rPr lang="en-NZ" sz="1600" b="1" dirty="0">
                <a:solidFill>
                  <a:srgbClr val="FF9900">
                    <a:lumMod val="50000"/>
                  </a:srgbClr>
                </a:solidFill>
                <a:latin typeface="Comic Sans MS" panose="030F0702030302020204" pitchFamily="66" charset="0"/>
              </a:rPr>
              <a:t> kai </a:t>
            </a:r>
            <a:r>
              <a:rPr lang="en-NZ" sz="1600" b="1" dirty="0" err="1">
                <a:solidFill>
                  <a:srgbClr val="FF9900">
                    <a:lumMod val="50000"/>
                  </a:srgbClr>
                </a:solidFill>
                <a:latin typeface="Comic Sans MS" panose="030F0702030302020204" pitchFamily="66" charset="0"/>
              </a:rPr>
              <a:t>mo</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inu</a:t>
            </a:r>
            <a:r>
              <a:rPr lang="en-NZ" sz="1600" b="1" dirty="0">
                <a:solidFill>
                  <a:srgbClr val="FF9900">
                    <a:lumMod val="50000"/>
                  </a:srgbClr>
                </a:solidFill>
                <a:latin typeface="Comic Sans MS" panose="030F0702030302020204" pitchFamily="66" charset="0"/>
              </a:rPr>
              <a:t>" (</a:t>
            </a:r>
            <a:r>
              <a:rPr lang="en-NZ" sz="1600" b="1" dirty="0" err="1">
                <a:solidFill>
                  <a:srgbClr val="FF9900">
                    <a:lumMod val="50000"/>
                  </a:srgbClr>
                </a:solidFill>
                <a:latin typeface="Comic Sans MS" panose="030F0702030302020204" pitchFamily="66" charset="0"/>
              </a:rPr>
              <a:t>ʻEkesotosi</a:t>
            </a:r>
            <a:r>
              <a:rPr lang="en-NZ" sz="1600" b="1" dirty="0">
                <a:solidFill>
                  <a:srgbClr val="FF9900">
                    <a:lumMod val="50000"/>
                  </a:srgbClr>
                </a:solidFill>
                <a:latin typeface="Comic Sans MS" panose="030F0702030302020204" pitchFamily="66" charset="0"/>
              </a:rPr>
              <a:t>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34481" y="1315664"/>
            <a:ext cx="9346266" cy="1015663"/>
          </a:xfrm>
          <a:prstGeom prst="rect">
            <a:avLst/>
          </a:prstGeom>
          <a:noFill/>
        </p:spPr>
        <p:txBody>
          <a:bodyPr wrap="square" rtlCol="0">
            <a:spAutoFit/>
          </a:bodyPr>
          <a:lstStyle/>
          <a:p>
            <a:pPr lvl="0">
              <a:spcBef>
                <a:spcPts val="600"/>
              </a:spcBef>
              <a:defRPr/>
            </a:pPr>
            <a:r>
              <a:rPr lang="en-NZ" sz="2000" b="1" dirty="0">
                <a:solidFill>
                  <a:prstClr val="black"/>
                </a:solidFill>
              </a:rPr>
              <a:t>Hange ko </a:t>
            </a:r>
            <a:r>
              <a:rPr lang="en-NZ" sz="2000" b="1" dirty="0" err="1">
                <a:solidFill>
                  <a:prstClr val="black"/>
                </a:solidFill>
              </a:rPr>
              <a:t>ia</a:t>
            </a:r>
            <a:r>
              <a:rPr lang="en-NZ" sz="2000" b="1" dirty="0">
                <a:solidFill>
                  <a:prstClr val="black"/>
                </a:solidFill>
              </a:rPr>
              <a:t> </a:t>
            </a:r>
            <a:r>
              <a:rPr lang="en-NZ" sz="2000" b="1" dirty="0" err="1">
                <a:solidFill>
                  <a:prstClr val="black"/>
                </a:solidFill>
              </a:rPr>
              <a:t>ʻoku</a:t>
            </a:r>
            <a:r>
              <a:rPr lang="en-NZ" sz="2000" b="1" dirty="0">
                <a:solidFill>
                  <a:prstClr val="black"/>
                </a:solidFill>
              </a:rPr>
              <a:t> tau </a:t>
            </a:r>
            <a:r>
              <a:rPr lang="en-NZ" sz="2000" b="1" dirty="0" err="1">
                <a:solidFill>
                  <a:prstClr val="black"/>
                </a:solidFill>
              </a:rPr>
              <a:t>sio</a:t>
            </a:r>
            <a:r>
              <a:rPr lang="en-NZ" sz="2000" b="1" dirty="0">
                <a:solidFill>
                  <a:prstClr val="black"/>
                </a:solidFill>
              </a:rPr>
              <a:t> ki ai </a:t>
            </a:r>
            <a:r>
              <a:rPr lang="en-NZ" sz="2000" b="1" dirty="0" err="1">
                <a:solidFill>
                  <a:prstClr val="black"/>
                </a:solidFill>
              </a:rPr>
              <a:t>ʻi</a:t>
            </a:r>
            <a:r>
              <a:rPr lang="en-NZ" sz="2000" b="1" dirty="0">
                <a:solidFill>
                  <a:prstClr val="black"/>
                </a:solidFill>
              </a:rPr>
              <a:t> he </a:t>
            </a:r>
            <a:r>
              <a:rPr lang="en-NZ" sz="2000" b="1" dirty="0" err="1">
                <a:solidFill>
                  <a:prstClr val="black"/>
                </a:solidFill>
              </a:rPr>
              <a:t>sipinga</a:t>
            </a:r>
            <a:r>
              <a:rPr lang="en-NZ" sz="2000" b="1" dirty="0">
                <a:solidFill>
                  <a:prstClr val="black"/>
                </a:solidFill>
              </a:rPr>
              <a:t> </a:t>
            </a:r>
            <a:r>
              <a:rPr lang="en-NZ" sz="2000" b="1" dirty="0" err="1">
                <a:solidFill>
                  <a:prstClr val="black"/>
                </a:solidFill>
              </a:rPr>
              <a:t>ʻa</a:t>
            </a:r>
            <a:r>
              <a:rPr lang="en-NZ" sz="2000" b="1" dirty="0">
                <a:solidFill>
                  <a:prstClr val="black"/>
                </a:solidFill>
              </a:rPr>
              <a:t> </a:t>
            </a:r>
            <a:r>
              <a:rPr lang="en-NZ" sz="2000" b="1" dirty="0" err="1">
                <a:solidFill>
                  <a:prstClr val="black"/>
                </a:solidFill>
              </a:rPr>
              <a:t>Sekope</a:t>
            </a:r>
            <a:r>
              <a:rPr lang="en-NZ" sz="2000" b="1" dirty="0">
                <a:solidFill>
                  <a:prstClr val="black"/>
                </a:solidFill>
              </a:rPr>
              <a:t> </a:t>
            </a:r>
            <a:r>
              <a:rPr lang="en-NZ" sz="2000" b="1" dirty="0" err="1">
                <a:solidFill>
                  <a:prstClr val="black"/>
                </a:solidFill>
              </a:rPr>
              <a:t>mo</a:t>
            </a:r>
            <a:r>
              <a:rPr lang="en-NZ" sz="2000" b="1" dirty="0">
                <a:solidFill>
                  <a:prstClr val="black"/>
                </a:solidFill>
              </a:rPr>
              <a:t> </a:t>
            </a:r>
            <a:r>
              <a:rPr lang="en-NZ" sz="2000" b="1" dirty="0" err="1">
                <a:solidFill>
                  <a:prstClr val="black"/>
                </a:solidFill>
              </a:rPr>
              <a:t>Lepani</a:t>
            </a:r>
            <a:r>
              <a:rPr lang="en-NZ" sz="2000" b="1" dirty="0">
                <a:solidFill>
                  <a:prstClr val="black"/>
                </a:solidFill>
              </a:rPr>
              <a:t>, </a:t>
            </a:r>
            <a:r>
              <a:rPr lang="en-NZ" sz="2000" b="1" dirty="0" err="1">
                <a:solidFill>
                  <a:prstClr val="black"/>
                </a:solidFill>
              </a:rPr>
              <a:t>ʻi</a:t>
            </a:r>
            <a:r>
              <a:rPr lang="en-NZ" sz="2000" b="1" dirty="0">
                <a:solidFill>
                  <a:prstClr val="black"/>
                </a:solidFill>
              </a:rPr>
              <a:t> he </a:t>
            </a:r>
            <a:r>
              <a:rPr lang="en-NZ" sz="2000" b="1" dirty="0" err="1">
                <a:solidFill>
                  <a:prstClr val="black"/>
                </a:solidFill>
              </a:rPr>
              <a:t>Hahake</a:t>
            </a:r>
            <a:r>
              <a:rPr lang="en-NZ" sz="2000" b="1" dirty="0">
                <a:solidFill>
                  <a:prstClr val="black"/>
                </a:solidFill>
              </a:rPr>
              <a:t> </a:t>
            </a:r>
            <a:r>
              <a:rPr lang="en-NZ" sz="2000" b="1" dirty="0" err="1">
                <a:solidFill>
                  <a:prstClr val="black"/>
                </a:solidFill>
              </a:rPr>
              <a:t>ʻo</a:t>
            </a:r>
            <a:r>
              <a:rPr lang="en-NZ" sz="2000" b="1" dirty="0">
                <a:solidFill>
                  <a:prstClr val="black"/>
                </a:solidFill>
              </a:rPr>
              <a:t> e </a:t>
            </a:r>
            <a:r>
              <a:rPr lang="en-NZ" sz="2000" b="1" dirty="0" err="1">
                <a:solidFill>
                  <a:prstClr val="black"/>
                </a:solidFill>
              </a:rPr>
              <a:t>kuonga</a:t>
            </a:r>
            <a:r>
              <a:rPr lang="en-NZ" sz="2000" b="1" dirty="0">
                <a:solidFill>
                  <a:prstClr val="black"/>
                </a:solidFill>
              </a:rPr>
              <a:t> </a:t>
            </a:r>
            <a:r>
              <a:rPr lang="en-NZ" sz="2000" b="1" dirty="0" err="1">
                <a:solidFill>
                  <a:prstClr val="black"/>
                </a:solidFill>
              </a:rPr>
              <a:t>muʻa</a:t>
            </a:r>
            <a:r>
              <a:rPr lang="en-NZ" sz="2000" b="1" dirty="0">
                <a:solidFill>
                  <a:prstClr val="black"/>
                </a:solidFill>
              </a:rPr>
              <a:t> </a:t>
            </a:r>
            <a:r>
              <a:rPr lang="en-NZ" sz="2000" b="1" dirty="0" err="1">
                <a:solidFill>
                  <a:prstClr val="black"/>
                </a:solidFill>
              </a:rPr>
              <a:t>naʻe</a:t>
            </a:r>
            <a:r>
              <a:rPr lang="en-NZ" sz="2000" b="1" dirty="0">
                <a:solidFill>
                  <a:prstClr val="black"/>
                </a:solidFill>
              </a:rPr>
              <a:t> kau ai </a:t>
            </a:r>
            <a:r>
              <a:rPr lang="en-NZ" sz="2000" b="1" dirty="0" err="1">
                <a:solidFill>
                  <a:prstClr val="black"/>
                </a:solidFill>
              </a:rPr>
              <a:t>ʻa</a:t>
            </a:r>
            <a:r>
              <a:rPr lang="en-NZ" sz="2000" b="1" dirty="0">
                <a:solidFill>
                  <a:prstClr val="black"/>
                </a:solidFill>
              </a:rPr>
              <a:t> e </a:t>
            </a:r>
            <a:r>
              <a:rPr lang="en-NZ" sz="2000" b="1" dirty="0" err="1">
                <a:solidFill>
                  <a:prstClr val="black"/>
                </a:solidFill>
              </a:rPr>
              <a:t>maʻu</a:t>
            </a:r>
            <a:r>
              <a:rPr lang="en-NZ" sz="2000" b="1" dirty="0">
                <a:solidFill>
                  <a:prstClr val="black"/>
                </a:solidFill>
              </a:rPr>
              <a:t> </a:t>
            </a:r>
            <a:r>
              <a:rPr lang="en-NZ" sz="2000" b="1" dirty="0" err="1">
                <a:solidFill>
                  <a:prstClr val="black"/>
                </a:solidFill>
              </a:rPr>
              <a:t>meʻatokoni</a:t>
            </a:r>
            <a:r>
              <a:rPr lang="en-NZ" sz="2000" b="1" dirty="0">
                <a:solidFill>
                  <a:prstClr val="black"/>
                </a:solidFill>
              </a:rPr>
              <a:t> </a:t>
            </a:r>
            <a:r>
              <a:rPr lang="en-NZ" sz="2000" b="1" dirty="0" err="1">
                <a:solidFill>
                  <a:prstClr val="black"/>
                </a:solidFill>
              </a:rPr>
              <a:t>ʻa</a:t>
            </a:r>
            <a:r>
              <a:rPr lang="en-NZ" sz="2000" b="1" dirty="0">
                <a:solidFill>
                  <a:prstClr val="black"/>
                </a:solidFill>
              </a:rPr>
              <a:t> e </a:t>
            </a:r>
            <a:r>
              <a:rPr lang="en-NZ" sz="2000" b="1" dirty="0" err="1">
                <a:solidFill>
                  <a:prstClr val="black"/>
                </a:solidFill>
              </a:rPr>
              <a:t>ongo</a:t>
            </a:r>
            <a:r>
              <a:rPr lang="en-NZ" sz="2000" b="1" dirty="0">
                <a:solidFill>
                  <a:prstClr val="black"/>
                </a:solidFill>
              </a:rPr>
              <a:t> </a:t>
            </a:r>
            <a:r>
              <a:rPr lang="en-NZ" sz="2000" b="1" dirty="0" err="1">
                <a:solidFill>
                  <a:prstClr val="black"/>
                </a:solidFill>
              </a:rPr>
              <a:t>tafaʻaki</a:t>
            </a:r>
            <a:r>
              <a:rPr lang="en-NZ" sz="2000" b="1" dirty="0">
                <a:solidFill>
                  <a:prstClr val="black"/>
                </a:solidFill>
              </a:rPr>
              <a:t> </a:t>
            </a:r>
            <a:r>
              <a:rPr lang="en-NZ" sz="2000" b="1" dirty="0" err="1">
                <a:solidFill>
                  <a:prstClr val="black"/>
                </a:solidFill>
              </a:rPr>
              <a:t>fakatouʻosi</a:t>
            </a:r>
            <a:r>
              <a:rPr lang="en-NZ" sz="2000" b="1" dirty="0">
                <a:solidFill>
                  <a:prstClr val="black"/>
                </a:solidFill>
              </a:rPr>
              <a:t> (Senesi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2965134"/>
            <a:ext cx="7281052" cy="923330"/>
          </a:xfrm>
          <a:prstGeom prst="rect">
            <a:avLst/>
          </a:prstGeom>
          <a:noFill/>
        </p:spPr>
        <p:txBody>
          <a:bodyPr wrap="square">
            <a:spAutoFit/>
          </a:bodyPr>
          <a:lstStyle/>
          <a:p>
            <a:pPr lvl="0">
              <a:spcBef>
                <a:spcPts val="600"/>
              </a:spcBef>
              <a:defRPr/>
            </a:pPr>
            <a:r>
              <a:rPr lang="en-NZ" b="1" dirty="0" err="1">
                <a:solidFill>
                  <a:prstClr val="black"/>
                </a:solidFill>
              </a:rPr>
              <a:t>ʻI</a:t>
            </a:r>
            <a:r>
              <a:rPr lang="en-NZ" b="1" dirty="0">
                <a:solidFill>
                  <a:prstClr val="black"/>
                </a:solidFill>
              </a:rPr>
              <a:t> he </a:t>
            </a:r>
            <a:r>
              <a:rPr lang="en-NZ" b="1" dirty="0" err="1">
                <a:solidFill>
                  <a:prstClr val="black"/>
                </a:solidFill>
              </a:rPr>
              <a:t>taimi</a:t>
            </a:r>
            <a:r>
              <a:rPr lang="en-NZ" b="1" dirty="0">
                <a:solidFill>
                  <a:prstClr val="black"/>
                </a:solidFill>
              </a:rPr>
              <a:t> </a:t>
            </a:r>
            <a:r>
              <a:rPr lang="en-NZ" b="1" dirty="0" err="1">
                <a:solidFill>
                  <a:prstClr val="black"/>
                </a:solidFill>
              </a:rPr>
              <a:t>naʻe</a:t>
            </a:r>
            <a:r>
              <a:rPr lang="en-NZ" b="1" dirty="0">
                <a:solidFill>
                  <a:prstClr val="black"/>
                </a:solidFill>
              </a:rPr>
              <a:t> </a:t>
            </a:r>
            <a:r>
              <a:rPr lang="en-NZ" b="1" dirty="0" err="1">
                <a:solidFill>
                  <a:prstClr val="black"/>
                </a:solidFill>
              </a:rPr>
              <a:t>fokotuʻu</a:t>
            </a:r>
            <a:r>
              <a:rPr lang="en-NZ" b="1" dirty="0">
                <a:solidFill>
                  <a:prstClr val="black"/>
                </a:solidFill>
              </a:rPr>
              <a:t> ai </a:t>
            </a:r>
            <a:r>
              <a:rPr lang="en-NZ" b="1" dirty="0" err="1">
                <a:solidFill>
                  <a:prstClr val="black"/>
                </a:solidFill>
              </a:rPr>
              <a:t>ʻe</a:t>
            </a:r>
            <a:r>
              <a:rPr lang="en-NZ" b="1" dirty="0">
                <a:solidFill>
                  <a:prstClr val="black"/>
                </a:solidFill>
              </a:rPr>
              <a:t> Sisu </a:t>
            </a:r>
            <a:r>
              <a:rPr lang="en-NZ" b="1" dirty="0" err="1">
                <a:solidFill>
                  <a:prstClr val="black"/>
                </a:solidFill>
              </a:rPr>
              <a:t>ʻa</a:t>
            </a:r>
            <a:r>
              <a:rPr lang="en-NZ" b="1" dirty="0">
                <a:solidFill>
                  <a:prstClr val="black"/>
                </a:solidFill>
              </a:rPr>
              <a:t> e </a:t>
            </a:r>
            <a:r>
              <a:rPr lang="en-NZ" b="1" dirty="0" err="1">
                <a:solidFill>
                  <a:prstClr val="black"/>
                </a:solidFill>
              </a:rPr>
              <a:t>fuakava</a:t>
            </a:r>
            <a:r>
              <a:rPr lang="en-NZ" b="1" dirty="0">
                <a:solidFill>
                  <a:prstClr val="black"/>
                </a:solidFill>
              </a:rPr>
              <a:t> </a:t>
            </a:r>
            <a:r>
              <a:rPr lang="en-NZ" b="1" dirty="0" err="1">
                <a:solidFill>
                  <a:prstClr val="black"/>
                </a:solidFill>
              </a:rPr>
              <a:t>foʻou</a:t>
            </a:r>
            <a:r>
              <a:rPr lang="en-NZ" b="1" dirty="0">
                <a:solidFill>
                  <a:prstClr val="black"/>
                </a:solidFill>
              </a:rPr>
              <a:t>, </a:t>
            </a:r>
            <a:r>
              <a:rPr lang="en-NZ" b="1" dirty="0" err="1">
                <a:solidFill>
                  <a:prstClr val="black"/>
                </a:solidFill>
              </a:rPr>
              <a:t>naʻa</a:t>
            </a:r>
            <a:r>
              <a:rPr lang="en-NZ" b="1" dirty="0">
                <a:solidFill>
                  <a:prstClr val="black"/>
                </a:solidFill>
              </a:rPr>
              <a:t> Ne toe </a:t>
            </a:r>
            <a:r>
              <a:rPr lang="en-NZ" b="1" dirty="0" err="1">
                <a:solidFill>
                  <a:prstClr val="black"/>
                </a:solidFill>
              </a:rPr>
              <a:t>fai</a:t>
            </a:r>
            <a:r>
              <a:rPr lang="en-NZ" b="1" dirty="0">
                <a:solidFill>
                  <a:prstClr val="black"/>
                </a:solidFill>
              </a:rPr>
              <a:t> </a:t>
            </a:r>
            <a:r>
              <a:rPr lang="en-NZ" b="1" dirty="0" err="1">
                <a:solidFill>
                  <a:prstClr val="black"/>
                </a:solidFill>
              </a:rPr>
              <a:t>ia</a:t>
            </a:r>
            <a:r>
              <a:rPr lang="en-NZ" b="1" dirty="0">
                <a:solidFill>
                  <a:prstClr val="black"/>
                </a:solidFill>
              </a:rPr>
              <a:t> </a:t>
            </a:r>
            <a:r>
              <a:rPr lang="en-NZ" b="1" dirty="0" err="1">
                <a:solidFill>
                  <a:prstClr val="black"/>
                </a:solidFill>
              </a:rPr>
              <a:t>ʻaki</a:t>
            </a:r>
            <a:r>
              <a:rPr lang="en-NZ" b="1" dirty="0">
                <a:solidFill>
                  <a:prstClr val="black"/>
                </a:solidFill>
              </a:rPr>
              <a:t> </a:t>
            </a:r>
            <a:r>
              <a:rPr lang="en-NZ" b="1" dirty="0" err="1">
                <a:solidFill>
                  <a:prstClr val="black"/>
                </a:solidFill>
              </a:rPr>
              <a:t>ʻEne</a:t>
            </a:r>
            <a:r>
              <a:rPr lang="en-NZ" b="1" dirty="0">
                <a:solidFill>
                  <a:prstClr val="black"/>
                </a:solidFill>
              </a:rPr>
              <a:t> </a:t>
            </a:r>
            <a:r>
              <a:rPr lang="en-NZ" b="1" dirty="0" err="1">
                <a:solidFill>
                  <a:prstClr val="black"/>
                </a:solidFill>
              </a:rPr>
              <a:t>maʻu</a:t>
            </a:r>
            <a:r>
              <a:rPr lang="en-NZ" b="1" dirty="0">
                <a:solidFill>
                  <a:prstClr val="black"/>
                </a:solidFill>
              </a:rPr>
              <a:t> </a:t>
            </a:r>
            <a:r>
              <a:rPr lang="en-NZ" b="1" dirty="0" err="1">
                <a:solidFill>
                  <a:prstClr val="black"/>
                </a:solidFill>
              </a:rPr>
              <a:t>meʻatokoni</a:t>
            </a:r>
            <a:r>
              <a:rPr lang="en-NZ" b="1" dirty="0">
                <a:solidFill>
                  <a:prstClr val="black"/>
                </a:solidFill>
              </a:rPr>
              <a:t> </a:t>
            </a:r>
            <a:r>
              <a:rPr lang="en-NZ" b="1" dirty="0" err="1">
                <a:solidFill>
                  <a:prstClr val="black"/>
                </a:solidFill>
              </a:rPr>
              <a:t>mo</a:t>
            </a:r>
            <a:r>
              <a:rPr lang="en-NZ" b="1" dirty="0">
                <a:solidFill>
                  <a:prstClr val="black"/>
                </a:solidFill>
              </a:rPr>
              <a:t> e kau </a:t>
            </a:r>
            <a:r>
              <a:rPr lang="en-NZ" b="1" dirty="0" err="1">
                <a:solidFill>
                  <a:prstClr val="black"/>
                </a:solidFill>
              </a:rPr>
              <a:t>ʻaposetolo</a:t>
            </a:r>
            <a:r>
              <a:rPr lang="en-NZ" b="1" dirty="0">
                <a:solidFill>
                  <a:prstClr val="black"/>
                </a:solidFill>
              </a:rPr>
              <a:t> </a:t>
            </a:r>
            <a:r>
              <a:rPr lang="en-NZ" b="1" dirty="0" err="1">
                <a:solidFill>
                  <a:prstClr val="black"/>
                </a:solidFill>
              </a:rPr>
              <a:t>ʻe</a:t>
            </a:r>
            <a:r>
              <a:rPr lang="en-NZ" b="1" dirty="0">
                <a:solidFill>
                  <a:prstClr val="black"/>
                </a:solidFill>
              </a:rPr>
              <a:t> toko 12 (Matiu 26:26-28).</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720805"/>
            <a:ext cx="3506838" cy="2585323"/>
          </a:xfrm>
          <a:prstGeom prst="rect">
            <a:avLst/>
          </a:prstGeom>
          <a:noFill/>
        </p:spPr>
        <p:txBody>
          <a:bodyPr wrap="square">
            <a:spAutoFit/>
          </a:bodyPr>
          <a:lstStyle/>
          <a:p>
            <a:pPr lvl="0">
              <a:spcBef>
                <a:spcPts val="600"/>
              </a:spcBef>
              <a:defRPr/>
            </a:pPr>
            <a:r>
              <a:rPr lang="en-NZ" b="1" dirty="0">
                <a:solidFill>
                  <a:prstClr val="black"/>
                </a:solidFill>
              </a:rPr>
              <a:t>Ko e </a:t>
            </a:r>
            <a:r>
              <a:rPr lang="en-NZ" b="1" dirty="0" err="1">
                <a:solidFill>
                  <a:prstClr val="black"/>
                </a:solidFill>
              </a:rPr>
              <a:t>taimi</a:t>
            </a:r>
            <a:r>
              <a:rPr lang="en-NZ" b="1" dirty="0">
                <a:solidFill>
                  <a:prstClr val="black"/>
                </a:solidFill>
              </a:rPr>
              <a:t> </a:t>
            </a:r>
            <a:r>
              <a:rPr lang="en-NZ" b="1" dirty="0" err="1">
                <a:solidFill>
                  <a:prstClr val="black"/>
                </a:solidFill>
              </a:rPr>
              <a:t>kotoa</a:t>
            </a:r>
            <a:r>
              <a:rPr lang="en-NZ" b="1" dirty="0">
                <a:solidFill>
                  <a:prstClr val="black"/>
                </a:solidFill>
              </a:rPr>
              <a:t> pe </a:t>
            </a:r>
            <a:r>
              <a:rPr lang="en-NZ" b="1" dirty="0" err="1">
                <a:solidFill>
                  <a:prstClr val="black"/>
                </a:solidFill>
              </a:rPr>
              <a:t>ʻoku</a:t>
            </a:r>
            <a:r>
              <a:rPr lang="en-NZ" b="1" dirty="0">
                <a:solidFill>
                  <a:prstClr val="black"/>
                </a:solidFill>
              </a:rPr>
              <a:t> tau </a:t>
            </a:r>
            <a:r>
              <a:rPr lang="en-NZ" b="1" dirty="0" err="1">
                <a:solidFill>
                  <a:prstClr val="black"/>
                </a:solidFill>
              </a:rPr>
              <a:t>maʻu</a:t>
            </a:r>
            <a:r>
              <a:rPr lang="en-NZ" b="1" dirty="0">
                <a:solidFill>
                  <a:prstClr val="black"/>
                </a:solidFill>
              </a:rPr>
              <a:t> ai </a:t>
            </a:r>
            <a:r>
              <a:rPr lang="en-NZ" b="1" dirty="0" err="1">
                <a:solidFill>
                  <a:prstClr val="black"/>
                </a:solidFill>
              </a:rPr>
              <a:t>ʻa</a:t>
            </a:r>
            <a:r>
              <a:rPr lang="en-NZ" b="1" dirty="0">
                <a:solidFill>
                  <a:prstClr val="black"/>
                </a:solidFill>
              </a:rPr>
              <a:t> e </a:t>
            </a:r>
            <a:r>
              <a:rPr lang="en-NZ" b="1" dirty="0" err="1">
                <a:solidFill>
                  <a:prstClr val="black"/>
                </a:solidFill>
              </a:rPr>
              <a:t>ʻOhomohe</a:t>
            </a:r>
            <a:r>
              <a:rPr lang="en-NZ" b="1" dirty="0">
                <a:solidFill>
                  <a:prstClr val="black"/>
                </a:solidFill>
              </a:rPr>
              <a:t> </a:t>
            </a:r>
            <a:r>
              <a:rPr lang="en-NZ" b="1" dirty="0" err="1">
                <a:solidFill>
                  <a:prstClr val="black"/>
                </a:solidFill>
              </a:rPr>
              <a:t>ʻa</a:t>
            </a:r>
            <a:r>
              <a:rPr lang="en-NZ" b="1" dirty="0">
                <a:solidFill>
                  <a:prstClr val="black"/>
                </a:solidFill>
              </a:rPr>
              <a:t> e </a:t>
            </a:r>
            <a:r>
              <a:rPr lang="en-NZ" b="1" dirty="0" err="1">
                <a:solidFill>
                  <a:prstClr val="black"/>
                </a:solidFill>
              </a:rPr>
              <a:t>ʻEiki</a:t>
            </a:r>
            <a:r>
              <a:rPr lang="en-NZ" b="1" dirty="0">
                <a:solidFill>
                  <a:prstClr val="black"/>
                </a:solidFill>
              </a:rPr>
              <a:t>, </a:t>
            </a:r>
            <a:r>
              <a:rPr lang="en-NZ" b="1" dirty="0" err="1">
                <a:solidFill>
                  <a:prstClr val="black"/>
                </a:solidFill>
              </a:rPr>
              <a:t>ʻoku</a:t>
            </a:r>
            <a:r>
              <a:rPr lang="en-NZ" b="1" dirty="0">
                <a:solidFill>
                  <a:prstClr val="black"/>
                </a:solidFill>
              </a:rPr>
              <a:t> tau </a:t>
            </a:r>
            <a:r>
              <a:rPr lang="en-NZ" b="1" dirty="0" err="1">
                <a:solidFill>
                  <a:prstClr val="black"/>
                </a:solidFill>
              </a:rPr>
              <a:t>fakafoʻou</a:t>
            </a:r>
            <a:r>
              <a:rPr lang="en-NZ" b="1" dirty="0">
                <a:solidFill>
                  <a:prstClr val="black"/>
                </a:solidFill>
              </a:rPr>
              <a:t> ai </a:t>
            </a:r>
            <a:r>
              <a:rPr lang="en-NZ" b="1" dirty="0" err="1">
                <a:solidFill>
                  <a:prstClr val="black"/>
                </a:solidFill>
              </a:rPr>
              <a:t>ʻetau</a:t>
            </a:r>
            <a:r>
              <a:rPr lang="en-NZ" b="1" dirty="0">
                <a:solidFill>
                  <a:prstClr val="black"/>
                </a:solidFill>
              </a:rPr>
              <a:t> </a:t>
            </a:r>
            <a:r>
              <a:rPr lang="en-NZ" b="1" dirty="0" err="1">
                <a:solidFill>
                  <a:prstClr val="black"/>
                </a:solidFill>
              </a:rPr>
              <a:t>fuakava</a:t>
            </a:r>
            <a:r>
              <a:rPr lang="en-NZ" b="1" dirty="0">
                <a:solidFill>
                  <a:prstClr val="black"/>
                </a:solidFill>
              </a:rPr>
              <a:t> </a:t>
            </a:r>
            <a:r>
              <a:rPr lang="en-NZ" b="1" dirty="0" err="1">
                <a:solidFill>
                  <a:prstClr val="black"/>
                </a:solidFill>
              </a:rPr>
              <a:t>mo</a:t>
            </a:r>
            <a:r>
              <a:rPr lang="en-NZ" b="1" dirty="0">
                <a:solidFill>
                  <a:prstClr val="black"/>
                </a:solidFill>
              </a:rPr>
              <a:t> e </a:t>
            </a:r>
            <a:r>
              <a:rPr lang="en-NZ" b="1" dirty="0" err="1">
                <a:solidFill>
                  <a:prstClr val="black"/>
                </a:solidFill>
              </a:rPr>
              <a:t>ʻOtua</a:t>
            </a:r>
            <a:r>
              <a:rPr lang="en-NZ" b="1" dirty="0">
                <a:solidFill>
                  <a:prstClr val="black"/>
                </a:solidFill>
              </a:rPr>
              <a:t>.                             </a:t>
            </a:r>
            <a:r>
              <a:rPr lang="en-NZ" b="1" dirty="0" err="1">
                <a:solidFill>
                  <a:prstClr val="black"/>
                </a:solidFill>
              </a:rPr>
              <a:t>ʻI</a:t>
            </a:r>
            <a:r>
              <a:rPr lang="en-NZ" b="1" dirty="0">
                <a:solidFill>
                  <a:prstClr val="black"/>
                </a:solidFill>
              </a:rPr>
              <a:t> </a:t>
            </a:r>
            <a:r>
              <a:rPr lang="en-NZ" b="1" dirty="0" err="1">
                <a:solidFill>
                  <a:prstClr val="black"/>
                </a:solidFill>
              </a:rPr>
              <a:t>heʻetau</a:t>
            </a:r>
            <a:r>
              <a:rPr lang="en-NZ" b="1" dirty="0">
                <a:solidFill>
                  <a:prstClr val="black"/>
                </a:solidFill>
              </a:rPr>
              <a:t> </a:t>
            </a:r>
            <a:r>
              <a:rPr lang="en-NZ" b="1" dirty="0" err="1">
                <a:solidFill>
                  <a:prstClr val="black"/>
                </a:solidFill>
              </a:rPr>
              <a:t>maʻu</a:t>
            </a:r>
            <a:r>
              <a:rPr lang="en-NZ" b="1" dirty="0">
                <a:solidFill>
                  <a:prstClr val="black"/>
                </a:solidFill>
              </a:rPr>
              <a:t> </a:t>
            </a:r>
            <a:r>
              <a:rPr lang="en-NZ" b="1" dirty="0" err="1">
                <a:solidFill>
                  <a:prstClr val="black"/>
                </a:solidFill>
              </a:rPr>
              <a:t>ʻa</a:t>
            </a:r>
            <a:r>
              <a:rPr lang="en-NZ" b="1" dirty="0">
                <a:solidFill>
                  <a:prstClr val="black"/>
                </a:solidFill>
              </a:rPr>
              <a:t> e maa </a:t>
            </a:r>
            <a:r>
              <a:rPr lang="en-NZ" b="1" dirty="0" err="1">
                <a:solidFill>
                  <a:prstClr val="black"/>
                </a:solidFill>
              </a:rPr>
              <a:t>mo</a:t>
            </a:r>
            <a:r>
              <a:rPr lang="en-NZ" b="1" dirty="0">
                <a:solidFill>
                  <a:prstClr val="black"/>
                </a:solidFill>
              </a:rPr>
              <a:t> e </a:t>
            </a:r>
            <a:r>
              <a:rPr lang="en-NZ" b="1" dirty="0" err="1">
                <a:solidFill>
                  <a:prstClr val="black"/>
                </a:solidFill>
              </a:rPr>
              <a:t>uaine</a:t>
            </a:r>
            <a:r>
              <a:rPr lang="en-NZ" b="1" dirty="0">
                <a:solidFill>
                  <a:prstClr val="black"/>
                </a:solidFill>
              </a:rPr>
              <a:t>, </a:t>
            </a:r>
            <a:r>
              <a:rPr lang="en-NZ" b="1" dirty="0" err="1">
                <a:solidFill>
                  <a:prstClr val="black"/>
                </a:solidFill>
              </a:rPr>
              <a:t>ʻoku</a:t>
            </a:r>
            <a:r>
              <a:rPr lang="en-NZ" b="1" dirty="0">
                <a:solidFill>
                  <a:prstClr val="black"/>
                </a:solidFill>
              </a:rPr>
              <a:t> tau </a:t>
            </a:r>
            <a:r>
              <a:rPr lang="en-NZ" b="1" dirty="0" err="1">
                <a:solidFill>
                  <a:prstClr val="black"/>
                </a:solidFill>
              </a:rPr>
              <a:t>fakafiefiaʻi</a:t>
            </a:r>
            <a:r>
              <a:rPr lang="en-NZ" b="1" dirty="0">
                <a:solidFill>
                  <a:prstClr val="black"/>
                </a:solidFill>
              </a:rPr>
              <a:t> ai </a:t>
            </a:r>
            <a:r>
              <a:rPr lang="en-NZ" b="1" dirty="0" err="1">
                <a:solidFill>
                  <a:prstClr val="black"/>
                </a:solidFill>
              </a:rPr>
              <a:t>ʻa</a:t>
            </a:r>
            <a:r>
              <a:rPr lang="en-NZ" b="1" dirty="0">
                <a:solidFill>
                  <a:prstClr val="black"/>
                </a:solidFill>
              </a:rPr>
              <a:t> e </a:t>
            </a:r>
            <a:r>
              <a:rPr lang="en-NZ" b="1" dirty="0" err="1">
                <a:solidFill>
                  <a:prstClr val="black"/>
                </a:solidFill>
              </a:rPr>
              <a:t>fakamolemole</a:t>
            </a:r>
            <a:r>
              <a:rPr lang="en-NZ" b="1" dirty="0">
                <a:solidFill>
                  <a:prstClr val="black"/>
                </a:solidFill>
              </a:rPr>
              <a:t> </a:t>
            </a:r>
            <a:r>
              <a:rPr lang="en-NZ" b="1" dirty="0" err="1">
                <a:solidFill>
                  <a:prstClr val="black"/>
                </a:solidFill>
              </a:rPr>
              <a:t>mo</a:t>
            </a:r>
            <a:r>
              <a:rPr lang="en-NZ" b="1" dirty="0">
                <a:solidFill>
                  <a:prstClr val="black"/>
                </a:solidFill>
              </a:rPr>
              <a:t> e </a:t>
            </a:r>
            <a:r>
              <a:rPr lang="en-NZ" b="1" dirty="0" err="1">
                <a:solidFill>
                  <a:prstClr val="black"/>
                </a:solidFill>
              </a:rPr>
              <a:t>fakamoʻui</a:t>
            </a:r>
            <a:r>
              <a:rPr lang="en-NZ" b="1" dirty="0">
                <a:solidFill>
                  <a:prstClr val="black"/>
                </a:solidFill>
              </a:rPr>
              <a:t> </a:t>
            </a:r>
            <a:r>
              <a:rPr lang="en-NZ" b="1" dirty="0" err="1">
                <a:solidFill>
                  <a:prstClr val="black"/>
                </a:solidFill>
              </a:rPr>
              <a:t>ʻoku</a:t>
            </a:r>
            <a:r>
              <a:rPr lang="en-NZ" b="1" dirty="0">
                <a:solidFill>
                  <a:prstClr val="black"/>
                </a:solidFill>
              </a:rPr>
              <a:t> tau </a:t>
            </a:r>
            <a:r>
              <a:rPr lang="en-NZ" b="1" dirty="0" err="1">
                <a:solidFill>
                  <a:prstClr val="black"/>
                </a:solidFill>
              </a:rPr>
              <a:t>maʻu</a:t>
            </a:r>
            <a:r>
              <a:rPr lang="en-NZ" b="1" dirty="0">
                <a:solidFill>
                  <a:prstClr val="black"/>
                </a:solidFill>
              </a:rPr>
              <a:t> </a:t>
            </a:r>
            <a:r>
              <a:rPr lang="en-NZ" b="1" dirty="0" err="1">
                <a:solidFill>
                  <a:prstClr val="black"/>
                </a:solidFill>
              </a:rPr>
              <a:t>ʻia</a:t>
            </a:r>
            <a:r>
              <a:rPr lang="en-NZ" b="1" dirty="0">
                <a:solidFill>
                  <a:prstClr val="black"/>
                </a:solidFill>
              </a:rPr>
              <a:t> Sisu (1 </a:t>
            </a:r>
            <a:r>
              <a:rPr lang="en-NZ" b="1" dirty="0" err="1">
                <a:solidFill>
                  <a:prstClr val="black"/>
                </a:solidFill>
              </a:rPr>
              <a:t>Kolinito</a:t>
            </a:r>
            <a:r>
              <a:rPr lang="en-NZ" b="1" dirty="0">
                <a:solidFill>
                  <a:prstClr val="black"/>
                </a:solidFill>
              </a:rPr>
              <a:t> 11:26).</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153595"/>
            <a:ext cx="7281052" cy="923330"/>
          </a:xfrm>
          <a:prstGeom prst="rect">
            <a:avLst/>
          </a:prstGeom>
          <a:noFill/>
        </p:spPr>
        <p:txBody>
          <a:bodyPr wrap="square">
            <a:spAutoFit/>
          </a:bodyPr>
          <a:lstStyle/>
          <a:p>
            <a:pPr lvl="0">
              <a:spcBef>
                <a:spcPts val="600"/>
              </a:spcBef>
              <a:defRPr/>
            </a:pPr>
            <a:r>
              <a:rPr lang="en-NZ" b="1" dirty="0" err="1">
                <a:solidFill>
                  <a:prstClr val="black"/>
                </a:solidFill>
              </a:rPr>
              <a:t>ʻI</a:t>
            </a:r>
            <a:r>
              <a:rPr lang="en-NZ" b="1" dirty="0">
                <a:solidFill>
                  <a:prstClr val="black"/>
                </a:solidFill>
              </a:rPr>
              <a:t> Sainai, </a:t>
            </a:r>
            <a:r>
              <a:rPr lang="en-NZ" b="1" dirty="0" err="1">
                <a:solidFill>
                  <a:prstClr val="black"/>
                </a:solidFill>
              </a:rPr>
              <a:t>naʻe</a:t>
            </a:r>
            <a:r>
              <a:rPr lang="en-NZ" b="1" dirty="0">
                <a:solidFill>
                  <a:prstClr val="black"/>
                </a:solidFill>
              </a:rPr>
              <a:t> </a:t>
            </a:r>
            <a:r>
              <a:rPr lang="en-NZ" b="1" dirty="0" err="1">
                <a:solidFill>
                  <a:prstClr val="black"/>
                </a:solidFill>
              </a:rPr>
              <a:t>foaki</a:t>
            </a:r>
            <a:r>
              <a:rPr lang="en-NZ" b="1" dirty="0">
                <a:solidFill>
                  <a:prstClr val="black"/>
                </a:solidFill>
              </a:rPr>
              <a:t> </a:t>
            </a:r>
            <a:r>
              <a:rPr lang="en-NZ" b="1" dirty="0" err="1">
                <a:solidFill>
                  <a:prstClr val="black"/>
                </a:solidFill>
              </a:rPr>
              <a:t>ʻe</a:t>
            </a:r>
            <a:r>
              <a:rPr lang="en-NZ" b="1" dirty="0">
                <a:solidFill>
                  <a:prstClr val="black"/>
                </a:solidFill>
              </a:rPr>
              <a:t> he </a:t>
            </a:r>
            <a:r>
              <a:rPr lang="en-NZ" b="1" dirty="0" err="1">
                <a:solidFill>
                  <a:prstClr val="black"/>
                </a:solidFill>
              </a:rPr>
              <a:t>ʻOtua</a:t>
            </a:r>
            <a:r>
              <a:rPr lang="en-NZ" b="1" dirty="0">
                <a:solidFill>
                  <a:prstClr val="black"/>
                </a:solidFill>
              </a:rPr>
              <a:t> ha "kai </a:t>
            </a:r>
            <a:r>
              <a:rPr lang="en-NZ" b="1" dirty="0" err="1">
                <a:solidFill>
                  <a:prstClr val="black"/>
                </a:solidFill>
              </a:rPr>
              <a:t>fuakava</a:t>
            </a:r>
            <a:r>
              <a:rPr lang="en-NZ" b="1" dirty="0">
                <a:solidFill>
                  <a:prstClr val="black"/>
                </a:solidFill>
              </a:rPr>
              <a:t>" ki he </a:t>
            </a:r>
            <a:r>
              <a:rPr lang="en-NZ" b="1" dirty="0" err="1">
                <a:solidFill>
                  <a:prstClr val="black"/>
                </a:solidFill>
              </a:rPr>
              <a:t>kakai</a:t>
            </a:r>
            <a:r>
              <a:rPr lang="en-NZ" b="1" dirty="0">
                <a:solidFill>
                  <a:prstClr val="black"/>
                </a:solidFill>
              </a:rPr>
              <a:t> </a:t>
            </a:r>
            <a:r>
              <a:rPr lang="en-NZ" b="1" dirty="0" err="1">
                <a:solidFill>
                  <a:prstClr val="black"/>
                </a:solidFill>
              </a:rPr>
              <a:t>ʻe</a:t>
            </a:r>
            <a:r>
              <a:rPr lang="en-NZ" b="1" dirty="0">
                <a:solidFill>
                  <a:prstClr val="black"/>
                </a:solidFill>
              </a:rPr>
              <a:t> toko 74: Mosese, </a:t>
            </a:r>
            <a:r>
              <a:rPr lang="en-NZ" b="1" dirty="0" err="1">
                <a:solidFill>
                  <a:prstClr val="black"/>
                </a:solidFill>
              </a:rPr>
              <a:t>ʻElone</a:t>
            </a:r>
            <a:r>
              <a:rPr lang="en-NZ" b="1" dirty="0">
                <a:solidFill>
                  <a:prstClr val="black"/>
                </a:solidFill>
              </a:rPr>
              <a:t>, </a:t>
            </a:r>
            <a:r>
              <a:rPr lang="en-NZ" b="1" dirty="0" err="1">
                <a:solidFill>
                  <a:prstClr val="black"/>
                </a:solidFill>
              </a:rPr>
              <a:t>Netapi</a:t>
            </a:r>
            <a:r>
              <a:rPr lang="en-NZ" b="1" dirty="0">
                <a:solidFill>
                  <a:prstClr val="black"/>
                </a:solidFill>
              </a:rPr>
              <a:t>, </a:t>
            </a:r>
            <a:r>
              <a:rPr lang="en-NZ" b="1" dirty="0" err="1">
                <a:solidFill>
                  <a:prstClr val="black"/>
                </a:solidFill>
              </a:rPr>
              <a:t>ʻApiu</a:t>
            </a:r>
            <a:r>
              <a:rPr lang="en-NZ" b="1" dirty="0">
                <a:solidFill>
                  <a:prstClr val="black"/>
                </a:solidFill>
              </a:rPr>
              <a:t>, </a:t>
            </a:r>
            <a:r>
              <a:rPr lang="en-NZ" b="1" dirty="0" err="1">
                <a:solidFill>
                  <a:prstClr val="black"/>
                </a:solidFill>
              </a:rPr>
              <a:t>mo</a:t>
            </a:r>
            <a:r>
              <a:rPr lang="en-NZ" b="1" dirty="0">
                <a:solidFill>
                  <a:prstClr val="black"/>
                </a:solidFill>
              </a:rPr>
              <a:t> e </a:t>
            </a:r>
            <a:r>
              <a:rPr lang="en-NZ" b="1" dirty="0" err="1">
                <a:solidFill>
                  <a:prstClr val="black"/>
                </a:solidFill>
              </a:rPr>
              <a:t>kaumatuʻa</a:t>
            </a:r>
            <a:r>
              <a:rPr lang="en-NZ" b="1" dirty="0">
                <a:solidFill>
                  <a:prstClr val="black"/>
                </a:solidFill>
              </a:rPr>
              <a:t> </a:t>
            </a:r>
            <a:r>
              <a:rPr lang="en-NZ" b="1" dirty="0" err="1">
                <a:solidFill>
                  <a:prstClr val="black"/>
                </a:solidFill>
              </a:rPr>
              <a:t>ʻe</a:t>
            </a:r>
            <a:r>
              <a:rPr lang="en-NZ" b="1" dirty="0">
                <a:solidFill>
                  <a:prstClr val="black"/>
                </a:solidFill>
              </a:rPr>
              <a:t> toko 70, </a:t>
            </a:r>
            <a:r>
              <a:rPr lang="en-NZ" b="1" dirty="0" err="1">
                <a:solidFill>
                  <a:prstClr val="black"/>
                </a:solidFill>
              </a:rPr>
              <a:t>ʻo</a:t>
            </a:r>
            <a:r>
              <a:rPr lang="en-NZ" b="1" dirty="0">
                <a:solidFill>
                  <a:prstClr val="black"/>
                </a:solidFill>
              </a:rPr>
              <a:t> </a:t>
            </a:r>
            <a:r>
              <a:rPr lang="en-NZ" b="1" dirty="0" err="1">
                <a:solidFill>
                  <a:prstClr val="black"/>
                </a:solidFill>
              </a:rPr>
              <a:t>fakafofongaʻi</a:t>
            </a:r>
            <a:r>
              <a:rPr lang="en-NZ" b="1" dirty="0">
                <a:solidFill>
                  <a:prstClr val="black"/>
                </a:solidFill>
              </a:rPr>
              <a:t> </a:t>
            </a:r>
            <a:r>
              <a:rPr lang="en-NZ" b="1" dirty="0" err="1">
                <a:solidFill>
                  <a:prstClr val="black"/>
                </a:solidFill>
              </a:rPr>
              <a:t>ʻa</a:t>
            </a:r>
            <a:r>
              <a:rPr lang="en-NZ" b="1" dirty="0">
                <a:solidFill>
                  <a:prstClr val="black"/>
                </a:solidFill>
              </a:rPr>
              <a:t> e </a:t>
            </a:r>
            <a:r>
              <a:rPr lang="en-NZ" b="1" dirty="0" err="1">
                <a:solidFill>
                  <a:prstClr val="black"/>
                </a:solidFill>
              </a:rPr>
              <a:t>kakai</a:t>
            </a:r>
            <a:r>
              <a:rPr lang="en-NZ" b="1" dirty="0">
                <a:solidFill>
                  <a:prstClr val="black"/>
                </a:solidFill>
              </a:rPr>
              <a:t> </a:t>
            </a:r>
            <a:r>
              <a:rPr lang="en-NZ" b="1" dirty="0" err="1">
                <a:solidFill>
                  <a:prstClr val="black"/>
                </a:solidFill>
              </a:rPr>
              <a:t>kotoa</a:t>
            </a:r>
            <a:r>
              <a:rPr lang="en-NZ" b="1" dirty="0">
                <a:solidFill>
                  <a:prstClr val="black"/>
                </a:solidFill>
              </a:rPr>
              <a:t> pe (</a:t>
            </a:r>
            <a:r>
              <a:rPr lang="en-NZ" b="1" dirty="0" err="1">
                <a:solidFill>
                  <a:prstClr val="black"/>
                </a:solidFill>
              </a:rPr>
              <a:t>ʻEkesotosi</a:t>
            </a:r>
            <a:r>
              <a:rPr lang="en-NZ" b="1" dirty="0">
                <a:solidFill>
                  <a:prstClr val="black"/>
                </a:solidFill>
              </a:rPr>
              <a:t> 24:9-11).</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71126" y="6146817"/>
            <a:ext cx="8162925" cy="646331"/>
          </a:xfrm>
          <a:prstGeom prst="rect">
            <a:avLst/>
          </a:prstGeom>
          <a:noFill/>
        </p:spPr>
        <p:txBody>
          <a:bodyPr wrap="square">
            <a:spAutoFit/>
          </a:bodyPr>
          <a:lstStyle/>
          <a:p>
            <a:pPr lvl="0">
              <a:spcBef>
                <a:spcPts val="600"/>
              </a:spcBef>
              <a:defRPr/>
            </a:pPr>
            <a:r>
              <a:rPr lang="en-NZ" b="1" dirty="0" err="1">
                <a:solidFill>
                  <a:prstClr val="black"/>
                </a:solidFill>
              </a:rPr>
              <a:t>Neongo</a:t>
            </a:r>
            <a:r>
              <a:rPr lang="en-NZ" b="1" dirty="0">
                <a:solidFill>
                  <a:prstClr val="black"/>
                </a:solidFill>
              </a:rPr>
              <a:t> </a:t>
            </a:r>
            <a:r>
              <a:rPr lang="en-NZ" b="1" dirty="0" err="1">
                <a:solidFill>
                  <a:prstClr val="black"/>
                </a:solidFill>
              </a:rPr>
              <a:t>ʻenau</a:t>
            </a:r>
            <a:r>
              <a:rPr lang="en-NZ" b="1" dirty="0">
                <a:solidFill>
                  <a:prstClr val="black"/>
                </a:solidFill>
              </a:rPr>
              <a:t> </a:t>
            </a:r>
            <a:r>
              <a:rPr lang="en-NZ" b="1" dirty="0" err="1">
                <a:solidFill>
                  <a:prstClr val="black"/>
                </a:solidFill>
              </a:rPr>
              <a:t>fakafisingaʻi</a:t>
            </a:r>
            <a:r>
              <a:rPr lang="en-NZ" b="1" dirty="0">
                <a:solidFill>
                  <a:prstClr val="black"/>
                </a:solidFill>
              </a:rPr>
              <a:t> </a:t>
            </a:r>
            <a:r>
              <a:rPr lang="en-NZ" b="1" dirty="0" err="1">
                <a:solidFill>
                  <a:prstClr val="black"/>
                </a:solidFill>
              </a:rPr>
              <a:t>fakaʻosi</a:t>
            </a:r>
            <a:r>
              <a:rPr lang="en-NZ" b="1" dirty="0">
                <a:solidFill>
                  <a:prstClr val="black"/>
                </a:solidFill>
              </a:rPr>
              <a:t> </a:t>
            </a:r>
            <a:r>
              <a:rPr lang="en-NZ" b="1" dirty="0" err="1">
                <a:solidFill>
                  <a:prstClr val="black"/>
                </a:solidFill>
              </a:rPr>
              <a:t>ʻa</a:t>
            </a:r>
            <a:r>
              <a:rPr lang="en-NZ" b="1" dirty="0">
                <a:solidFill>
                  <a:prstClr val="black"/>
                </a:solidFill>
              </a:rPr>
              <a:t> e </a:t>
            </a:r>
            <a:r>
              <a:rPr lang="en-NZ" b="1" dirty="0" err="1">
                <a:solidFill>
                  <a:prstClr val="black"/>
                </a:solidFill>
              </a:rPr>
              <a:t>fakamoʻui</a:t>
            </a:r>
            <a:r>
              <a:rPr lang="en-NZ" b="1" dirty="0">
                <a:solidFill>
                  <a:prstClr val="black"/>
                </a:solidFill>
              </a:rPr>
              <a:t>, ka </a:t>
            </a:r>
            <a:r>
              <a:rPr lang="en-NZ" b="1" dirty="0" err="1">
                <a:solidFill>
                  <a:prstClr val="black"/>
                </a:solidFill>
              </a:rPr>
              <a:t>naʻe</a:t>
            </a:r>
            <a:r>
              <a:rPr lang="en-NZ" b="1" dirty="0">
                <a:solidFill>
                  <a:prstClr val="black"/>
                </a:solidFill>
              </a:rPr>
              <a:t> </a:t>
            </a:r>
            <a:r>
              <a:rPr lang="en-NZ" b="1" dirty="0" err="1">
                <a:solidFill>
                  <a:prstClr val="black"/>
                </a:solidFill>
              </a:rPr>
              <a:t>ʻikai</a:t>
            </a:r>
            <a:r>
              <a:rPr lang="en-NZ" b="1" dirty="0">
                <a:solidFill>
                  <a:prstClr val="black"/>
                </a:solidFill>
              </a:rPr>
              <a:t> </a:t>
            </a:r>
            <a:r>
              <a:rPr lang="en-NZ" b="1" dirty="0" err="1">
                <a:solidFill>
                  <a:prstClr val="black"/>
                </a:solidFill>
              </a:rPr>
              <a:t>ke</a:t>
            </a:r>
            <a:r>
              <a:rPr lang="en-NZ" b="1" dirty="0">
                <a:solidFill>
                  <a:prstClr val="black"/>
                </a:solidFill>
              </a:rPr>
              <a:t> </a:t>
            </a:r>
            <a:r>
              <a:rPr lang="en-NZ" b="1" dirty="0" err="1">
                <a:solidFill>
                  <a:prstClr val="black"/>
                </a:solidFill>
              </a:rPr>
              <a:t>taʻofi</a:t>
            </a:r>
            <a:r>
              <a:rPr lang="en-NZ" b="1" dirty="0">
                <a:solidFill>
                  <a:prstClr val="black"/>
                </a:solidFill>
              </a:rPr>
              <a:t> </a:t>
            </a:r>
            <a:r>
              <a:rPr lang="en-NZ" b="1" dirty="0" err="1">
                <a:solidFill>
                  <a:prstClr val="black"/>
                </a:solidFill>
              </a:rPr>
              <a:t>ʻa</a:t>
            </a:r>
            <a:r>
              <a:rPr lang="en-NZ" b="1" dirty="0">
                <a:solidFill>
                  <a:prstClr val="black"/>
                </a:solidFill>
              </a:rPr>
              <a:t> </a:t>
            </a:r>
            <a:r>
              <a:rPr lang="en-NZ" b="1" dirty="0" err="1">
                <a:solidFill>
                  <a:prstClr val="black"/>
                </a:solidFill>
              </a:rPr>
              <a:t>Netapi</a:t>
            </a:r>
            <a:r>
              <a:rPr lang="en-NZ" b="1" dirty="0">
                <a:solidFill>
                  <a:prstClr val="black"/>
                </a:solidFill>
              </a:rPr>
              <a:t>, pe </a:t>
            </a:r>
            <a:r>
              <a:rPr lang="en-NZ" b="1" dirty="0" err="1">
                <a:solidFill>
                  <a:prstClr val="black"/>
                </a:solidFill>
              </a:rPr>
              <a:t>ʻApiu</a:t>
            </a:r>
            <a:r>
              <a:rPr lang="en-NZ" b="1" dirty="0">
                <a:solidFill>
                  <a:prstClr val="black"/>
                </a:solidFill>
              </a:rPr>
              <a:t>, pe </a:t>
            </a:r>
            <a:r>
              <a:rPr lang="en-NZ" b="1" dirty="0" err="1">
                <a:solidFill>
                  <a:prstClr val="black"/>
                </a:solidFill>
              </a:rPr>
              <a:t>Siutasi</a:t>
            </a:r>
            <a:r>
              <a:rPr lang="en-NZ" b="1" dirty="0">
                <a:solidFill>
                  <a:prstClr val="black"/>
                </a:solidFill>
              </a:rPr>
              <a:t> </a:t>
            </a:r>
            <a:r>
              <a:rPr lang="en-NZ" b="1" dirty="0" err="1">
                <a:solidFill>
                  <a:prstClr val="black"/>
                </a:solidFill>
              </a:rPr>
              <a:t>mei</a:t>
            </a:r>
            <a:r>
              <a:rPr lang="en-NZ" b="1" dirty="0">
                <a:solidFill>
                  <a:prstClr val="black"/>
                </a:solidFill>
              </a:rPr>
              <a:t> he "</a:t>
            </a:r>
            <a:r>
              <a:rPr lang="en-NZ" b="1" dirty="0" err="1">
                <a:solidFill>
                  <a:prstClr val="black"/>
                </a:solidFill>
              </a:rPr>
              <a:t>maʻu</a:t>
            </a:r>
            <a:r>
              <a:rPr lang="en-NZ" b="1" dirty="0">
                <a:solidFill>
                  <a:prstClr val="black"/>
                </a:solidFill>
              </a:rPr>
              <a:t> </a:t>
            </a:r>
            <a:r>
              <a:rPr lang="en-NZ" b="1" dirty="0" err="1">
                <a:solidFill>
                  <a:prstClr val="black"/>
                </a:solidFill>
              </a:rPr>
              <a:t>meʻatokoni</a:t>
            </a:r>
            <a:r>
              <a:rPr lang="en-NZ" b="1" dirty="0">
                <a:solidFill>
                  <a:prstClr val="black"/>
                </a:solidFill>
              </a:rPr>
              <a:t> </a:t>
            </a:r>
            <a:r>
              <a:rPr lang="en-NZ" b="1" dirty="0" err="1">
                <a:solidFill>
                  <a:prstClr val="black"/>
                </a:solidFill>
              </a:rPr>
              <a:t>ʻo</a:t>
            </a:r>
            <a:r>
              <a:rPr lang="en-NZ" b="1" dirty="0">
                <a:solidFill>
                  <a:prstClr val="black"/>
                </a:solidFill>
              </a:rPr>
              <a:t> e </a:t>
            </a:r>
            <a:r>
              <a:rPr lang="en-NZ" b="1" dirty="0" err="1">
                <a:solidFill>
                  <a:prstClr val="black"/>
                </a:solidFill>
              </a:rPr>
              <a:t>fuakava</a:t>
            </a:r>
            <a:r>
              <a:rPr lang="en-NZ" b="1" dirty="0">
                <a:solidFill>
                  <a:prstClr val="black"/>
                </a:solidFill>
              </a:rPr>
              <a:t>" ko </a:t>
            </a:r>
            <a:r>
              <a:rPr lang="en-NZ" b="1" dirty="0" err="1">
                <a:solidFill>
                  <a:prstClr val="black"/>
                </a:solidFill>
              </a:rPr>
              <a:t>ʻeni</a:t>
            </a:r>
            <a:r>
              <a:rPr lang="en-NZ"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KO E SIPINGA</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17141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en-NZ"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KO E </a:t>
            </a:r>
            <a:r>
              <a:rPr lang="en-NZ" sz="4400" b="1" dirty="0" err="1">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TAUMUʻA</a:t>
            </a:r>
            <a:r>
              <a:rPr lang="en-NZ"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 </a:t>
            </a:r>
            <a:r>
              <a:rPr lang="en-NZ" sz="4400" b="1" dirty="0" err="1">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ʻO</a:t>
            </a:r>
            <a:r>
              <a:rPr lang="en-NZ"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 E SIPINGA</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399194"/>
            <a:ext cx="10015992" cy="584775"/>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Pea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tuku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nau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ngaohi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kiate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au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ʻae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Potu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Toputapu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koeʻuhi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u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nofo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ʻiate</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kinautolu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(‘Ekesotosi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16528" y="967496"/>
            <a:ext cx="7402534" cy="646331"/>
          </a:xfrm>
          <a:prstGeom prst="rect">
            <a:avLst/>
          </a:prstGeom>
          <a:noFill/>
        </p:spPr>
        <p:txBody>
          <a:bodyPr wrap="square" rtlCol="0">
            <a:spAutoFit/>
          </a:bodyPr>
          <a:lstStyle/>
          <a:p>
            <a:pPr lvl="0">
              <a:spcBef>
                <a:spcPts val="600"/>
              </a:spcBef>
              <a:defRPr/>
            </a:pPr>
            <a:r>
              <a:rPr lang="en-NZ" b="1" dirty="0" err="1">
                <a:solidFill>
                  <a:prstClr val="white"/>
                </a:solidFill>
                <a:effectLst>
                  <a:glow rad="88900">
                    <a:srgbClr val="041D57"/>
                  </a:glow>
                  <a:outerShdw blurRad="38100" dist="38100" dir="2700000" algn="tl">
                    <a:srgbClr val="000000">
                      <a:alpha val="43137"/>
                    </a:srgbClr>
                  </a:outerShdw>
                </a:effectLst>
              </a:rPr>
              <a:t>Naʻe</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fakapapauʻi</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ʻe</a:t>
            </a:r>
            <a:r>
              <a:rPr lang="en-NZ" b="1" dirty="0">
                <a:solidFill>
                  <a:prstClr val="white"/>
                </a:solidFill>
                <a:effectLst>
                  <a:glow rad="88900">
                    <a:srgbClr val="041D57"/>
                  </a:glow>
                  <a:outerShdw blurRad="38100" dist="38100" dir="2700000" algn="tl">
                    <a:srgbClr val="000000">
                      <a:alpha val="43137"/>
                    </a:srgbClr>
                  </a:outerShdw>
                </a:effectLst>
              </a:rPr>
              <a:t> he </a:t>
            </a:r>
            <a:r>
              <a:rPr lang="en-NZ" b="1" dirty="0" err="1">
                <a:solidFill>
                  <a:prstClr val="white"/>
                </a:solidFill>
                <a:effectLst>
                  <a:glow rad="88900">
                    <a:srgbClr val="041D57"/>
                  </a:glow>
                  <a:outerShdw blurRad="38100" dist="38100" dir="2700000" algn="tl">
                    <a:srgbClr val="000000">
                      <a:alpha val="43137"/>
                    </a:srgbClr>
                  </a:outerShdw>
                </a:effectLst>
              </a:rPr>
              <a:t>ʻOtua</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ke</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ʻalu</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ʻo</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nofo</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ʻi</a:t>
            </a:r>
            <a:r>
              <a:rPr lang="en-NZ" b="1" dirty="0">
                <a:solidFill>
                  <a:prstClr val="white"/>
                </a:solidFill>
                <a:effectLst>
                  <a:glow rad="88900">
                    <a:srgbClr val="041D57"/>
                  </a:glow>
                  <a:outerShdw blurRad="38100" dist="38100" dir="2700000" algn="tl">
                    <a:srgbClr val="000000">
                      <a:alpha val="43137"/>
                    </a:srgbClr>
                  </a:outerShdw>
                </a:effectLst>
              </a:rPr>
              <a:t> he </a:t>
            </a:r>
            <a:r>
              <a:rPr lang="en-NZ" b="1" dirty="0" err="1">
                <a:solidFill>
                  <a:prstClr val="white"/>
                </a:solidFill>
                <a:effectLst>
                  <a:glow rad="88900">
                    <a:srgbClr val="041D57"/>
                  </a:glow>
                  <a:outerShdw blurRad="38100" dist="38100" dir="2700000" algn="tl">
                    <a:srgbClr val="000000">
                      <a:alpha val="43137"/>
                    </a:srgbClr>
                  </a:outerShdw>
                </a:effectLst>
              </a:rPr>
              <a:t>lotolotonga</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ʻo</a:t>
            </a:r>
            <a:r>
              <a:rPr lang="en-NZ" b="1" dirty="0">
                <a:solidFill>
                  <a:prstClr val="white"/>
                </a:solidFill>
                <a:effectLst>
                  <a:glow rad="88900">
                    <a:srgbClr val="041D57"/>
                  </a:glow>
                  <a:outerShdw blurRad="38100" dist="38100" dir="2700000" algn="tl">
                    <a:srgbClr val="000000">
                      <a:alpha val="43137"/>
                    </a:srgbClr>
                  </a:outerShdw>
                </a:effectLst>
              </a:rPr>
              <a:t> e </a:t>
            </a:r>
            <a:r>
              <a:rPr lang="en-NZ" b="1" dirty="0" err="1">
                <a:solidFill>
                  <a:prstClr val="white"/>
                </a:solidFill>
                <a:effectLst>
                  <a:glow rad="88900">
                    <a:srgbClr val="041D57"/>
                  </a:glow>
                  <a:outerShdw blurRad="38100" dist="38100" dir="2700000" algn="tl">
                    <a:srgbClr val="000000">
                      <a:alpha val="43137"/>
                    </a:srgbClr>
                  </a:outerShdw>
                </a:effectLst>
              </a:rPr>
              <a:t>kakai</a:t>
            </a:r>
            <a:r>
              <a:rPr lang="en-NZ" b="1" dirty="0">
                <a:solidFill>
                  <a:prstClr val="white"/>
                </a:solidFill>
                <a:effectLst>
                  <a:glow rad="88900">
                    <a:srgbClr val="041D57"/>
                  </a:glow>
                  <a:outerShdw blurRad="38100" dist="38100" dir="2700000" algn="tl">
                    <a:srgbClr val="000000">
                      <a:alpha val="43137"/>
                    </a:srgbClr>
                  </a:outerShdw>
                </a:effectLst>
              </a:rPr>
              <a:t> ko ha </a:t>
            </a:r>
            <a:r>
              <a:rPr lang="en-NZ" b="1" dirty="0" err="1">
                <a:solidFill>
                  <a:prstClr val="white"/>
                </a:solidFill>
                <a:effectLst>
                  <a:glow rad="88900">
                    <a:srgbClr val="041D57"/>
                  </a:glow>
                  <a:outerShdw blurRad="38100" dist="38100" dir="2700000" algn="tl">
                    <a:srgbClr val="000000">
                      <a:alpha val="43137"/>
                    </a:srgbClr>
                  </a:outerShdw>
                </a:effectLst>
              </a:rPr>
              <a:t>fakapapauʻi</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te</a:t>
            </a:r>
            <a:r>
              <a:rPr lang="en-NZ" b="1" dirty="0">
                <a:solidFill>
                  <a:prstClr val="white"/>
                </a:solidFill>
                <a:effectLst>
                  <a:glow rad="88900">
                    <a:srgbClr val="041D57"/>
                  </a:glow>
                  <a:outerShdw blurRad="38100" dist="38100" dir="2700000" algn="tl">
                    <a:srgbClr val="000000">
                      <a:alpha val="43137"/>
                    </a:srgbClr>
                  </a:outerShdw>
                </a:effectLst>
              </a:rPr>
              <a:t> ne </a:t>
            </a:r>
            <a:r>
              <a:rPr lang="en-NZ" b="1" dirty="0" err="1">
                <a:solidFill>
                  <a:prstClr val="white"/>
                </a:solidFill>
                <a:effectLst>
                  <a:glow rad="88900">
                    <a:srgbClr val="041D57"/>
                  </a:glow>
                  <a:outerShdw blurRad="38100" dist="38100" dir="2700000" algn="tl">
                    <a:srgbClr val="000000">
                      <a:alpha val="43137"/>
                    </a:srgbClr>
                  </a:outerShdw>
                </a:effectLst>
              </a:rPr>
              <a:t>fakahoko</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ʻene</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konga</a:t>
            </a:r>
            <a:r>
              <a:rPr lang="en-NZ" b="1" dirty="0">
                <a:solidFill>
                  <a:prstClr val="white"/>
                </a:solidFill>
                <a:effectLst>
                  <a:glow rad="88900">
                    <a:srgbClr val="041D57"/>
                  </a:glow>
                  <a:outerShdw blurRad="38100" dist="38100" dir="2700000" algn="tl">
                    <a:srgbClr val="000000">
                      <a:alpha val="43137"/>
                    </a:srgbClr>
                  </a:outerShdw>
                </a:effectLst>
              </a:rPr>
              <a:t> </a:t>
            </a:r>
            <a:r>
              <a:rPr lang="en-NZ" b="1" dirty="0" err="1">
                <a:solidFill>
                  <a:prstClr val="white"/>
                </a:solidFill>
                <a:effectLst>
                  <a:glow rad="88900">
                    <a:srgbClr val="041D57"/>
                  </a:glow>
                  <a:outerShdw blurRad="38100" dist="38100" dir="2700000" algn="tl">
                    <a:srgbClr val="000000">
                      <a:alpha val="43137"/>
                    </a:srgbClr>
                  </a:outerShdw>
                </a:effectLst>
              </a:rPr>
              <a:t>ʻo</a:t>
            </a:r>
            <a:r>
              <a:rPr lang="en-NZ" b="1" dirty="0">
                <a:solidFill>
                  <a:prstClr val="white"/>
                </a:solidFill>
                <a:effectLst>
                  <a:glow rad="88900">
                    <a:srgbClr val="041D57"/>
                  </a:glow>
                  <a:outerShdw blurRad="38100" dist="38100" dir="2700000" algn="tl">
                    <a:srgbClr val="000000">
                      <a:alpha val="43137"/>
                    </a:srgbClr>
                  </a:outerShdw>
                </a:effectLst>
              </a:rPr>
              <a:t> e </a:t>
            </a:r>
            <a:r>
              <a:rPr lang="en-NZ" b="1" dirty="0" err="1">
                <a:solidFill>
                  <a:prstClr val="white"/>
                </a:solidFill>
                <a:effectLst>
                  <a:glow rad="88900">
                    <a:srgbClr val="041D57"/>
                  </a:glow>
                  <a:outerShdw blurRad="38100" dist="38100" dir="2700000" algn="tl">
                    <a:srgbClr val="000000">
                      <a:alpha val="43137"/>
                    </a:srgbClr>
                  </a:outerShdw>
                </a:effectLst>
              </a:rPr>
              <a:t>fuakava</a:t>
            </a:r>
            <a:r>
              <a:rPr lang="en-NZ" b="1" dirty="0">
                <a:solidFill>
                  <a:prstClr val="white"/>
                </a:solidFill>
                <a:effectLst>
                  <a:glow rad="88900">
                    <a:srgbClr val="041D57"/>
                  </a:glow>
                  <a:outerShdw blurRad="38100" dist="38100" dir="2700000" algn="tl">
                    <a:srgbClr val="000000">
                      <a:alpha val="43137"/>
                    </a:srgbClr>
                  </a:outerShdw>
                </a:effectLst>
              </a:rPr>
              <a:t>.</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0" y="3285987"/>
            <a:ext cx="6210256" cy="1631216"/>
          </a:xfrm>
          <a:prstGeom prst="rect">
            <a:avLst/>
          </a:prstGeom>
          <a:noFill/>
        </p:spPr>
        <p:txBody>
          <a:bodyPr wrap="square">
            <a:spAutoFit/>
          </a:bodyPr>
          <a:lstStyle/>
          <a:p>
            <a:pPr lvl="0">
              <a:spcBef>
                <a:spcPts val="600"/>
              </a:spcBef>
              <a:defRPr/>
            </a:pP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fakaʻaliʻali</a:t>
            </a:r>
            <a:r>
              <a:rPr lang="en-NZ" sz="2000" b="1" dirty="0">
                <a:solidFill>
                  <a:prstClr val="white"/>
                </a:solidFill>
                <a:effectLst>
                  <a:glow rad="88900">
                    <a:srgbClr val="041D57"/>
                  </a:glow>
                  <a:outerShdw blurRad="38100" dist="38100" dir="2700000" algn="tl">
                    <a:srgbClr val="000000">
                      <a:alpha val="43137"/>
                    </a:srgbClr>
                  </a:outerShdw>
                </a:effectLst>
              </a:rPr>
              <a:t> kia </a:t>
            </a:r>
            <a:r>
              <a:rPr lang="en-NZ" sz="2000" b="1" dirty="0" err="1">
                <a:solidFill>
                  <a:prstClr val="white"/>
                </a:solidFill>
                <a:effectLst>
                  <a:glow rad="88900">
                    <a:srgbClr val="041D57"/>
                  </a:glow>
                  <a:outerShdw blurRad="38100" dist="38100" dir="2700000" algn="tl">
                    <a:srgbClr val="000000">
                      <a:alpha val="43137"/>
                    </a:srgbClr>
                  </a:outerShdw>
                </a:effectLst>
              </a:rPr>
              <a:t>Mōsese</a:t>
            </a:r>
            <a:r>
              <a:rPr lang="en-NZ" sz="2000" b="1" dirty="0">
                <a:solidFill>
                  <a:prstClr val="white"/>
                </a:solidFill>
                <a:effectLst>
                  <a:glow rad="88900">
                    <a:srgbClr val="041D57"/>
                  </a:glow>
                  <a:outerShdw blurRad="38100" dist="38100" dir="2700000" algn="tl">
                    <a:srgbClr val="000000">
                      <a:alpha val="43137"/>
                    </a:srgbClr>
                  </a:outerShdw>
                </a:effectLst>
              </a:rPr>
              <a:t> ʻ a e </a:t>
            </a:r>
            <a:r>
              <a:rPr lang="en-NZ" sz="2000" b="1" dirty="0" err="1">
                <a:solidFill>
                  <a:prstClr val="white"/>
                </a:solidFill>
                <a:effectLst>
                  <a:glow rad="88900">
                    <a:srgbClr val="041D57"/>
                  </a:glow>
                  <a:outerShdw blurRad="38100" dist="38100" dir="2700000" algn="tl">
                    <a:srgbClr val="000000">
                      <a:alpha val="43137"/>
                    </a:srgbClr>
                  </a:outerShdw>
                </a:effectLst>
              </a:rPr>
              <a:t>faʻifaʻitakiʻangá</a:t>
            </a:r>
            <a:r>
              <a:rPr lang="en-NZ" sz="2000" b="1" dirty="0">
                <a:solidFill>
                  <a:prstClr val="white"/>
                </a:solidFill>
                <a:effectLst>
                  <a:glow rad="88900">
                    <a:srgbClr val="041D57"/>
                  </a:glow>
                  <a:outerShdw blurRad="38100" dist="38100" dir="2700000" algn="tl">
                    <a:srgbClr val="000000">
                      <a:alpha val="43137"/>
                    </a:srgbClr>
                  </a:outerShdw>
                </a:effectLst>
              </a:rPr>
              <a:t> pea ʻ </a:t>
            </a:r>
            <a:r>
              <a:rPr lang="en-NZ" sz="2000" b="1" dirty="0" err="1">
                <a:solidFill>
                  <a:prstClr val="white"/>
                </a:solidFill>
                <a:effectLst>
                  <a:glow rad="88900">
                    <a:srgbClr val="041D57"/>
                  </a:glow>
                  <a:outerShdw blurRad="38100" dist="38100" dir="2700000" algn="tl">
                    <a:srgbClr val="000000">
                      <a:alpha val="43137"/>
                    </a:srgbClr>
                  </a:outerShdw>
                </a:effectLst>
              </a:rPr>
              <a:t>oange</a:t>
            </a:r>
            <a:r>
              <a:rPr lang="en-NZ" sz="2000" b="1" dirty="0">
                <a:solidFill>
                  <a:prstClr val="white"/>
                </a:solidFill>
                <a:effectLst>
                  <a:glow rad="88900">
                    <a:srgbClr val="041D57"/>
                  </a:glow>
                  <a:outerShdw blurRad="38100" dist="38100" dir="2700000" algn="tl">
                    <a:srgbClr val="000000">
                      <a:alpha val="43137"/>
                    </a:srgbClr>
                  </a:outerShdw>
                </a:effectLst>
              </a:rPr>
              <a:t> ki ai ʻ a e </a:t>
            </a:r>
            <a:r>
              <a:rPr lang="en-NZ" sz="2000" b="1" dirty="0" err="1">
                <a:solidFill>
                  <a:prstClr val="white"/>
                </a:solidFill>
                <a:effectLst>
                  <a:glow rad="88900">
                    <a:srgbClr val="041D57"/>
                  </a:glow>
                  <a:outerShdw blurRad="38100" dist="38100" dir="2700000" algn="tl">
                    <a:srgbClr val="000000">
                      <a:alpha val="43137"/>
                    </a:srgbClr>
                  </a:outerShdw>
                </a:effectLst>
              </a:rPr>
              <a:t>ngaahi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fakahinohino</a:t>
            </a:r>
            <a:r>
              <a:rPr lang="en-NZ" sz="2000" b="1" dirty="0">
                <a:solidFill>
                  <a:prstClr val="white"/>
                </a:solidFill>
                <a:effectLst>
                  <a:glow rad="88900">
                    <a:srgbClr val="041D57"/>
                  </a:glow>
                  <a:outerShdw blurRad="38100" dist="38100" dir="2700000" algn="tl">
                    <a:srgbClr val="000000">
                      <a:alpha val="43137"/>
                    </a:srgbClr>
                  </a:outerShdw>
                </a:effectLst>
              </a:rPr>
              <a:t> pau ki </a:t>
            </a:r>
            <a:r>
              <a:rPr lang="en-NZ" sz="2000" b="1" dirty="0" err="1">
                <a:solidFill>
                  <a:prstClr val="white"/>
                </a:solidFill>
                <a:effectLst>
                  <a:glow rad="88900">
                    <a:srgbClr val="041D57"/>
                  </a:glow>
                  <a:outerShdw blurRad="38100" dist="38100" dir="2700000" algn="tl">
                    <a:srgbClr val="000000">
                      <a:alpha val="43137"/>
                    </a:srgbClr>
                  </a:outerShdw>
                </a:effectLst>
              </a:rPr>
              <a:t>hono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faʻu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kole</a:t>
            </a:r>
            <a:r>
              <a:rPr lang="en-NZ" sz="2000" b="1" dirty="0">
                <a:solidFill>
                  <a:prstClr val="white"/>
                </a:solidFill>
                <a:effectLst>
                  <a:glow rad="88900">
                    <a:srgbClr val="041D57"/>
                  </a:glow>
                  <a:outerShdw blurRad="38100" dist="38100" dir="2700000" algn="tl">
                    <a:srgbClr val="000000">
                      <a:alpha val="43137"/>
                    </a:srgbClr>
                  </a:outerShdw>
                </a:effectLst>
              </a:rPr>
              <a:t> ki he </a:t>
            </a:r>
            <a:r>
              <a:rPr lang="en-NZ" sz="2000" b="1" dirty="0" err="1">
                <a:solidFill>
                  <a:prstClr val="white"/>
                </a:solidFill>
                <a:effectLst>
                  <a:glow rad="88900">
                    <a:srgbClr val="041D57"/>
                  </a:glow>
                  <a:outerShdw blurRad="38100" dist="38100" dir="2700000" algn="tl">
                    <a:srgbClr val="000000">
                      <a:alpha val="43137"/>
                    </a:srgbClr>
                  </a:outerShdw>
                </a:effectLst>
              </a:rPr>
              <a:t>kakai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tokoni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he </a:t>
            </a:r>
            <a:r>
              <a:rPr lang="en-NZ" sz="2000" b="1" dirty="0" err="1">
                <a:solidFill>
                  <a:prstClr val="white"/>
                </a:solidFill>
                <a:effectLst>
                  <a:glow rad="88900">
                    <a:srgbClr val="041D57"/>
                  </a:glow>
                  <a:outerShdw blurRad="38100" dist="38100" dir="2700000" algn="tl">
                    <a:srgbClr val="000000">
                      <a:alpha val="43137"/>
                    </a:srgbClr>
                  </a:outerShdw>
                </a:effectLst>
              </a:rPr>
              <a:t>ngaahi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naunau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fie </a:t>
            </a:r>
            <a:r>
              <a:rPr lang="en-NZ" sz="2000" b="1" dirty="0" err="1">
                <a:solidFill>
                  <a:prstClr val="white"/>
                </a:solidFill>
                <a:effectLst>
                  <a:glow rad="88900">
                    <a:srgbClr val="041D57"/>
                  </a:glow>
                  <a:outerShdw blurRad="38100" dist="38100" dir="2700000" algn="tl">
                    <a:srgbClr val="000000">
                      <a:alpha val="43137"/>
                    </a:srgbClr>
                  </a:outerShdw>
                </a:effectLst>
              </a:rPr>
              <a:t>maʻu</a:t>
            </a:r>
            <a:br>
              <a:rPr lang="en-NZ" sz="2000" b="1" dirty="0">
                <a:solidFill>
                  <a:prstClr val="white"/>
                </a:solidFill>
                <a:effectLst>
                  <a:glow rad="88900">
                    <a:srgbClr val="041D57"/>
                  </a:glow>
                  <a:outerShdw blurRad="38100" dist="38100" dir="2700000" algn="tl">
                    <a:srgbClr val="000000">
                      <a:alpha val="43137"/>
                    </a:srgbClr>
                  </a:outerShdw>
                </a:effectLst>
              </a:rPr>
            </a:br>
            <a:r>
              <a:rPr lang="en-NZ" sz="2000" b="1" dirty="0">
                <a:solidFill>
                  <a:prstClr val="white"/>
                </a:solidFill>
                <a:effectLst>
                  <a:glow rad="88900">
                    <a:srgbClr val="041D57"/>
                  </a:glow>
                  <a:outerShdw blurRad="38100" dist="38100" dir="2700000" algn="tl">
                    <a:srgbClr val="000000">
                      <a:alpha val="43137"/>
                    </a:srgbClr>
                  </a:outerShdw>
                </a:effectLst>
              </a:rPr>
              <a:t>(</a:t>
            </a:r>
            <a:r>
              <a:rPr lang="en-NZ" sz="2000" b="1" dirty="0" err="1">
                <a:solidFill>
                  <a:prstClr val="white"/>
                </a:solidFill>
                <a:effectLst>
                  <a:glow rad="88900">
                    <a:srgbClr val="041D57"/>
                  </a:glow>
                  <a:outerShdw blurRad="38100" dist="38100" dir="2700000" algn="tl">
                    <a:srgbClr val="000000">
                      <a:alpha val="43137"/>
                    </a:srgbClr>
                  </a:outerShdw>
                </a:effectLst>
              </a:rPr>
              <a:t>ʻEkesotosi</a:t>
            </a:r>
            <a:r>
              <a:rPr lang="en-NZ" sz="2000" b="1" dirty="0">
                <a:solidFill>
                  <a:prstClr val="white"/>
                </a:solidFill>
                <a:effectLst>
                  <a:glow rad="88900">
                    <a:srgbClr val="041D57"/>
                  </a:glow>
                  <a:outerShdw blurRad="38100" dist="38100" dir="2700000" algn="tl">
                    <a:srgbClr val="000000">
                      <a:alpha val="43137"/>
                    </a:srgbClr>
                  </a:outerShdw>
                </a:effectLst>
              </a:rPr>
              <a:t>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60649" y="5436302"/>
            <a:ext cx="5717905" cy="1323439"/>
          </a:xfrm>
          <a:prstGeom prst="rect">
            <a:avLst/>
          </a:prstGeom>
          <a:noFill/>
        </p:spPr>
        <p:txBody>
          <a:bodyPr wrap="square">
            <a:spAutoFit/>
          </a:bodyPr>
          <a:lstStyle/>
          <a:p>
            <a:pPr lvl="0">
              <a:spcBef>
                <a:spcPts val="600"/>
              </a:spcBef>
              <a:defRPr/>
            </a:pP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he </a:t>
            </a:r>
            <a:r>
              <a:rPr lang="en-NZ" sz="2000" b="1" dirty="0" err="1">
                <a:solidFill>
                  <a:prstClr val="white"/>
                </a:solidFill>
                <a:effectLst>
                  <a:glow rad="88900">
                    <a:srgbClr val="041D57"/>
                  </a:glow>
                  <a:outerShdw blurRad="38100" dist="38100" dir="2700000" algn="tl">
                    <a:srgbClr val="000000">
                      <a:alpha val="43137"/>
                    </a:srgbClr>
                  </a:outerShdw>
                </a:effectLst>
              </a:rPr>
              <a:t>taimi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hu ai ha </a:t>
            </a:r>
            <a:r>
              <a:rPr lang="en-NZ" sz="2000" b="1" dirty="0" err="1">
                <a:solidFill>
                  <a:prstClr val="white"/>
                </a:solidFill>
                <a:effectLst>
                  <a:glow rad="88900">
                    <a:srgbClr val="041D57"/>
                  </a:glow>
                  <a:outerShdw blurRad="38100" dist="38100" dir="2700000" algn="tl">
                    <a:srgbClr val="000000">
                      <a:alpha val="43137"/>
                    </a:srgbClr>
                  </a:outerShdw>
                </a:effectLst>
              </a:rPr>
              <a:t>ʻIsileli</a:t>
            </a:r>
            <a:r>
              <a:rPr lang="en-NZ" sz="2000" b="1" dirty="0">
                <a:solidFill>
                  <a:prstClr val="white"/>
                </a:solidFill>
                <a:effectLst>
                  <a:glow rad="88900">
                    <a:srgbClr val="041D57"/>
                  </a:glow>
                  <a:outerShdw blurRad="38100" dist="38100" dir="2700000" algn="tl">
                    <a:srgbClr val="000000">
                      <a:alpha val="43137"/>
                    </a:srgbClr>
                  </a:outerShdw>
                </a:effectLst>
              </a:rPr>
              <a:t> ki he </a:t>
            </a:r>
            <a:r>
              <a:rPr lang="en-NZ" sz="2000" b="1" dirty="0" err="1">
                <a:solidFill>
                  <a:prstClr val="white"/>
                </a:solidFill>
                <a:effectLst>
                  <a:glow rad="88900">
                    <a:srgbClr val="041D57"/>
                  </a:glow>
                  <a:outerShdw blurRad="38100" dist="38100" dir="2700000" algn="tl">
                    <a:srgbClr val="000000">
                      <a:alpha val="43137"/>
                    </a:srgbClr>
                  </a:outerShdw>
                </a:effectLst>
              </a:rPr>
              <a:t>potu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toputapu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naʻa</a:t>
            </a:r>
            <a:r>
              <a:rPr lang="en-NZ" sz="2000" b="1" dirty="0">
                <a:solidFill>
                  <a:prstClr val="white"/>
                </a:solidFill>
                <a:effectLst>
                  <a:glow rad="88900">
                    <a:srgbClr val="041D57"/>
                  </a:glow>
                  <a:outerShdw blurRad="38100" dist="38100" dir="2700000" algn="tl">
                    <a:srgbClr val="000000">
                      <a:alpha val="43137"/>
                    </a:srgbClr>
                  </a:outerShdw>
                </a:effectLst>
              </a:rPr>
              <a:t> ne hu ki he </a:t>
            </a:r>
            <a:r>
              <a:rPr lang="en-NZ" sz="2000" b="1" dirty="0" err="1">
                <a:solidFill>
                  <a:prstClr val="white"/>
                </a:solidFill>
                <a:effectLst>
                  <a:glow rad="88900">
                    <a:srgbClr val="041D57"/>
                  </a:glow>
                  <a:outerShdw blurRad="38100" dist="38100" dir="2700000" algn="tl">
                    <a:srgbClr val="000000">
                      <a:alpha val="43137"/>
                    </a:srgbClr>
                  </a:outerShdw>
                </a:effectLst>
              </a:rPr>
              <a:t>ʻao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ʻo</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ʻOtua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kae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ʻoua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kuo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mavaeua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veili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he </a:t>
            </a:r>
            <a:r>
              <a:rPr lang="en-NZ" sz="2000" b="1" dirty="0" err="1">
                <a:solidFill>
                  <a:prstClr val="white"/>
                </a:solidFill>
                <a:effectLst>
                  <a:glow rad="88900">
                    <a:srgbClr val="041D57"/>
                  </a:glow>
                  <a:outerShdw blurRad="38100" dist="38100" dir="2700000" algn="tl">
                    <a:srgbClr val="000000">
                      <a:alpha val="43137"/>
                    </a:srgbClr>
                  </a:outerShdw>
                </a:effectLst>
              </a:rPr>
              <a:t>taimi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pekia</a:t>
            </a:r>
            <a:r>
              <a:rPr lang="en-NZ" sz="2000" b="1" dirty="0">
                <a:solidFill>
                  <a:prstClr val="white"/>
                </a:solidFill>
                <a:effectLst>
                  <a:glow rad="88900">
                    <a:srgbClr val="041D57"/>
                  </a:glow>
                  <a:outerShdw blurRad="38100" dist="38100" dir="2700000" algn="tl">
                    <a:srgbClr val="000000">
                      <a:alpha val="43137"/>
                    </a:srgbClr>
                  </a:outerShdw>
                </a:effectLst>
              </a:rPr>
              <a:t> ai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Sisuu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67590"/>
            <a:ext cx="8783194" cy="707886"/>
          </a:xfrm>
          <a:prstGeom prst="rect">
            <a:avLst/>
          </a:prstGeom>
          <a:noFill/>
        </p:spPr>
        <p:txBody>
          <a:bodyPr wrap="square">
            <a:spAutoFit/>
          </a:bodyPr>
          <a:lstStyle/>
          <a:p>
            <a:pPr lvl="0">
              <a:spcBef>
                <a:spcPts val="600"/>
              </a:spcBef>
              <a:defRPr/>
            </a:pPr>
            <a:r>
              <a:rPr lang="en-NZ" sz="2000" b="1" dirty="0">
                <a:solidFill>
                  <a:prstClr val="white"/>
                </a:solidFill>
                <a:effectLst>
                  <a:glow rad="88900">
                    <a:srgbClr val="041D57"/>
                  </a:glow>
                  <a:outerShdw blurRad="38100" dist="38100" dir="2700000" algn="tl">
                    <a:srgbClr val="000000">
                      <a:alpha val="43137"/>
                    </a:srgbClr>
                  </a:outerShdw>
                </a:effectLst>
              </a:rPr>
              <a:t>Ko e </a:t>
            </a:r>
            <a:r>
              <a:rPr lang="en-NZ" sz="2000" b="1" dirty="0" err="1">
                <a:solidFill>
                  <a:prstClr val="white"/>
                </a:solidFill>
                <a:effectLst>
                  <a:glow rad="88900">
                    <a:srgbClr val="041D57"/>
                  </a:glow>
                  <a:outerShdw blurRad="38100" dist="38100" dir="2700000" algn="tl">
                    <a:srgbClr val="000000">
                      <a:alpha val="43137"/>
                    </a:srgbClr>
                  </a:outerShdw>
                </a:effectLst>
              </a:rPr>
              <a:t>potu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toputapu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mo</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temipale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langa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ʻe</a:t>
            </a:r>
            <a:r>
              <a:rPr lang="en-NZ" sz="2000" b="1" dirty="0">
                <a:solidFill>
                  <a:prstClr val="white"/>
                </a:solidFill>
                <a:effectLst>
                  <a:glow rad="88900">
                    <a:srgbClr val="041D57"/>
                  </a:glow>
                  <a:outerShdw blurRad="38100" dist="38100" dir="2700000" algn="tl">
                    <a:srgbClr val="000000">
                      <a:alpha val="43137"/>
                    </a:srgbClr>
                  </a:outerShdw>
                </a:effectLst>
              </a:rPr>
              <a:t> Solomone ko ha </a:t>
            </a:r>
            <a:r>
              <a:rPr lang="en-NZ" sz="2000" b="1" dirty="0" err="1">
                <a:solidFill>
                  <a:prstClr val="white"/>
                </a:solidFill>
                <a:effectLst>
                  <a:glow rad="88900">
                    <a:srgbClr val="041D57"/>
                  </a:glow>
                  <a:outerShdw blurRad="38100" dist="38100" dir="2700000" algn="tl">
                    <a:srgbClr val="000000">
                      <a:alpha val="43137"/>
                    </a:srgbClr>
                  </a:outerShdw>
                </a:effectLst>
              </a:rPr>
              <a:t>sipinga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ia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ʻo</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potu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toputapu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langa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he Langi (</a:t>
            </a:r>
            <a:r>
              <a:rPr lang="en-NZ" sz="2000" b="1" dirty="0" err="1">
                <a:solidFill>
                  <a:prstClr val="white"/>
                </a:solidFill>
                <a:effectLst>
                  <a:glow rad="88900">
                    <a:srgbClr val="041D57"/>
                  </a:glow>
                  <a:outerShdw blurRad="38100" dist="38100" dir="2700000" algn="tl">
                    <a:srgbClr val="000000">
                      <a:alpha val="43137"/>
                    </a:srgbClr>
                  </a:outerShdw>
                </a:effectLst>
              </a:rPr>
              <a:t>Hepelu</a:t>
            </a:r>
            <a:r>
              <a:rPr lang="en-NZ" sz="2000" b="1" dirty="0">
                <a:solidFill>
                  <a:prstClr val="white"/>
                </a:solidFill>
                <a:effectLst>
                  <a:glow rad="88900">
                    <a:srgbClr val="041D57"/>
                  </a:glow>
                  <a:outerShdw blurRad="38100" dist="38100" dir="2700000" algn="tl">
                    <a:srgbClr val="000000">
                      <a:alpha val="43137"/>
                    </a:srgbClr>
                  </a:outerShdw>
                </a:effectLst>
              </a:rPr>
              <a:t> 8:1-2; 1Tuʻi 8:27, 30).</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1" y="1518321"/>
            <a:ext cx="7402533" cy="1938992"/>
          </a:xfrm>
          <a:prstGeom prst="rect">
            <a:avLst/>
          </a:prstGeom>
          <a:noFill/>
        </p:spPr>
        <p:txBody>
          <a:bodyPr wrap="square">
            <a:spAutoFit/>
          </a:bodyPr>
          <a:lstStyle/>
          <a:p>
            <a:pPr lvl="0">
              <a:spcBef>
                <a:spcPts val="600"/>
              </a:spcBef>
              <a:defRPr/>
            </a:pPr>
            <a:r>
              <a:rPr lang="en-NZ" sz="2000" b="1" dirty="0">
                <a:solidFill>
                  <a:prstClr val="white"/>
                </a:solidFill>
                <a:effectLst>
                  <a:glow rad="88900">
                    <a:srgbClr val="041D57"/>
                  </a:glow>
                  <a:outerShdw blurRad="38100" dist="38100" dir="2700000" algn="tl">
                    <a:srgbClr val="000000">
                      <a:alpha val="43137"/>
                    </a:srgbClr>
                  </a:outerShdw>
                </a:effectLst>
              </a:rPr>
              <a:t>Ka </a:t>
            </a:r>
            <a:r>
              <a:rPr lang="en-NZ" sz="2000" b="1" dirty="0" err="1">
                <a:solidFill>
                  <a:prstClr val="white"/>
                </a:solidFill>
                <a:effectLst>
                  <a:glow rad="88900">
                    <a:srgbClr val="041D57"/>
                  </a:glow>
                  <a:outerShdw blurRad="38100" dist="38100" dir="2700000" algn="tl">
                    <a:srgbClr val="000000">
                      <a:alpha val="43137"/>
                    </a:srgbClr>
                  </a:outerShdw>
                </a:effectLst>
              </a:rPr>
              <a:t>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ʻuhinga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ai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ʻOtua</a:t>
            </a:r>
            <a:r>
              <a:rPr lang="en-NZ" sz="2000" b="1" dirty="0">
                <a:solidFill>
                  <a:prstClr val="white"/>
                </a:solidFill>
                <a:effectLst>
                  <a:glow rad="88900">
                    <a:srgbClr val="041D57"/>
                  </a:glow>
                  <a:outerShdw blurRad="38100" dist="38100" dir="2700000" algn="tl">
                    <a:srgbClr val="000000">
                      <a:alpha val="43137"/>
                    </a:srgbClr>
                  </a:outerShdw>
                </a:effectLst>
              </a:rPr>
              <a:t> ki he mate he </a:t>
            </a:r>
            <a:r>
              <a:rPr lang="en-NZ" sz="2000" b="1" dirty="0" err="1">
                <a:solidFill>
                  <a:prstClr val="white"/>
                </a:solidFill>
                <a:effectLst>
                  <a:glow rad="88900">
                    <a:srgbClr val="041D57"/>
                  </a:glow>
                  <a:outerShdw blurRad="38100" dist="38100" dir="2700000" algn="tl">
                    <a:srgbClr val="000000">
                      <a:alpha val="43137"/>
                    </a:srgbClr>
                  </a:outerShdw>
                </a:effectLst>
              </a:rPr>
              <a:t>taimi</a:t>
            </a:r>
            <a:r>
              <a:rPr lang="en-NZ" sz="2000" b="1" dirty="0">
                <a:solidFill>
                  <a:prstClr val="white"/>
                </a:solidFill>
                <a:effectLst>
                  <a:glow rad="88900">
                    <a:srgbClr val="041D57"/>
                  </a:glow>
                  <a:outerShdw blurRad="38100" dist="38100" dir="2700000" algn="tl">
                    <a:srgbClr val="000000">
                      <a:alpha val="43137"/>
                    </a:srgbClr>
                  </a:outerShdw>
                </a:effectLst>
              </a:rPr>
              <a:t> pe ko </a:t>
            </a:r>
            <a:r>
              <a:rPr lang="en-NZ" sz="2000" b="1" dirty="0" err="1">
                <a:solidFill>
                  <a:prstClr val="white"/>
                </a:solidFill>
                <a:effectLst>
                  <a:glow rad="88900">
                    <a:srgbClr val="041D57"/>
                  </a:glow>
                  <a:outerShdw blurRad="38100" dist="38100" dir="2700000" algn="tl">
                    <a:srgbClr val="000000">
                      <a:alpha val="43137"/>
                    </a:srgbClr>
                  </a:outerShdw>
                </a:effectLst>
              </a:rPr>
              <a:t>ia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kiate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kinautolu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kotoa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ʻEkesotosi</a:t>
            </a:r>
            <a:r>
              <a:rPr lang="en-NZ" sz="2000" b="1" dirty="0">
                <a:solidFill>
                  <a:prstClr val="white"/>
                </a:solidFill>
                <a:effectLst>
                  <a:glow rad="88900">
                    <a:srgbClr val="041D57"/>
                  </a:glow>
                  <a:outerShdw blurRad="38100" dist="38100" dir="2700000" algn="tl">
                    <a:srgbClr val="000000">
                      <a:alpha val="43137"/>
                    </a:srgbClr>
                  </a:outerShdw>
                </a:effectLst>
              </a:rPr>
              <a:t> 33:20). Ko </a:t>
            </a:r>
            <a:r>
              <a:rPr lang="en-NZ" sz="2000" b="1" dirty="0" err="1">
                <a:solidFill>
                  <a:prstClr val="white"/>
                </a:solidFill>
                <a:effectLst>
                  <a:glow rad="88900">
                    <a:srgbClr val="041D57"/>
                  </a:glow>
                  <a:outerShdw blurRad="38100" dist="38100" dir="2700000" algn="tl">
                    <a:srgbClr val="000000">
                      <a:alpha val="43137"/>
                    </a:srgbClr>
                  </a:outerShdw>
                </a:effectLst>
              </a:rPr>
              <a:t>ia</a:t>
            </a:r>
            <a:r>
              <a:rPr lang="en-NZ" sz="2000" b="1" dirty="0">
                <a:solidFill>
                  <a:prstClr val="white"/>
                </a:solidFill>
                <a:effectLst>
                  <a:glow rad="88900">
                    <a:srgbClr val="041D57"/>
                  </a:glow>
                  <a:outerShdw blurRad="38100" dist="38100" dir="2700000" algn="tl">
                    <a:srgbClr val="000000">
                      <a:alpha val="43137"/>
                    </a:srgbClr>
                  </a:outerShdw>
                </a:effectLst>
              </a:rPr>
              <a:t> ai, </a:t>
            </a:r>
            <a:r>
              <a:rPr lang="en-NZ" sz="2000" b="1" dirty="0" err="1">
                <a:solidFill>
                  <a:prstClr val="white"/>
                </a:solidFill>
                <a:effectLst>
                  <a:glow rad="88900">
                    <a:srgbClr val="041D57"/>
                  </a:glow>
                  <a:outerShdw blurRad="38100" dist="38100" dir="2700000" algn="tl">
                    <a:srgbClr val="000000">
                      <a:alpha val="43137"/>
                    </a:srgbClr>
                  </a:outerShdw>
                </a:effectLst>
              </a:rPr>
              <a:t>naʻa</a:t>
            </a:r>
            <a:r>
              <a:rPr lang="en-NZ" sz="2000" b="1" dirty="0">
                <a:solidFill>
                  <a:prstClr val="white"/>
                </a:solidFill>
                <a:effectLst>
                  <a:glow rad="88900">
                    <a:srgbClr val="041D57"/>
                  </a:glow>
                  <a:outerShdw blurRad="38100" dist="38100" dir="2700000" algn="tl">
                    <a:srgbClr val="000000">
                      <a:alpha val="43137"/>
                    </a:srgbClr>
                  </a:outerShdw>
                </a:effectLst>
              </a:rPr>
              <a:t> ne </a:t>
            </a:r>
            <a:r>
              <a:rPr lang="en-NZ" sz="2000" b="1" dirty="0" err="1">
                <a:solidFill>
                  <a:prstClr val="white"/>
                </a:solidFill>
                <a:effectLst>
                  <a:glow rad="88900">
                    <a:srgbClr val="041D57"/>
                  </a:glow>
                  <a:outerShdw blurRad="38100" dist="38100" dir="2700000" algn="tl">
                    <a:srgbClr val="000000">
                      <a:alpha val="43137"/>
                    </a:srgbClr>
                  </a:outerShdw>
                </a:effectLst>
              </a:rPr>
              <a:t>fekau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kiate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kinautolu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langa</a:t>
            </a:r>
            <a:r>
              <a:rPr lang="en-NZ" sz="2000" b="1" dirty="0">
                <a:solidFill>
                  <a:prstClr val="white"/>
                </a:solidFill>
                <a:effectLst>
                  <a:glow rad="88900">
                    <a:srgbClr val="041D57"/>
                  </a:glow>
                  <a:outerShdw blurRad="38100" dist="38100" dir="2700000" algn="tl">
                    <a:srgbClr val="000000">
                      <a:alpha val="43137"/>
                    </a:srgbClr>
                  </a:outerShdw>
                </a:effectLst>
              </a:rPr>
              <a:t> ha </a:t>
            </a:r>
            <a:r>
              <a:rPr lang="en-NZ" sz="2000" b="1" dirty="0" err="1">
                <a:solidFill>
                  <a:prstClr val="white"/>
                </a:solidFill>
                <a:effectLst>
                  <a:glow rad="88900">
                    <a:srgbClr val="041D57"/>
                  </a:glow>
                  <a:outerShdw blurRad="38100" dist="38100" dir="2700000" algn="tl">
                    <a:srgbClr val="000000">
                      <a:alpha val="43137"/>
                    </a:srgbClr>
                  </a:outerShdw>
                </a:effectLst>
              </a:rPr>
              <a:t>potu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toputapu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ia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te</a:t>
            </a:r>
            <a:r>
              <a:rPr lang="en-NZ" sz="2000" b="1" dirty="0">
                <a:solidFill>
                  <a:prstClr val="white"/>
                </a:solidFill>
                <a:effectLst>
                  <a:glow rad="88900">
                    <a:srgbClr val="041D57"/>
                  </a:glow>
                  <a:outerShdw blurRad="38100" dist="38100" dir="2700000" algn="tl">
                    <a:srgbClr val="000000">
                      <a:alpha val="43137"/>
                    </a:srgbClr>
                  </a:outerShdw>
                </a:effectLst>
              </a:rPr>
              <a:t> ne lava </a:t>
            </a:r>
            <a:r>
              <a:rPr lang="en-NZ" sz="2000" b="1" dirty="0" err="1">
                <a:solidFill>
                  <a:prstClr val="white"/>
                </a:solidFill>
                <a:effectLst>
                  <a:glow rad="88900">
                    <a:srgbClr val="041D57"/>
                  </a:glow>
                  <a:outerShdw blurRad="38100" dist="38100" dir="2700000" algn="tl">
                    <a:srgbClr val="000000">
                      <a:alpha val="43137"/>
                    </a:srgbClr>
                  </a:outerShdw>
                </a:effectLst>
              </a:rPr>
              <a:t>ʻo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fakaha</a:t>
            </a:r>
            <a:r>
              <a:rPr lang="en-NZ" sz="2000" b="1" dirty="0">
                <a:solidFill>
                  <a:prstClr val="white"/>
                </a:solidFill>
                <a:effectLst>
                  <a:glow rad="88900">
                    <a:srgbClr val="041D57"/>
                  </a:glow>
                  <a:outerShdw blurRad="38100" dist="38100" dir="2700000" algn="tl">
                    <a:srgbClr val="000000">
                      <a:alpha val="43137"/>
                    </a:srgbClr>
                  </a:outerShdw>
                </a:effectLst>
              </a:rPr>
              <a:t> ai </a:t>
            </a:r>
            <a:r>
              <a:rPr lang="en-NZ" sz="2000" b="1" dirty="0" err="1">
                <a:solidFill>
                  <a:prstClr val="white"/>
                </a:solidFill>
                <a:effectLst>
                  <a:glow rad="88900">
                    <a:srgbClr val="041D57"/>
                  </a:glow>
                  <a:outerShdw blurRad="38100" dist="38100" dir="2700000" algn="tl">
                    <a:srgbClr val="000000">
                      <a:alpha val="43137"/>
                    </a:srgbClr>
                  </a:outerShdw>
                </a:effectLst>
              </a:rPr>
              <a:t>ʻene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ai. </a:t>
            </a:r>
            <a:r>
              <a:rPr lang="en-NZ" sz="2000" b="1" dirty="0" err="1">
                <a:solidFill>
                  <a:prstClr val="white"/>
                </a:solidFill>
                <a:effectLst>
                  <a:glow rad="88900">
                    <a:srgbClr val="041D57"/>
                  </a:glow>
                  <a:outerShdw blurRad="38100" dist="38100" dir="2700000" algn="tl">
                    <a:srgbClr val="000000">
                      <a:alpha val="43137"/>
                    </a:srgbClr>
                  </a:outerShdw>
                </a:effectLst>
              </a:rPr>
              <a:t>Naʻe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fakahaaʻi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ai ko </a:t>
            </a:r>
            <a:r>
              <a:rPr lang="en-NZ" sz="2000" b="1" dirty="0" err="1">
                <a:solidFill>
                  <a:prstClr val="white"/>
                </a:solidFill>
                <a:effectLst>
                  <a:glow rad="88900">
                    <a:srgbClr val="041D57"/>
                  </a:glow>
                  <a:outerShdw blurRad="38100" dist="38100" dir="2700000" algn="tl">
                    <a:srgbClr val="000000">
                      <a:alpha val="43137"/>
                    </a:srgbClr>
                  </a:outerShdw>
                </a:effectLst>
              </a:rPr>
              <a:t>ʻeni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ha </a:t>
            </a:r>
            <a:r>
              <a:rPr lang="en-NZ" sz="2000" b="1" dirty="0" err="1">
                <a:solidFill>
                  <a:prstClr val="white"/>
                </a:solidFill>
                <a:effectLst>
                  <a:glow rad="88900">
                    <a:srgbClr val="041D57"/>
                  </a:glow>
                  <a:outerShdw blurRad="38100" dist="38100" dir="2700000" algn="tl">
                    <a:srgbClr val="000000">
                      <a:alpha val="43137"/>
                    </a:srgbClr>
                  </a:outerShdw>
                </a:effectLst>
              </a:rPr>
              <a:t>ngaahi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fakataipe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koeʻuhi</a:t>
            </a:r>
            <a:r>
              <a:rPr lang="en-NZ" sz="2000" b="1" dirty="0">
                <a:solidFill>
                  <a:prstClr val="white"/>
                </a:solidFill>
                <a:effectLst>
                  <a:glow rad="88900">
                    <a:srgbClr val="041D57"/>
                  </a:glow>
                  <a:outerShdw blurRad="38100" dist="38100" dir="2700000" algn="tl">
                    <a:srgbClr val="000000">
                      <a:alpha val="43137"/>
                    </a:srgbClr>
                  </a:outerShdw>
                </a:effectLst>
              </a:rPr>
              <a:t> he </a:t>
            </a:r>
            <a:r>
              <a:rPr lang="en-NZ" sz="2000" b="1" dirty="0" err="1">
                <a:solidFill>
                  <a:prstClr val="white"/>
                </a:solidFill>
                <a:effectLst>
                  <a:glow rad="88900">
                    <a:srgbClr val="041D57"/>
                  </a:glow>
                  <a:outerShdw blurRad="38100" dist="38100" dir="2700000" algn="tl">
                    <a:srgbClr val="000000">
                      <a:alpha val="43137"/>
                    </a:srgbClr>
                  </a:outerShdw>
                </a:effectLst>
              </a:rPr>
              <a:t>ʻoku</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ʻikai</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ʻafio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fakatuʻasino</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ʻa</a:t>
            </a:r>
            <a:r>
              <a:rPr lang="en-NZ" sz="2000" b="1" dirty="0">
                <a:solidFill>
                  <a:prstClr val="white"/>
                </a:solidFill>
                <a:effectLst>
                  <a:glow rad="88900">
                    <a:srgbClr val="041D57"/>
                  </a:glow>
                  <a:outerShdw blurRad="38100" dist="38100" dir="2700000" algn="tl">
                    <a:srgbClr val="000000">
                      <a:alpha val="43137"/>
                    </a:srgbClr>
                  </a:outerShdw>
                </a:effectLst>
              </a:rPr>
              <a:t> e </a:t>
            </a:r>
            <a:r>
              <a:rPr lang="en-NZ" sz="2000" b="1" dirty="0" err="1">
                <a:solidFill>
                  <a:prstClr val="white"/>
                </a:solidFill>
                <a:effectLst>
                  <a:glow rad="88900">
                    <a:srgbClr val="041D57"/>
                  </a:glow>
                  <a:outerShdw blurRad="38100" dist="38100" dir="2700000" algn="tl">
                    <a:srgbClr val="000000">
                      <a:alpha val="43137"/>
                    </a:srgbClr>
                  </a:outerShdw>
                </a:effectLst>
              </a:rPr>
              <a:t>ʻOtua</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ha </a:t>
            </a:r>
            <a:r>
              <a:rPr lang="en-NZ" sz="2000" b="1" dirty="0" err="1">
                <a:solidFill>
                  <a:prstClr val="white"/>
                </a:solidFill>
                <a:effectLst>
                  <a:glow rad="88900">
                    <a:srgbClr val="041D57"/>
                  </a:glow>
                  <a:outerShdw blurRad="38100" dist="38100" dir="2700000" algn="tl">
                    <a:srgbClr val="000000">
                      <a:alpha val="43137"/>
                    </a:srgbClr>
                  </a:outerShdw>
                </a:effectLst>
              </a:rPr>
              <a:t>temipale</a:t>
            </a:r>
            <a:r>
              <a:rPr lang="en-NZ" sz="2000" b="1" dirty="0">
                <a:solidFill>
                  <a:prstClr val="white"/>
                </a:solidFill>
                <a:effectLst>
                  <a:glow rad="88900">
                    <a:srgbClr val="041D57"/>
                  </a:glow>
                  <a:outerShdw blurRad="38100" dist="38100" dir="2700000" algn="tl">
                    <a:srgbClr val="000000">
                      <a:alpha val="43137"/>
                    </a:srgbClr>
                  </a:outerShdw>
                </a:effectLst>
              </a:rPr>
              <a:t> </a:t>
            </a:r>
            <a:r>
              <a:rPr lang="en-NZ" sz="2000" b="1" dirty="0" err="1">
                <a:solidFill>
                  <a:prstClr val="white"/>
                </a:solidFill>
                <a:effectLst>
                  <a:glow rad="88900">
                    <a:srgbClr val="041D57"/>
                  </a:glow>
                  <a:outerShdw blurRad="38100" dist="38100" dir="2700000" algn="tl">
                    <a:srgbClr val="000000">
                      <a:alpha val="43137"/>
                    </a:srgbClr>
                  </a:outerShdw>
                </a:effectLst>
              </a:rPr>
              <a:t>ʻi</a:t>
            </a:r>
            <a:r>
              <a:rPr lang="en-NZ" sz="2000" b="1" dirty="0">
                <a:solidFill>
                  <a:prstClr val="white"/>
                </a:solidFill>
                <a:effectLst>
                  <a:glow rad="88900">
                    <a:srgbClr val="041D57"/>
                  </a:glow>
                  <a:outerShdw blurRad="38100" dist="38100" dir="2700000" algn="tl">
                    <a:srgbClr val="000000">
                      <a:alpha val="43137"/>
                    </a:srgbClr>
                  </a:outerShdw>
                </a:effectLst>
              </a:rPr>
              <a:t> he mamani (Ngaue 17:24 ).</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2041</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39</cp:revision>
  <dcterms:created xsi:type="dcterms:W3CDTF">2025-07-31T02:29:16Z</dcterms:created>
  <dcterms:modified xsi:type="dcterms:W3CDTF">2025-09-02T16:08:13Z</dcterms:modified>
</cp:coreProperties>
</file>