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10/09/2025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268254" y="-36046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6000" b="1" spc="100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FAKAHOLOMUI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 e</a:t>
            </a:r>
            <a:r>
              <a:rPr lang="en" sz="6000" b="1" spc="1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100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FAKALALOA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b="1" dirty="0">
                <a:solidFill>
                  <a:srgbClr val="88703C"/>
                </a:solidFill>
              </a:rPr>
              <a:t>Lesoni 11 ki he ʻaho 13 ʻo Sepitema, 2025</a:t>
            </a:r>
            <a:endParaRPr lang="en" sz="1600" b="1" dirty="0">
              <a:solidFill>
                <a:srgbClr val="8870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“TAMATE’I AU MEI HE TOHI KUO KE TOHI!”</a:t>
            </a:r>
            <a:endParaRPr lang="en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046798" y="636987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 ko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eni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kapau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fakamolemole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ʻenau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angahala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pea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kapau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ʻikai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ʻoku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kiate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tāmateʻi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au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hoʻo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tohi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ʻaia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tohi.”</a:t>
            </a:r>
            <a:r>
              <a:rPr lang="en-NZ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Ekisotosi</a:t>
            </a:r>
            <a:r>
              <a:rPr lang="en-NZ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32:32</a:t>
            </a:r>
            <a:endParaRPr lang="en" sz="14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398233"/>
            <a:ext cx="5555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/>
              <a:t>ʻI</a:t>
            </a:r>
            <a:r>
              <a:rPr lang="en-NZ" b="1" dirty="0"/>
              <a:t> </a:t>
            </a:r>
            <a:r>
              <a:rPr lang="en-NZ" b="1" dirty="0" err="1"/>
              <a:t>heʻene</a:t>
            </a:r>
            <a:r>
              <a:rPr lang="en-NZ" b="1" dirty="0"/>
              <a:t> </a:t>
            </a:r>
            <a:r>
              <a:rPr lang="en-NZ" b="1" dirty="0" err="1"/>
              <a:t>ʻuluaki</a:t>
            </a:r>
            <a:r>
              <a:rPr lang="en-NZ" b="1" dirty="0"/>
              <a:t> </a:t>
            </a:r>
            <a:r>
              <a:rPr lang="en-NZ" b="1" dirty="0" err="1"/>
              <a:t>fakalaloá</a:t>
            </a:r>
            <a:r>
              <a:rPr lang="en-NZ" b="1" dirty="0"/>
              <a:t>, </a:t>
            </a:r>
            <a:r>
              <a:rPr lang="en-NZ" b="1" dirty="0" err="1"/>
              <a:t>naʻe</a:t>
            </a:r>
            <a:r>
              <a:rPr lang="en-NZ" b="1" dirty="0"/>
              <a:t> </a:t>
            </a:r>
            <a:r>
              <a:rPr lang="en-NZ" b="1" dirty="0" err="1"/>
              <a:t>taʻofi</a:t>
            </a:r>
            <a:r>
              <a:rPr lang="en-NZ" b="1" dirty="0"/>
              <a:t> ai </a:t>
            </a:r>
            <a:r>
              <a:rPr lang="en-NZ" b="1" dirty="0" err="1"/>
              <a:t>ʻe</a:t>
            </a:r>
            <a:r>
              <a:rPr lang="en-NZ" b="1" dirty="0"/>
              <a:t> </a:t>
            </a:r>
            <a:r>
              <a:rPr lang="en-NZ" b="1" dirty="0" err="1"/>
              <a:t>Mōsese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fakaʻauha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kakaí</a:t>
            </a:r>
            <a:r>
              <a:rPr lang="en-NZ" b="1" dirty="0"/>
              <a:t>. Ka </a:t>
            </a:r>
            <a:r>
              <a:rPr lang="en-NZ" b="1" dirty="0" err="1"/>
              <a:t>na’e</a:t>
            </a:r>
            <a:r>
              <a:rPr lang="en-NZ" b="1" dirty="0"/>
              <a:t> </a:t>
            </a:r>
            <a:r>
              <a:rPr lang="en-NZ" b="1" dirty="0" err="1"/>
              <a:t>mahino</a:t>
            </a:r>
            <a:r>
              <a:rPr lang="en-NZ" b="1" dirty="0"/>
              <a:t> ‘e ‘</a:t>
            </a:r>
            <a:r>
              <a:rPr lang="en-NZ" b="1" dirty="0" err="1"/>
              <a:t>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toe lava ‘e he ‘</a:t>
            </a:r>
            <a:r>
              <a:rPr lang="en-NZ" b="1" dirty="0" err="1"/>
              <a:t>Otua</a:t>
            </a:r>
            <a:r>
              <a:rPr lang="en-NZ" b="1" dirty="0"/>
              <a:t> ‘o </a:t>
            </a:r>
            <a:r>
              <a:rPr lang="en-NZ" b="1" dirty="0" err="1"/>
              <a:t>tapuaki’i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 </a:t>
            </a:r>
            <a:r>
              <a:rPr lang="en-NZ" b="1" dirty="0" err="1"/>
              <a:t>hili</a:t>
            </a:r>
            <a:r>
              <a:rPr lang="en-NZ" b="1" dirty="0"/>
              <a:t> ‘a e </a:t>
            </a:r>
            <a:r>
              <a:rPr lang="en-NZ" b="1" dirty="0" err="1"/>
              <a:t>angahala</a:t>
            </a:r>
            <a:r>
              <a:rPr lang="en-NZ" b="1" dirty="0"/>
              <a:t> ko ‘</a:t>
            </a:r>
            <a:r>
              <a:rPr lang="en-NZ" b="1" dirty="0" err="1"/>
              <a:t>eni</a:t>
            </a:r>
            <a:r>
              <a:rPr lang="en-NZ" b="1" dirty="0"/>
              <a:t>. Ko </a:t>
            </a:r>
            <a:r>
              <a:rPr lang="en-NZ" b="1" dirty="0" err="1"/>
              <a:t>ia</a:t>
            </a:r>
            <a:r>
              <a:rPr lang="en-NZ" b="1" dirty="0"/>
              <a:t> ai, </a:t>
            </a:r>
            <a:r>
              <a:rPr lang="en-NZ" b="1" dirty="0" err="1"/>
              <a:t>na’a</a:t>
            </a:r>
            <a:r>
              <a:rPr lang="en-NZ" b="1" dirty="0"/>
              <a:t> ne </a:t>
            </a:r>
            <a:r>
              <a:rPr lang="en-NZ" b="1" dirty="0" err="1"/>
              <a:t>tu’utu’uni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</a:t>
            </a:r>
            <a:r>
              <a:rPr lang="en-NZ" b="1" dirty="0" err="1"/>
              <a:t>fai</a:t>
            </a:r>
            <a:r>
              <a:rPr lang="en-NZ" b="1" dirty="0"/>
              <a:t> ha </a:t>
            </a:r>
            <a:r>
              <a:rPr lang="en-NZ" b="1" dirty="0" err="1"/>
              <a:t>hufekina</a:t>
            </a:r>
            <a:r>
              <a:rPr lang="en-NZ" b="1" dirty="0"/>
              <a:t>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ua</a:t>
            </a:r>
            <a:r>
              <a:rPr lang="en-NZ" b="1" dirty="0"/>
              <a:t> (</a:t>
            </a:r>
            <a:r>
              <a:rPr lang="en-NZ" b="1" dirty="0" err="1"/>
              <a:t>Ekisotosi</a:t>
            </a:r>
            <a:r>
              <a:rPr lang="en-NZ" b="1" dirty="0"/>
              <a:t>. 32:30).</a:t>
            </a:r>
            <a:endParaRPr lang="en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4816148"/>
            <a:ext cx="6022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fakahu’unga</a:t>
            </a:r>
            <a:r>
              <a:rPr lang="en-NZ" sz="2000" b="1" dirty="0"/>
              <a:t> ‘</a:t>
            </a:r>
            <a:r>
              <a:rPr lang="en-NZ" sz="2000" b="1" dirty="0" err="1"/>
              <a:t>eni</a:t>
            </a:r>
            <a:r>
              <a:rPr lang="en-NZ" sz="2000" b="1" dirty="0"/>
              <a:t>, ‘e </a:t>
            </a:r>
            <a:r>
              <a:rPr lang="en-NZ" sz="2000" b="1" dirty="0" err="1"/>
              <a:t>to’o</a:t>
            </a:r>
            <a:r>
              <a:rPr lang="en-NZ" sz="2000" b="1" dirty="0"/>
              <a:t> ‘e he ‘</a:t>
            </a:r>
            <a:r>
              <a:rPr lang="en-NZ" sz="2000" b="1" dirty="0" err="1"/>
              <a:t>Otua</a:t>
            </a:r>
            <a:r>
              <a:rPr lang="en-NZ" sz="2000" b="1" dirty="0"/>
              <a:t> ‘a e </a:t>
            </a:r>
            <a:r>
              <a:rPr lang="en-NZ" sz="2000" b="1" dirty="0" err="1"/>
              <a:t>angahala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, pea </a:t>
            </a:r>
            <a:r>
              <a:rPr lang="en-NZ" sz="2000" b="1" dirty="0" err="1"/>
              <a:t>te</a:t>
            </a:r>
            <a:r>
              <a:rPr lang="en-NZ" sz="2000" b="1" dirty="0"/>
              <a:t> ne </a:t>
            </a:r>
            <a:r>
              <a:rPr lang="en-NZ" sz="2000" b="1" dirty="0" err="1"/>
              <a:t>fua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, ‘o </a:t>
            </a:r>
            <a:r>
              <a:rPr lang="en-NZ" sz="2000" b="1" dirty="0" err="1"/>
              <a:t>totongi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totongi</a:t>
            </a:r>
            <a:r>
              <a:rPr lang="en-NZ" sz="2000" b="1" dirty="0"/>
              <a:t>: ko e mate (Isaia. 53:6; Lom. 6:23). Ko e </a:t>
            </a:r>
            <a:r>
              <a:rPr lang="en-NZ" sz="2000" b="1" dirty="0" err="1"/>
              <a:t>me’a</a:t>
            </a:r>
            <a:r>
              <a:rPr lang="en-NZ" sz="2000" b="1" dirty="0"/>
              <a:t> tofu pe ‘</a:t>
            </a:r>
            <a:r>
              <a:rPr lang="en-NZ" sz="2000" b="1" dirty="0" err="1"/>
              <a:t>eni</a:t>
            </a:r>
            <a:r>
              <a:rPr lang="en-NZ" sz="2000" b="1" dirty="0"/>
              <a:t> </a:t>
            </a: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fai</a:t>
            </a:r>
            <a:r>
              <a:rPr lang="en-NZ" sz="2000" b="1" dirty="0"/>
              <a:t> ‘e Sisu ‘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kolosi</a:t>
            </a:r>
            <a:r>
              <a:rPr lang="en-NZ" sz="2000" b="1" dirty="0"/>
              <a:t>. </a:t>
            </a:r>
            <a:r>
              <a:rPr lang="en-NZ" sz="2000" b="1" dirty="0" err="1"/>
              <a:t>Na’a</a:t>
            </a:r>
            <a:r>
              <a:rPr lang="en-NZ" sz="2000" b="1" dirty="0"/>
              <a:t> ne </a:t>
            </a:r>
            <a:r>
              <a:rPr lang="en-NZ" sz="2000" b="1" dirty="0" err="1"/>
              <a:t>to’o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‘</a:t>
            </a:r>
            <a:r>
              <a:rPr lang="en-NZ" sz="2000" b="1" dirty="0" err="1"/>
              <a:t>etau</a:t>
            </a:r>
            <a:r>
              <a:rPr lang="en-NZ" sz="2000" b="1" dirty="0"/>
              <a:t>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angahala</a:t>
            </a:r>
            <a:r>
              <a:rPr lang="en-NZ" sz="2000" b="1" dirty="0"/>
              <a:t> </a:t>
            </a:r>
            <a:r>
              <a:rPr lang="en-NZ" sz="2000" b="1" dirty="0" err="1"/>
              <a:t>koe’uhi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ne mate ‘</a:t>
            </a:r>
            <a:r>
              <a:rPr lang="en-NZ" sz="2000" b="1" dirty="0" err="1"/>
              <a:t>i</a:t>
            </a:r>
            <a:r>
              <a:rPr lang="en-NZ" sz="2000" b="1" dirty="0"/>
              <a:t> he mate </a:t>
            </a: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taau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 (1 Pita 2:24).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2705167"/>
            <a:ext cx="55552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loto</a:t>
            </a:r>
            <a:r>
              <a:rPr lang="en-NZ" sz="2000" b="1" dirty="0"/>
              <a:t> pe ‘a Mosese </a:t>
            </a:r>
            <a:r>
              <a:rPr lang="en-NZ" sz="2000" b="1" dirty="0" err="1"/>
              <a:t>ke</a:t>
            </a:r>
            <a:r>
              <a:rPr lang="en-NZ" sz="2000" b="1" dirty="0"/>
              <a:t> mole ‘</a:t>
            </a:r>
            <a:r>
              <a:rPr lang="en-NZ" sz="2000" b="1" dirty="0" err="1"/>
              <a:t>ene</a:t>
            </a:r>
            <a:r>
              <a:rPr lang="en-NZ" sz="2000" b="1" dirty="0"/>
              <a:t> </a:t>
            </a:r>
            <a:r>
              <a:rPr lang="en-NZ" sz="2000" b="1" dirty="0" err="1"/>
              <a:t>fakamo’ui</a:t>
            </a:r>
            <a:r>
              <a:rPr lang="en-NZ" sz="2000" b="1" dirty="0"/>
              <a:t> ‘</a:t>
            </a:r>
            <a:r>
              <a:rPr lang="en-NZ" sz="2000" b="1" dirty="0" err="1"/>
              <a:t>a’ana</a:t>
            </a:r>
            <a:r>
              <a:rPr lang="en-NZ" sz="2000" b="1" dirty="0"/>
              <a:t> ‘o </a:t>
            </a:r>
            <a:r>
              <a:rPr lang="en-NZ" sz="2000" b="1" dirty="0" err="1"/>
              <a:t>kapau</a:t>
            </a:r>
            <a:r>
              <a:rPr lang="en-NZ" sz="2000" b="1" dirty="0"/>
              <a:t> ‘e ‘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fakamolemole’i</a:t>
            </a:r>
            <a:r>
              <a:rPr lang="en-NZ" sz="2000" b="1" dirty="0"/>
              <a:t> ‘a e </a:t>
            </a:r>
            <a:r>
              <a:rPr lang="en-NZ" sz="2000" b="1" dirty="0" err="1"/>
              <a:t>kakai</a:t>
            </a:r>
            <a:r>
              <a:rPr lang="en-NZ" sz="2000" b="1" dirty="0"/>
              <a:t> (Ek. 32:31-32). </a:t>
            </a:r>
            <a:r>
              <a:rPr lang="en-NZ" sz="2000" b="1" dirty="0" err="1"/>
              <a:t>Kaekehe</a:t>
            </a:r>
            <a:r>
              <a:rPr lang="en-NZ" sz="2000" b="1" dirty="0"/>
              <a:t>, </a:t>
            </a:r>
            <a:r>
              <a:rPr lang="en-NZ" sz="2000" b="1" dirty="0" err="1"/>
              <a:t>na'e</a:t>
            </a:r>
            <a:r>
              <a:rPr lang="en-NZ" sz="2000" b="1" dirty="0"/>
              <a:t> '</a:t>
            </a:r>
            <a:r>
              <a:rPr lang="en-NZ" sz="2000" b="1" dirty="0" err="1"/>
              <a:t>ikai</a:t>
            </a:r>
            <a:r>
              <a:rPr lang="en-NZ" sz="2000" b="1" dirty="0"/>
              <a:t> ko ha </a:t>
            </a:r>
            <a:r>
              <a:rPr lang="en-NZ" sz="2000" b="1" dirty="0" err="1"/>
              <a:t>fakamolemole</a:t>
            </a:r>
            <a:r>
              <a:rPr lang="en-NZ" sz="2000" b="1" dirty="0"/>
              <a:t> </a:t>
            </a:r>
            <a:r>
              <a:rPr lang="en-NZ" sz="2000" b="1" dirty="0" err="1"/>
              <a:t>angamaheni</a:t>
            </a:r>
            <a:r>
              <a:rPr lang="en-NZ" sz="2000" b="1" dirty="0"/>
              <a:t> '</a:t>
            </a:r>
            <a:r>
              <a:rPr lang="en-NZ" sz="2000" b="1" dirty="0" err="1"/>
              <a:t>eni</a:t>
            </a:r>
            <a:r>
              <a:rPr lang="en-NZ" sz="2000" b="1" dirty="0"/>
              <a:t> </a:t>
            </a:r>
            <a:r>
              <a:rPr lang="en-NZ" sz="2000" b="1" dirty="0" err="1"/>
              <a:t>na'e</a:t>
            </a:r>
            <a:r>
              <a:rPr lang="en-NZ" sz="2000" b="1" dirty="0"/>
              <a:t> </a:t>
            </a:r>
            <a:r>
              <a:rPr lang="en-NZ" sz="2000" b="1" dirty="0" err="1"/>
              <a:t>kole</a:t>
            </a:r>
            <a:r>
              <a:rPr lang="en-NZ" sz="2000" b="1" dirty="0"/>
              <a:t> 'e Mosese, he </a:t>
            </a:r>
            <a:r>
              <a:rPr lang="en-NZ" sz="2000" b="1" dirty="0" err="1"/>
              <a:t>na'e</a:t>
            </a:r>
            <a:r>
              <a:rPr lang="en-NZ" sz="2000" b="1" dirty="0"/>
              <a:t> '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ne </a:t>
            </a:r>
            <a:r>
              <a:rPr lang="en-NZ" sz="2000" b="1" dirty="0" err="1"/>
              <a:t>ngaue'aki</a:t>
            </a:r>
            <a:r>
              <a:rPr lang="en-NZ" sz="2000" b="1" dirty="0"/>
              <a:t> 'a e </a:t>
            </a:r>
            <a:r>
              <a:rPr lang="en-NZ" sz="2000" b="1" dirty="0" err="1"/>
              <a:t>fo'i</a:t>
            </a:r>
            <a:r>
              <a:rPr lang="en-NZ" sz="2000" b="1" dirty="0"/>
              <a:t> lea </a:t>
            </a:r>
            <a:r>
              <a:rPr lang="en-NZ" sz="2000" b="1" dirty="0" err="1"/>
              <a:t>faka-Hepelū</a:t>
            </a:r>
            <a:r>
              <a:rPr lang="en-NZ" sz="2000" b="1" dirty="0"/>
              <a:t> </a:t>
            </a:r>
            <a:r>
              <a:rPr lang="en-NZ" sz="2000" b="1" dirty="0" err="1"/>
              <a:t>angamaheni</a:t>
            </a:r>
            <a:r>
              <a:rPr lang="en-NZ" sz="2000" b="1" dirty="0"/>
              <a:t> ki he "</a:t>
            </a:r>
            <a:r>
              <a:rPr lang="en-NZ" sz="2000" b="1" dirty="0" err="1"/>
              <a:t>fakamolemole</a:t>
            </a:r>
            <a:r>
              <a:rPr lang="en-NZ" sz="2000" b="1" dirty="0"/>
              <a:t>." </a:t>
            </a:r>
            <a:r>
              <a:rPr lang="en-NZ" sz="2000" b="1" dirty="0" err="1"/>
              <a:t>Na'a</a:t>
            </a:r>
            <a:r>
              <a:rPr lang="en-NZ" sz="2000" b="1" dirty="0"/>
              <a:t> ne </a:t>
            </a:r>
            <a:r>
              <a:rPr lang="en-NZ" sz="2000" b="1" dirty="0" err="1"/>
              <a:t>kole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"</a:t>
            </a:r>
            <a:r>
              <a:rPr lang="en-NZ" sz="2000" b="1" dirty="0" err="1"/>
              <a:t>fua</a:t>
            </a:r>
            <a:r>
              <a:rPr lang="en-NZ" sz="2000" b="1" dirty="0"/>
              <a:t>" 'e he '</a:t>
            </a:r>
            <a:r>
              <a:rPr lang="en-NZ" sz="2000" b="1" dirty="0" err="1"/>
              <a:t>Otua</a:t>
            </a:r>
            <a:r>
              <a:rPr lang="en-NZ" sz="2000" b="1" dirty="0"/>
              <a:t> 'a e </a:t>
            </a:r>
            <a:r>
              <a:rPr lang="en-NZ" sz="2000" b="1" dirty="0" err="1"/>
              <a:t>angahala</a:t>
            </a:r>
            <a:r>
              <a:rPr lang="en-NZ" sz="2000" b="1" dirty="0"/>
              <a:t> 'a e </a:t>
            </a:r>
            <a:r>
              <a:rPr lang="en-NZ" sz="2000" b="1" dirty="0" err="1"/>
              <a:t>kakai</a:t>
            </a:r>
            <a:r>
              <a:rPr lang="en-NZ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481754" y="1441132"/>
            <a:ext cx="8710246" cy="423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400" b="1" dirty="0">
                <a:latin typeface="Constantia" panose="02030602050306030303" pitchFamily="18" charset="0"/>
              </a:rPr>
              <a:t>“</a:t>
            </a:r>
            <a:r>
              <a:rPr lang="en-NZ" sz="2400" b="1" dirty="0" err="1">
                <a:latin typeface="Constantia" panose="02030602050306030303" pitchFamily="18" charset="0"/>
              </a:rPr>
              <a:t>Lolotonga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vahaʻataimi</a:t>
            </a:r>
            <a:r>
              <a:rPr lang="en-NZ" sz="2400" b="1" dirty="0">
                <a:latin typeface="Constantia" panose="02030602050306030303" pitchFamily="18" charset="0"/>
              </a:rPr>
              <a:t> ko </a:t>
            </a:r>
            <a:r>
              <a:rPr lang="en-NZ" sz="2400" b="1" dirty="0" err="1">
                <a:latin typeface="Constantia" panose="02030602050306030303" pitchFamily="18" charset="0"/>
              </a:rPr>
              <a:t>ʻeni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ʻo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tatalí</a:t>
            </a:r>
            <a:r>
              <a:rPr lang="en-NZ" sz="2400" b="1" dirty="0"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latin typeface="Constantia" panose="02030602050306030303" pitchFamily="18" charset="0"/>
              </a:rPr>
              <a:t>naʻe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ʻi</a:t>
            </a:r>
            <a:r>
              <a:rPr lang="en-NZ" sz="2400" b="1" dirty="0">
                <a:latin typeface="Constantia" panose="02030602050306030303" pitchFamily="18" charset="0"/>
              </a:rPr>
              <a:t> ai ha </a:t>
            </a:r>
            <a:r>
              <a:rPr lang="en-NZ" sz="2400" b="1" dirty="0" err="1">
                <a:latin typeface="Constantia" panose="02030602050306030303" pitchFamily="18" charset="0"/>
              </a:rPr>
              <a:t>taimi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fakalaulauloto</a:t>
            </a:r>
            <a:r>
              <a:rPr lang="en-NZ" sz="2400" b="1" dirty="0">
                <a:latin typeface="Constantia" panose="02030602050306030303" pitchFamily="18" charset="0"/>
              </a:rPr>
              <a:t> ai ki he </a:t>
            </a:r>
            <a:r>
              <a:rPr lang="en-NZ" sz="2400" b="1" dirty="0" err="1">
                <a:latin typeface="Constantia" panose="02030602050306030303" pitchFamily="18" charset="0"/>
              </a:rPr>
              <a:t>fono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ʻOtuá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ia</a:t>
            </a:r>
            <a:r>
              <a:rPr lang="en-NZ" sz="2400" b="1" dirty="0"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latin typeface="Constantia" panose="02030602050306030303" pitchFamily="18" charset="0"/>
              </a:rPr>
              <a:t>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fanongo</a:t>
            </a:r>
            <a:r>
              <a:rPr lang="en-NZ" sz="2400" b="1" dirty="0">
                <a:latin typeface="Constantia" panose="02030602050306030303" pitchFamily="18" charset="0"/>
              </a:rPr>
              <a:t> ki </a:t>
            </a:r>
            <a:r>
              <a:rPr lang="en-NZ" sz="2400" b="1" dirty="0" err="1">
                <a:latin typeface="Constantia" panose="02030602050306030303" pitchFamily="18" charset="0"/>
              </a:rPr>
              <a:t>aí</a:t>
            </a:r>
            <a:r>
              <a:rPr lang="en-NZ" sz="2400" b="1" dirty="0">
                <a:latin typeface="Constantia" panose="02030602050306030303" pitchFamily="18" charset="0"/>
              </a:rPr>
              <a:t>, pea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teuteuʻi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lotó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maʻu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ʻa</a:t>
            </a:r>
            <a:r>
              <a:rPr lang="en-NZ" sz="2400" b="1" dirty="0">
                <a:latin typeface="Constantia" panose="02030602050306030303" pitchFamily="18" charset="0"/>
              </a:rPr>
              <a:t> e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fakahā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lahi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ange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te</a:t>
            </a:r>
            <a:r>
              <a:rPr lang="en-NZ" sz="2400" b="1" dirty="0">
                <a:latin typeface="Constantia" panose="02030602050306030303" pitchFamily="18" charset="0"/>
              </a:rPr>
              <a:t> Ne </a:t>
            </a:r>
            <a:r>
              <a:rPr lang="en-NZ" sz="2400" b="1" dirty="0" err="1">
                <a:latin typeface="Constantia" panose="02030602050306030303" pitchFamily="18" charset="0"/>
              </a:rPr>
              <a:t>fai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kiate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kinautolú</a:t>
            </a:r>
            <a:r>
              <a:rPr lang="en-NZ" sz="2400" b="1" dirty="0">
                <a:latin typeface="Constantia" panose="02030602050306030303" pitchFamily="18" charset="0"/>
              </a:rPr>
              <a:t>. ‘</a:t>
            </a:r>
            <a:r>
              <a:rPr lang="en-NZ" sz="2400" b="1" dirty="0" err="1">
                <a:latin typeface="Constantia" panose="02030602050306030303" pitchFamily="18" charset="0"/>
              </a:rPr>
              <a:t>eni</a:t>
            </a:r>
            <a:r>
              <a:rPr lang="en-NZ" sz="2400" b="1" dirty="0">
                <a:latin typeface="Constantia" panose="02030602050306030303" pitchFamily="18" charset="0"/>
              </a:rPr>
              <a:t>, pea </a:t>
            </a:r>
            <a:r>
              <a:rPr lang="en-NZ" sz="2400" b="1" dirty="0" err="1">
                <a:latin typeface="Constantia" panose="02030602050306030303" pitchFamily="18" charset="0"/>
              </a:rPr>
              <a:t>na‘e</a:t>
            </a:r>
            <a:r>
              <a:rPr lang="en-NZ" sz="2400" b="1" dirty="0">
                <a:latin typeface="Constantia" panose="02030602050306030303" pitchFamily="18" charset="0"/>
              </a:rPr>
              <a:t> ‘</a:t>
            </a:r>
            <a:r>
              <a:rPr lang="en-NZ" sz="2400" b="1" dirty="0" err="1">
                <a:latin typeface="Constantia" panose="02030602050306030303" pitchFamily="18" charset="0"/>
              </a:rPr>
              <a:t>ikai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fuoloa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kuo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hoko</a:t>
            </a:r>
            <a:r>
              <a:rPr lang="en-NZ" sz="2400" b="1" dirty="0">
                <a:latin typeface="Constantia" panose="02030602050306030303" pitchFamily="18" charset="0"/>
              </a:rPr>
              <a:t> ‘o </a:t>
            </a:r>
            <a:r>
              <a:rPr lang="en-NZ" sz="2400" b="1" dirty="0" err="1">
                <a:latin typeface="Constantia" panose="02030602050306030303" pitchFamily="18" charset="0"/>
              </a:rPr>
              <a:t>ta‘etokanga</a:t>
            </a:r>
            <a:r>
              <a:rPr lang="en-NZ" sz="2400" b="1" dirty="0"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latin typeface="Constantia" panose="02030602050306030303" pitchFamily="18" charset="0"/>
              </a:rPr>
              <a:t>ta‘etokanga</a:t>
            </a:r>
            <a:r>
              <a:rPr lang="en-NZ" sz="2400" b="1" dirty="0"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latin typeface="Constantia" panose="02030602050306030303" pitchFamily="18" charset="0"/>
              </a:rPr>
              <a:t>mo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maumau-lao</a:t>
            </a:r>
            <a:r>
              <a:rPr lang="en-NZ" sz="2400" b="1" dirty="0">
                <a:latin typeface="Constantia" panose="02030602050306030303" pitchFamily="18" charset="0"/>
              </a:rPr>
              <a:t> [...]</a:t>
            </a:r>
          </a:p>
          <a:p>
            <a:pPr>
              <a:spcBef>
                <a:spcPts val="600"/>
              </a:spcBef>
            </a:pPr>
            <a:r>
              <a:rPr lang="en-NZ" sz="2400" b="1" dirty="0">
                <a:latin typeface="Constantia" panose="02030602050306030303" pitchFamily="18" charset="0"/>
              </a:rPr>
              <a:t>‘I </a:t>
            </a:r>
            <a:r>
              <a:rPr lang="en-NZ" sz="2400" b="1" dirty="0" err="1">
                <a:latin typeface="Constantia" panose="02030602050306030303" pitchFamily="18" charset="0"/>
              </a:rPr>
              <a:t>he‘enau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ongo‘i</a:t>
            </a:r>
            <a:r>
              <a:rPr lang="en-NZ" sz="2400" b="1" dirty="0">
                <a:latin typeface="Constantia" panose="02030602050306030303" pitchFamily="18" charset="0"/>
              </a:rPr>
              <a:t> ‘</a:t>
            </a:r>
            <a:r>
              <a:rPr lang="en-NZ" sz="2400" b="1" dirty="0" err="1">
                <a:latin typeface="Constantia" panose="02030602050306030303" pitchFamily="18" charset="0"/>
              </a:rPr>
              <a:t>enau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ta‘elavame‘á</a:t>
            </a:r>
            <a:r>
              <a:rPr lang="en-NZ" sz="2400" b="1" dirty="0">
                <a:latin typeface="Constantia" panose="02030602050306030303" pitchFamily="18" charset="0"/>
              </a:rPr>
              <a:t> ‘</a:t>
            </a:r>
            <a:r>
              <a:rPr lang="en-NZ" sz="2400" b="1" dirty="0" err="1">
                <a:latin typeface="Constantia" panose="02030602050306030303" pitchFamily="18" charset="0"/>
              </a:rPr>
              <a:t>i</a:t>
            </a:r>
            <a:r>
              <a:rPr lang="en-NZ" sz="2400" b="1" dirty="0">
                <a:latin typeface="Constantia" panose="02030602050306030303" pitchFamily="18" charset="0"/>
              </a:rPr>
              <a:t> he ‘</a:t>
            </a:r>
            <a:r>
              <a:rPr lang="en-NZ" sz="2400" b="1" dirty="0" err="1">
                <a:latin typeface="Constantia" panose="02030602050306030303" pitchFamily="18" charset="0"/>
              </a:rPr>
              <a:t>ikai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‘</a:t>
            </a:r>
            <a:r>
              <a:rPr lang="en-NZ" sz="2400" b="1" dirty="0" err="1">
                <a:latin typeface="Constantia" panose="02030602050306030303" pitchFamily="18" charset="0"/>
              </a:rPr>
              <a:t>i</a:t>
            </a:r>
            <a:r>
              <a:rPr lang="en-NZ" sz="2400" b="1" dirty="0">
                <a:latin typeface="Constantia" panose="02030602050306030303" pitchFamily="18" charset="0"/>
              </a:rPr>
              <a:t> ai </a:t>
            </a:r>
            <a:r>
              <a:rPr lang="en-NZ" sz="2400" b="1" dirty="0" err="1">
                <a:latin typeface="Constantia" panose="02030602050306030303" pitchFamily="18" charset="0"/>
              </a:rPr>
              <a:t>honau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takí</a:t>
            </a:r>
            <a:r>
              <a:rPr lang="en-NZ" sz="2400" b="1" dirty="0">
                <a:latin typeface="Constantia" panose="02030602050306030303" pitchFamily="18" charset="0"/>
              </a:rPr>
              <a:t>, </a:t>
            </a:r>
            <a:r>
              <a:rPr lang="en-NZ" sz="2400" b="1" dirty="0" err="1">
                <a:latin typeface="Constantia" panose="02030602050306030303" pitchFamily="18" charset="0"/>
              </a:rPr>
              <a:t>na‘a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foki</a:t>
            </a:r>
            <a:r>
              <a:rPr lang="en-NZ" sz="2400" b="1" dirty="0">
                <a:latin typeface="Constantia" panose="02030602050306030303" pitchFamily="18" charset="0"/>
              </a:rPr>
              <a:t> ai ki </a:t>
            </a:r>
            <a:r>
              <a:rPr lang="en-NZ" sz="2400" b="1" dirty="0" err="1">
                <a:latin typeface="Constantia" panose="02030602050306030303" pitchFamily="18" charset="0"/>
              </a:rPr>
              <a:t>he‘enau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ngaahi</a:t>
            </a:r>
            <a:r>
              <a:rPr lang="en-NZ" sz="2400" b="1" dirty="0">
                <a:latin typeface="Constantia" panose="02030602050306030303" pitchFamily="18" charset="0"/>
              </a:rPr>
              <a:t> tui </a:t>
            </a:r>
            <a:r>
              <a:rPr lang="en-NZ" sz="2400" b="1" dirty="0" err="1">
                <a:latin typeface="Constantia" panose="02030602050306030303" pitchFamily="18" charset="0"/>
              </a:rPr>
              <a:t>ta‘e‘uhinga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motu‘á</a:t>
            </a:r>
            <a:r>
              <a:rPr lang="en-NZ" sz="2400" b="1" dirty="0">
                <a:latin typeface="Constantia" panose="02030602050306030303" pitchFamily="18" charset="0"/>
              </a:rPr>
              <a:t>. [...] </a:t>
            </a:r>
            <a:r>
              <a:rPr lang="en-NZ" sz="2400" b="1" dirty="0" err="1">
                <a:latin typeface="Constantia" panose="02030602050306030303" pitchFamily="18" charset="0"/>
              </a:rPr>
              <a:t>Na‘e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faka‘amu</a:t>
            </a:r>
            <a:r>
              <a:rPr lang="en-NZ" sz="2400" b="1" dirty="0">
                <a:latin typeface="Constantia" panose="02030602050306030303" pitchFamily="18" charset="0"/>
              </a:rPr>
              <a:t> ‘a e </a:t>
            </a:r>
            <a:r>
              <a:rPr lang="en-NZ" sz="2400" b="1" dirty="0" err="1">
                <a:latin typeface="Constantia" panose="02030602050306030303" pitchFamily="18" charset="0"/>
              </a:rPr>
              <a:t>kakaí</a:t>
            </a:r>
            <a:r>
              <a:rPr lang="en-NZ" sz="2400" b="1" dirty="0">
                <a:latin typeface="Constantia" panose="02030602050306030303" pitchFamily="18" charset="0"/>
              </a:rPr>
              <a:t> ki ha ‘</a:t>
            </a:r>
            <a:r>
              <a:rPr lang="en-NZ" sz="2400" b="1" dirty="0" err="1">
                <a:latin typeface="Constantia" panose="02030602050306030303" pitchFamily="18" charset="0"/>
              </a:rPr>
              <a:t>īmisi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fakafofonga‘i</a:t>
            </a:r>
            <a:r>
              <a:rPr lang="en-NZ" sz="2400" b="1" dirty="0">
                <a:latin typeface="Constantia" panose="02030602050306030303" pitchFamily="18" charset="0"/>
              </a:rPr>
              <a:t> ‘a e ‘</a:t>
            </a:r>
            <a:r>
              <a:rPr lang="en-NZ" sz="2400" b="1" dirty="0" err="1">
                <a:latin typeface="Constantia" panose="02030602050306030303" pitchFamily="18" charset="0"/>
              </a:rPr>
              <a:t>Otuá</a:t>
            </a:r>
            <a:r>
              <a:rPr lang="en-NZ" sz="2400" b="1" dirty="0">
                <a:latin typeface="Constantia" panose="02030602050306030303" pitchFamily="18" charset="0"/>
              </a:rPr>
              <a:t>, pea </a:t>
            </a:r>
            <a:r>
              <a:rPr lang="en-NZ" sz="2400" b="1" dirty="0" err="1">
                <a:latin typeface="Constantia" panose="02030602050306030303" pitchFamily="18" charset="0"/>
              </a:rPr>
              <a:t>ke</a:t>
            </a:r>
            <a:r>
              <a:rPr lang="en-NZ" sz="2400" b="1" dirty="0">
                <a:latin typeface="Constantia" panose="02030602050306030303" pitchFamily="18" charset="0"/>
              </a:rPr>
              <a:t> ‘alu </a:t>
            </a:r>
            <a:r>
              <a:rPr lang="en-NZ" sz="2400" b="1" dirty="0" err="1">
                <a:latin typeface="Constantia" panose="02030602050306030303" pitchFamily="18" charset="0"/>
              </a:rPr>
              <a:t>mu‘omu‘a</a:t>
            </a:r>
            <a:r>
              <a:rPr lang="en-NZ" sz="2400" b="1" dirty="0">
                <a:latin typeface="Constantia" panose="02030602050306030303" pitchFamily="18" charset="0"/>
              </a:rPr>
              <a:t> ‘</a:t>
            </a:r>
            <a:r>
              <a:rPr lang="en-NZ" sz="2400" b="1" dirty="0" err="1">
                <a:latin typeface="Constantia" panose="02030602050306030303" pitchFamily="18" charset="0"/>
              </a:rPr>
              <a:t>iate</a:t>
            </a:r>
            <a:r>
              <a:rPr lang="en-NZ" sz="2400" b="1" dirty="0">
                <a:latin typeface="Constantia" panose="02030602050306030303" pitchFamily="18" charset="0"/>
              </a:rPr>
              <a:t> </a:t>
            </a:r>
            <a:r>
              <a:rPr lang="en-NZ" sz="2400" b="1" dirty="0" err="1">
                <a:latin typeface="Constantia" panose="02030602050306030303" pitchFamily="18" charset="0"/>
              </a:rPr>
              <a:t>kinautolu</a:t>
            </a:r>
            <a:r>
              <a:rPr lang="en-NZ" sz="2400" b="1" dirty="0">
                <a:latin typeface="Constantia" panose="02030602050306030303" pitchFamily="18" charset="0"/>
              </a:rPr>
              <a:t> ‘</a:t>
            </a:r>
            <a:r>
              <a:rPr lang="en-NZ" sz="2400" b="1" dirty="0" err="1">
                <a:latin typeface="Constantia" panose="02030602050306030303" pitchFamily="18" charset="0"/>
              </a:rPr>
              <a:t>i</a:t>
            </a:r>
            <a:r>
              <a:rPr lang="en-NZ" sz="2400" b="1" dirty="0">
                <a:latin typeface="Constantia" panose="02030602050306030303" pitchFamily="18" charset="0"/>
              </a:rPr>
              <a:t> he </a:t>
            </a:r>
            <a:r>
              <a:rPr lang="en-NZ" sz="2400" b="1" dirty="0" err="1">
                <a:latin typeface="Constantia" panose="02030602050306030303" pitchFamily="18" charset="0"/>
              </a:rPr>
              <a:t>tu‘unga</a:t>
            </a:r>
            <a:r>
              <a:rPr lang="en-NZ" sz="2400" b="1" dirty="0">
                <a:latin typeface="Constantia" panose="02030602050306030303" pitchFamily="18" charset="0"/>
              </a:rPr>
              <a:t> ‘o </a:t>
            </a:r>
            <a:r>
              <a:rPr lang="en-NZ" sz="2400" b="1" dirty="0" err="1">
                <a:latin typeface="Constantia" panose="02030602050306030303" pitchFamily="18" charset="0"/>
              </a:rPr>
              <a:t>Mōsesé</a:t>
            </a:r>
            <a:r>
              <a:rPr lang="en-NZ" sz="2400" b="1" dirty="0">
                <a:latin typeface="Constantia" panose="02030602050306030303" pitchFamily="18" charset="0"/>
              </a:rPr>
              <a:t>.”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263900" y="411748"/>
            <a:ext cx="4376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Z" sz="1600" b="1" dirty="0"/>
              <a:t>EGW (Kau </a:t>
            </a:r>
            <a:r>
              <a:rPr lang="en-NZ" sz="1600" b="1" dirty="0" err="1"/>
              <a:t>Pēteliake</a:t>
            </a:r>
            <a:r>
              <a:rPr lang="en-NZ" sz="1600" b="1" dirty="0"/>
              <a:t> </a:t>
            </a:r>
            <a:r>
              <a:rPr lang="en-NZ" sz="1600" b="1" dirty="0" err="1"/>
              <a:t>mo</a:t>
            </a:r>
            <a:r>
              <a:rPr lang="en-NZ" sz="1600" b="1" dirty="0"/>
              <a:t> e Kau </a:t>
            </a:r>
            <a:r>
              <a:rPr lang="en-NZ" sz="1600" b="1" dirty="0" err="1"/>
              <a:t>Palōfita</a:t>
            </a:r>
            <a:r>
              <a:rPr lang="en-NZ" sz="1600" b="1" dirty="0"/>
              <a:t>, p. 315</a:t>
            </a:r>
            <a:r>
              <a:rPr lang="en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254578" y="289679"/>
            <a:ext cx="4712366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naʻe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toe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ʻalu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Mōsese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kia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Sihova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ne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pehē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“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ʻOiauē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angahala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lahi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he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kakai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pea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ngaohi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honau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ngaahi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ʻotua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koula.Ka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ko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kapau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lelei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fakamolemole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ʻenau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angahala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pea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kapau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ʻikai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ʻoku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kole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kiate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tāmateʻi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au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mei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hoʻo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tohi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ʻaia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kuo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</a:t>
            </a: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tohi.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</a:t>
            </a:r>
            <a:r>
              <a:rPr kumimoji="0" lang="es-ES" sz="18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Ekisotosi</a:t>
            </a: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7084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-NZ" sz="2000" b="1" dirty="0" err="1">
                <a:solidFill>
                  <a:srgbClr val="1043CE"/>
                </a:solidFill>
              </a:rPr>
              <a:t>Hē</a:t>
            </a:r>
            <a:r>
              <a:rPr lang="en-NZ" sz="2000" b="1" dirty="0">
                <a:solidFill>
                  <a:srgbClr val="1043CE"/>
                </a:solidFill>
              </a:rPr>
              <a:t> </a:t>
            </a:r>
            <a:r>
              <a:rPr lang="en-NZ" sz="2000" b="1" dirty="0" err="1">
                <a:solidFill>
                  <a:srgbClr val="1043CE"/>
                </a:solidFill>
              </a:rPr>
              <a:t>mei</a:t>
            </a:r>
            <a:r>
              <a:rPr lang="en-NZ" sz="2000" b="1" dirty="0">
                <a:solidFill>
                  <a:srgbClr val="1043CE"/>
                </a:solidFill>
              </a:rPr>
              <a:t> he </a:t>
            </a:r>
            <a:r>
              <a:rPr lang="en-NZ" sz="2000" b="1" dirty="0" err="1">
                <a:solidFill>
                  <a:srgbClr val="1043CE"/>
                </a:solidFill>
              </a:rPr>
              <a:t>moʻoní</a:t>
            </a:r>
            <a:r>
              <a:rPr lang="en-NZ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vaivai</a:t>
            </a:r>
            <a:r>
              <a:rPr lang="en-NZ" sz="2000" b="1" dirty="0"/>
              <a:t> ‘o ‘</a:t>
            </a:r>
            <a:r>
              <a:rPr lang="en-NZ" sz="2000" b="1" dirty="0" err="1"/>
              <a:t>Ēloné</a:t>
            </a:r>
            <a:r>
              <a:rPr lang="en-NZ" sz="2000" b="1" dirty="0"/>
              <a:t> (‘</a:t>
            </a:r>
            <a:r>
              <a:rPr lang="en-NZ" sz="2000" b="1" dirty="0" err="1"/>
              <a:t>Ekisotosi</a:t>
            </a:r>
            <a:r>
              <a:rPr lang="en-NZ" sz="2000" b="1" dirty="0"/>
              <a:t> 32:1-5)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Kātoanga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</a:t>
            </a:r>
            <a:r>
              <a:rPr lang="en-NZ" sz="2000" b="1" dirty="0" err="1"/>
              <a:t>ʻUluʻi</a:t>
            </a:r>
            <a:r>
              <a:rPr lang="en-NZ" sz="2000" b="1" dirty="0"/>
              <a:t> </a:t>
            </a:r>
            <a:r>
              <a:rPr lang="en-NZ" sz="2000" b="1" dirty="0" err="1"/>
              <a:t>Pulú</a:t>
            </a:r>
            <a:r>
              <a:rPr lang="en-NZ" sz="2000" b="1" dirty="0"/>
              <a:t> (</a:t>
            </a:r>
            <a:r>
              <a:rPr lang="en-NZ" sz="2000" b="1" dirty="0" err="1"/>
              <a:t>ʻEkisotosi</a:t>
            </a:r>
            <a:r>
              <a:rPr lang="en-NZ" sz="2000" b="1" dirty="0"/>
              <a:t> 32:6)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Ko e </a:t>
            </a:r>
            <a:r>
              <a:rPr lang="en-NZ" sz="2000" b="1" dirty="0" err="1"/>
              <a:t>fakamele‘i</a:t>
            </a:r>
            <a:r>
              <a:rPr lang="en-NZ" sz="2000" b="1" dirty="0"/>
              <a:t> ‘o e </a:t>
            </a:r>
            <a:r>
              <a:rPr lang="en-NZ" sz="2000" b="1" dirty="0" err="1"/>
              <a:t>tauhi</a:t>
            </a:r>
            <a:r>
              <a:rPr lang="en-NZ" sz="2000" b="1" dirty="0"/>
              <a:t> ‘</a:t>
            </a:r>
            <a:r>
              <a:rPr lang="en-NZ" sz="2000" b="1" dirty="0" err="1"/>
              <a:t>aitoli</a:t>
            </a:r>
            <a:r>
              <a:rPr lang="en-NZ" sz="2000" b="1" dirty="0"/>
              <a:t> (‘</a:t>
            </a:r>
            <a:r>
              <a:rPr lang="en-NZ" sz="2000" b="1" dirty="0" err="1"/>
              <a:t>Ekisotosi</a:t>
            </a:r>
            <a:r>
              <a:rPr lang="en-NZ" sz="2000" b="1" dirty="0"/>
              <a:t> 32:7-8)</a:t>
            </a:r>
          </a:p>
          <a:p>
            <a:pPr>
              <a:spcBef>
                <a:spcPts val="600"/>
              </a:spcBef>
            </a:pPr>
            <a:r>
              <a:rPr lang="en-NZ" sz="2000" b="1" dirty="0" err="1">
                <a:solidFill>
                  <a:srgbClr val="3DA60E"/>
                </a:solidFill>
              </a:rPr>
              <a:t>Fakafetaʻi</a:t>
            </a:r>
            <a:r>
              <a:rPr lang="en-NZ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“</a:t>
            </a:r>
            <a:r>
              <a:rPr lang="en-NZ" sz="2000" b="1" dirty="0" err="1"/>
              <a:t>Tafoki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ho‘o</a:t>
            </a:r>
            <a:r>
              <a:rPr lang="en-NZ" sz="2000" b="1" dirty="0"/>
              <a:t> </a:t>
            </a:r>
            <a:r>
              <a:rPr lang="en-NZ" sz="2000" b="1" dirty="0" err="1"/>
              <a:t>houhau</a:t>
            </a:r>
            <a:r>
              <a:rPr lang="en-NZ" sz="2000" b="1" dirty="0"/>
              <a:t> </a:t>
            </a:r>
            <a:r>
              <a:rPr lang="en-NZ" sz="2000" b="1" dirty="0" err="1"/>
              <a:t>kakahá</a:t>
            </a:r>
            <a:r>
              <a:rPr lang="en-NZ" sz="2000" b="1" dirty="0"/>
              <a:t>!” (</a:t>
            </a:r>
            <a:r>
              <a:rPr lang="en-NZ" sz="2000" b="1" dirty="0" err="1"/>
              <a:t>Ekisotosi</a:t>
            </a:r>
            <a:r>
              <a:rPr lang="en-NZ" sz="2000" b="1" dirty="0"/>
              <a:t> 32:9-29)</a:t>
            </a:r>
          </a:p>
          <a:p>
            <a:pPr lvl="1">
              <a:spcBef>
                <a:spcPts val="600"/>
              </a:spcBef>
            </a:pPr>
            <a:r>
              <a:rPr lang="en-NZ" sz="2000" b="1" dirty="0"/>
              <a:t>“</a:t>
            </a:r>
            <a:r>
              <a:rPr lang="en-NZ" sz="2000" b="1" dirty="0" err="1"/>
              <a:t>Tamateʻi</a:t>
            </a:r>
            <a:r>
              <a:rPr lang="en-NZ" sz="2000" b="1" dirty="0"/>
              <a:t> au </a:t>
            </a:r>
            <a:r>
              <a:rPr lang="en-NZ" sz="2000" b="1" dirty="0" err="1"/>
              <a:t>mei</a:t>
            </a:r>
            <a:r>
              <a:rPr lang="en-NZ" sz="2000" b="1" dirty="0"/>
              <a:t> he tohi </a:t>
            </a:r>
            <a:r>
              <a:rPr lang="en-NZ" sz="2000" b="1" dirty="0" err="1"/>
              <a:t>kuó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tohí</a:t>
            </a:r>
            <a:r>
              <a:rPr lang="en-NZ" sz="2000" b="1" dirty="0"/>
              <a:t>!” (</a:t>
            </a:r>
            <a:r>
              <a:rPr lang="en-NZ" sz="2000" b="1" dirty="0" err="1"/>
              <a:t>Ekisotosi</a:t>
            </a:r>
            <a:r>
              <a:rPr lang="en-NZ" sz="2000" b="1" dirty="0"/>
              <a:t> 32:30-32)</a:t>
            </a:r>
            <a:endParaRPr lang="en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166628"/>
            <a:ext cx="7134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“Kuo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vave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tafoki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he </a:t>
            </a:r>
            <a:r>
              <a:rPr lang="en-NZ" sz="2000" b="1" dirty="0" err="1"/>
              <a:t>me’a</a:t>
            </a:r>
            <a:r>
              <a:rPr lang="en-NZ" sz="2000" b="1" dirty="0"/>
              <a:t> </a:t>
            </a:r>
            <a:r>
              <a:rPr lang="en-NZ" sz="2000" b="1" dirty="0" err="1"/>
              <a:t>na’a</a:t>
            </a:r>
            <a:r>
              <a:rPr lang="en-NZ" sz="2000" b="1" dirty="0"/>
              <a:t> </a:t>
            </a:r>
            <a:r>
              <a:rPr lang="en-NZ" sz="2000" b="1" dirty="0" err="1"/>
              <a:t>ku</a:t>
            </a:r>
            <a:r>
              <a:rPr lang="en-NZ" sz="2000" b="1" dirty="0"/>
              <a:t> </a:t>
            </a:r>
            <a:r>
              <a:rPr lang="en-NZ" sz="2000" b="1" dirty="0" err="1"/>
              <a:t>fekau’i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” (Eki. 32:8 ).</a:t>
            </a:r>
            <a:endParaRPr lang="en" sz="2000" b="1" dirty="0"/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077734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70775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23450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899680"/>
            <a:ext cx="73418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‘I he </a:t>
            </a:r>
            <a:r>
              <a:rPr lang="en-NZ" sz="2000" b="1" dirty="0" err="1"/>
              <a:t>fehangahangai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hē</a:t>
            </a:r>
            <a:r>
              <a:rPr lang="en-NZ" sz="2000" b="1" dirty="0"/>
              <a:t> ko </a:t>
            </a:r>
            <a:r>
              <a:rPr lang="en-NZ" sz="2000" b="1" dirty="0" err="1"/>
              <a:t>eni</a:t>
            </a:r>
            <a:r>
              <a:rPr lang="en-NZ" sz="2000" b="1" dirty="0"/>
              <a:t>, </a:t>
            </a: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kole</a:t>
            </a:r>
            <a:r>
              <a:rPr lang="en-NZ" sz="2000" b="1" dirty="0"/>
              <a:t> ‘e he ‘</a:t>
            </a:r>
            <a:r>
              <a:rPr lang="en-NZ" sz="2000" b="1" dirty="0" err="1"/>
              <a:t>Otua</a:t>
            </a:r>
            <a:r>
              <a:rPr lang="en-NZ" sz="2000" b="1" dirty="0"/>
              <a:t> kia Mosese ha </a:t>
            </a:r>
            <a:r>
              <a:rPr lang="en-NZ" sz="2000" b="1" dirty="0" err="1"/>
              <a:t>ngofua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ne </a:t>
            </a:r>
            <a:r>
              <a:rPr lang="en-NZ" sz="2000" b="1" dirty="0" err="1"/>
              <a:t>faka’auha</a:t>
            </a:r>
            <a:r>
              <a:rPr lang="en-NZ" sz="2000" b="1" dirty="0"/>
              <a:t> ‘a ‘Isileli ‘o </a:t>
            </a:r>
            <a:r>
              <a:rPr lang="en-NZ" sz="2000" b="1" dirty="0" err="1"/>
              <a:t>ngaohi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ko e </a:t>
            </a:r>
            <a:r>
              <a:rPr lang="en-NZ" sz="2000" b="1" dirty="0" err="1"/>
              <a:t>pule’anga</a:t>
            </a:r>
            <a:r>
              <a:rPr lang="en-NZ" sz="2000" b="1" dirty="0"/>
              <a:t> </a:t>
            </a:r>
            <a:r>
              <a:rPr lang="en-NZ" sz="2000" b="1" dirty="0" err="1"/>
              <a:t>fo’ou</a:t>
            </a:r>
            <a:r>
              <a:rPr lang="en-NZ" sz="2000" b="1" dirty="0"/>
              <a:t> (Ek. 32:10). </a:t>
            </a:r>
            <a:r>
              <a:rPr lang="en-NZ" sz="2000" b="1" dirty="0" err="1"/>
              <a:t>Neongo</a:t>
            </a:r>
            <a:r>
              <a:rPr lang="en-NZ" sz="2000" b="1" dirty="0"/>
              <a:t> ‘a e </a:t>
            </a:r>
            <a:r>
              <a:rPr lang="en-NZ" sz="2000" b="1" dirty="0" err="1"/>
              <a:t>hē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 he </a:t>
            </a:r>
            <a:r>
              <a:rPr lang="en-NZ" sz="2000" b="1" dirty="0" err="1"/>
              <a:t>mo‘oní</a:t>
            </a:r>
            <a:r>
              <a:rPr lang="en-NZ" sz="2000" b="1" dirty="0"/>
              <a:t> ‘a e </a:t>
            </a:r>
            <a:r>
              <a:rPr lang="en-NZ" sz="2000" b="1" dirty="0" err="1"/>
              <a:t>kakaí</a:t>
            </a:r>
            <a:r>
              <a:rPr lang="en-NZ" sz="2000" b="1" dirty="0"/>
              <a:t>, </a:t>
            </a:r>
            <a:r>
              <a:rPr lang="en-NZ" sz="2000" b="1" dirty="0" err="1"/>
              <a:t>na‘e</a:t>
            </a:r>
            <a:r>
              <a:rPr lang="en-NZ" sz="2000" b="1" dirty="0"/>
              <a:t> </a:t>
            </a:r>
            <a:r>
              <a:rPr lang="en-NZ" sz="2000" b="1" dirty="0" err="1"/>
              <a:t>tu‘o</a:t>
            </a:r>
            <a:r>
              <a:rPr lang="en-NZ" sz="2000" b="1" dirty="0"/>
              <a:t> </a:t>
            </a:r>
            <a:r>
              <a:rPr lang="en-NZ" sz="2000" b="1" dirty="0" err="1"/>
              <a:t>ua</a:t>
            </a:r>
            <a:r>
              <a:rPr lang="en-NZ" sz="2000" b="1" dirty="0"/>
              <a:t> ‘a e </a:t>
            </a:r>
            <a:r>
              <a:rPr lang="en-NZ" sz="2000" b="1" dirty="0" err="1"/>
              <a:t>hufekina</a:t>
            </a:r>
            <a:r>
              <a:rPr lang="en-NZ" sz="2000" b="1" dirty="0"/>
              <a:t> ‘e </a:t>
            </a:r>
            <a:r>
              <a:rPr lang="en-NZ" sz="2000" b="1" dirty="0" err="1"/>
              <a:t>Mōsese</a:t>
            </a:r>
            <a:r>
              <a:rPr lang="en-NZ" sz="2000" b="1" dirty="0"/>
              <a:t> ‘</a:t>
            </a:r>
            <a:r>
              <a:rPr lang="en-NZ" sz="2000" b="1" dirty="0" err="1"/>
              <a:t>i</a:t>
            </a:r>
            <a:r>
              <a:rPr lang="en-NZ" sz="2000" b="1" dirty="0"/>
              <a:t> he ‘</a:t>
            </a:r>
            <a:r>
              <a:rPr lang="en-NZ" sz="2000" b="1" dirty="0" err="1"/>
              <a:t>ao</a:t>
            </a:r>
            <a:r>
              <a:rPr lang="en-NZ" sz="2000" b="1" dirty="0"/>
              <a:t> ‘o e ‘</a:t>
            </a:r>
            <a:r>
              <a:rPr lang="en-NZ" sz="2000" b="1" dirty="0" err="1"/>
              <a:t>Otuá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kole</a:t>
            </a:r>
            <a:r>
              <a:rPr lang="en-NZ" sz="2000" b="1" dirty="0"/>
              <a:t> ‘a e </a:t>
            </a:r>
            <a:r>
              <a:rPr lang="en-NZ" sz="2000" b="1" dirty="0" err="1"/>
              <a:t>fakamolemole</a:t>
            </a:r>
            <a:r>
              <a:rPr lang="en-NZ" sz="2000" b="1" dirty="0"/>
              <a:t> </a:t>
            </a:r>
            <a:r>
              <a:rPr lang="en-NZ" sz="2000" b="1" dirty="0" err="1"/>
              <a:t>na‘e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taau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</a:t>
            </a:r>
            <a:r>
              <a:rPr lang="en-NZ" sz="2000" b="1" dirty="0" err="1"/>
              <a:t>kinautolú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718499"/>
            <a:ext cx="71342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Hili</a:t>
            </a:r>
            <a:r>
              <a:rPr lang="en-NZ" sz="2000" b="1" dirty="0"/>
              <a:t> ha </a:t>
            </a:r>
            <a:r>
              <a:rPr lang="en-NZ" sz="2000" b="1" dirty="0" err="1"/>
              <a:t>taimi</a:t>
            </a:r>
            <a:r>
              <a:rPr lang="en-NZ" sz="2000" b="1" dirty="0"/>
              <a:t> nounou </a:t>
            </a:r>
            <a:r>
              <a:rPr lang="en-NZ" sz="2000" b="1" dirty="0" err="1"/>
              <a:t>mei</a:t>
            </a:r>
            <a:r>
              <a:rPr lang="en-NZ" sz="2000" b="1" dirty="0"/>
              <a:t>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maʻu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e Fekau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Hongofulú</a:t>
            </a:r>
            <a:r>
              <a:rPr lang="en-NZ" sz="2000" b="1" dirty="0"/>
              <a:t>, pea toe </a:t>
            </a:r>
            <a:r>
              <a:rPr lang="en-NZ" sz="2000" b="1" dirty="0" err="1"/>
              <a:t>fakahā</a:t>
            </a:r>
            <a:r>
              <a:rPr lang="en-NZ" sz="2000" b="1" dirty="0"/>
              <a:t> </a:t>
            </a:r>
            <a:r>
              <a:rPr lang="en-NZ" sz="2000" b="1" dirty="0" err="1"/>
              <a:t>kiate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ʻoua</a:t>
            </a:r>
            <a:r>
              <a:rPr lang="en-NZ" sz="2000" b="1" dirty="0"/>
              <a:t> </a:t>
            </a: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ngaohi</a:t>
            </a:r>
            <a:r>
              <a:rPr lang="en-NZ" sz="2000" b="1" dirty="0"/>
              <a:t> </a:t>
            </a:r>
            <a:r>
              <a:rPr lang="en-NZ" sz="2000" b="1" dirty="0" err="1"/>
              <a:t>ʻaitoli</a:t>
            </a:r>
            <a:r>
              <a:rPr lang="en-NZ" sz="2000" b="1" dirty="0"/>
              <a:t> (Ek. 20:23),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ngaohi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ʻIsileli</a:t>
            </a:r>
            <a:r>
              <a:rPr lang="en-NZ" sz="2000" b="1" dirty="0"/>
              <a:t> ha </a:t>
            </a:r>
            <a:r>
              <a:rPr lang="en-NZ" sz="2000" b="1" dirty="0" err="1"/>
              <a:t>ʻuhikiʻi</a:t>
            </a:r>
            <a:r>
              <a:rPr lang="en-NZ" sz="2000" b="1" dirty="0"/>
              <a:t> </a:t>
            </a:r>
            <a:r>
              <a:rPr lang="en-NZ" sz="2000" b="1" dirty="0" err="1"/>
              <a:t>pulu</a:t>
            </a:r>
            <a:r>
              <a:rPr lang="en-NZ" sz="2000" b="1" dirty="0"/>
              <a:t> </a:t>
            </a:r>
            <a:r>
              <a:rPr lang="en-NZ" sz="2000" b="1" dirty="0" err="1"/>
              <a:t>koula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lotu</a:t>
            </a:r>
            <a:r>
              <a:rPr lang="en-NZ" sz="2000" b="1" dirty="0"/>
              <a:t> ki ai.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681965" y="5288340"/>
            <a:ext cx="1151003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NZ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 MEI HE MO‘ONI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-13427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NZ" sz="4400" b="1" dirty="0">
                <a:ln/>
                <a:solidFill>
                  <a:schemeClr val="accent3"/>
                </a:solidFill>
              </a:rPr>
              <a:t>KO E VAIVAI’ANGA 'O '</a:t>
            </a:r>
            <a:r>
              <a:rPr lang="en-NZ" sz="4400" b="1" dirty="0" err="1">
                <a:ln/>
                <a:solidFill>
                  <a:schemeClr val="accent3"/>
                </a:solidFill>
              </a:rPr>
              <a:t>ELONE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0" y="373963"/>
            <a:ext cx="9114690" cy="9559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Pea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kuo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mamata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ki ai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ʻElone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pea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fokotuʻu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feilaulauʻanga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hono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 pea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naʻe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fakahā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ʻElone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pehē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“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kātoanga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kia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Sihova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ʻapongipongi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.”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(Ekesotosi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Neongo</a:t>
            </a:r>
            <a:r>
              <a:rPr lang="en-NZ" sz="2000" b="1" dirty="0"/>
              <a:t> ko e lea </a:t>
            </a:r>
            <a:r>
              <a:rPr lang="en-NZ" sz="2000" b="1" dirty="0" err="1"/>
              <a:t>faka-Hepelū</a:t>
            </a:r>
            <a:r>
              <a:rPr lang="en-NZ" sz="2000" b="1" dirty="0"/>
              <a:t> </a:t>
            </a:r>
            <a:r>
              <a:rPr lang="en-NZ" sz="2000" b="1" dirty="0" err="1"/>
              <a:t>elohim</a:t>
            </a:r>
            <a:r>
              <a:rPr lang="en-NZ" sz="2000" b="1" dirty="0"/>
              <a:t> ko e </a:t>
            </a:r>
            <a:r>
              <a:rPr lang="en-NZ" sz="2000" b="1" dirty="0" err="1"/>
              <a:t>tokolahi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‘o e “‘</a:t>
            </a:r>
            <a:r>
              <a:rPr lang="en-NZ" sz="2000" b="1" dirty="0" err="1"/>
              <a:t>otua</a:t>
            </a:r>
            <a:r>
              <a:rPr lang="en-NZ" sz="2000" b="1" dirty="0"/>
              <a:t>,” ka ‘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fa’a</a:t>
            </a:r>
            <a:r>
              <a:rPr lang="en-NZ" sz="2000" b="1" dirty="0"/>
              <a:t> </a:t>
            </a:r>
            <a:r>
              <a:rPr lang="en-NZ" sz="2000" b="1" dirty="0" err="1"/>
              <a:t>ngāue’aki</a:t>
            </a:r>
            <a:r>
              <a:rPr lang="en-NZ" sz="2000" b="1" dirty="0"/>
              <a:t>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‘</a:t>
            </a:r>
            <a:r>
              <a:rPr lang="en-NZ" sz="2000" b="1" dirty="0" err="1"/>
              <a:t>uhinga</a:t>
            </a:r>
            <a:r>
              <a:rPr lang="en-NZ" sz="2000" b="1" dirty="0"/>
              <a:t> ki he ‘</a:t>
            </a:r>
            <a:r>
              <a:rPr lang="en-NZ" sz="2000" b="1" dirty="0" err="1"/>
              <a:t>Otua</a:t>
            </a:r>
            <a:r>
              <a:rPr lang="en-NZ" sz="2000" b="1" dirty="0"/>
              <a:t> </a:t>
            </a:r>
            <a:r>
              <a:rPr lang="en-NZ" sz="2000" b="1" dirty="0" err="1"/>
              <a:t>pē</a:t>
            </a:r>
            <a:r>
              <a:rPr lang="en-NZ" sz="2000" b="1" dirty="0"/>
              <a:t> taha: “Ko </a:t>
            </a:r>
            <a:r>
              <a:rPr lang="en-NZ" sz="2000" b="1" dirty="0" err="1"/>
              <a:t>Sihova</a:t>
            </a:r>
            <a:r>
              <a:rPr lang="en-NZ" sz="2000" b="1" dirty="0"/>
              <a:t> au ko </a:t>
            </a:r>
            <a:r>
              <a:rPr lang="en-NZ" sz="2000" b="1" dirty="0" err="1"/>
              <a:t>homou</a:t>
            </a:r>
            <a:r>
              <a:rPr lang="en-NZ" sz="2000" b="1" dirty="0"/>
              <a:t> ‘</a:t>
            </a:r>
            <a:r>
              <a:rPr lang="en-NZ" sz="2000" b="1" dirty="0" err="1"/>
              <a:t>Otua</a:t>
            </a:r>
            <a:r>
              <a:rPr lang="en-NZ" sz="2000" b="1" dirty="0"/>
              <a:t> [</a:t>
            </a:r>
            <a:r>
              <a:rPr lang="en-NZ" sz="2000" b="1" dirty="0" err="1"/>
              <a:t>elohim</a:t>
            </a:r>
            <a:r>
              <a:rPr lang="en-NZ" sz="2000" b="1" dirty="0"/>
              <a:t>], ‘a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na’a</a:t>
            </a:r>
            <a:r>
              <a:rPr lang="en-NZ" sz="2000" b="1" dirty="0"/>
              <a:t> </a:t>
            </a:r>
            <a:r>
              <a:rPr lang="en-NZ" sz="2000" b="1" dirty="0" err="1"/>
              <a:t>ku</a:t>
            </a:r>
            <a:r>
              <a:rPr lang="en-NZ" sz="2000" b="1" dirty="0"/>
              <a:t> ‘</a:t>
            </a:r>
            <a:r>
              <a:rPr lang="en-NZ" sz="2000" b="1" dirty="0" err="1"/>
              <a:t>omi</a:t>
            </a:r>
            <a:r>
              <a:rPr lang="en-NZ" sz="2000" b="1" dirty="0"/>
              <a:t> </a:t>
            </a:r>
            <a:r>
              <a:rPr lang="en-NZ" sz="2000" b="1" dirty="0" err="1"/>
              <a:t>kimoutolu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he </a:t>
            </a:r>
            <a:r>
              <a:rPr lang="en-NZ" sz="2000" b="1" dirty="0" err="1"/>
              <a:t>fonua</a:t>
            </a:r>
            <a:r>
              <a:rPr lang="en-NZ" sz="2000" b="1" dirty="0"/>
              <a:t> ko ‘</a:t>
            </a:r>
            <a:r>
              <a:rPr lang="en-NZ" sz="2000" b="1" dirty="0" err="1"/>
              <a:t>Isipite</a:t>
            </a:r>
            <a:r>
              <a:rPr lang="en-NZ" sz="2000" b="1" dirty="0"/>
              <a:t>” (Ek. 20:2).</a:t>
            </a:r>
            <a:endParaRPr lang="en" sz="2000" b="1" dirty="0"/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0" y="4025159"/>
            <a:ext cx="52831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‘</a:t>
            </a:r>
            <a:r>
              <a:rPr lang="en-NZ" sz="2000" b="1" dirty="0" err="1"/>
              <a:t>uluaki</a:t>
            </a:r>
            <a:r>
              <a:rPr lang="en-NZ" sz="2000" b="1" dirty="0"/>
              <a:t> </a:t>
            </a:r>
            <a:r>
              <a:rPr lang="en-NZ" sz="2000" b="1" dirty="0" err="1"/>
              <a:t>veiveiua</a:t>
            </a:r>
            <a:r>
              <a:rPr lang="en-NZ" sz="2000" b="1" dirty="0"/>
              <a:t> ‘a ‘</a:t>
            </a:r>
            <a:r>
              <a:rPr lang="en-NZ" sz="2000" b="1" dirty="0" err="1"/>
              <a:t>Elone</a:t>
            </a:r>
            <a:r>
              <a:rPr lang="en-NZ" sz="2000" b="1" dirty="0"/>
              <a:t> ‘</a:t>
            </a:r>
            <a:r>
              <a:rPr lang="en-NZ" sz="2000" b="1" dirty="0" err="1"/>
              <a:t>i</a:t>
            </a:r>
            <a:r>
              <a:rPr lang="en-NZ" sz="2000" b="1" dirty="0"/>
              <a:t> </a:t>
            </a:r>
            <a:r>
              <a:rPr lang="en-NZ" sz="2000" b="1" dirty="0" err="1"/>
              <a:t>he’ene</a:t>
            </a:r>
            <a:r>
              <a:rPr lang="en-NZ" sz="2000" b="1" dirty="0"/>
              <a:t> </a:t>
            </a:r>
            <a:r>
              <a:rPr lang="en-NZ" sz="2000" b="1" dirty="0" err="1"/>
              <a:t>feinga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alea</a:t>
            </a:r>
            <a:r>
              <a:rPr lang="en-NZ" sz="2000" b="1" dirty="0"/>
              <a:t> </a:t>
            </a:r>
            <a:r>
              <a:rPr lang="en-NZ" sz="2000" b="1" dirty="0" err="1"/>
              <a:t>mo</a:t>
            </a:r>
            <a:r>
              <a:rPr lang="en-NZ" sz="2000" b="1" dirty="0"/>
              <a:t> e </a:t>
            </a:r>
            <a:r>
              <a:rPr lang="en-NZ" sz="2000" b="1" dirty="0" err="1"/>
              <a:t>kakai</a:t>
            </a:r>
            <a:r>
              <a:rPr lang="en-NZ" sz="2000" b="1" dirty="0"/>
              <a:t> (Ek. 32:2) </a:t>
            </a:r>
            <a:r>
              <a:rPr lang="en-NZ" sz="2000" b="1" dirty="0" err="1"/>
              <a:t>na’a</a:t>
            </a:r>
            <a:r>
              <a:rPr lang="en-NZ" sz="2000" b="1" dirty="0"/>
              <a:t> ne </a:t>
            </a:r>
            <a:r>
              <a:rPr lang="en-NZ" sz="2000" b="1" dirty="0" err="1"/>
              <a:t>taki</a:t>
            </a:r>
            <a:r>
              <a:rPr lang="en-NZ" sz="2000" b="1" dirty="0"/>
              <a:t> ai ‘a e </a:t>
            </a:r>
            <a:r>
              <a:rPr lang="en-NZ" sz="2000" b="1" dirty="0" err="1"/>
              <a:t>hē</a:t>
            </a:r>
            <a:r>
              <a:rPr lang="en-NZ" sz="2000" b="1" dirty="0"/>
              <a:t> </a:t>
            </a:r>
            <a:r>
              <a:rPr lang="en-NZ" sz="2000" b="1" dirty="0" err="1"/>
              <a:t>mei</a:t>
            </a:r>
            <a:r>
              <a:rPr lang="en-NZ" sz="2000" b="1" dirty="0"/>
              <a:t> he </a:t>
            </a:r>
            <a:r>
              <a:rPr lang="en-NZ" sz="2000" b="1" dirty="0" err="1"/>
              <a:t>mo’oni</a:t>
            </a:r>
            <a:r>
              <a:rPr lang="en-NZ" sz="2000" b="1" dirty="0"/>
              <a:t> </a:t>
            </a:r>
            <a:r>
              <a:rPr lang="en-NZ" sz="2000" b="1" dirty="0" err="1"/>
              <a:t>kae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ne </a:t>
            </a:r>
            <a:r>
              <a:rPr lang="en-NZ" sz="2000" b="1" dirty="0" err="1"/>
              <a:t>ta’ofi</a:t>
            </a:r>
            <a:r>
              <a:rPr lang="en-NZ" sz="2000" b="1" dirty="0"/>
              <a:t> </a:t>
            </a:r>
            <a:r>
              <a:rPr lang="en-NZ" sz="2000" b="1" dirty="0" err="1"/>
              <a:t>ia.</a:t>
            </a:r>
            <a:endParaRPr lang="en" sz="20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281782"/>
            <a:ext cx="57618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‘I he ‘</a:t>
            </a:r>
            <a:r>
              <a:rPr lang="en-NZ" b="1" dirty="0" err="1"/>
              <a:t>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</a:t>
            </a:r>
            <a:r>
              <a:rPr lang="en-NZ" b="1" dirty="0" err="1"/>
              <a:t>fakamanatu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 ‘a e </a:t>
            </a:r>
            <a:r>
              <a:rPr lang="en-NZ" b="1" dirty="0" err="1"/>
              <a:t>tapui</a:t>
            </a:r>
            <a:r>
              <a:rPr lang="en-NZ" b="1" dirty="0"/>
              <a:t> ‘o e </a:t>
            </a:r>
            <a:r>
              <a:rPr lang="en-NZ" b="1" dirty="0" err="1"/>
              <a:t>ngaohi</a:t>
            </a:r>
            <a:r>
              <a:rPr lang="en-NZ" b="1" dirty="0"/>
              <a:t> ‘</a:t>
            </a:r>
            <a:r>
              <a:rPr lang="en-NZ" b="1" dirty="0" err="1"/>
              <a:t>aitoli</a:t>
            </a:r>
            <a:r>
              <a:rPr lang="en-NZ" b="1" dirty="0"/>
              <a:t>, </a:t>
            </a:r>
            <a:r>
              <a:rPr lang="en-NZ" b="1" dirty="0" err="1"/>
              <a:t>na’e</a:t>
            </a:r>
            <a:r>
              <a:rPr lang="en-NZ" b="1" dirty="0"/>
              <a:t> </a:t>
            </a:r>
            <a:r>
              <a:rPr lang="en-NZ" b="1" dirty="0" err="1"/>
              <a:t>ngaohi</a:t>
            </a:r>
            <a:r>
              <a:rPr lang="en-NZ" b="1" dirty="0"/>
              <a:t> ‘e ‘</a:t>
            </a:r>
            <a:r>
              <a:rPr lang="en-NZ" b="1" dirty="0" err="1"/>
              <a:t>Elone</a:t>
            </a:r>
            <a:r>
              <a:rPr lang="en-NZ" b="1" dirty="0"/>
              <a:t> ha </a:t>
            </a:r>
            <a:r>
              <a:rPr lang="en-NZ" b="1" dirty="0" err="1"/>
              <a:t>ki’i</a:t>
            </a:r>
            <a:r>
              <a:rPr lang="en-NZ" b="1" dirty="0"/>
              <a:t> </a:t>
            </a:r>
            <a:r>
              <a:rPr lang="en-NZ" b="1" dirty="0" err="1"/>
              <a:t>pulu</a:t>
            </a:r>
            <a:r>
              <a:rPr lang="en-NZ" b="1" dirty="0"/>
              <a:t> </a:t>
            </a:r>
            <a:r>
              <a:rPr lang="en-NZ" b="1" dirty="0" err="1"/>
              <a:t>koula</a:t>
            </a:r>
            <a:r>
              <a:rPr lang="en-NZ" b="1" dirty="0"/>
              <a:t> </a:t>
            </a:r>
            <a:r>
              <a:rPr lang="en-NZ" b="1" dirty="0" err="1"/>
              <a:t>kiate</a:t>
            </a:r>
            <a:r>
              <a:rPr lang="en-NZ" b="1" dirty="0"/>
              <a:t> </a:t>
            </a:r>
            <a:r>
              <a:rPr lang="en-NZ" b="1" dirty="0" err="1"/>
              <a:t>kinautolu</a:t>
            </a:r>
            <a:r>
              <a:rPr lang="en-NZ" b="1" dirty="0"/>
              <a:t>, pea ne </a:t>
            </a:r>
            <a:r>
              <a:rPr lang="en-NZ" b="1" dirty="0" err="1"/>
              <a:t>fakahā</a:t>
            </a:r>
            <a:r>
              <a:rPr lang="en-NZ" b="1" dirty="0"/>
              <a:t>, “Ko </a:t>
            </a:r>
            <a:r>
              <a:rPr lang="en-NZ" b="1" dirty="0" err="1"/>
              <a:t>homou</a:t>
            </a:r>
            <a:r>
              <a:rPr lang="en-NZ" b="1" dirty="0"/>
              <a:t> ‘</a:t>
            </a:r>
            <a:r>
              <a:rPr lang="en-NZ" b="1" dirty="0" err="1"/>
              <a:t>otua</a:t>
            </a:r>
            <a:r>
              <a:rPr lang="en-NZ" b="1" dirty="0"/>
              <a:t> [</a:t>
            </a:r>
            <a:r>
              <a:rPr lang="en-NZ" b="1" dirty="0" err="1"/>
              <a:t>elohim</a:t>
            </a:r>
            <a:r>
              <a:rPr lang="en-NZ" b="1" dirty="0"/>
              <a:t>] ‘</a:t>
            </a:r>
            <a:r>
              <a:rPr lang="en-NZ" b="1" dirty="0" err="1"/>
              <a:t>eni</a:t>
            </a:r>
            <a:r>
              <a:rPr lang="en-NZ" b="1" dirty="0"/>
              <a:t> ‘e ‘Isileli, ‘a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na’a</a:t>
            </a:r>
            <a:r>
              <a:rPr lang="en-NZ" b="1" dirty="0"/>
              <a:t> ne ‘</a:t>
            </a:r>
            <a:r>
              <a:rPr lang="en-NZ" b="1" dirty="0" err="1"/>
              <a:t>omi</a:t>
            </a:r>
            <a:r>
              <a:rPr lang="en-NZ" b="1" dirty="0"/>
              <a:t> </a:t>
            </a:r>
            <a:r>
              <a:rPr lang="en-NZ" b="1" dirty="0" err="1"/>
              <a:t>kimoutolu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he </a:t>
            </a:r>
            <a:r>
              <a:rPr lang="en-NZ" b="1" dirty="0" err="1"/>
              <a:t>fonua</a:t>
            </a:r>
            <a:r>
              <a:rPr lang="en-NZ" b="1" dirty="0"/>
              <a:t> ko ‘</a:t>
            </a:r>
            <a:r>
              <a:rPr lang="en-NZ" b="1" dirty="0" err="1"/>
              <a:t>Isipite</a:t>
            </a:r>
            <a:r>
              <a:rPr lang="en-NZ" b="1" dirty="0"/>
              <a:t>!” (Eki. 32:4 ).</a:t>
            </a:r>
            <a:endParaRPr lang="en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523939"/>
            <a:ext cx="66572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‘I he ‘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‘</a:t>
            </a:r>
            <a:r>
              <a:rPr lang="en-NZ" sz="2000" b="1" dirty="0" err="1"/>
              <a:t>i</a:t>
            </a:r>
            <a:r>
              <a:rPr lang="en-NZ" sz="2000" b="1" dirty="0"/>
              <a:t> ai ‘a Mosese, </a:t>
            </a:r>
            <a:r>
              <a:rPr lang="en-NZ" sz="2000" b="1" dirty="0" err="1"/>
              <a:t>na’e</a:t>
            </a:r>
            <a:r>
              <a:rPr lang="en-NZ" sz="2000" b="1" dirty="0"/>
              <a:t> </a:t>
            </a:r>
            <a:r>
              <a:rPr lang="en-NZ" sz="2000" b="1" dirty="0" err="1"/>
              <a:t>kole</a:t>
            </a:r>
            <a:r>
              <a:rPr lang="en-NZ" sz="2000" b="1" dirty="0"/>
              <a:t> ‘a e </a:t>
            </a:r>
            <a:r>
              <a:rPr lang="en-NZ" sz="2000" b="1" dirty="0" err="1"/>
              <a:t>kakai</a:t>
            </a:r>
            <a:r>
              <a:rPr lang="en-NZ" sz="2000" b="1" dirty="0"/>
              <a:t> kia ‘</a:t>
            </a:r>
            <a:r>
              <a:rPr lang="en-NZ" sz="2000" b="1" dirty="0" err="1"/>
              <a:t>Elone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ne </a:t>
            </a:r>
            <a:r>
              <a:rPr lang="en-NZ" sz="2000" b="1" dirty="0" err="1"/>
              <a:t>ngaohi</a:t>
            </a:r>
            <a:r>
              <a:rPr lang="en-NZ" sz="2000" b="1" dirty="0"/>
              <a:t> ha ‘</a:t>
            </a:r>
            <a:r>
              <a:rPr lang="en-NZ" sz="2000" b="1" dirty="0" err="1"/>
              <a:t>elohimi</a:t>
            </a:r>
            <a:r>
              <a:rPr lang="en-NZ" sz="2000" b="1" dirty="0"/>
              <a:t> ‘</a:t>
            </a:r>
            <a:r>
              <a:rPr lang="en-NZ" sz="2000" b="1" dirty="0" err="1"/>
              <a:t>oku</a:t>
            </a:r>
            <a:r>
              <a:rPr lang="en-NZ" sz="2000" b="1" dirty="0"/>
              <a:t> </a:t>
            </a:r>
            <a:r>
              <a:rPr lang="en-NZ" sz="2000" b="1" dirty="0" err="1"/>
              <a:t>hā</a:t>
            </a:r>
            <a:r>
              <a:rPr lang="en-NZ" sz="2000" b="1" dirty="0"/>
              <a:t> </a:t>
            </a:r>
            <a:r>
              <a:rPr lang="en-NZ" sz="2000" b="1" dirty="0" err="1"/>
              <a:t>mai</a:t>
            </a:r>
            <a:r>
              <a:rPr lang="en-NZ" sz="2000" b="1" dirty="0"/>
              <a:t> ‘a </a:t>
            </a:r>
            <a:r>
              <a:rPr lang="en-NZ" sz="2000" b="1" dirty="0" err="1"/>
              <a:t>ia</a:t>
            </a:r>
            <a:r>
              <a:rPr lang="en-NZ" sz="2000" b="1" dirty="0"/>
              <a:t> </a:t>
            </a:r>
            <a:r>
              <a:rPr lang="en-NZ" sz="2000" b="1" dirty="0" err="1"/>
              <a:t>te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lava ‘o </a:t>
            </a:r>
            <a:r>
              <a:rPr lang="en-NZ" sz="2000" b="1" dirty="0" err="1"/>
              <a:t>lotu</a:t>
            </a:r>
            <a:r>
              <a:rPr lang="en-NZ" sz="2000" b="1" dirty="0"/>
              <a:t> ki ai. ( </a:t>
            </a:r>
            <a:r>
              <a:rPr lang="en-NZ" sz="2000" b="1" dirty="0" err="1"/>
              <a:t>ʻEke</a:t>
            </a:r>
            <a:r>
              <a:rPr lang="en-NZ" sz="2000" b="1" dirty="0"/>
              <a:t>. 32:1 ). </a:t>
            </a:r>
            <a:r>
              <a:rPr lang="en-NZ" sz="2000" b="1" dirty="0" err="1"/>
              <a:t>Na’e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</a:t>
            </a:r>
            <a:r>
              <a:rPr lang="en-NZ" sz="2000" b="1" dirty="0" err="1"/>
              <a:t>fuoloa</a:t>
            </a:r>
            <a:r>
              <a:rPr lang="en-NZ" sz="2000" b="1" dirty="0"/>
              <a:t> </a:t>
            </a:r>
            <a:r>
              <a:rPr lang="en-NZ" sz="2000" b="1" dirty="0" err="1"/>
              <a:t>kuo</a:t>
            </a:r>
            <a:r>
              <a:rPr lang="en-NZ" sz="2000" b="1" dirty="0"/>
              <a:t> </a:t>
            </a:r>
            <a:r>
              <a:rPr lang="en-NZ" sz="2000" b="1" dirty="0" err="1"/>
              <a:t>ngalo</a:t>
            </a:r>
            <a:r>
              <a:rPr lang="en-NZ" sz="2000" b="1" dirty="0"/>
              <a:t> ‘</a:t>
            </a:r>
            <a:r>
              <a:rPr lang="en-NZ" sz="2000" b="1" dirty="0" err="1"/>
              <a:t>iate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 ‘a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fekau</a:t>
            </a:r>
            <a:r>
              <a:rPr lang="en-NZ" sz="2000" b="1" dirty="0"/>
              <a:t> </a:t>
            </a:r>
            <a:r>
              <a:rPr lang="en-NZ" sz="2000" b="1" dirty="0" err="1"/>
              <a:t>na’a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ma’u</a:t>
            </a:r>
            <a:r>
              <a:rPr lang="en-NZ" sz="2000" b="1" dirty="0"/>
              <a:t> pea </a:t>
            </a:r>
            <a:r>
              <a:rPr lang="en-NZ" sz="2000" b="1" dirty="0" err="1"/>
              <a:t>mo</a:t>
            </a:r>
            <a:r>
              <a:rPr lang="en-NZ" sz="2000" b="1" dirty="0"/>
              <a:t> ‘</a:t>
            </a:r>
            <a:r>
              <a:rPr lang="en-NZ" sz="2000" b="1" dirty="0" err="1"/>
              <a:t>enau</a:t>
            </a:r>
            <a:r>
              <a:rPr lang="en-NZ" sz="2000" b="1" dirty="0"/>
              <a:t> </a:t>
            </a:r>
            <a:r>
              <a:rPr lang="en-NZ" sz="2000" b="1" dirty="0" err="1"/>
              <a:t>tukupā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talangofua</a:t>
            </a:r>
            <a:r>
              <a:rPr lang="en-NZ" sz="2000" b="1" dirty="0"/>
              <a:t> ki ai (Ek. 24:7).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KO E KATOANGA 'O E </a:t>
            </a:r>
            <a:r>
              <a:rPr lang="pt-BR" sz="4400" b="1" spc="60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PULU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“Ko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ia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naʻe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tuʻu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hengihengi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hake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ʻa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e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kakaí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ʻi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he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ʻaho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hono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hokó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feilaulau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tutu,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ʻatu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ʻa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e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ngaahi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feilaulau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feʻofaʻakí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: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hili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iá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naʻa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nofo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hifo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ke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kai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mo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inu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pea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nau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tuʻu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hake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ʻo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fakafiefia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( </a:t>
            </a:r>
            <a:r>
              <a:rPr lang="en-NZ" sz="1600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ʻEkesōtosi</a:t>
            </a:r>
            <a:r>
              <a:rPr lang="en-NZ" sz="16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32:6 ).</a:t>
            </a:r>
            <a:endParaRPr lang="en" sz="1200" b="1" dirty="0"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59" y="1380986"/>
            <a:ext cx="7468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‘I </a:t>
            </a:r>
            <a:r>
              <a:rPr lang="en-NZ" sz="2000" b="1" dirty="0" err="1"/>
              <a:t>hono</a:t>
            </a:r>
            <a:r>
              <a:rPr lang="en-NZ" sz="2000" b="1" dirty="0"/>
              <a:t> </a:t>
            </a:r>
            <a:r>
              <a:rPr lang="en-NZ" sz="2000" b="1" dirty="0" err="1"/>
              <a:t>ngaohi</a:t>
            </a:r>
            <a:r>
              <a:rPr lang="en-NZ" sz="2000" b="1" dirty="0"/>
              <a:t> ‘e </a:t>
            </a:r>
            <a:r>
              <a:rPr lang="en-NZ" sz="2000" b="1" dirty="0" err="1"/>
              <a:t>ha’a</a:t>
            </a:r>
            <a:r>
              <a:rPr lang="en-NZ" sz="2000" b="1" dirty="0"/>
              <a:t> ‘Isileli ha ‘</a:t>
            </a:r>
            <a:r>
              <a:rPr lang="en-NZ" sz="2000" b="1" dirty="0" err="1"/>
              <a:t>aitoli</a:t>
            </a:r>
            <a:r>
              <a:rPr lang="en-NZ" sz="2000" b="1" dirty="0"/>
              <a:t> ‘</a:t>
            </a:r>
            <a:r>
              <a:rPr lang="en-NZ" sz="2000" b="1" dirty="0" err="1"/>
              <a:t>i</a:t>
            </a:r>
            <a:r>
              <a:rPr lang="en-NZ" sz="2000" b="1" dirty="0"/>
              <a:t> he </a:t>
            </a:r>
            <a:r>
              <a:rPr lang="en-NZ" sz="2000" b="1" dirty="0" err="1"/>
              <a:t>fōtunga</a:t>
            </a:r>
            <a:r>
              <a:rPr lang="en-NZ" sz="2000" b="1" dirty="0"/>
              <a:t> ‘o e </a:t>
            </a:r>
            <a:r>
              <a:rPr lang="en-NZ" sz="2000" b="1" dirty="0" err="1"/>
              <a:t>ki’i</a:t>
            </a:r>
            <a:r>
              <a:rPr lang="en-NZ" sz="2000" b="1" dirty="0"/>
              <a:t> </a:t>
            </a:r>
            <a:r>
              <a:rPr lang="en-NZ" sz="2000" b="1" dirty="0" err="1"/>
              <a:t>pulu</a:t>
            </a:r>
            <a:r>
              <a:rPr lang="en-NZ" sz="2000" b="1" dirty="0"/>
              <a:t>, </a:t>
            </a:r>
            <a:r>
              <a:rPr lang="en-NZ" sz="2000" b="1" dirty="0" err="1"/>
              <a:t>na’a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fakasi’isi’i</a:t>
            </a:r>
            <a:r>
              <a:rPr lang="en-NZ" sz="2000" b="1" dirty="0"/>
              <a:t> ai ‘a e ‘</a:t>
            </a:r>
            <a:r>
              <a:rPr lang="en-NZ" sz="2000" b="1" dirty="0" err="1"/>
              <a:t>Otua</a:t>
            </a:r>
            <a:r>
              <a:rPr lang="en-NZ" sz="2000" b="1" dirty="0"/>
              <a:t> </a:t>
            </a:r>
            <a:r>
              <a:rPr lang="en-NZ" sz="2000" b="1" dirty="0" err="1"/>
              <a:t>Māfimafi</a:t>
            </a:r>
            <a:r>
              <a:rPr lang="en-NZ" sz="2000" b="1" dirty="0"/>
              <a:t> ki he ‘</a:t>
            </a:r>
            <a:r>
              <a:rPr lang="en-NZ" sz="2000" b="1" dirty="0" err="1"/>
              <a:t>imisi</a:t>
            </a:r>
            <a:r>
              <a:rPr lang="en-NZ" sz="2000" b="1" dirty="0"/>
              <a:t> ‘o ha </a:t>
            </a:r>
            <a:r>
              <a:rPr lang="en-NZ" sz="2000" b="1" dirty="0" err="1"/>
              <a:t>monumanu</a:t>
            </a:r>
            <a:r>
              <a:rPr lang="en-NZ" sz="2000" b="1" dirty="0"/>
              <a:t>, ‘o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lotu</a:t>
            </a:r>
            <a:r>
              <a:rPr lang="en-NZ" sz="2000" b="1" dirty="0"/>
              <a:t> ki he </a:t>
            </a:r>
            <a:r>
              <a:rPr lang="en-NZ" sz="2000" b="1" dirty="0" err="1"/>
              <a:t>me’amo’ui</a:t>
            </a:r>
            <a:r>
              <a:rPr lang="en-NZ" sz="2000" b="1" dirty="0"/>
              <a:t> </a:t>
            </a:r>
            <a:r>
              <a:rPr lang="en-NZ" sz="2000" b="1" dirty="0" err="1"/>
              <a:t>kae</a:t>
            </a:r>
            <a:r>
              <a:rPr lang="en-NZ" sz="2000" b="1" dirty="0"/>
              <a:t> ‘</a:t>
            </a:r>
            <a:r>
              <a:rPr lang="en-NZ" sz="2000" b="1" dirty="0" err="1"/>
              <a:t>ikai</a:t>
            </a:r>
            <a:r>
              <a:rPr lang="en-NZ" sz="2000" b="1" dirty="0"/>
              <a:t> ki he </a:t>
            </a:r>
            <a:r>
              <a:rPr lang="en-NZ" sz="2000" b="1" dirty="0" err="1"/>
              <a:t>Fakatupu</a:t>
            </a:r>
            <a:r>
              <a:rPr lang="en-NZ" sz="2000" b="1" dirty="0"/>
              <a:t> (Lom. 1:23).</a:t>
            </a:r>
            <a:endParaRPr lang="en" sz="2000" b="1" dirty="0"/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512017"/>
            <a:ext cx="72358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Ko </a:t>
            </a:r>
            <a:r>
              <a:rPr lang="en-NZ" b="1" dirty="0" err="1"/>
              <a:t>hono</a:t>
            </a:r>
            <a:r>
              <a:rPr lang="en-NZ" b="1" dirty="0"/>
              <a:t> </a:t>
            </a:r>
            <a:r>
              <a:rPr lang="en-NZ" b="1" dirty="0" err="1"/>
              <a:t>moʻoni</a:t>
            </a:r>
            <a:r>
              <a:rPr lang="en-NZ" b="1" dirty="0"/>
              <a:t>,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</a:t>
            </a:r>
            <a:r>
              <a:rPr lang="en-NZ" b="1" dirty="0" err="1"/>
              <a:t>tafoki</a:t>
            </a:r>
            <a:r>
              <a:rPr lang="en-NZ" b="1" dirty="0"/>
              <a:t> </a:t>
            </a:r>
            <a:r>
              <a:rPr lang="en-NZ" b="1" dirty="0" err="1"/>
              <a:t>mei</a:t>
            </a:r>
            <a:r>
              <a:rPr lang="en-NZ" b="1" dirty="0"/>
              <a:t> he hu ki he </a:t>
            </a:r>
            <a:r>
              <a:rPr lang="en-NZ" b="1" dirty="0" err="1"/>
              <a:t>ʻOtua</a:t>
            </a:r>
            <a:r>
              <a:rPr lang="en-NZ" b="1" dirty="0"/>
              <a:t> ki he </a:t>
            </a:r>
            <a:r>
              <a:rPr lang="en-NZ" b="1" dirty="0" err="1"/>
              <a:t>lotu</a:t>
            </a:r>
            <a:r>
              <a:rPr lang="en-NZ" b="1" dirty="0"/>
              <a:t> ki he kau </a:t>
            </a:r>
            <a:r>
              <a:rPr lang="en-NZ" b="1" dirty="0" err="1"/>
              <a:t>tevolo</a:t>
            </a:r>
            <a:r>
              <a:rPr lang="en-NZ" b="1" dirty="0"/>
              <a:t> (</a:t>
            </a:r>
            <a:r>
              <a:rPr lang="en-NZ" b="1" dirty="0" err="1"/>
              <a:t>Teu</a:t>
            </a:r>
            <a:r>
              <a:rPr lang="en-NZ" b="1" dirty="0"/>
              <a:t>. 32:17). </a:t>
            </a:r>
            <a:r>
              <a:rPr lang="en-NZ" b="1" dirty="0" err="1"/>
              <a:t>Lolotonga</a:t>
            </a:r>
            <a:r>
              <a:rPr lang="en-NZ" b="1" dirty="0"/>
              <a:t> ʻ </a:t>
            </a:r>
            <a:r>
              <a:rPr lang="en-NZ" b="1" dirty="0" err="1"/>
              <a:t>enau</a:t>
            </a:r>
            <a:r>
              <a:rPr lang="en-NZ" b="1" dirty="0"/>
              <a:t> </a:t>
            </a:r>
            <a:r>
              <a:rPr lang="en-NZ" b="1" dirty="0" err="1"/>
              <a:t>lotu</a:t>
            </a:r>
            <a:r>
              <a:rPr lang="en-NZ" b="1" dirty="0"/>
              <a:t> ki he ʻ </a:t>
            </a:r>
            <a:r>
              <a:rPr lang="en-NZ" b="1" dirty="0" err="1"/>
              <a:t>Otuá</a:t>
            </a:r>
            <a:r>
              <a:rPr lang="en-NZ" b="1" dirty="0"/>
              <a:t>,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</a:t>
            </a:r>
            <a:r>
              <a:rPr lang="en-NZ" b="1" dirty="0" err="1"/>
              <a:t>tupulaki</a:t>
            </a:r>
            <a:r>
              <a:rPr lang="en-NZ" b="1" dirty="0"/>
              <a:t> </a:t>
            </a:r>
            <a:r>
              <a:rPr lang="en-NZ" b="1" dirty="0" err="1"/>
              <a:t>fakaeʻulungāanga</a:t>
            </a:r>
            <a:r>
              <a:rPr lang="en-NZ" b="1" dirty="0"/>
              <a:t>, he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nau</a:t>
            </a:r>
            <a:r>
              <a:rPr lang="en-NZ" b="1" dirty="0"/>
              <a:t> </a:t>
            </a:r>
            <a:r>
              <a:rPr lang="en-NZ" b="1" dirty="0" err="1"/>
              <a:t>hoko</a:t>
            </a:r>
            <a:r>
              <a:rPr lang="en-NZ" b="1" dirty="0"/>
              <a:t> ʻ o </a:t>
            </a:r>
            <a:r>
              <a:rPr lang="en-NZ" b="1" dirty="0" err="1"/>
              <a:t>hangē</a:t>
            </a:r>
            <a:r>
              <a:rPr lang="en-NZ" b="1" dirty="0"/>
              <a:t> ko e ʻ </a:t>
            </a:r>
            <a:r>
              <a:rPr lang="en-NZ" b="1" dirty="0" err="1"/>
              <a:t>Otuá</a:t>
            </a:r>
            <a:r>
              <a:rPr lang="en-NZ" b="1" dirty="0"/>
              <a:t>.</a:t>
            </a:r>
            <a:endParaRPr lang="en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ʻI</a:t>
            </a:r>
            <a:r>
              <a:rPr lang="en-NZ" sz="2000" b="1" dirty="0"/>
              <a:t> he </a:t>
            </a:r>
            <a:r>
              <a:rPr lang="en-NZ" sz="2000" b="1" dirty="0" err="1"/>
              <a:t>taimi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ʻikai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tau </a:t>
            </a:r>
            <a:r>
              <a:rPr lang="en-NZ" sz="2000" b="1" dirty="0" err="1"/>
              <a:t>foaki</a:t>
            </a:r>
            <a:r>
              <a:rPr lang="en-NZ" sz="2000" b="1" dirty="0"/>
              <a:t> ai </a:t>
            </a:r>
            <a:r>
              <a:rPr lang="en-NZ" sz="2000" b="1" dirty="0" err="1"/>
              <a:t>hotau</a:t>
            </a:r>
            <a:r>
              <a:rPr lang="en-NZ" sz="2000" b="1" dirty="0"/>
              <a:t> </a:t>
            </a:r>
            <a:r>
              <a:rPr lang="en-NZ" sz="2000" b="1" dirty="0" err="1"/>
              <a:t>loto</a:t>
            </a:r>
            <a:r>
              <a:rPr lang="en-NZ" sz="2000" b="1" dirty="0"/>
              <a:t> ki he </a:t>
            </a:r>
            <a:r>
              <a:rPr lang="en-NZ" sz="2000" b="1" dirty="0" err="1"/>
              <a:t>Tupuʻanga</a:t>
            </a:r>
            <a:r>
              <a:rPr lang="en-NZ" sz="2000" b="1" dirty="0"/>
              <a:t>, ka tau </a:t>
            </a:r>
            <a:r>
              <a:rPr lang="en-NZ" sz="2000" b="1" dirty="0" err="1"/>
              <a:t>tauhi</a:t>
            </a:r>
            <a:r>
              <a:rPr lang="en-NZ" sz="2000" b="1" dirty="0"/>
              <a:t> ki ha </a:t>
            </a:r>
            <a:r>
              <a:rPr lang="en-NZ" sz="2000" b="1" dirty="0" err="1"/>
              <a:t>tamapua</a:t>
            </a:r>
            <a:r>
              <a:rPr lang="en-NZ" sz="2000" b="1" dirty="0"/>
              <a:t> </a:t>
            </a:r>
            <a:r>
              <a:rPr lang="en-NZ" sz="2000" b="1" dirty="0" err="1"/>
              <a:t>kehe</a:t>
            </a:r>
            <a:r>
              <a:rPr lang="en-NZ" sz="2000" b="1" dirty="0"/>
              <a:t> (pea </a:t>
            </a:r>
            <a:r>
              <a:rPr lang="en-NZ" sz="2000" b="1" dirty="0" err="1"/>
              <a:t>ʻoku</a:t>
            </a:r>
            <a:r>
              <a:rPr lang="en-NZ" sz="2000" b="1" dirty="0"/>
              <a:t> </a:t>
            </a:r>
            <a:r>
              <a:rPr lang="en-NZ" sz="2000" b="1" dirty="0" err="1"/>
              <a:t>tokolahi</a:t>
            </a:r>
            <a:r>
              <a:rPr lang="en-NZ" sz="2000" b="1" dirty="0"/>
              <a:t>), </a:t>
            </a:r>
            <a:r>
              <a:rPr lang="en-NZ" sz="2000" b="1" dirty="0" err="1"/>
              <a:t>ʻe</a:t>
            </a:r>
            <a:r>
              <a:rPr lang="en-NZ" sz="2000" b="1" dirty="0"/>
              <a:t> </a:t>
            </a:r>
            <a:r>
              <a:rPr lang="en-NZ" sz="2000" b="1" dirty="0" err="1"/>
              <a:t>vave</a:t>
            </a:r>
            <a:r>
              <a:rPr lang="en-NZ" sz="2000" b="1" dirty="0"/>
              <a:t> pe </a:t>
            </a:r>
            <a:r>
              <a:rPr lang="en-NZ" sz="2000" b="1" dirty="0" err="1"/>
              <a:t>haʻatau</a:t>
            </a:r>
            <a:r>
              <a:rPr lang="en-NZ" sz="2000" b="1" dirty="0"/>
              <a:t> </a:t>
            </a:r>
            <a:r>
              <a:rPr lang="en-NZ" sz="2000" b="1" dirty="0" err="1"/>
              <a:t>taki</a:t>
            </a:r>
            <a:r>
              <a:rPr lang="en-NZ" sz="2000" b="1" dirty="0"/>
              <a:t> </a:t>
            </a:r>
            <a:r>
              <a:rPr lang="en-NZ" sz="2000" b="1" dirty="0" err="1"/>
              <a:t>kitautolu</a:t>
            </a:r>
            <a:r>
              <a:rPr lang="en-NZ" sz="2000" b="1" dirty="0"/>
              <a:t> ki he </a:t>
            </a:r>
            <a:r>
              <a:rPr lang="en-NZ" sz="2000" b="1" dirty="0" err="1"/>
              <a:t>maʻulalo</a:t>
            </a:r>
            <a:r>
              <a:rPr lang="en-NZ" sz="2000" b="1" dirty="0"/>
              <a:t> </a:t>
            </a:r>
            <a:r>
              <a:rPr lang="en-NZ" sz="2000" b="1" dirty="0" err="1"/>
              <a:t>fakaeangamaʻa</a:t>
            </a:r>
            <a:r>
              <a:rPr lang="en-NZ" sz="2000" b="1" dirty="0"/>
              <a:t>.</a:t>
            </a:r>
            <a:endParaRPr lang="en" sz="2000" b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319669"/>
            <a:ext cx="37296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000" b="1" dirty="0"/>
              <a:t>ʻ I he </a:t>
            </a:r>
            <a:r>
              <a:rPr lang="en-NZ" sz="2000" b="1" dirty="0" err="1"/>
              <a:t>lotu</a:t>
            </a:r>
            <a:r>
              <a:rPr lang="en-NZ" sz="2000" b="1" dirty="0"/>
              <a:t> ki he kau </a:t>
            </a:r>
            <a:r>
              <a:rPr lang="en-NZ" sz="2000" b="1" dirty="0" err="1"/>
              <a:t>tēmenioó</a:t>
            </a:r>
            <a:r>
              <a:rPr lang="en-NZ" sz="2000" b="1" dirty="0"/>
              <a:t>,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kamata</a:t>
            </a:r>
            <a:r>
              <a:rPr lang="en-NZ" sz="2000" b="1" dirty="0"/>
              <a:t> ai </a:t>
            </a:r>
            <a:r>
              <a:rPr lang="en-NZ" sz="2000" b="1" dirty="0" err="1"/>
              <a:t>ke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tukuhifo</a:t>
            </a:r>
            <a:r>
              <a:rPr lang="en-NZ" sz="2000" b="1" dirty="0"/>
              <a:t> </a:t>
            </a:r>
            <a:r>
              <a:rPr lang="en-NZ" sz="2000" b="1" dirty="0" err="1"/>
              <a:t>kinautolu</a:t>
            </a:r>
            <a:r>
              <a:rPr lang="en-NZ" sz="2000" b="1" dirty="0"/>
              <a:t>, he </a:t>
            </a: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hangē</a:t>
            </a:r>
            <a:r>
              <a:rPr lang="en-NZ" sz="2000" b="1" dirty="0"/>
              <a:t> ko e kau </a:t>
            </a:r>
            <a:r>
              <a:rPr lang="en-NZ" sz="2000" b="1" dirty="0" err="1"/>
              <a:t>tēmenioó</a:t>
            </a:r>
            <a:r>
              <a:rPr lang="en-NZ" sz="2000" b="1" dirty="0"/>
              <a:t> </a:t>
            </a: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lotu</a:t>
            </a:r>
            <a:r>
              <a:rPr lang="en-NZ" sz="2000" b="1" dirty="0"/>
              <a:t> ki </a:t>
            </a:r>
            <a:r>
              <a:rPr lang="en-NZ" sz="2000" b="1" dirty="0" err="1"/>
              <a:t>aí</a:t>
            </a:r>
            <a:r>
              <a:rPr lang="en-NZ" sz="2000" b="1"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537162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/>
              <a:t>Naʻa</a:t>
            </a:r>
            <a:r>
              <a:rPr lang="en-NZ" sz="2000" b="1" dirty="0"/>
              <a:t>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fakakaukau</a:t>
            </a:r>
            <a:r>
              <a:rPr lang="en-NZ" sz="2000" b="1" dirty="0"/>
              <a:t> </a:t>
            </a:r>
            <a:r>
              <a:rPr lang="en-NZ" sz="2000" b="1" dirty="0" err="1"/>
              <a:t>taʻeʻuhinga</a:t>
            </a:r>
            <a:r>
              <a:rPr lang="en-NZ" sz="2000" b="1" dirty="0"/>
              <a:t> </a:t>
            </a:r>
            <a:r>
              <a:rPr lang="en-NZ" sz="2000" b="1" dirty="0" err="1"/>
              <a:t>ʻe</a:t>
            </a:r>
            <a:r>
              <a:rPr lang="en-NZ" sz="2000" b="1" dirty="0"/>
              <a:t> lava </a:t>
            </a:r>
            <a:r>
              <a:rPr lang="en-NZ" sz="2000" b="1" dirty="0" err="1"/>
              <a:t>ʻe</a:t>
            </a:r>
            <a:r>
              <a:rPr lang="en-NZ" sz="2000" b="1" dirty="0"/>
              <a:t> ha </a:t>
            </a:r>
            <a:r>
              <a:rPr lang="en-NZ" sz="2000" b="1" dirty="0" err="1"/>
              <a:t>ʻimisi</a:t>
            </a:r>
            <a:r>
              <a:rPr lang="en-NZ" sz="2000" b="1" dirty="0"/>
              <a:t> </a:t>
            </a:r>
            <a:r>
              <a:rPr lang="en-NZ" sz="2000" b="1" dirty="0" err="1"/>
              <a:t>tongitongi</a:t>
            </a:r>
            <a:r>
              <a:rPr lang="en-NZ" sz="2000" b="1" dirty="0"/>
              <a:t> </a:t>
            </a:r>
            <a:r>
              <a:rPr lang="en-NZ" sz="2000" b="1" dirty="0" err="1"/>
              <a:t>ʻo</a:t>
            </a:r>
            <a:r>
              <a:rPr lang="en-NZ" sz="2000" b="1" dirty="0"/>
              <a:t> tataki </a:t>
            </a:r>
            <a:r>
              <a:rPr lang="en-NZ" sz="2000" b="1" dirty="0" err="1"/>
              <a:t>kinautolu</a:t>
            </a:r>
            <a:r>
              <a:rPr lang="en-NZ" sz="2000" b="1" dirty="0"/>
              <a:t>.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aʻu</a:t>
            </a:r>
            <a:r>
              <a:rPr lang="en-NZ" sz="2000" b="1" dirty="0"/>
              <a:t> </a:t>
            </a:r>
            <a:r>
              <a:rPr lang="en-NZ" sz="2000" b="1" dirty="0" err="1"/>
              <a:t>nai</a:t>
            </a:r>
            <a:r>
              <a:rPr lang="en-NZ" sz="2000" b="1" dirty="0"/>
              <a:t> ʻ o </a:t>
            </a:r>
            <a:r>
              <a:rPr lang="en-NZ" sz="2000" b="1" dirty="0" err="1"/>
              <a:t>nau</a:t>
            </a:r>
            <a:r>
              <a:rPr lang="en-NZ" sz="2000" b="1" dirty="0"/>
              <a:t> </a:t>
            </a:r>
            <a:r>
              <a:rPr lang="en-NZ" sz="2000" b="1" dirty="0" err="1"/>
              <a:t>fakakaukau</a:t>
            </a:r>
            <a:r>
              <a:rPr lang="en-NZ" sz="2000" b="1" dirty="0"/>
              <a:t> </a:t>
            </a:r>
            <a:r>
              <a:rPr lang="en-NZ" sz="2000" b="1" dirty="0" err="1"/>
              <a:t>naʻe</a:t>
            </a:r>
            <a:r>
              <a:rPr lang="en-NZ" sz="2000" b="1" dirty="0"/>
              <a:t> </a:t>
            </a:r>
            <a:r>
              <a:rPr lang="en-NZ" sz="2000" b="1" dirty="0" err="1"/>
              <a:t>hoko</a:t>
            </a:r>
            <a:r>
              <a:rPr lang="en-NZ" sz="2000" b="1" dirty="0"/>
              <a:t> ʻ a e ʻ </a:t>
            </a:r>
            <a:r>
              <a:rPr lang="en-NZ" sz="2000" b="1" dirty="0" err="1"/>
              <a:t>elohim</a:t>
            </a:r>
            <a:r>
              <a:rPr lang="en-NZ" sz="2000" b="1" dirty="0"/>
              <a:t> </a:t>
            </a:r>
            <a:r>
              <a:rPr lang="en-NZ" sz="2000" b="1" dirty="0" err="1"/>
              <a:t>tonu</a:t>
            </a:r>
            <a:r>
              <a:rPr lang="en-NZ" sz="2000" b="1" dirty="0"/>
              <a:t> ko ha </a:t>
            </a:r>
            <a:r>
              <a:rPr lang="en-NZ" sz="2000" b="1" dirty="0" err="1"/>
              <a:t>kiʻi</a:t>
            </a:r>
            <a:r>
              <a:rPr lang="en-NZ" sz="2000" b="1" dirty="0"/>
              <a:t> </a:t>
            </a:r>
            <a:r>
              <a:rPr lang="en-NZ" sz="2000" b="1" dirty="0" err="1"/>
              <a:t>pulu</a:t>
            </a:r>
            <a:r>
              <a:rPr lang="en-NZ" sz="2000" b="1" dirty="0"/>
              <a:t>! (</a:t>
            </a:r>
            <a:r>
              <a:rPr lang="en-NZ" sz="2000" b="1" dirty="0" err="1"/>
              <a:t>ʻEkesotosi</a:t>
            </a:r>
            <a:r>
              <a:rPr lang="en-NZ" sz="2000" b="1" dirty="0"/>
              <a:t> 32:24)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KO E KOVI ʻO E TAUHI TAMAPUA</a:t>
            </a:r>
            <a:endParaRPr lang="en" sz="4400" b="1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"Pea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naʻe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folofola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Sihova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kia Mosese, "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ʻAlu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hifo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koeʻuhi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ʻomi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ʻIsipite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kuo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kovi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ia.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 (</a:t>
            </a:r>
            <a:r>
              <a:rPr lang="en-NZ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ʻEkesotosi</a:t>
            </a:r>
            <a:r>
              <a:rPr lang="en-NZ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32:7)</a:t>
            </a:r>
            <a:endParaRPr lang="en" sz="14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349221"/>
            <a:ext cx="760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Ke </a:t>
            </a:r>
            <a:r>
              <a:rPr lang="en-NZ" b="1" dirty="0" err="1"/>
              <a:t>punou</a:t>
            </a:r>
            <a:r>
              <a:rPr lang="en-NZ" b="1" dirty="0"/>
              <a:t> </a:t>
            </a:r>
            <a:r>
              <a:rPr lang="en-NZ" b="1" dirty="0" err="1"/>
              <a:t>hifo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ʻao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ha </a:t>
            </a:r>
            <a:r>
              <a:rPr lang="en-NZ" b="1" dirty="0" err="1"/>
              <a:t>ʻimisi</a:t>
            </a:r>
            <a:r>
              <a:rPr lang="en-NZ" b="1" dirty="0"/>
              <a:t> (</a:t>
            </a:r>
            <a:r>
              <a:rPr lang="en-NZ" b="1" dirty="0" err="1"/>
              <a:t>neongo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ne </a:t>
            </a:r>
            <a:r>
              <a:rPr lang="en-NZ" b="1" dirty="0" err="1"/>
              <a:t>fakafofongaʻi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 </a:t>
            </a:r>
            <a:r>
              <a:rPr lang="en-NZ" b="1" dirty="0" err="1"/>
              <a:t>tonu</a:t>
            </a:r>
            <a:r>
              <a:rPr lang="en-NZ" b="1" dirty="0"/>
              <a:t>, </a:t>
            </a:r>
            <a:r>
              <a:rPr lang="en-NZ" b="1" dirty="0" err="1"/>
              <a:t>Kalaisi</a:t>
            </a:r>
            <a:r>
              <a:rPr lang="en-NZ" b="1" dirty="0"/>
              <a:t>, pe ko </a:t>
            </a:r>
            <a:r>
              <a:rPr lang="en-NZ" b="1" dirty="0" err="1"/>
              <a:t>ʻEne</a:t>
            </a:r>
            <a:r>
              <a:rPr lang="en-NZ" b="1" dirty="0"/>
              <a:t> kau </a:t>
            </a:r>
            <a:r>
              <a:rPr lang="en-NZ" b="1" dirty="0" err="1"/>
              <a:t>maʻoniʻoni</a:t>
            </a:r>
            <a:r>
              <a:rPr lang="en-NZ" b="1" dirty="0"/>
              <a:t>) ko e </a:t>
            </a:r>
            <a:r>
              <a:rPr lang="en-NZ" b="1" dirty="0" err="1"/>
              <a:t>talangataʻa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ki he </a:t>
            </a:r>
            <a:r>
              <a:rPr lang="en-NZ" b="1" dirty="0" err="1"/>
              <a:t>Fono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 (</a:t>
            </a:r>
            <a:r>
              <a:rPr lang="en-NZ" b="1" dirty="0" err="1"/>
              <a:t>ʻEkesotosi</a:t>
            </a:r>
            <a:r>
              <a:rPr lang="en-NZ" b="1" dirty="0"/>
              <a:t> 20:3-6) pea ko </a:t>
            </a:r>
            <a:r>
              <a:rPr lang="en-NZ" b="1" dirty="0" err="1"/>
              <a:t>ia</a:t>
            </a:r>
            <a:r>
              <a:rPr lang="en-NZ" b="1" dirty="0"/>
              <a:t> ai, </a:t>
            </a:r>
            <a:r>
              <a:rPr lang="en-NZ" b="1" dirty="0" err="1"/>
              <a:t>ke</a:t>
            </a:r>
            <a:r>
              <a:rPr lang="en-NZ" b="1" dirty="0"/>
              <a:t> hu ki he </a:t>
            </a:r>
            <a:r>
              <a:rPr lang="en-NZ" b="1" dirty="0" err="1"/>
              <a:t>angahala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ʻauha</a:t>
            </a:r>
            <a:r>
              <a:rPr lang="en-NZ" b="1" dirty="0"/>
              <a:t>.</a:t>
            </a:r>
            <a:endParaRPr lang="en" b="1" dirty="0"/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93919" y="3522969"/>
            <a:ext cx="56052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/>
              <a:t>Ko e ha </a:t>
            </a:r>
            <a:r>
              <a:rPr lang="en-NZ" sz="2000" b="1" dirty="0" err="1"/>
              <a:t>ʻa</a:t>
            </a:r>
            <a:r>
              <a:rPr lang="en-NZ" sz="2000" b="1" dirty="0"/>
              <a:t> e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tamapua</a:t>
            </a:r>
            <a:r>
              <a:rPr lang="en-NZ" sz="2000" b="1" dirty="0"/>
              <a:t> </a:t>
            </a:r>
            <a:r>
              <a:rPr lang="en-NZ" sz="2000" b="1" dirty="0" err="1"/>
              <a:t>ʻoku</a:t>
            </a:r>
            <a:r>
              <a:rPr lang="en-NZ" sz="2000" b="1" dirty="0"/>
              <a:t> tau hu ki ai? </a:t>
            </a:r>
            <a:r>
              <a:rPr lang="en-NZ" sz="2000" b="1" dirty="0" err="1"/>
              <a:t>Te</a:t>
            </a:r>
            <a:r>
              <a:rPr lang="en-NZ" sz="2000" b="1" dirty="0"/>
              <a:t> </a:t>
            </a:r>
            <a:r>
              <a:rPr lang="en-NZ" sz="2000" b="1" dirty="0" err="1"/>
              <a:t>ke</a:t>
            </a:r>
            <a:r>
              <a:rPr lang="en-NZ" sz="2000" b="1" dirty="0"/>
              <a:t> lava </a:t>
            </a:r>
            <a:r>
              <a:rPr lang="en-NZ" sz="2000" b="1" dirty="0" err="1"/>
              <a:t>ʻo</a:t>
            </a:r>
            <a:r>
              <a:rPr lang="en-NZ" sz="2000" b="1" dirty="0"/>
              <a:t> </a:t>
            </a:r>
            <a:r>
              <a:rPr lang="en-NZ" sz="2000" b="1" dirty="0" err="1"/>
              <a:t>faʻu</a:t>
            </a:r>
            <a:r>
              <a:rPr lang="en-NZ" sz="2000" b="1" dirty="0"/>
              <a:t> </a:t>
            </a:r>
            <a:r>
              <a:rPr lang="en-NZ" sz="2000" b="1" dirty="0" err="1"/>
              <a:t>haʻo</a:t>
            </a:r>
            <a:r>
              <a:rPr lang="en-NZ" sz="2000" b="1" dirty="0"/>
              <a:t> </a:t>
            </a:r>
            <a:r>
              <a:rPr lang="en-NZ" sz="2000" b="1" dirty="0" err="1"/>
              <a:t>lisi</a:t>
            </a:r>
            <a:r>
              <a:rPr lang="en-NZ" sz="2000" b="1" dirty="0"/>
              <a:t> pe </a:t>
            </a:r>
            <a:r>
              <a:rPr lang="en-NZ" sz="2000" b="1" dirty="0" err="1"/>
              <a:t>ʻaʻau</a:t>
            </a:r>
            <a:r>
              <a:rPr lang="en-NZ" sz="2000" b="1" dirty="0"/>
              <a:t>. Ko ha </a:t>
            </a:r>
            <a:r>
              <a:rPr lang="en-NZ" sz="2000" b="1" dirty="0" err="1"/>
              <a:t>ngaahi</a:t>
            </a:r>
            <a:r>
              <a:rPr lang="en-NZ" sz="2000" b="1" dirty="0"/>
              <a:t> </a:t>
            </a:r>
            <a:r>
              <a:rPr lang="en-NZ" sz="2000" b="1" dirty="0" err="1"/>
              <a:t>fokotuʻu</a:t>
            </a:r>
            <a:r>
              <a:rPr lang="en-NZ" sz="2000" b="1" dirty="0"/>
              <a:t>: </a:t>
            </a:r>
            <a:r>
              <a:rPr lang="en-NZ" sz="2000" b="1" dirty="0" err="1"/>
              <a:t>hikisia</a:t>
            </a:r>
            <a:r>
              <a:rPr lang="en-NZ" sz="2000" b="1" dirty="0"/>
              <a:t>, </a:t>
            </a:r>
            <a:r>
              <a:rPr lang="en-NZ" sz="2000" b="1" dirty="0" err="1"/>
              <a:t>paʻanga</a:t>
            </a:r>
            <a:r>
              <a:rPr lang="en-NZ" sz="2000" b="1" dirty="0"/>
              <a:t>, </a:t>
            </a:r>
            <a:r>
              <a:rPr lang="en-NZ" sz="2000" b="1" dirty="0" err="1"/>
              <a:t>malohi</a:t>
            </a:r>
            <a:r>
              <a:rPr lang="en-NZ" sz="2000" b="1" dirty="0"/>
              <a:t>, </a:t>
            </a:r>
            <a:r>
              <a:rPr lang="en-NZ" sz="2000" b="1" dirty="0" err="1"/>
              <a:t>fehokotaki</a:t>
            </a:r>
            <a:r>
              <a:rPr lang="en-NZ" sz="2000" b="1" dirty="0"/>
              <a:t> </a:t>
            </a:r>
            <a:r>
              <a:rPr lang="en-NZ" sz="2000" b="1" dirty="0" err="1"/>
              <a:t>fe’auaki</a:t>
            </a:r>
            <a:r>
              <a:rPr lang="en-NZ" sz="2000" b="1" dirty="0"/>
              <a:t>, </a:t>
            </a:r>
            <a:r>
              <a:rPr lang="en-NZ" sz="2000" b="1" dirty="0" err="1"/>
              <a:t>meʻakai</a:t>
            </a:r>
            <a:r>
              <a:rPr lang="en-NZ" sz="2000" b="1" dirty="0"/>
              <a:t>, </a:t>
            </a:r>
            <a:r>
              <a:rPr lang="en-NZ" sz="2000" b="1" dirty="0" err="1"/>
              <a:t>ngaue</a:t>
            </a:r>
            <a:r>
              <a:rPr lang="en-NZ" sz="2000" b="1" dirty="0"/>
              <a:t>, </a:t>
            </a:r>
            <a:r>
              <a:rPr lang="en-NZ" sz="2000" b="1" dirty="0" err="1"/>
              <a:t>mitia</a:t>
            </a:r>
            <a:r>
              <a:rPr lang="en-NZ" sz="2000" b="1" dirty="0"/>
              <a:t> </a:t>
            </a:r>
            <a:r>
              <a:rPr lang="en-NZ" sz="2000" b="1" dirty="0" err="1"/>
              <a:t>fakasosiale</a:t>
            </a:r>
            <a:r>
              <a:rPr lang="en-NZ" sz="2000" b="1" dirty="0"/>
              <a:t>...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437821"/>
            <a:ext cx="7609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Ko e ha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tauhi</a:t>
            </a:r>
            <a:r>
              <a:rPr lang="en-NZ" b="1" dirty="0"/>
              <a:t> </a:t>
            </a:r>
            <a:r>
              <a:rPr lang="en-NZ" b="1" dirty="0" err="1"/>
              <a:t>tamapua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e </a:t>
            </a:r>
            <a:r>
              <a:rPr lang="en-NZ" b="1" dirty="0" err="1"/>
              <a:t>senituli</a:t>
            </a:r>
            <a:r>
              <a:rPr lang="en-NZ" b="1" dirty="0"/>
              <a:t> 21? Ko e </a:t>
            </a:r>
            <a:r>
              <a:rPr lang="en-NZ" b="1" dirty="0" err="1"/>
              <a:t>tauhi</a:t>
            </a:r>
            <a:r>
              <a:rPr lang="en-NZ" b="1" dirty="0"/>
              <a:t> </a:t>
            </a:r>
            <a:r>
              <a:rPr lang="en-NZ" b="1" dirty="0" err="1"/>
              <a:t>tamapua</a:t>
            </a:r>
            <a:r>
              <a:rPr lang="en-NZ" b="1" dirty="0"/>
              <a:t> ko e </a:t>
            </a:r>
            <a:r>
              <a:rPr lang="en-NZ" b="1" dirty="0" err="1"/>
              <a:t>lotu</a:t>
            </a:r>
            <a:r>
              <a:rPr lang="en-NZ" b="1" dirty="0"/>
              <a:t> </a:t>
            </a:r>
            <a:r>
              <a:rPr lang="en-NZ" b="1" dirty="0" err="1"/>
              <a:t>ia</a:t>
            </a:r>
            <a:r>
              <a:rPr lang="en-NZ" b="1" dirty="0"/>
              <a:t> ki ha </a:t>
            </a:r>
            <a:r>
              <a:rPr lang="en-NZ" b="1" dirty="0" err="1"/>
              <a:t>meʻa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ne </a:t>
            </a:r>
            <a:r>
              <a:rPr lang="en-NZ" b="1" dirty="0" err="1"/>
              <a:t>fetongi</a:t>
            </a:r>
            <a:r>
              <a:rPr lang="en-NZ" b="1" dirty="0"/>
              <a:t>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. Ko e </a:t>
            </a:r>
            <a:r>
              <a:rPr lang="en-NZ" b="1" dirty="0" err="1"/>
              <a:t>tamapua</a:t>
            </a:r>
            <a:r>
              <a:rPr lang="en-NZ" b="1" dirty="0"/>
              <a:t> ko ha </a:t>
            </a:r>
            <a:r>
              <a:rPr lang="en-NZ" b="1" dirty="0" err="1"/>
              <a:t>faʻahinga</a:t>
            </a:r>
            <a:r>
              <a:rPr lang="en-NZ" b="1" dirty="0"/>
              <a:t> </a:t>
            </a:r>
            <a:r>
              <a:rPr lang="en-NZ" b="1" dirty="0" err="1"/>
              <a:t>meʻa</a:t>
            </a:r>
            <a:r>
              <a:rPr lang="en-NZ" b="1" dirty="0"/>
              <a:t> pe </a:t>
            </a:r>
            <a:r>
              <a:rPr lang="en-NZ" b="1" dirty="0" err="1"/>
              <a:t>ia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ne </a:t>
            </a:r>
            <a:r>
              <a:rPr lang="en-NZ" b="1" dirty="0" err="1"/>
              <a:t>maʻu</a:t>
            </a:r>
            <a:r>
              <a:rPr lang="en-NZ" b="1" dirty="0"/>
              <a:t> </a:t>
            </a:r>
            <a:r>
              <a:rPr lang="en-NZ" b="1" dirty="0" err="1"/>
              <a:t>ʻetau</a:t>
            </a:r>
            <a:r>
              <a:rPr lang="en-NZ" b="1" dirty="0"/>
              <a:t> </a:t>
            </a:r>
            <a:r>
              <a:rPr lang="en-NZ" b="1" dirty="0" err="1"/>
              <a:t>fakakaukau</a:t>
            </a:r>
            <a:r>
              <a:rPr lang="en-NZ" b="1" dirty="0"/>
              <a:t>, </a:t>
            </a:r>
            <a:r>
              <a:rPr lang="en-NZ" b="1" dirty="0" err="1"/>
              <a:t>ʻofa</a:t>
            </a:r>
            <a:r>
              <a:rPr lang="en-NZ" b="1" dirty="0"/>
              <a:t>, </a:t>
            </a:r>
            <a:r>
              <a:rPr lang="en-NZ" b="1" dirty="0" err="1"/>
              <a:t>taimi</a:t>
            </a:r>
            <a:r>
              <a:rPr lang="en-NZ" b="1" dirty="0"/>
              <a:t>,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ʻatamai</a:t>
            </a:r>
            <a:r>
              <a:rPr lang="en-NZ" b="1" dirty="0"/>
              <a:t>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lahi</a:t>
            </a:r>
            <a:r>
              <a:rPr lang="en-NZ" b="1" dirty="0"/>
              <a:t> </a:t>
            </a:r>
            <a:r>
              <a:rPr lang="en-NZ" b="1" dirty="0" err="1"/>
              <a:t>ange</a:t>
            </a:r>
            <a:r>
              <a:rPr lang="en-NZ" b="1" dirty="0"/>
              <a:t> </a:t>
            </a:r>
            <a:r>
              <a:rPr lang="en-NZ" b="1" dirty="0" err="1"/>
              <a:t>ʻi</a:t>
            </a:r>
            <a:r>
              <a:rPr lang="en-NZ" b="1" dirty="0"/>
              <a:t> he </a:t>
            </a:r>
            <a:r>
              <a:rPr lang="en-NZ" b="1" dirty="0" err="1"/>
              <a:t>ʻOtua</a:t>
            </a:r>
            <a:r>
              <a:rPr lang="en-NZ" b="1" dirty="0"/>
              <a:t>, pea </a:t>
            </a:r>
            <a:r>
              <a:rPr lang="en-NZ" b="1" dirty="0" err="1"/>
              <a:t>ʻoku</a:t>
            </a:r>
            <a:r>
              <a:rPr lang="en-NZ" b="1" dirty="0"/>
              <a:t> ne </a:t>
            </a:r>
            <a:r>
              <a:rPr lang="en-NZ" b="1" dirty="0" err="1"/>
              <a:t>fakapopulaʻi</a:t>
            </a:r>
            <a:r>
              <a:rPr lang="en-NZ" b="1" dirty="0"/>
              <a:t> </a:t>
            </a:r>
            <a:r>
              <a:rPr lang="en-NZ" b="1" dirty="0" err="1"/>
              <a:t>ʻetau</a:t>
            </a:r>
            <a:r>
              <a:rPr lang="en-NZ" b="1" dirty="0"/>
              <a:t> </a:t>
            </a:r>
            <a:r>
              <a:rPr lang="en-NZ" b="1" dirty="0" err="1"/>
              <a:t>fakakaukau</a:t>
            </a:r>
            <a:r>
              <a:rPr lang="en-NZ" b="1" dirty="0"/>
              <a:t>.</a:t>
            </a:r>
            <a:endParaRPr lang="en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85156" y="4778191"/>
            <a:ext cx="560528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/>
              <a:t>Ko e ha </a:t>
            </a:r>
            <a:r>
              <a:rPr lang="en-NZ" b="1" dirty="0" err="1"/>
              <a:t>ʻoku</a:t>
            </a:r>
            <a:r>
              <a:rPr lang="en-NZ" b="1" dirty="0"/>
              <a:t> kau ki ai </a:t>
            </a:r>
            <a:r>
              <a:rPr lang="en-NZ" b="1" dirty="0" err="1"/>
              <a:t>ʻa</a:t>
            </a:r>
            <a:r>
              <a:rPr lang="en-NZ" b="1" dirty="0"/>
              <a:t> e </a:t>
            </a:r>
            <a:r>
              <a:rPr lang="en-NZ" b="1" dirty="0" err="1"/>
              <a:t>lotu</a:t>
            </a:r>
            <a:r>
              <a:rPr lang="en-NZ" b="1" dirty="0"/>
              <a:t> ki he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tamapua</a:t>
            </a:r>
            <a:r>
              <a:rPr lang="en-NZ" b="1" dirty="0"/>
              <a:t> ko </a:t>
            </a:r>
            <a:r>
              <a:rPr lang="en-NZ" b="1" dirty="0" err="1"/>
              <a:t>ʻeni</a:t>
            </a:r>
            <a:r>
              <a:rPr lang="en-NZ" b="1" dirty="0"/>
              <a:t>? Ko </a:t>
            </a:r>
            <a:r>
              <a:rPr lang="en-NZ" b="1" dirty="0" err="1"/>
              <a:t>hotau</a:t>
            </a:r>
            <a:r>
              <a:rPr lang="en-NZ" b="1" dirty="0"/>
              <a:t> </a:t>
            </a:r>
            <a:r>
              <a:rPr lang="en-NZ" b="1" dirty="0" err="1"/>
              <a:t>angaʻitangatá</a:t>
            </a:r>
            <a:r>
              <a:rPr lang="en-NZ" b="1" dirty="0"/>
              <a:t>, </a:t>
            </a:r>
            <a:r>
              <a:rPr lang="en-NZ" b="1" dirty="0" err="1"/>
              <a:t>founga</a:t>
            </a:r>
            <a:r>
              <a:rPr lang="en-NZ" b="1" dirty="0"/>
              <a:t> </a:t>
            </a:r>
            <a:r>
              <a:rPr lang="en-NZ" b="1" dirty="0" err="1"/>
              <a:t>fakakaukaú</a:t>
            </a:r>
            <a:r>
              <a:rPr lang="en-NZ" b="1" dirty="0"/>
              <a:t>,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ongoʻí</a:t>
            </a:r>
            <a:r>
              <a:rPr lang="en-NZ" b="1" dirty="0"/>
              <a:t>, pea </a:t>
            </a:r>
            <a:r>
              <a:rPr lang="en-NZ" b="1" dirty="0" err="1"/>
              <a:t>naʻa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ʻ </a:t>
            </a:r>
            <a:r>
              <a:rPr lang="en-NZ" b="1" dirty="0" err="1"/>
              <a:t>etau</a:t>
            </a:r>
            <a:r>
              <a:rPr lang="en-NZ" b="1" dirty="0"/>
              <a:t> </a:t>
            </a:r>
            <a:r>
              <a:rPr lang="en-NZ" b="1" dirty="0" err="1"/>
              <a:t>moʻui</a:t>
            </a:r>
            <a:r>
              <a:rPr lang="en-NZ" b="1" dirty="0"/>
              <a:t> </a:t>
            </a:r>
            <a:r>
              <a:rPr lang="en-NZ" b="1" dirty="0" err="1"/>
              <a:t>fakasōsialé</a:t>
            </a:r>
            <a:r>
              <a:rPr lang="en-NZ" b="1" dirty="0"/>
              <a:t> ʻ </a:t>
            </a:r>
            <a:r>
              <a:rPr lang="en-NZ" b="1" dirty="0" err="1"/>
              <a:t>oku</a:t>
            </a:r>
            <a:r>
              <a:rPr lang="en-NZ" b="1" dirty="0"/>
              <a:t> </a:t>
            </a:r>
            <a:r>
              <a:rPr lang="en-NZ" b="1" dirty="0" err="1"/>
              <a:t>liliu</a:t>
            </a:r>
            <a:r>
              <a:rPr lang="en-NZ" b="1" dirty="0"/>
              <a:t> </a:t>
            </a:r>
            <a:r>
              <a:rPr lang="en-NZ" b="1" dirty="0" err="1"/>
              <a:t>ia.</a:t>
            </a:r>
            <a:r>
              <a:rPr lang="en-NZ" b="1" dirty="0"/>
              <a:t> </a:t>
            </a:r>
            <a:r>
              <a:rPr lang="en-NZ" b="1" dirty="0" err="1"/>
              <a:t>ʻOku</a:t>
            </a:r>
            <a:r>
              <a:rPr lang="en-NZ" b="1" dirty="0"/>
              <a:t> tau </a:t>
            </a:r>
            <a:r>
              <a:rPr lang="en-NZ" b="1" dirty="0" err="1"/>
              <a:t>fakafetongi</a:t>
            </a:r>
            <a:r>
              <a:rPr lang="en-NZ" b="1" dirty="0"/>
              <a:t> </a:t>
            </a:r>
            <a:r>
              <a:rPr lang="en-NZ" b="1" dirty="0" err="1"/>
              <a:t>ʻetau</a:t>
            </a:r>
            <a:r>
              <a:rPr lang="en-NZ" b="1" dirty="0"/>
              <a:t> </a:t>
            </a:r>
            <a:r>
              <a:rPr lang="en-NZ" b="1" dirty="0" err="1"/>
              <a:t>fetuʻutaki</a:t>
            </a:r>
            <a:r>
              <a:rPr lang="en-NZ" b="1" dirty="0"/>
              <a:t> </a:t>
            </a:r>
            <a:r>
              <a:rPr lang="en-NZ" b="1" dirty="0" err="1"/>
              <a:t>moʻoni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e </a:t>
            </a:r>
            <a:r>
              <a:rPr lang="en-NZ" b="1" dirty="0" err="1"/>
              <a:t>ʻOtua</a:t>
            </a:r>
            <a:r>
              <a:rPr lang="en-NZ" b="1" dirty="0"/>
              <a:t> ki ha </a:t>
            </a:r>
            <a:r>
              <a:rPr lang="en-NZ" b="1" dirty="0" err="1"/>
              <a:t>ngaahi</a:t>
            </a:r>
            <a:r>
              <a:rPr lang="en-NZ" b="1" dirty="0"/>
              <a:t> </a:t>
            </a:r>
            <a:r>
              <a:rPr lang="en-NZ" b="1" dirty="0" err="1"/>
              <a:t>fengaueʻaki</a:t>
            </a:r>
            <a:r>
              <a:rPr lang="en-NZ" b="1" dirty="0"/>
              <a:t> </a:t>
            </a:r>
            <a:r>
              <a:rPr lang="en-NZ" b="1" dirty="0" err="1"/>
              <a:t>taʻeʻaonga</a:t>
            </a:r>
            <a:r>
              <a:rPr lang="en-NZ" b="1" dirty="0"/>
              <a:t> </a:t>
            </a:r>
            <a:r>
              <a:rPr lang="en-NZ" b="1" dirty="0" err="1"/>
              <a:t>mo</a:t>
            </a:r>
            <a:r>
              <a:rPr lang="en-NZ" b="1" dirty="0"/>
              <a:t> </a:t>
            </a:r>
            <a:r>
              <a:rPr lang="en-NZ" b="1" dirty="0" err="1"/>
              <a:t>taʻeʻuhinga</a:t>
            </a:r>
            <a:r>
              <a:rPr lang="en-NZ" b="1" dirty="0"/>
              <a:t> he </a:t>
            </a:r>
            <a:r>
              <a:rPr lang="en-NZ" b="1" dirty="0" err="1"/>
              <a:t>ʻikai</a:t>
            </a:r>
            <a:r>
              <a:rPr lang="en-NZ" b="1" dirty="0"/>
              <a:t> </a:t>
            </a:r>
            <a:r>
              <a:rPr lang="en-NZ" b="1" dirty="0" err="1"/>
              <a:t>ke</a:t>
            </a:r>
            <a:r>
              <a:rPr lang="en-NZ" b="1" dirty="0"/>
              <a:t> ne lava </a:t>
            </a:r>
            <a:r>
              <a:rPr lang="en-NZ" b="1" dirty="0" err="1"/>
              <a:t>ʻo</a:t>
            </a:r>
            <a:r>
              <a:rPr lang="en-NZ" b="1" dirty="0"/>
              <a:t> </a:t>
            </a:r>
            <a:r>
              <a:rPr lang="en-NZ" b="1" dirty="0" err="1"/>
              <a:t>fakahaofi</a:t>
            </a:r>
            <a:r>
              <a:rPr lang="en-NZ" b="1" dirty="0"/>
              <a:t> </a:t>
            </a:r>
            <a:r>
              <a:rPr lang="en-NZ" b="1" dirty="0" err="1"/>
              <a:t>kitautolu</a:t>
            </a:r>
            <a:r>
              <a:rPr lang="en-NZ" b="1" dirty="0"/>
              <a:t>.</a:t>
            </a:r>
            <a:endParaRPr lang="en" b="1" dirty="0"/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3069177" y="4978114"/>
            <a:ext cx="8853192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-NZ" sz="9600" b="1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TAUKAPO</a:t>
            </a:r>
            <a:endParaRPr lang="en" sz="9600" b="1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"TAFOKI MEI HOʻO ʻITA KAKAHA!"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27820" y="675798"/>
            <a:ext cx="11040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"Ko e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hā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 lea ai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ʻae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ʻIsipite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pehē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naʻa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ne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ʻomi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kovi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ʻakinautolu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kituaʻā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tāmateʻi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ʻakinautolu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ngaahi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moʻunga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fakaʻauha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ʻakinautolu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funga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ʻo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māmani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Tafoki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houhau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lahi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pea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lolou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he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kovi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kakai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." (</a:t>
            </a:r>
            <a:r>
              <a:rPr lang="en-NZ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ʻEkesotosi</a:t>
            </a:r>
            <a:r>
              <a:rPr lang="en-NZ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tala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kia Mosese "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Koeʻuhi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kakai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naʻa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ʻomi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ʻIsipite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kovi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ʻaupito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 (</a:t>
            </a:r>
            <a:r>
              <a:rPr lang="en-NZ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ʻEkesotosi</a:t>
            </a:r>
            <a:r>
              <a:rPr lang="en-NZ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32:7).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427876"/>
            <a:ext cx="69600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Na’e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totonu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 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houhau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‘o e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Otua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na’e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‘e Mosese “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ikuna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 e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alo’ofa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fakamaau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(Semisi 2:13).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hufekina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ma’a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‘Isileli, pea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he’ene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falala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fakanonga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‘e he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Otua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houhau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na’a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(‘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hifo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mo’unga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(Ek. 32:12-15). ‘I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he’ene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hē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mo’oní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na’á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maumau’i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ai ‘a 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faka’ilonga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‘o 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fuakavá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ko 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lau’i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(Ek. 32:19).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30333" y="2484835"/>
            <a:ext cx="58206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tali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lelei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Mosese: "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ʻOku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hoku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kinautolu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 ko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kakai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ʻikai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au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ʻomi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kinautolu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tuʻa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ka ko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ʻEkesotosi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32:11).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ʻOtua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fakaʻauha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ʻIsileli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ʻEkesotosi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32:10), ka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naʻe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fakafisi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ʻa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Mosese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fakangofua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152525"/>
            <a:ext cx="757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fanongo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 he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ngaahi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faka’uhinga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vaivai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hono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tokoua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na’e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ngaue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fakapapau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 Mosese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ta’ofi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‘a e </a:t>
            </a:r>
            <a:r>
              <a:rPr lang="en-NZ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fe’au’auhi</a:t>
            </a:r>
            <a:r>
              <a:rPr lang="en-NZ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(Ek. 32:20-28).</a:t>
            </a:r>
            <a:endParaRPr lang="en" b="1" dirty="0">
              <a:solidFill>
                <a:schemeClr val="bg1"/>
              </a:solidFill>
              <a:effectLst>
                <a:glow rad="127000">
                  <a:srgbClr val="77110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3552</TotalTime>
  <Words>1937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Constantia</vt:lpstr>
      <vt:lpstr>Comic Sans MS</vt:lpstr>
      <vt:lpstr>Arial</vt:lpstr>
      <vt:lpstr>Aptos Display</vt:lpstr>
      <vt:lpstr>Aptos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114</cp:revision>
  <dcterms:created xsi:type="dcterms:W3CDTF">2025-08-02T14:02:20Z</dcterms:created>
  <dcterms:modified xsi:type="dcterms:W3CDTF">2025-09-10T14:01:15Z</dcterms:modified>
</cp:coreProperties>
</file>