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Na‘e faifai pē ‘o fakalalahi ‘a e vaha‘angatae ‘i he vaha‘a ‘o e ‘Otuá mo Mōsesé .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vao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velá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mamata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Mōsese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ki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hono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ikunaʻi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ngaahi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ʻIsipité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Na‘á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 ne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tonu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‘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hono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vaeua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‘a e Tahi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Kulokulá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fakatau‘atāina‘i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‘a ‘Isileli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Naʻá ne mamata ki hono tataki ʻe he ʻOtuá ʻa ʻIsileli ki Sainai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fakamoleki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kakato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moʻungá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hokohoko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fetuʻutakí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tupulaki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kotoa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Na‘e fakamānava‘i ‘e he ‘Otuá ‘a Mōsese ke ne tohi ‘a Siope mo Sēnesi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‘Otua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Mosese</a:t>
          </a:r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‘Otua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Mosese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Mosese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‘Otua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dirty="0"/>
            <a:t>Ko </a:t>
          </a:r>
          <a:r>
            <a:rPr lang="en-NZ" sz="2000" b="1" dirty="0" err="1"/>
            <a:t>hoku</a:t>
          </a:r>
          <a:r>
            <a:rPr lang="en-NZ" sz="2000" b="1" dirty="0"/>
            <a:t> </a:t>
          </a:r>
          <a:r>
            <a:rPr lang="en-NZ" sz="2000" b="1" dirty="0" err="1"/>
            <a:t>kaume'a</a:t>
          </a:r>
          <a:r>
            <a:rPr lang="en-NZ" sz="2000" b="1" dirty="0"/>
            <a:t> </a:t>
          </a:r>
          <a:r>
            <a:rPr lang="en-NZ" sz="2000" b="1" dirty="0" err="1"/>
            <a:t>koe</a:t>
          </a:r>
          <a:r>
            <a:rPr lang="en-NZ" sz="2000" b="1" dirty="0"/>
            <a:t> pea '</a:t>
          </a:r>
          <a:r>
            <a:rPr lang="en-NZ" sz="2000" b="1" dirty="0" err="1"/>
            <a:t>oku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ma'u</a:t>
          </a:r>
          <a:r>
            <a:rPr lang="en-NZ" sz="2000" b="1" dirty="0"/>
            <a:t> '</a:t>
          </a:r>
          <a:r>
            <a:rPr lang="en-NZ" sz="2000" b="1" dirty="0" err="1"/>
            <a:t>eku</a:t>
          </a:r>
          <a:r>
            <a:rPr lang="en-NZ" sz="2000" b="1" dirty="0"/>
            <a:t> </a:t>
          </a:r>
          <a:r>
            <a:rPr lang="en-NZ" sz="2000" b="1" dirty="0" err="1"/>
            <a:t>manako</a:t>
          </a:r>
          <a:r>
            <a:rPr lang="en-NZ" sz="2000" b="1" dirty="0"/>
            <a:t> .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dirty="0"/>
            <a:t>Kapau </a:t>
          </a: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pehē</a:t>
          </a:r>
          <a:r>
            <a:rPr lang="en-NZ" sz="2000" b="1" dirty="0"/>
            <a:t> </a:t>
          </a:r>
          <a:r>
            <a:rPr lang="en-NZ" sz="2000" b="1" dirty="0" err="1"/>
            <a:t>moʻoni</a:t>
          </a:r>
          <a:r>
            <a:rPr lang="en-NZ" sz="2000" b="1" dirty="0"/>
            <a:t>, </a:t>
          </a:r>
          <a:r>
            <a:rPr lang="en-NZ" sz="2000" b="1" dirty="0" err="1"/>
            <a:t>akoʻi</a:t>
          </a:r>
          <a:r>
            <a:rPr lang="en-NZ" sz="2000" b="1" dirty="0"/>
            <a:t> </a:t>
          </a:r>
          <a:r>
            <a:rPr lang="en-NZ" sz="2000" b="1" dirty="0" err="1"/>
            <a:t>mai</a:t>
          </a:r>
          <a:r>
            <a:rPr lang="en-NZ" sz="2000" b="1" dirty="0"/>
            <a:t> </a:t>
          </a:r>
          <a:r>
            <a:rPr lang="en-NZ" sz="2000" b="1" dirty="0" err="1"/>
            <a:t>ho</a:t>
          </a:r>
          <a:r>
            <a:rPr lang="en-NZ" sz="2000" b="1" dirty="0"/>
            <a:t> </a:t>
          </a:r>
          <a:r>
            <a:rPr lang="en-NZ" sz="2000" b="1" dirty="0" err="1"/>
            <a:t>halá</a:t>
          </a:r>
          <a:r>
            <a:rPr lang="en-NZ" sz="2000" b="1" dirty="0"/>
            <a:t>, </a:t>
          </a:r>
          <a:r>
            <a:rPr lang="en-NZ" sz="2000" b="1" dirty="0" err="1"/>
            <a:t>koeʻuhí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u </a:t>
          </a:r>
          <a:r>
            <a:rPr lang="en-NZ" sz="2000" b="1" dirty="0" err="1"/>
            <a:t>ʻiloʻi</a:t>
          </a:r>
          <a:r>
            <a:rPr lang="en-NZ" sz="2000" b="1" dirty="0"/>
            <a:t> </a:t>
          </a:r>
          <a:r>
            <a:rPr lang="en-NZ" sz="2000" b="1" dirty="0" err="1"/>
            <a:t>koe</a:t>
          </a:r>
          <a:r>
            <a:rPr lang="en-NZ" sz="2000" b="1" dirty="0"/>
            <a:t> .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dirty="0"/>
            <a:t>‘E ‘alu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kimoutolu</a:t>
          </a:r>
          <a:r>
            <a:rPr lang="en-NZ" sz="2000" b="1" dirty="0"/>
            <a:t> ‘a </a:t>
          </a:r>
          <a:r>
            <a:rPr lang="en-NZ" sz="2000" b="1" dirty="0" err="1"/>
            <a:t>hoku</a:t>
          </a:r>
          <a:r>
            <a:rPr lang="en-NZ" sz="2000" b="1" dirty="0"/>
            <a:t> ‘</a:t>
          </a:r>
          <a:r>
            <a:rPr lang="en-NZ" sz="2000" b="1" dirty="0" err="1"/>
            <a:t>Afio‘anga</a:t>
          </a:r>
          <a:r>
            <a:rPr lang="en-NZ" sz="2000" b="1" dirty="0"/>
            <a:t>, pea </a:t>
          </a:r>
          <a:r>
            <a:rPr lang="en-NZ" sz="2000" b="1" dirty="0" err="1"/>
            <a:t>te</a:t>
          </a:r>
          <a:r>
            <a:rPr lang="en-NZ" sz="2000" b="1" dirty="0"/>
            <a:t> u ‘</a:t>
          </a:r>
          <a:r>
            <a:rPr lang="en-NZ" sz="2000" b="1" dirty="0" err="1"/>
            <a:t>oatu</a:t>
          </a:r>
          <a:r>
            <a:rPr lang="en-NZ" sz="2000" b="1" dirty="0"/>
            <a:t> ‘a e </a:t>
          </a:r>
          <a:r>
            <a:rPr lang="en-NZ" sz="2000" b="1" dirty="0" err="1"/>
            <a:t>mālōlō</a:t>
          </a:r>
          <a:r>
            <a:rPr lang="en-NZ" sz="2000" b="1" dirty="0"/>
            <a:t> </a:t>
          </a:r>
          <a:r>
            <a:rPr lang="en-NZ" sz="2000" b="1" dirty="0" err="1"/>
            <a:t>kiate</a:t>
          </a:r>
          <a:r>
            <a:rPr lang="en-NZ" sz="2000" b="1" dirty="0"/>
            <a:t> </a:t>
          </a:r>
          <a:r>
            <a:rPr lang="en-NZ" sz="2000" b="1" dirty="0" err="1"/>
            <a:t>kimoutolu</a:t>
          </a:r>
          <a:r>
            <a:rPr lang="en-NZ" sz="2000" b="1" dirty="0"/>
            <a:t> .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1800" b="1" dirty="0"/>
            <a:t>Kapau '</a:t>
          </a:r>
          <a:r>
            <a:rPr lang="en-NZ" sz="1800" b="1" dirty="0" err="1"/>
            <a:t>oku</a:t>
          </a:r>
          <a:r>
            <a:rPr lang="en-NZ" sz="1800" b="1" dirty="0"/>
            <a:t> '</a:t>
          </a:r>
          <a:r>
            <a:rPr lang="en-NZ" sz="1800" b="1" dirty="0" err="1"/>
            <a:t>ikai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'alu </a:t>
          </a:r>
          <a:r>
            <a:rPr lang="en-NZ" sz="1800" b="1" dirty="0" err="1"/>
            <a:t>ho'o</a:t>
          </a:r>
          <a:r>
            <a:rPr lang="en-NZ" sz="1800" b="1" dirty="0"/>
            <a:t> '</a:t>
          </a:r>
          <a:r>
            <a:rPr lang="en-NZ" sz="1800" b="1" dirty="0" err="1"/>
            <a:t>Afio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kimautolu</a:t>
          </a:r>
          <a:r>
            <a:rPr lang="en-NZ" sz="1800" b="1" dirty="0"/>
            <a:t>, '</a:t>
          </a:r>
          <a:r>
            <a:rPr lang="en-NZ" sz="1800" b="1" dirty="0" err="1"/>
            <a:t>oua</a:t>
          </a:r>
          <a:r>
            <a:rPr lang="en-NZ" sz="1800" b="1" dirty="0"/>
            <a:t> </a:t>
          </a:r>
          <a:r>
            <a:rPr lang="en-NZ" sz="1800" b="1" dirty="0" err="1"/>
            <a:t>na'a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fekau'i</a:t>
          </a:r>
          <a:r>
            <a:rPr lang="en-NZ" sz="1800" b="1" dirty="0"/>
            <a:t> hake </a:t>
          </a:r>
          <a:r>
            <a:rPr lang="en-NZ" sz="1800" b="1" dirty="0" err="1"/>
            <a:t>kimautolu</a:t>
          </a:r>
          <a:r>
            <a:rPr lang="en-NZ" sz="1800" b="1" dirty="0"/>
            <a:t> </a:t>
          </a:r>
          <a:r>
            <a:rPr lang="en-NZ" sz="1800" b="1" dirty="0" err="1"/>
            <a:t>mei</a:t>
          </a:r>
          <a:r>
            <a:rPr lang="en-NZ" sz="1800" b="1" dirty="0"/>
            <a:t> </a:t>
          </a:r>
          <a:r>
            <a:rPr lang="en-NZ" sz="1800" b="1" dirty="0" err="1"/>
            <a:t>heni</a:t>
          </a:r>
          <a:r>
            <a:rPr lang="en-NZ" sz="1800" b="1" dirty="0"/>
            <a:t> .</a:t>
          </a:r>
          <a:endParaRPr lang="en" sz="18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2000" b="1" dirty="0"/>
            <a:t>Kapau </a:t>
          </a:r>
          <a:r>
            <a:rPr lang="en-NZ" sz="2000" b="1" dirty="0" err="1"/>
            <a:t>ʻe</a:t>
          </a:r>
          <a:r>
            <a:rPr lang="en-NZ" sz="2000" b="1" dirty="0"/>
            <a:t> </a:t>
          </a:r>
          <a:r>
            <a:rPr lang="en-NZ" sz="2000" b="1" dirty="0" err="1"/>
            <a:t>ʻikai</a:t>
          </a:r>
          <a:r>
            <a:rPr lang="en-NZ" sz="2000" b="1" dirty="0"/>
            <a:t> </a:t>
          </a:r>
          <a:r>
            <a:rPr lang="en-NZ" sz="2000" b="1" dirty="0" err="1"/>
            <a:t>te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haʻu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kimautolu</a:t>
          </a:r>
          <a:r>
            <a:rPr lang="en-NZ" sz="2000" b="1" dirty="0"/>
            <a:t>, </a:t>
          </a:r>
          <a:r>
            <a:rPr lang="en-NZ" sz="2000" b="1" dirty="0" err="1"/>
            <a:t>ʻe</a:t>
          </a:r>
          <a:r>
            <a:rPr lang="en-NZ" sz="2000" b="1" dirty="0"/>
            <a:t> </a:t>
          </a:r>
          <a:r>
            <a:rPr lang="en-NZ" sz="2000" b="1" dirty="0" err="1"/>
            <a:t>ʻilo</a:t>
          </a:r>
          <a:r>
            <a:rPr lang="en-NZ" sz="2000" b="1" dirty="0"/>
            <a:t> </a:t>
          </a:r>
          <a:r>
            <a:rPr lang="en-NZ" sz="2000" b="1" dirty="0" err="1"/>
            <a:t>fēfē</a:t>
          </a:r>
          <a:r>
            <a:rPr lang="en-NZ" sz="2000" b="1" dirty="0"/>
            <a:t> </a:t>
          </a:r>
          <a:r>
            <a:rPr lang="en-NZ" sz="2000" b="1" dirty="0" err="1"/>
            <a:t>ʻe</a:t>
          </a:r>
          <a:r>
            <a:rPr lang="en-NZ" sz="2000" b="1" dirty="0"/>
            <a:t> ha taha </a:t>
          </a:r>
          <a:r>
            <a:rPr lang="en-NZ" sz="2000" b="1" dirty="0" err="1"/>
            <a:t>ʻokú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hōifua</a:t>
          </a:r>
          <a:r>
            <a:rPr lang="en-NZ" sz="2000" b="1" dirty="0"/>
            <a:t> </a:t>
          </a:r>
          <a:r>
            <a:rPr lang="en-NZ" sz="2000" b="1" dirty="0" err="1"/>
            <a:t>ʻiate</a:t>
          </a:r>
          <a:r>
            <a:rPr lang="en-NZ" sz="2000" b="1" dirty="0"/>
            <a:t> au?</a:t>
          </a:r>
          <a:endParaRPr lang="en" sz="2000" b="1" dirty="0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NZ" sz="1800" b="1" dirty="0" err="1"/>
            <a:t>teu</a:t>
          </a:r>
          <a:r>
            <a:rPr lang="en-NZ" sz="1800" b="1" dirty="0"/>
            <a:t> </a:t>
          </a:r>
          <a:r>
            <a:rPr lang="en-NZ" sz="1800" b="1" dirty="0" err="1"/>
            <a:t>fai</a:t>
          </a:r>
          <a:r>
            <a:rPr lang="en-NZ" sz="1800" b="1" dirty="0"/>
            <a:t> 'a e </a:t>
          </a:r>
          <a:r>
            <a:rPr lang="en-NZ" sz="1800" b="1" dirty="0" err="1"/>
            <a:t>me'a</a:t>
          </a:r>
          <a:r>
            <a:rPr lang="en-NZ" sz="1800" b="1" dirty="0"/>
            <a:t> '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kole</a:t>
          </a:r>
          <a:r>
            <a:rPr lang="en-NZ" sz="1800" b="1" dirty="0"/>
            <a:t> </a:t>
          </a:r>
          <a:r>
            <a:rPr lang="en-NZ" sz="1800" b="1" dirty="0" err="1"/>
            <a:t>mai</a:t>
          </a:r>
          <a:r>
            <a:rPr lang="en-NZ" sz="1800" b="1" dirty="0"/>
            <a:t>,'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ma'u</a:t>
          </a:r>
          <a:r>
            <a:rPr lang="en-NZ" sz="1800" b="1" dirty="0"/>
            <a:t> '</a:t>
          </a:r>
          <a:r>
            <a:rPr lang="en-NZ" sz="1800" b="1" dirty="0" err="1"/>
            <a:t>eku</a:t>
          </a:r>
          <a:r>
            <a:rPr lang="en-NZ" sz="1800" b="1" dirty="0"/>
            <a:t> </a:t>
          </a:r>
          <a:r>
            <a:rPr lang="en-NZ" sz="1800" b="1" dirty="0" err="1"/>
            <a:t>manako</a:t>
          </a:r>
          <a:r>
            <a:rPr lang="en-NZ" sz="1800" b="1" dirty="0"/>
            <a:t> pea '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ou</a:t>
          </a:r>
          <a:r>
            <a:rPr lang="en-NZ" sz="1800" b="1" dirty="0"/>
            <a:t> </a:t>
          </a:r>
          <a:r>
            <a:rPr lang="en-NZ" sz="1800" b="1" dirty="0" err="1"/>
            <a:t>lau</a:t>
          </a:r>
          <a:r>
            <a:rPr lang="en-NZ" sz="1800" b="1" dirty="0"/>
            <a:t> </a:t>
          </a:r>
          <a:r>
            <a:rPr lang="en-NZ" sz="1800" b="1" dirty="0" err="1"/>
            <a:t>koe</a:t>
          </a:r>
          <a:r>
            <a:rPr lang="en-NZ" sz="1800" b="1" dirty="0"/>
            <a:t> ko </a:t>
          </a:r>
          <a:r>
            <a:rPr lang="en-NZ" sz="1800" b="1" dirty="0" err="1"/>
            <a:t>hoku</a:t>
          </a:r>
          <a:r>
            <a:rPr lang="en-NZ" sz="1800" b="1" dirty="0"/>
            <a:t> </a:t>
          </a:r>
          <a:r>
            <a:rPr lang="en-NZ" sz="1800" b="1" dirty="0" err="1"/>
            <a:t>kaume'a</a:t>
          </a:r>
          <a:r>
            <a:rPr lang="en-NZ" sz="1800" b="1" dirty="0"/>
            <a:t> </a:t>
          </a:r>
          <a:endParaRPr lang="en" sz="24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NZ" sz="2400" b="1" dirty="0" err="1">
              <a:effectLst/>
            </a:rPr>
            <a:t>Naʻe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kole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ʻe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Mōsese</a:t>
          </a:r>
          <a:r>
            <a:rPr lang="en-NZ" sz="2400" b="1" dirty="0">
              <a:effectLst/>
            </a:rPr>
            <a:t>: </a:t>
          </a:r>
          <a:r>
            <a:rPr lang="en-NZ" sz="2400" b="1" dirty="0" err="1">
              <a:effectLst/>
            </a:rPr>
            <a:t>Fakahaaʻi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mai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ho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nāunaú</a:t>
          </a:r>
          <a:r>
            <a:rPr lang="en-NZ" sz="2400" b="1" dirty="0">
              <a:effectLst/>
            </a:rPr>
            <a:t> (</a:t>
          </a:r>
          <a:r>
            <a:rPr lang="en-NZ" sz="2400" b="1" dirty="0" err="1">
              <a:effectLst/>
            </a:rPr>
            <a:t>ʻEki</a:t>
          </a:r>
          <a:r>
            <a:rPr lang="en-NZ" sz="2400" b="1" dirty="0">
              <a:effectLst/>
            </a:rPr>
            <a:t>. 33:18)</a:t>
          </a:r>
          <a:endParaRPr lang="en" sz="2400" b="1" dirty="0">
            <a:effectLst/>
          </a:endParaRP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NZ" sz="2400" b="1" dirty="0" err="1">
              <a:effectLst/>
            </a:rPr>
            <a:t>Naʻe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tali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ʻe</a:t>
          </a:r>
          <a:r>
            <a:rPr lang="en-NZ" sz="2400" b="1" dirty="0">
              <a:effectLst/>
            </a:rPr>
            <a:t> he </a:t>
          </a:r>
          <a:r>
            <a:rPr lang="en-NZ" sz="2400" b="1" dirty="0" err="1">
              <a:effectLst/>
            </a:rPr>
            <a:t>ʻOtuá</a:t>
          </a:r>
          <a:r>
            <a:rPr lang="en-NZ" sz="2400" b="1" dirty="0">
              <a:effectLst/>
            </a:rPr>
            <a:t>: </a:t>
          </a:r>
          <a:r>
            <a:rPr lang="en-NZ" sz="2400" b="1" dirty="0" err="1">
              <a:effectLst/>
            </a:rPr>
            <a:t>Te</a:t>
          </a:r>
          <a:r>
            <a:rPr lang="en-NZ" sz="2400" b="1" dirty="0">
              <a:effectLst/>
            </a:rPr>
            <a:t> u </a:t>
          </a:r>
          <a:r>
            <a:rPr lang="en-NZ" sz="2400" b="1" dirty="0" err="1">
              <a:effectLst/>
            </a:rPr>
            <a:t>fakahā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kiate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koe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ʻeku</a:t>
          </a:r>
          <a:r>
            <a:rPr lang="en-NZ" sz="2400" b="1" dirty="0">
              <a:effectLst/>
            </a:rPr>
            <a:t> </a:t>
          </a:r>
          <a:r>
            <a:rPr lang="en-NZ" sz="2400" b="1" dirty="0" err="1">
              <a:effectLst/>
            </a:rPr>
            <a:t>leleí</a:t>
          </a:r>
          <a:r>
            <a:rPr lang="en-NZ" sz="2400" b="1" dirty="0">
              <a:effectLst/>
            </a:rPr>
            <a:t> (Eki. 33:19)</a:t>
          </a:r>
          <a:endParaRPr lang="en" sz="2400" b="1" dirty="0">
            <a:effectLst/>
          </a:endParaRP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langilangi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‘o e ‘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‘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lelei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‘a 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ulungaanga</a:t>
          </a:r>
          <a:r>
            <a:rPr lang="en-N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n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-NZ" sz="2000" b="1" dirty="0">
              <a:effectLst/>
            </a:rPr>
            <a:t>Ko e </a:t>
          </a:r>
          <a:r>
            <a:rPr lang="en-NZ" sz="2000" b="1" dirty="0" err="1">
              <a:effectLst/>
            </a:rPr>
            <a:t>me’a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na’e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fakahaa’i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kiate</a:t>
          </a:r>
          <a:r>
            <a:rPr lang="en-NZ" sz="2000" b="1" dirty="0">
              <a:effectLst/>
            </a:rPr>
            <a:t> </a:t>
          </a:r>
          <a:r>
            <a:rPr lang="en-NZ" sz="2000" b="1" dirty="0" err="1">
              <a:effectLst/>
            </a:rPr>
            <a:t>ia</a:t>
          </a:r>
          <a:r>
            <a:rPr lang="en-NZ" sz="2000" b="1" dirty="0">
              <a:effectLst/>
            </a:rPr>
            <a:t> ‘e he ‘</a:t>
          </a:r>
          <a:r>
            <a:rPr lang="en-NZ" sz="2000" b="1" dirty="0" err="1">
              <a:effectLst/>
            </a:rPr>
            <a:t>Otua</a:t>
          </a:r>
          <a:r>
            <a:rPr lang="en-NZ" sz="2000" b="1" dirty="0">
              <a:effectLst/>
            </a:rPr>
            <a:t> ko </a:t>
          </a:r>
          <a:r>
            <a:rPr lang="en-NZ" sz="2000" b="1" dirty="0" err="1">
              <a:effectLst/>
            </a:rPr>
            <a:t>hono</a:t>
          </a:r>
          <a:r>
            <a:rPr lang="en-NZ" sz="2000" b="1" dirty="0">
              <a:effectLst/>
            </a:rPr>
            <a:t> ‘</a:t>
          </a:r>
          <a:r>
            <a:rPr lang="en-NZ" sz="2000" b="1" dirty="0" err="1">
              <a:effectLst/>
            </a:rPr>
            <a:t>ulungaanga</a:t>
          </a:r>
          <a:r>
            <a:rPr lang="en-NZ" sz="2000" b="1" dirty="0">
              <a:effectLst/>
            </a:rPr>
            <a:t> (Eki. 34:6-7)</a:t>
          </a:r>
          <a:endParaRPr lang="en" sz="20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en-NZ" sz="1800" b="1" dirty="0"/>
            <a:t>Ke </a:t>
          </a:r>
          <a:r>
            <a:rPr lang="en-NZ" sz="1800" b="1" dirty="0" err="1"/>
            <a:t>maʻu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makatuʻunga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fuakava</a:t>
          </a:r>
          <a:r>
            <a:rPr lang="en-NZ" sz="1800" b="1" dirty="0"/>
            <a:t> (Ek. 19:3-7).</a:t>
          </a:r>
          <a:r>
            <a:rPr lang="en" sz="1800" b="1" dirty="0"/>
            <a:t>)</a:t>
          </a:r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NZ" sz="1800" b="1" dirty="0"/>
            <a:t>Ke ‘</a:t>
          </a:r>
          <a:r>
            <a:rPr lang="en-NZ" sz="1800" b="1" dirty="0" err="1"/>
            <a:t>oatu</a:t>
          </a:r>
          <a:r>
            <a:rPr lang="en-NZ" sz="1800" b="1" dirty="0"/>
            <a:t> ‘a e </a:t>
          </a:r>
          <a:r>
            <a:rPr lang="en-NZ" sz="1800" b="1" dirty="0" err="1"/>
            <a:t>tali</a:t>
          </a:r>
          <a:r>
            <a:rPr lang="en-NZ" sz="1800" b="1" dirty="0"/>
            <a:t> ‘a e </a:t>
          </a:r>
          <a:r>
            <a:rPr lang="en-NZ" sz="1800" b="1" dirty="0" err="1"/>
            <a:t>kakai</a:t>
          </a:r>
          <a:r>
            <a:rPr lang="en-NZ" sz="1800" b="1" dirty="0"/>
            <a:t> pea </a:t>
          </a:r>
          <a:r>
            <a:rPr lang="en-NZ" sz="1800" b="1" dirty="0" err="1"/>
            <a:t>ma’u</a:t>
          </a:r>
          <a:r>
            <a:rPr lang="en-NZ" sz="1800" b="1" dirty="0"/>
            <a:t> ‘a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fakahinohino</a:t>
          </a:r>
          <a:r>
            <a:rPr lang="en-NZ" sz="1800" b="1" dirty="0"/>
            <a:t> ki he </a:t>
          </a:r>
          <a:r>
            <a:rPr lang="en-NZ" sz="1800" b="1" dirty="0" err="1"/>
            <a:t>teofani</a:t>
          </a:r>
          <a:r>
            <a:rPr lang="en-NZ" sz="1800" b="1" dirty="0"/>
            <a:t> ‘</a:t>
          </a:r>
          <a:r>
            <a:rPr lang="en-NZ" sz="1800" b="1" dirty="0" err="1"/>
            <a:t>i</a:t>
          </a:r>
          <a:r>
            <a:rPr lang="en-NZ" sz="1800" b="1" dirty="0"/>
            <a:t> Sainai (Ek. 19:8-14)</a:t>
          </a:r>
          <a:endParaRPr lang="en" sz="1800" b="1" dirty="0"/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it-IT" sz="1800" b="1" dirty="0"/>
            <a:t>Ke ma‘u ha ngaahi fakahinohino fo‘ou ( ‘Ek. 19:20-25 ).</a:t>
          </a:r>
          <a:r>
            <a:rPr lang="en" sz="1800" b="1" dirty="0"/>
            <a:t>)</a:t>
          </a:r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-NZ" sz="1800" b="1" dirty="0"/>
            <a:t>Ke </a:t>
          </a:r>
          <a:r>
            <a:rPr lang="en-NZ" sz="1800" b="1" dirty="0" err="1"/>
            <a:t>maʻu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fono</a:t>
          </a:r>
          <a:r>
            <a:rPr lang="en-NZ" sz="1800" b="1" dirty="0"/>
            <a:t> </a:t>
          </a:r>
          <a:r>
            <a:rPr lang="en-NZ" sz="1800" b="1" dirty="0" err="1"/>
            <a:t>fakafetongi</a:t>
          </a:r>
          <a:r>
            <a:rPr lang="en-NZ" sz="1800" b="1" dirty="0"/>
            <a:t> ( </a:t>
          </a:r>
          <a:r>
            <a:rPr lang="en-NZ" sz="1800" b="1" dirty="0" err="1"/>
            <a:t>ʻEk</a:t>
          </a:r>
          <a:r>
            <a:rPr lang="en-NZ" sz="1800" b="1" dirty="0"/>
            <a:t>. 20:21 ; 24:3 ).</a:t>
          </a:r>
          <a:r>
            <a:rPr lang="en" sz="1800" b="1" dirty="0"/>
            <a:t>)</a:t>
          </a:r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NZ" sz="1800" b="1" dirty="0"/>
            <a:t>Ke </a:t>
          </a:r>
          <a:r>
            <a:rPr lang="en-NZ" sz="1800" b="1" dirty="0" err="1"/>
            <a:t>ma'u</a:t>
          </a:r>
          <a:r>
            <a:rPr lang="en-NZ" sz="1800" b="1" dirty="0"/>
            <a:t> 'a e Fekau 'e </a:t>
          </a:r>
          <a:r>
            <a:rPr lang="en-NZ" sz="1800" b="1" dirty="0" err="1"/>
            <a:t>Hongofulu</a:t>
          </a:r>
          <a:r>
            <a:rPr lang="en-NZ" sz="1800" b="1" dirty="0"/>
            <a:t> </a:t>
          </a:r>
          <a:r>
            <a:rPr lang="en-NZ" sz="1800" b="1" dirty="0" err="1"/>
            <a:t>na'e</a:t>
          </a:r>
          <a:r>
            <a:rPr lang="en-NZ" sz="1800" b="1" dirty="0"/>
            <a:t> tohi 'e he </a:t>
          </a:r>
          <a:r>
            <a:rPr lang="en-NZ" sz="1800" b="1" dirty="0" err="1"/>
            <a:t>tuhu</a:t>
          </a:r>
          <a:r>
            <a:rPr lang="en-NZ" sz="1800" b="1" dirty="0"/>
            <a:t> 'o e '</a:t>
          </a:r>
          <a:r>
            <a:rPr lang="en-NZ" sz="1800" b="1" dirty="0" err="1"/>
            <a:t>Otua</a:t>
          </a:r>
          <a:r>
            <a:rPr lang="en-NZ" sz="1800" b="1" dirty="0"/>
            <a:t>, pea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sipinga</a:t>
          </a:r>
          <a:r>
            <a:rPr lang="en-NZ" sz="1800" b="1" dirty="0"/>
            <a:t> 'o e Fale </a:t>
          </a:r>
          <a:r>
            <a:rPr lang="en-NZ" sz="1800" b="1" dirty="0" err="1"/>
            <a:t>Tapu</a:t>
          </a:r>
          <a:r>
            <a:rPr lang="en-NZ" sz="1800" b="1" dirty="0"/>
            <a:t> (Ek. 24:12, 18; 32:15)</a:t>
          </a:r>
          <a:endParaRPr lang="en" sz="1800" b="1" dirty="0"/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-NZ" sz="1800" b="1" dirty="0"/>
            <a:t>Ke </a:t>
          </a:r>
          <a:r>
            <a:rPr lang="en-NZ" sz="1800" b="1" dirty="0" err="1"/>
            <a:t>hufekina</a:t>
          </a:r>
          <a:r>
            <a:rPr lang="en-NZ" sz="1800" b="1" dirty="0"/>
            <a:t> ‘a e </a:t>
          </a:r>
          <a:r>
            <a:rPr lang="en-NZ" sz="1800" b="1" dirty="0" err="1"/>
            <a:t>angahala</a:t>
          </a:r>
          <a:r>
            <a:rPr lang="en-NZ" sz="1800" b="1" dirty="0"/>
            <a:t> ‘a e </a:t>
          </a:r>
          <a:r>
            <a:rPr lang="en-NZ" sz="1800" b="1" dirty="0" err="1"/>
            <a:t>kafi</a:t>
          </a:r>
          <a:r>
            <a:rPr lang="en-NZ" sz="1800" b="1" dirty="0"/>
            <a:t> </a:t>
          </a:r>
          <a:r>
            <a:rPr lang="en-NZ" sz="1800" b="1" dirty="0" err="1"/>
            <a:t>koula</a:t>
          </a:r>
          <a:r>
            <a:rPr lang="en-NZ" sz="1800" b="1" dirty="0"/>
            <a:t> (Ek 32:30)</a:t>
          </a:r>
          <a:endParaRPr lang="en" sz="1800" b="1" dirty="0"/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NZ" sz="1600" b="1" dirty="0" err="1"/>
            <a:t>Koe’uhi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lava ‘e he ‘</a:t>
          </a:r>
          <a:r>
            <a:rPr lang="en-NZ" sz="1600" b="1" dirty="0" err="1"/>
            <a:t>Otua</a:t>
          </a:r>
          <a:r>
            <a:rPr lang="en-NZ" sz="1600" b="1" dirty="0"/>
            <a:t> ‘o </a:t>
          </a:r>
          <a:r>
            <a:rPr lang="en-NZ" sz="1600" b="1" dirty="0" err="1"/>
            <a:t>fakahaa’i</a:t>
          </a:r>
          <a:r>
            <a:rPr lang="en-NZ" sz="1600" b="1" dirty="0"/>
            <a:t> </a:t>
          </a:r>
          <a:r>
            <a:rPr lang="en-NZ" sz="1600" b="1" dirty="0" err="1"/>
            <a:t>kiate</a:t>
          </a:r>
          <a:r>
            <a:rPr lang="en-NZ" sz="1600" b="1" dirty="0"/>
            <a:t> </a:t>
          </a:r>
          <a:r>
            <a:rPr lang="en-NZ" sz="1600" b="1" dirty="0" err="1"/>
            <a:t>ia</a:t>
          </a:r>
          <a:r>
            <a:rPr lang="en-NZ" sz="1600" b="1" dirty="0"/>
            <a:t> ‘a </a:t>
          </a:r>
          <a:r>
            <a:rPr lang="en-NZ" sz="1600" b="1" dirty="0" err="1"/>
            <a:t>hono</a:t>
          </a:r>
          <a:r>
            <a:rPr lang="en-NZ" sz="1600" b="1" dirty="0"/>
            <a:t> </a:t>
          </a:r>
          <a:r>
            <a:rPr lang="en-NZ" sz="1600" b="1" dirty="0" err="1"/>
            <a:t>langilangi</a:t>
          </a:r>
          <a:r>
            <a:rPr lang="en-NZ" sz="1600" b="1" dirty="0"/>
            <a:t>, pea ne </a:t>
          </a:r>
          <a:r>
            <a:rPr lang="en-NZ" sz="1600" b="1" dirty="0" err="1"/>
            <a:t>ma’u</a:t>
          </a:r>
          <a:r>
            <a:rPr lang="en-NZ" sz="1600" b="1" dirty="0"/>
            <a:t> ‘a e </a:t>
          </a:r>
          <a:r>
            <a:rPr lang="en-NZ" sz="1600" b="1" dirty="0" err="1"/>
            <a:t>ngaahi</a:t>
          </a:r>
          <a:r>
            <a:rPr lang="en-NZ" sz="1600" b="1" dirty="0"/>
            <a:t> </a:t>
          </a:r>
          <a:r>
            <a:rPr lang="en-NZ" sz="1600" b="1" dirty="0" err="1"/>
            <a:t>maka</a:t>
          </a:r>
          <a:r>
            <a:rPr lang="en-NZ" sz="1600" b="1" dirty="0"/>
            <a:t> </a:t>
          </a:r>
          <a:r>
            <a:rPr lang="en-NZ" sz="1600" b="1" dirty="0" err="1"/>
            <a:t>fo’ou</a:t>
          </a:r>
          <a:r>
            <a:rPr lang="en-NZ" sz="1600" b="1" dirty="0"/>
            <a:t> ‘</a:t>
          </a:r>
          <a:r>
            <a:rPr lang="en-NZ" sz="1600" b="1" dirty="0" err="1"/>
            <a:t>oku</a:t>
          </a:r>
          <a:r>
            <a:rPr lang="en-NZ" sz="1600" b="1" dirty="0"/>
            <a:t> ‘</a:t>
          </a:r>
          <a:r>
            <a:rPr lang="en-NZ" sz="1600" b="1" dirty="0" err="1"/>
            <a:t>i</a:t>
          </a:r>
          <a:r>
            <a:rPr lang="en-NZ" sz="1600" b="1" dirty="0"/>
            <a:t> ai ‘a e Fekau ‘e </a:t>
          </a:r>
          <a:r>
            <a:rPr lang="en-NZ" sz="1600" b="1" dirty="0" err="1"/>
            <a:t>Hongofulu</a:t>
          </a:r>
          <a:r>
            <a:rPr lang="en-NZ" sz="1600" b="1" dirty="0"/>
            <a:t> (Ek. 34:1-5</a:t>
          </a:r>
          <a:r>
            <a:rPr lang="en-NZ" sz="1800" b="1" dirty="0"/>
            <a:t>)</a:t>
          </a:r>
          <a:endParaRPr lang="en" sz="1800" b="1" dirty="0"/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Na‘e faifai pē ‘o fakalalahi ‘a e vaha‘angatae ‘i he vaha‘a ‘o e ‘Otuá mo Mōsesé .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Na‘e fakamānava‘i ‘e he ‘Otuá ‘a Mōsese ke ne tohi ‘a Siope mo Sēnesi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mei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vao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velá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mamata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Mōsese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ki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hono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ikunaʻi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ngaahi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ʻotua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ʻIsipité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Na‘á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 ne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tonu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‘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hono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vaeua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‘a e Tahi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Kulokulá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ke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NZ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fakatau‘atāina‘i</a:t>
          </a:r>
          <a:r>
            <a:rPr lang="en-NZ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‘a ‘Isileli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Naʻá ne mamata ki hono tataki ʻe he ʻOtuá ʻa ʻIsileli ki Sainai .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fakamoleki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fakataha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kakato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moʻungá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5954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hokohoko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fetuʻutakí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tupulaki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kotoa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1394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‘Otua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Ko </a:t>
          </a:r>
          <a:r>
            <a:rPr lang="en-NZ" sz="2000" b="1" kern="1200" dirty="0" err="1"/>
            <a:t>hoku</a:t>
          </a:r>
          <a:r>
            <a:rPr lang="en-NZ" sz="2000" b="1" kern="1200" dirty="0"/>
            <a:t> </a:t>
          </a:r>
          <a:r>
            <a:rPr lang="en-NZ" sz="2000" b="1" kern="1200" dirty="0" err="1"/>
            <a:t>kaume'a</a:t>
          </a:r>
          <a:r>
            <a:rPr lang="en-NZ" sz="2000" b="1" kern="1200" dirty="0"/>
            <a:t> </a:t>
          </a:r>
          <a:r>
            <a:rPr lang="en-NZ" sz="2000" b="1" kern="1200" dirty="0" err="1"/>
            <a:t>koe</a:t>
          </a:r>
          <a:r>
            <a:rPr lang="en-NZ" sz="2000" b="1" kern="1200" dirty="0"/>
            <a:t> pea '</a:t>
          </a:r>
          <a:r>
            <a:rPr lang="en-NZ" sz="2000" b="1" kern="1200" dirty="0" err="1"/>
            <a:t>oku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ma'u</a:t>
          </a:r>
          <a:r>
            <a:rPr lang="en-NZ" sz="2000" b="1" kern="1200" dirty="0"/>
            <a:t> '</a:t>
          </a:r>
          <a:r>
            <a:rPr lang="en-NZ" sz="2000" b="1" kern="1200" dirty="0" err="1"/>
            <a:t>eku</a:t>
          </a:r>
          <a:r>
            <a:rPr lang="en-NZ" sz="2000" b="1" kern="1200" dirty="0"/>
            <a:t> </a:t>
          </a:r>
          <a:r>
            <a:rPr lang="en-NZ" sz="2000" b="1" kern="1200" dirty="0" err="1"/>
            <a:t>manako</a:t>
          </a:r>
          <a:r>
            <a:rPr lang="en-NZ" sz="2000" b="1" kern="1200" dirty="0"/>
            <a:t> .</a:t>
          </a:r>
          <a:endParaRPr lang="en" sz="20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Kapau </a:t>
          </a: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pehē</a:t>
          </a:r>
          <a:r>
            <a:rPr lang="en-NZ" sz="2000" b="1" kern="1200" dirty="0"/>
            <a:t> </a:t>
          </a:r>
          <a:r>
            <a:rPr lang="en-NZ" sz="2000" b="1" kern="1200" dirty="0" err="1"/>
            <a:t>moʻoni</a:t>
          </a:r>
          <a:r>
            <a:rPr lang="en-NZ" sz="2000" b="1" kern="1200" dirty="0"/>
            <a:t>, </a:t>
          </a:r>
          <a:r>
            <a:rPr lang="en-NZ" sz="2000" b="1" kern="1200" dirty="0" err="1"/>
            <a:t>akoʻi</a:t>
          </a:r>
          <a:r>
            <a:rPr lang="en-NZ" sz="2000" b="1" kern="1200" dirty="0"/>
            <a:t> </a:t>
          </a:r>
          <a:r>
            <a:rPr lang="en-NZ" sz="2000" b="1" kern="1200" dirty="0" err="1"/>
            <a:t>mai</a:t>
          </a:r>
          <a:r>
            <a:rPr lang="en-NZ" sz="2000" b="1" kern="1200" dirty="0"/>
            <a:t> </a:t>
          </a:r>
          <a:r>
            <a:rPr lang="en-NZ" sz="2000" b="1" kern="1200" dirty="0" err="1"/>
            <a:t>ho</a:t>
          </a:r>
          <a:r>
            <a:rPr lang="en-NZ" sz="2000" b="1" kern="1200" dirty="0"/>
            <a:t> </a:t>
          </a:r>
          <a:r>
            <a:rPr lang="en-NZ" sz="2000" b="1" kern="1200" dirty="0" err="1"/>
            <a:t>halá</a:t>
          </a:r>
          <a:r>
            <a:rPr lang="en-NZ" sz="2000" b="1" kern="1200" dirty="0"/>
            <a:t>, </a:t>
          </a:r>
          <a:r>
            <a:rPr lang="en-NZ" sz="2000" b="1" kern="1200" dirty="0" err="1"/>
            <a:t>koeʻuhí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u </a:t>
          </a:r>
          <a:r>
            <a:rPr lang="en-NZ" sz="2000" b="1" kern="1200" dirty="0" err="1"/>
            <a:t>ʻiloʻi</a:t>
          </a:r>
          <a:r>
            <a:rPr lang="en-NZ" sz="2000" b="1" kern="1200" dirty="0"/>
            <a:t> </a:t>
          </a:r>
          <a:r>
            <a:rPr lang="en-NZ" sz="2000" b="1" kern="1200" dirty="0" err="1"/>
            <a:t>koe</a:t>
          </a:r>
          <a:r>
            <a:rPr lang="en-NZ" sz="2000" b="1" kern="1200" dirty="0"/>
            <a:t> .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‘Otua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‘E ‘alu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kimoutolu</a:t>
          </a:r>
          <a:r>
            <a:rPr lang="en-NZ" sz="2000" b="1" kern="1200" dirty="0"/>
            <a:t> ‘a </a:t>
          </a:r>
          <a:r>
            <a:rPr lang="en-NZ" sz="2000" b="1" kern="1200" dirty="0" err="1"/>
            <a:t>hoku</a:t>
          </a:r>
          <a:r>
            <a:rPr lang="en-NZ" sz="2000" b="1" kern="1200" dirty="0"/>
            <a:t> ‘</a:t>
          </a:r>
          <a:r>
            <a:rPr lang="en-NZ" sz="2000" b="1" kern="1200" dirty="0" err="1"/>
            <a:t>Afio‘anga</a:t>
          </a:r>
          <a:r>
            <a:rPr lang="en-NZ" sz="2000" b="1" kern="1200" dirty="0"/>
            <a:t>, pea </a:t>
          </a:r>
          <a:r>
            <a:rPr lang="en-NZ" sz="2000" b="1" kern="1200" dirty="0" err="1"/>
            <a:t>te</a:t>
          </a:r>
          <a:r>
            <a:rPr lang="en-NZ" sz="2000" b="1" kern="1200" dirty="0"/>
            <a:t> u ‘</a:t>
          </a:r>
          <a:r>
            <a:rPr lang="en-NZ" sz="2000" b="1" kern="1200" dirty="0" err="1"/>
            <a:t>oatu</a:t>
          </a:r>
          <a:r>
            <a:rPr lang="en-NZ" sz="2000" b="1" kern="1200" dirty="0"/>
            <a:t> ‘a e </a:t>
          </a:r>
          <a:r>
            <a:rPr lang="en-NZ" sz="2000" b="1" kern="1200" dirty="0" err="1"/>
            <a:t>mālōlō</a:t>
          </a:r>
          <a:r>
            <a:rPr lang="en-NZ" sz="2000" b="1" kern="1200" dirty="0"/>
            <a:t> </a:t>
          </a:r>
          <a:r>
            <a:rPr lang="en-NZ" sz="2000" b="1" kern="1200" dirty="0" err="1"/>
            <a:t>kiate</a:t>
          </a:r>
          <a:r>
            <a:rPr lang="en-NZ" sz="2000" b="1" kern="1200" dirty="0"/>
            <a:t> </a:t>
          </a:r>
          <a:r>
            <a:rPr lang="en-NZ" sz="2000" b="1" kern="1200" dirty="0" err="1"/>
            <a:t>kimoutolu</a:t>
          </a:r>
          <a:r>
            <a:rPr lang="en-NZ" sz="2000" b="1" kern="1200" dirty="0"/>
            <a:t> .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Kapau '</a:t>
          </a:r>
          <a:r>
            <a:rPr lang="en-NZ" sz="1800" b="1" kern="1200" dirty="0" err="1"/>
            <a:t>oku</a:t>
          </a:r>
          <a:r>
            <a:rPr lang="en-NZ" sz="1800" b="1" kern="1200" dirty="0"/>
            <a:t> '</a:t>
          </a:r>
          <a:r>
            <a:rPr lang="en-NZ" sz="1800" b="1" kern="1200" dirty="0" err="1"/>
            <a:t>ikai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'alu </a:t>
          </a:r>
          <a:r>
            <a:rPr lang="en-NZ" sz="1800" b="1" kern="1200" dirty="0" err="1"/>
            <a:t>ho'o</a:t>
          </a:r>
          <a:r>
            <a:rPr lang="en-NZ" sz="1800" b="1" kern="1200" dirty="0"/>
            <a:t> '</a:t>
          </a:r>
          <a:r>
            <a:rPr lang="en-NZ" sz="1800" b="1" kern="1200" dirty="0" err="1"/>
            <a:t>Afio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kimautolu</a:t>
          </a:r>
          <a:r>
            <a:rPr lang="en-NZ" sz="1800" b="1" kern="1200" dirty="0"/>
            <a:t>, '</a:t>
          </a:r>
          <a:r>
            <a:rPr lang="en-NZ" sz="1800" b="1" kern="1200" dirty="0" err="1"/>
            <a:t>oua</a:t>
          </a:r>
          <a:r>
            <a:rPr lang="en-NZ" sz="1800" b="1" kern="1200" dirty="0"/>
            <a:t> </a:t>
          </a:r>
          <a:r>
            <a:rPr lang="en-NZ" sz="1800" b="1" kern="1200" dirty="0" err="1"/>
            <a:t>na'a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fekau'i</a:t>
          </a:r>
          <a:r>
            <a:rPr lang="en-NZ" sz="1800" b="1" kern="1200" dirty="0"/>
            <a:t> hake </a:t>
          </a:r>
          <a:r>
            <a:rPr lang="en-NZ" sz="1800" b="1" kern="1200" dirty="0" err="1"/>
            <a:t>kimautolu</a:t>
          </a:r>
          <a:r>
            <a:rPr lang="en-NZ" sz="1800" b="1" kern="1200" dirty="0"/>
            <a:t> </a:t>
          </a:r>
          <a:r>
            <a:rPr lang="en-NZ" sz="1800" b="1" kern="1200" dirty="0" err="1"/>
            <a:t>mei</a:t>
          </a:r>
          <a:r>
            <a:rPr lang="en-NZ" sz="1800" b="1" kern="1200" dirty="0"/>
            <a:t> </a:t>
          </a:r>
          <a:r>
            <a:rPr lang="en-NZ" sz="1800" b="1" kern="1200" dirty="0" err="1"/>
            <a:t>heni</a:t>
          </a:r>
          <a:r>
            <a:rPr lang="en-NZ" sz="1800" b="1" kern="1200" dirty="0"/>
            <a:t> .</a:t>
          </a:r>
          <a:endParaRPr lang="en" sz="18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Mosese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Kapau </a:t>
          </a:r>
          <a:r>
            <a:rPr lang="en-NZ" sz="2000" b="1" kern="1200" dirty="0" err="1"/>
            <a:t>ʻe</a:t>
          </a:r>
          <a:r>
            <a:rPr lang="en-NZ" sz="2000" b="1" kern="1200" dirty="0"/>
            <a:t> </a:t>
          </a:r>
          <a:r>
            <a:rPr lang="en-NZ" sz="2000" b="1" kern="1200" dirty="0" err="1"/>
            <a:t>ʻikai</a:t>
          </a:r>
          <a:r>
            <a:rPr lang="en-NZ" sz="2000" b="1" kern="1200" dirty="0"/>
            <a:t> </a:t>
          </a:r>
          <a:r>
            <a:rPr lang="en-NZ" sz="2000" b="1" kern="1200" dirty="0" err="1"/>
            <a:t>te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haʻu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kimautolu</a:t>
          </a:r>
          <a:r>
            <a:rPr lang="en-NZ" sz="2000" b="1" kern="1200" dirty="0"/>
            <a:t>, </a:t>
          </a:r>
          <a:r>
            <a:rPr lang="en-NZ" sz="2000" b="1" kern="1200" dirty="0" err="1"/>
            <a:t>ʻe</a:t>
          </a:r>
          <a:r>
            <a:rPr lang="en-NZ" sz="2000" b="1" kern="1200" dirty="0"/>
            <a:t> </a:t>
          </a:r>
          <a:r>
            <a:rPr lang="en-NZ" sz="2000" b="1" kern="1200" dirty="0" err="1"/>
            <a:t>ʻilo</a:t>
          </a:r>
          <a:r>
            <a:rPr lang="en-NZ" sz="2000" b="1" kern="1200" dirty="0"/>
            <a:t> </a:t>
          </a:r>
          <a:r>
            <a:rPr lang="en-NZ" sz="2000" b="1" kern="1200" dirty="0" err="1"/>
            <a:t>fēfē</a:t>
          </a:r>
          <a:r>
            <a:rPr lang="en-NZ" sz="2000" b="1" kern="1200" dirty="0"/>
            <a:t> </a:t>
          </a:r>
          <a:r>
            <a:rPr lang="en-NZ" sz="2000" b="1" kern="1200" dirty="0" err="1"/>
            <a:t>ʻe</a:t>
          </a:r>
          <a:r>
            <a:rPr lang="en-NZ" sz="2000" b="1" kern="1200" dirty="0"/>
            <a:t> ha taha </a:t>
          </a:r>
          <a:r>
            <a:rPr lang="en-NZ" sz="2000" b="1" kern="1200" dirty="0" err="1"/>
            <a:t>ʻokú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hōifua</a:t>
          </a:r>
          <a:r>
            <a:rPr lang="en-NZ" sz="2000" b="1" kern="1200" dirty="0"/>
            <a:t> </a:t>
          </a:r>
          <a:r>
            <a:rPr lang="en-NZ" sz="2000" b="1" kern="1200" dirty="0" err="1"/>
            <a:t>ʻiate</a:t>
          </a:r>
          <a:r>
            <a:rPr lang="en-NZ" sz="2000" b="1" kern="1200" dirty="0"/>
            <a:t> au?</a:t>
          </a:r>
          <a:endParaRPr lang="en" sz="2000" b="1" kern="1200" dirty="0"/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‘Otua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teu</a:t>
          </a:r>
          <a:r>
            <a:rPr lang="en-NZ" sz="1800" b="1" kern="1200" dirty="0"/>
            <a:t> </a:t>
          </a:r>
          <a:r>
            <a:rPr lang="en-NZ" sz="1800" b="1" kern="1200" dirty="0" err="1"/>
            <a:t>fai</a:t>
          </a:r>
          <a:r>
            <a:rPr lang="en-NZ" sz="1800" b="1" kern="1200" dirty="0"/>
            <a:t> 'a e </a:t>
          </a:r>
          <a:r>
            <a:rPr lang="en-NZ" sz="1800" b="1" kern="1200" dirty="0" err="1"/>
            <a:t>me'a</a:t>
          </a:r>
          <a:r>
            <a:rPr lang="en-NZ" sz="1800" b="1" kern="1200" dirty="0"/>
            <a:t> '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kole</a:t>
          </a:r>
          <a:r>
            <a:rPr lang="en-NZ" sz="1800" b="1" kern="1200" dirty="0"/>
            <a:t> </a:t>
          </a:r>
          <a:r>
            <a:rPr lang="en-NZ" sz="1800" b="1" kern="1200" dirty="0" err="1"/>
            <a:t>mai</a:t>
          </a:r>
          <a:r>
            <a:rPr lang="en-NZ" sz="1800" b="1" kern="1200" dirty="0"/>
            <a:t>,'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ma'u</a:t>
          </a:r>
          <a:r>
            <a:rPr lang="en-NZ" sz="1800" b="1" kern="1200" dirty="0"/>
            <a:t> '</a:t>
          </a:r>
          <a:r>
            <a:rPr lang="en-NZ" sz="1800" b="1" kern="1200" dirty="0" err="1"/>
            <a:t>eku</a:t>
          </a:r>
          <a:r>
            <a:rPr lang="en-NZ" sz="1800" b="1" kern="1200" dirty="0"/>
            <a:t> </a:t>
          </a:r>
          <a:r>
            <a:rPr lang="en-NZ" sz="1800" b="1" kern="1200" dirty="0" err="1"/>
            <a:t>manako</a:t>
          </a:r>
          <a:r>
            <a:rPr lang="en-NZ" sz="1800" b="1" kern="1200" dirty="0"/>
            <a:t> pea '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ou</a:t>
          </a:r>
          <a:r>
            <a:rPr lang="en-NZ" sz="1800" b="1" kern="1200" dirty="0"/>
            <a:t> </a:t>
          </a:r>
          <a:r>
            <a:rPr lang="en-NZ" sz="1800" b="1" kern="1200" dirty="0" err="1"/>
            <a:t>lau</a:t>
          </a:r>
          <a:r>
            <a:rPr lang="en-NZ" sz="1800" b="1" kern="1200" dirty="0"/>
            <a:t> </a:t>
          </a:r>
          <a:r>
            <a:rPr lang="en-NZ" sz="1800" b="1" kern="1200" dirty="0" err="1"/>
            <a:t>koe</a:t>
          </a:r>
          <a:r>
            <a:rPr lang="en-NZ" sz="1800" b="1" kern="1200" dirty="0"/>
            <a:t> ko </a:t>
          </a:r>
          <a:r>
            <a:rPr lang="en-NZ" sz="1800" b="1" kern="1200" dirty="0" err="1"/>
            <a:t>hoku</a:t>
          </a:r>
          <a:r>
            <a:rPr lang="en-NZ" sz="1800" b="1" kern="1200" dirty="0"/>
            <a:t> </a:t>
          </a:r>
          <a:r>
            <a:rPr lang="en-NZ" sz="1800" b="1" kern="1200" dirty="0" err="1"/>
            <a:t>kaume'a</a:t>
          </a:r>
          <a:r>
            <a:rPr lang="en-NZ" sz="1800" b="1" kern="1200" dirty="0"/>
            <a:t> </a:t>
          </a:r>
          <a:endParaRPr lang="en" sz="2400" b="1" kern="1200" dirty="0"/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/>
            </a:rPr>
            <a:t>Naʻe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kole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ʻe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Mōsese</a:t>
          </a:r>
          <a:r>
            <a:rPr lang="en-NZ" sz="2400" b="1" kern="1200" dirty="0">
              <a:effectLst/>
            </a:rPr>
            <a:t>: </a:t>
          </a:r>
          <a:r>
            <a:rPr lang="en-NZ" sz="2400" b="1" kern="1200" dirty="0" err="1">
              <a:effectLst/>
            </a:rPr>
            <a:t>Fakahaaʻi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mai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ho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nāunaú</a:t>
          </a:r>
          <a:r>
            <a:rPr lang="en-NZ" sz="2400" b="1" kern="1200" dirty="0">
              <a:effectLst/>
            </a:rPr>
            <a:t> (</a:t>
          </a:r>
          <a:r>
            <a:rPr lang="en-NZ" sz="2400" b="1" kern="1200" dirty="0" err="1">
              <a:effectLst/>
            </a:rPr>
            <a:t>ʻEki</a:t>
          </a:r>
          <a:r>
            <a:rPr lang="en-NZ" sz="2400" b="1" kern="1200" dirty="0">
              <a:effectLst/>
            </a:rPr>
            <a:t>. 33:18)</a:t>
          </a:r>
          <a:endParaRPr lang="en" sz="2400" b="1" kern="1200" dirty="0">
            <a:effectLst/>
          </a:endParaRP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/>
            </a:rPr>
            <a:t>Naʻe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tali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ʻe</a:t>
          </a:r>
          <a:r>
            <a:rPr lang="en-NZ" sz="2400" b="1" kern="1200" dirty="0">
              <a:effectLst/>
            </a:rPr>
            <a:t> he </a:t>
          </a:r>
          <a:r>
            <a:rPr lang="en-NZ" sz="2400" b="1" kern="1200" dirty="0" err="1">
              <a:effectLst/>
            </a:rPr>
            <a:t>ʻOtuá</a:t>
          </a:r>
          <a:r>
            <a:rPr lang="en-NZ" sz="2400" b="1" kern="1200" dirty="0">
              <a:effectLst/>
            </a:rPr>
            <a:t>: </a:t>
          </a:r>
          <a:r>
            <a:rPr lang="en-NZ" sz="2400" b="1" kern="1200" dirty="0" err="1">
              <a:effectLst/>
            </a:rPr>
            <a:t>Te</a:t>
          </a:r>
          <a:r>
            <a:rPr lang="en-NZ" sz="2400" b="1" kern="1200" dirty="0">
              <a:effectLst/>
            </a:rPr>
            <a:t> u </a:t>
          </a:r>
          <a:r>
            <a:rPr lang="en-NZ" sz="2400" b="1" kern="1200" dirty="0" err="1">
              <a:effectLst/>
            </a:rPr>
            <a:t>fakahā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kiate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koe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ʻeku</a:t>
          </a:r>
          <a:r>
            <a:rPr lang="en-NZ" sz="2400" b="1" kern="1200" dirty="0">
              <a:effectLst/>
            </a:rPr>
            <a:t> </a:t>
          </a:r>
          <a:r>
            <a:rPr lang="en-NZ" sz="2400" b="1" kern="1200" dirty="0" err="1">
              <a:effectLst/>
            </a:rPr>
            <a:t>leleí</a:t>
          </a:r>
          <a:r>
            <a:rPr lang="en-NZ" sz="2400" b="1" kern="1200" dirty="0">
              <a:effectLst/>
            </a:rPr>
            <a:t> (Eki. 33:19)</a:t>
          </a:r>
          <a:endParaRPr lang="en" sz="2400" b="1" kern="1200" dirty="0">
            <a:effectLst/>
          </a:endParaRP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/>
            </a:rPr>
            <a:t>Ko e </a:t>
          </a:r>
          <a:r>
            <a:rPr lang="en-NZ" sz="2000" b="1" kern="1200" dirty="0" err="1">
              <a:effectLst/>
            </a:rPr>
            <a:t>me’a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na’e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fakahaa’i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kiate</a:t>
          </a:r>
          <a:r>
            <a:rPr lang="en-NZ" sz="2000" b="1" kern="1200" dirty="0">
              <a:effectLst/>
            </a:rPr>
            <a:t> </a:t>
          </a:r>
          <a:r>
            <a:rPr lang="en-NZ" sz="2000" b="1" kern="1200" dirty="0" err="1">
              <a:effectLst/>
            </a:rPr>
            <a:t>ia</a:t>
          </a:r>
          <a:r>
            <a:rPr lang="en-NZ" sz="2000" b="1" kern="1200" dirty="0">
              <a:effectLst/>
            </a:rPr>
            <a:t> ‘e he ‘</a:t>
          </a:r>
          <a:r>
            <a:rPr lang="en-NZ" sz="2000" b="1" kern="1200" dirty="0" err="1">
              <a:effectLst/>
            </a:rPr>
            <a:t>Otua</a:t>
          </a:r>
          <a:r>
            <a:rPr lang="en-NZ" sz="2000" b="1" kern="1200" dirty="0">
              <a:effectLst/>
            </a:rPr>
            <a:t> ko </a:t>
          </a:r>
          <a:r>
            <a:rPr lang="en-NZ" sz="2000" b="1" kern="1200" dirty="0" err="1">
              <a:effectLst/>
            </a:rPr>
            <a:t>hono</a:t>
          </a:r>
          <a:r>
            <a:rPr lang="en-NZ" sz="2000" b="1" kern="1200" dirty="0">
              <a:effectLst/>
            </a:rPr>
            <a:t> ‘</a:t>
          </a:r>
          <a:r>
            <a:rPr lang="en-NZ" sz="2000" b="1" kern="1200" dirty="0" err="1">
              <a:effectLst/>
            </a:rPr>
            <a:t>ulungaanga</a:t>
          </a:r>
          <a:r>
            <a:rPr lang="en-NZ" sz="2000" b="1" kern="1200" dirty="0">
              <a:effectLst/>
            </a:rPr>
            <a:t> (Eki. 34:6-7)</a:t>
          </a:r>
          <a:endParaRPr lang="en" sz="2000" b="1" kern="1200" dirty="0">
            <a:effectLst/>
          </a:endParaRP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langilangi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‘o e ‘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Otua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‘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ene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lelei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‘a 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hono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ulungaanga</a:t>
          </a:r>
          <a:r>
            <a:rPr lang="en-NZ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n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Ke </a:t>
          </a:r>
          <a:r>
            <a:rPr lang="en-NZ" sz="1800" b="1" kern="1200" dirty="0" err="1"/>
            <a:t>maʻu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makatuʻunga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fuakava</a:t>
          </a:r>
          <a:r>
            <a:rPr lang="en-NZ" sz="1800" b="1" kern="1200" dirty="0"/>
            <a:t> (Ek. 19:3-7).</a:t>
          </a:r>
          <a:r>
            <a:rPr lang="en" sz="1800" b="1" kern="1200" dirty="0"/>
            <a:t>)</a:t>
          </a:r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Ke ‘</a:t>
          </a:r>
          <a:r>
            <a:rPr lang="en-NZ" sz="1800" b="1" kern="1200" dirty="0" err="1"/>
            <a:t>oatu</a:t>
          </a:r>
          <a:r>
            <a:rPr lang="en-NZ" sz="1800" b="1" kern="1200" dirty="0"/>
            <a:t> ‘a e </a:t>
          </a:r>
          <a:r>
            <a:rPr lang="en-NZ" sz="1800" b="1" kern="1200" dirty="0" err="1"/>
            <a:t>tali</a:t>
          </a:r>
          <a:r>
            <a:rPr lang="en-NZ" sz="1800" b="1" kern="1200" dirty="0"/>
            <a:t> ‘a e </a:t>
          </a:r>
          <a:r>
            <a:rPr lang="en-NZ" sz="1800" b="1" kern="1200" dirty="0" err="1"/>
            <a:t>kakai</a:t>
          </a:r>
          <a:r>
            <a:rPr lang="en-NZ" sz="1800" b="1" kern="1200" dirty="0"/>
            <a:t> pea </a:t>
          </a:r>
          <a:r>
            <a:rPr lang="en-NZ" sz="1800" b="1" kern="1200" dirty="0" err="1"/>
            <a:t>ma’u</a:t>
          </a:r>
          <a:r>
            <a:rPr lang="en-NZ" sz="1800" b="1" kern="1200" dirty="0"/>
            <a:t> ‘a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fakahinohino</a:t>
          </a:r>
          <a:r>
            <a:rPr lang="en-NZ" sz="1800" b="1" kern="1200" dirty="0"/>
            <a:t> ki he </a:t>
          </a:r>
          <a:r>
            <a:rPr lang="en-NZ" sz="1800" b="1" kern="1200" dirty="0" err="1"/>
            <a:t>teofani</a:t>
          </a:r>
          <a:r>
            <a:rPr lang="en-NZ" sz="1800" b="1" kern="1200" dirty="0"/>
            <a:t> ‘</a:t>
          </a:r>
          <a:r>
            <a:rPr lang="en-NZ" sz="1800" b="1" kern="1200" dirty="0" err="1"/>
            <a:t>i</a:t>
          </a:r>
          <a:r>
            <a:rPr lang="en-NZ" sz="1800" b="1" kern="1200" dirty="0"/>
            <a:t> Sainai (Ek. 19:8-14)</a:t>
          </a:r>
          <a:endParaRPr lang="en" sz="1800" b="1" kern="1200" dirty="0"/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Ke ma‘u ha ngaahi fakahinohino fo‘ou ( ‘Ek. 19:20-25 ).</a:t>
          </a:r>
          <a:r>
            <a:rPr lang="en" sz="1800" b="1" kern="1200" dirty="0"/>
            <a:t>)</a:t>
          </a:r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Ke </a:t>
          </a:r>
          <a:r>
            <a:rPr lang="en-NZ" sz="1800" b="1" kern="1200" dirty="0" err="1"/>
            <a:t>maʻu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fono</a:t>
          </a:r>
          <a:r>
            <a:rPr lang="en-NZ" sz="1800" b="1" kern="1200" dirty="0"/>
            <a:t> </a:t>
          </a:r>
          <a:r>
            <a:rPr lang="en-NZ" sz="1800" b="1" kern="1200" dirty="0" err="1"/>
            <a:t>fakafetongi</a:t>
          </a:r>
          <a:r>
            <a:rPr lang="en-NZ" sz="1800" b="1" kern="1200" dirty="0"/>
            <a:t> ( </a:t>
          </a:r>
          <a:r>
            <a:rPr lang="en-NZ" sz="1800" b="1" kern="1200" dirty="0" err="1"/>
            <a:t>ʻEk</a:t>
          </a:r>
          <a:r>
            <a:rPr lang="en-NZ" sz="1800" b="1" kern="1200" dirty="0"/>
            <a:t>. 20:21 ; 24:3 ).</a:t>
          </a:r>
          <a:r>
            <a:rPr lang="en" sz="1800" b="1" kern="1200" dirty="0"/>
            <a:t>)</a:t>
          </a:r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61009" y="-1301090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Ke </a:t>
          </a:r>
          <a:r>
            <a:rPr lang="en-NZ" sz="1800" b="1" kern="1200" dirty="0" err="1"/>
            <a:t>ma'u</a:t>
          </a:r>
          <a:r>
            <a:rPr lang="en-NZ" sz="1800" b="1" kern="1200" dirty="0"/>
            <a:t> 'a e Fekau 'e </a:t>
          </a:r>
          <a:r>
            <a:rPr lang="en-NZ" sz="1800" b="1" kern="1200" dirty="0" err="1"/>
            <a:t>Hongofulu</a:t>
          </a:r>
          <a:r>
            <a:rPr lang="en-NZ" sz="1800" b="1" kern="1200" dirty="0"/>
            <a:t> </a:t>
          </a:r>
          <a:r>
            <a:rPr lang="en-NZ" sz="1800" b="1" kern="1200" dirty="0" err="1"/>
            <a:t>na'e</a:t>
          </a:r>
          <a:r>
            <a:rPr lang="en-NZ" sz="1800" b="1" kern="1200" dirty="0"/>
            <a:t> tohi 'e he </a:t>
          </a:r>
          <a:r>
            <a:rPr lang="en-NZ" sz="1800" b="1" kern="1200" dirty="0" err="1"/>
            <a:t>tuhu</a:t>
          </a:r>
          <a:r>
            <a:rPr lang="en-NZ" sz="1800" b="1" kern="1200" dirty="0"/>
            <a:t> 'o e '</a:t>
          </a:r>
          <a:r>
            <a:rPr lang="en-NZ" sz="1800" b="1" kern="1200" dirty="0" err="1"/>
            <a:t>Otua</a:t>
          </a:r>
          <a:r>
            <a:rPr lang="en-NZ" sz="1800" b="1" kern="1200" dirty="0"/>
            <a:t>, pea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sipinga</a:t>
          </a:r>
          <a:r>
            <a:rPr lang="en-NZ" sz="1800" b="1" kern="1200" dirty="0"/>
            <a:t> 'o e Fale </a:t>
          </a:r>
          <a:r>
            <a:rPr lang="en-NZ" sz="1800" b="1" kern="1200" dirty="0" err="1"/>
            <a:t>Tapu</a:t>
          </a:r>
          <a:r>
            <a:rPr lang="en-NZ" sz="1800" b="1" kern="1200" dirty="0"/>
            <a:t> (Ek. 24:12, 18; 32:15)</a:t>
          </a:r>
          <a:endParaRPr lang="en" sz="1800" b="1" kern="1200" dirty="0"/>
        </a:p>
      </dsp:txBody>
      <dsp:txXfrm rot="-5400000">
        <a:off x="434066" y="2052906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Ke </a:t>
          </a:r>
          <a:r>
            <a:rPr lang="en-NZ" sz="1800" b="1" kern="1200" dirty="0" err="1"/>
            <a:t>hufekina</a:t>
          </a:r>
          <a:r>
            <a:rPr lang="en-NZ" sz="1800" b="1" kern="1200" dirty="0"/>
            <a:t> ‘a e </a:t>
          </a:r>
          <a:r>
            <a:rPr lang="en-NZ" sz="1800" b="1" kern="1200" dirty="0" err="1"/>
            <a:t>angahala</a:t>
          </a:r>
          <a:r>
            <a:rPr lang="en-NZ" sz="1800" b="1" kern="1200" dirty="0"/>
            <a:t> ‘a e </a:t>
          </a:r>
          <a:r>
            <a:rPr lang="en-NZ" sz="1800" b="1" kern="1200" dirty="0" err="1"/>
            <a:t>kafi</a:t>
          </a:r>
          <a:r>
            <a:rPr lang="en-NZ" sz="1800" b="1" kern="1200" dirty="0"/>
            <a:t> </a:t>
          </a:r>
          <a:r>
            <a:rPr lang="en-NZ" sz="1800" b="1" kern="1200" dirty="0" err="1"/>
            <a:t>koula</a:t>
          </a:r>
          <a:r>
            <a:rPr lang="en-NZ" sz="1800" b="1" kern="1200" dirty="0"/>
            <a:t> (Ek 32:30)</a:t>
          </a:r>
          <a:endParaRPr lang="en" sz="1800" b="1" kern="1200" dirty="0"/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 err="1"/>
            <a:t>Koe’uhi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lava ‘e he ‘</a:t>
          </a:r>
          <a:r>
            <a:rPr lang="en-NZ" sz="1600" b="1" kern="1200" dirty="0" err="1"/>
            <a:t>Otua</a:t>
          </a:r>
          <a:r>
            <a:rPr lang="en-NZ" sz="1600" b="1" kern="1200" dirty="0"/>
            <a:t> ‘o </a:t>
          </a:r>
          <a:r>
            <a:rPr lang="en-NZ" sz="1600" b="1" kern="1200" dirty="0" err="1"/>
            <a:t>fakahaa’i</a:t>
          </a:r>
          <a:r>
            <a:rPr lang="en-NZ" sz="1600" b="1" kern="1200" dirty="0"/>
            <a:t> </a:t>
          </a:r>
          <a:r>
            <a:rPr lang="en-NZ" sz="1600" b="1" kern="1200" dirty="0" err="1"/>
            <a:t>kiate</a:t>
          </a:r>
          <a:r>
            <a:rPr lang="en-NZ" sz="1600" b="1" kern="1200" dirty="0"/>
            <a:t> </a:t>
          </a:r>
          <a:r>
            <a:rPr lang="en-NZ" sz="1600" b="1" kern="1200" dirty="0" err="1"/>
            <a:t>ia</a:t>
          </a:r>
          <a:r>
            <a:rPr lang="en-NZ" sz="1600" b="1" kern="1200" dirty="0"/>
            <a:t> ‘a </a:t>
          </a:r>
          <a:r>
            <a:rPr lang="en-NZ" sz="1600" b="1" kern="1200" dirty="0" err="1"/>
            <a:t>hono</a:t>
          </a:r>
          <a:r>
            <a:rPr lang="en-NZ" sz="1600" b="1" kern="1200" dirty="0"/>
            <a:t> </a:t>
          </a:r>
          <a:r>
            <a:rPr lang="en-NZ" sz="1600" b="1" kern="1200" dirty="0" err="1"/>
            <a:t>langilangi</a:t>
          </a:r>
          <a:r>
            <a:rPr lang="en-NZ" sz="1600" b="1" kern="1200" dirty="0"/>
            <a:t>, pea ne </a:t>
          </a:r>
          <a:r>
            <a:rPr lang="en-NZ" sz="1600" b="1" kern="1200" dirty="0" err="1"/>
            <a:t>ma’u</a:t>
          </a:r>
          <a:r>
            <a:rPr lang="en-NZ" sz="1600" b="1" kern="1200" dirty="0"/>
            <a:t> ‘a e </a:t>
          </a:r>
          <a:r>
            <a:rPr lang="en-NZ" sz="1600" b="1" kern="1200" dirty="0" err="1"/>
            <a:t>ngaahi</a:t>
          </a:r>
          <a:r>
            <a:rPr lang="en-NZ" sz="1600" b="1" kern="1200" dirty="0"/>
            <a:t> </a:t>
          </a:r>
          <a:r>
            <a:rPr lang="en-NZ" sz="1600" b="1" kern="1200" dirty="0" err="1"/>
            <a:t>maka</a:t>
          </a:r>
          <a:r>
            <a:rPr lang="en-NZ" sz="1600" b="1" kern="1200" dirty="0"/>
            <a:t> </a:t>
          </a:r>
          <a:r>
            <a:rPr lang="en-NZ" sz="1600" b="1" kern="1200" dirty="0" err="1"/>
            <a:t>fo’ou</a:t>
          </a:r>
          <a:r>
            <a:rPr lang="en-NZ" sz="1600" b="1" kern="1200" dirty="0"/>
            <a:t> ‘</a:t>
          </a:r>
          <a:r>
            <a:rPr lang="en-NZ" sz="1600" b="1" kern="1200" dirty="0" err="1"/>
            <a:t>oku</a:t>
          </a:r>
          <a:r>
            <a:rPr lang="en-NZ" sz="1600" b="1" kern="1200" dirty="0"/>
            <a:t> ‘</a:t>
          </a:r>
          <a:r>
            <a:rPr lang="en-NZ" sz="1600" b="1" kern="1200" dirty="0" err="1"/>
            <a:t>i</a:t>
          </a:r>
          <a:r>
            <a:rPr lang="en-NZ" sz="1600" b="1" kern="1200" dirty="0"/>
            <a:t> ai ‘a e Fekau ‘e </a:t>
          </a:r>
          <a:r>
            <a:rPr lang="en-NZ" sz="1600" b="1" kern="1200" dirty="0" err="1"/>
            <a:t>Hongofulu</a:t>
          </a:r>
          <a:r>
            <a:rPr lang="en-NZ" sz="1600" b="1" kern="1200" dirty="0"/>
            <a:t> (Ek. 34:1-5</a:t>
          </a:r>
          <a:r>
            <a:rPr lang="en-NZ" sz="1800" b="1" kern="1200" dirty="0"/>
            <a:t>)</a:t>
          </a:r>
          <a:endParaRPr lang="en" sz="1800" b="1" kern="1200" dirty="0"/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8008326" y="1616319"/>
            <a:ext cx="4183673" cy="39016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NZ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“KĀTAKI, FAKAHAA‘I KIATE AU HO‘O NĀUNAU”</a:t>
            </a:r>
            <a:endParaRPr lang="en" sz="4800" b="1" spc="30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/>
                </a:glow>
                <a:outerShdw blurRad="38100" dist="50800" dir="54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137463" y="6124575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12 ki he ʻaho 20 ʻo Sepitema,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3"/>
                </a:solidFill>
              </a:rPr>
              <a:t>KO E OLA 'O E SIO KI HE LANGILANGI 'O E 'OTUA 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1028700" y="647223"/>
            <a:ext cx="106474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hifo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Moʻunga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Sainaí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ongo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maka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fono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fuakavá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nimá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ʻiloʻi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ulo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fofongá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koeʻuhí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ʻEikí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.” (</a:t>
            </a:r>
            <a:r>
              <a:rPr lang="en-NZ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Ekisotosi</a:t>
            </a:r>
            <a:r>
              <a:rPr lang="en-NZ" b="1" dirty="0">
                <a:solidFill>
                  <a:srgbClr val="7030A0"/>
                </a:solidFill>
                <a:latin typeface="Comic Sans MS" panose="030F0702030302020204" pitchFamily="66" charset="0"/>
              </a:rPr>
              <a:t> 34:29)</a:t>
            </a:r>
            <a:endParaRPr lang="en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4526199" y="1459797"/>
            <a:ext cx="7630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tu‘o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‘a e </a:t>
            </a:r>
            <a:r>
              <a:rPr lang="en-NZ" sz="2000" b="1" dirty="0" err="1"/>
              <a:t>talanoa</a:t>
            </a:r>
            <a:r>
              <a:rPr lang="en-NZ" sz="2000" b="1" dirty="0"/>
              <a:t> ‘a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‘</a:t>
            </a:r>
            <a:r>
              <a:rPr lang="en-NZ" sz="2000" b="1" dirty="0" err="1"/>
              <a:t>Otuá</a:t>
            </a:r>
            <a:r>
              <a:rPr lang="en-NZ" sz="2000" b="1" dirty="0"/>
              <a:t> “</a:t>
            </a:r>
            <a:r>
              <a:rPr lang="en-NZ" sz="2000" b="1" dirty="0" err="1"/>
              <a:t>mata</a:t>
            </a:r>
            <a:r>
              <a:rPr lang="en-NZ" sz="2000" b="1" dirty="0"/>
              <a:t> ki he </a:t>
            </a:r>
            <a:r>
              <a:rPr lang="en-NZ" sz="2000" b="1" dirty="0" err="1"/>
              <a:t>mata</a:t>
            </a:r>
            <a:r>
              <a:rPr lang="en-NZ" sz="2000" b="1" dirty="0"/>
              <a:t>” ki </a:t>
            </a:r>
            <a:r>
              <a:rPr lang="en-NZ" sz="2000" b="1" dirty="0" err="1"/>
              <a:t>mu‘a</a:t>
            </a:r>
            <a:r>
              <a:rPr lang="en-NZ" sz="2000" b="1" dirty="0"/>
              <a:t>, pea ‘o </a:t>
            </a:r>
            <a:r>
              <a:rPr lang="en-NZ" sz="2000" b="1" dirty="0" err="1"/>
              <a:t>a‘u</a:t>
            </a:r>
            <a:r>
              <a:rPr lang="en-NZ" sz="2000" b="1" dirty="0"/>
              <a:t> ki he </a:t>
            </a:r>
            <a:r>
              <a:rPr lang="en-NZ" sz="2000" b="1" dirty="0" err="1"/>
              <a:t>taimi</a:t>
            </a:r>
            <a:r>
              <a:rPr lang="en-NZ" sz="2000" b="1" dirty="0"/>
              <a:t> ko </a:t>
            </a:r>
            <a:r>
              <a:rPr lang="en-NZ" sz="2000" b="1" dirty="0" err="1"/>
              <a:t>iá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te‘eki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ulo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fofongá</a:t>
            </a:r>
            <a:r>
              <a:rPr lang="en-NZ" sz="2000" b="1" dirty="0"/>
              <a:t>. Ko e </a:t>
            </a:r>
            <a:r>
              <a:rPr lang="en-NZ" sz="2000" b="1" dirty="0" err="1"/>
              <a:t>hā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? ‘Ikai </a:t>
            </a:r>
            <a:r>
              <a:rPr lang="en-NZ" sz="2000" b="1" dirty="0" err="1"/>
              <a:t>ngata</a:t>
            </a:r>
            <a:r>
              <a:rPr lang="en-NZ" sz="2000" b="1" dirty="0"/>
              <a:t> ai, </a:t>
            </a:r>
            <a:r>
              <a:rPr lang="en-NZ" sz="2000" b="1" dirty="0" err="1"/>
              <a:t>fakatokanga’i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pe ‘a e </a:t>
            </a:r>
            <a:r>
              <a:rPr lang="en-NZ" sz="2000" b="1" dirty="0" err="1"/>
              <a:t>liliu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loloa</a:t>
            </a:r>
            <a:r>
              <a:rPr lang="en-NZ" sz="2000" b="1" dirty="0"/>
              <a:t> (Ek . 34:34-35).</a:t>
            </a:r>
            <a:endParaRPr lang="en" sz="2000" b="1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4322323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he’ene</a:t>
            </a:r>
            <a:r>
              <a:rPr lang="en-NZ" sz="2000" b="1" dirty="0"/>
              <a:t> toe </a:t>
            </a:r>
            <a:r>
              <a:rPr lang="en-NZ" sz="2000" b="1" dirty="0" err="1"/>
              <a:t>fakalea</a:t>
            </a:r>
            <a:r>
              <a:rPr lang="en-NZ" sz="2000" b="1" dirty="0"/>
              <a:t> ‘a e </a:t>
            </a:r>
            <a:r>
              <a:rPr lang="en-NZ" sz="2000" b="1" dirty="0" err="1"/>
              <a:t>konga</a:t>
            </a:r>
            <a:r>
              <a:rPr lang="en-NZ" sz="2000" b="1" dirty="0"/>
              <a:t> ko ‘</a:t>
            </a:r>
            <a:r>
              <a:rPr lang="en-NZ" sz="2000" b="1" dirty="0" err="1"/>
              <a:t>eni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fakaafe’i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‘e Paula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fa’ifa’itaki</a:t>
            </a:r>
            <a:r>
              <a:rPr lang="en-NZ" sz="2000" b="1" dirty="0"/>
              <a:t> kia Mosese ‘o </a:t>
            </a:r>
            <a:r>
              <a:rPr lang="en-NZ" sz="2000" b="1" dirty="0" err="1"/>
              <a:t>fakalaulauloto</a:t>
            </a:r>
            <a:r>
              <a:rPr lang="en-NZ" sz="2000" b="1" dirty="0"/>
              <a:t> ki he </a:t>
            </a:r>
            <a:r>
              <a:rPr lang="en-NZ" sz="2000" b="1" dirty="0" err="1"/>
              <a:t>langilangi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‘o </a:t>
            </a:r>
            <a:r>
              <a:rPr lang="en-NZ" sz="2000" b="1" dirty="0" err="1"/>
              <a:t>hange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(2 Kol. 3:12-18).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4526199" y="2893992"/>
            <a:ext cx="36742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ʻiloʻi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Mōsese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aʻu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feohi</a:t>
            </a:r>
            <a:r>
              <a:rPr lang="en-NZ" b="1" dirty="0"/>
              <a:t> </a:t>
            </a:r>
            <a:r>
              <a:rPr lang="en-NZ" b="1" dirty="0" err="1"/>
              <a:t>fakakaungāmeʻá</a:t>
            </a:r>
            <a:r>
              <a:rPr lang="en-NZ" b="1" dirty="0"/>
              <a:t> ki he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matuʻotuʻá</a:t>
            </a:r>
            <a:r>
              <a:rPr lang="en-NZ" b="1" dirty="0"/>
              <a:t>.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fakalaulauloto</a:t>
            </a:r>
            <a:r>
              <a:rPr lang="en-NZ" b="1" dirty="0"/>
              <a:t> ki he </a:t>
            </a:r>
            <a:r>
              <a:rPr lang="en-NZ" b="1" dirty="0" err="1"/>
              <a:t>nāunau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, pea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liliu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nāunau</a:t>
            </a:r>
            <a:r>
              <a:rPr lang="en-NZ" b="1" dirty="0"/>
              <a:t> ko </a:t>
            </a:r>
            <a:r>
              <a:rPr lang="en-NZ" b="1" dirty="0" err="1"/>
              <a:t>iá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05418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Mōsese</a:t>
            </a:r>
            <a:r>
              <a:rPr lang="en-NZ" sz="2000" b="1" dirty="0"/>
              <a:t> ko ha </a:t>
            </a:r>
            <a:r>
              <a:rPr lang="en-NZ" sz="2000" b="1" dirty="0" err="1"/>
              <a:t>sīpinga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ʻokú</a:t>
            </a:r>
            <a:r>
              <a:rPr lang="en-NZ" sz="2000" b="1" dirty="0"/>
              <a:t> ne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maʻatautolú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fakaʻatā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ʻulungāngá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fakafuo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ʻīmisi</a:t>
            </a:r>
            <a:r>
              <a:rPr lang="en-NZ" sz="2000" b="1" dirty="0"/>
              <a:t> </a:t>
            </a:r>
            <a:r>
              <a:rPr lang="en-NZ" sz="2000" b="1" dirty="0" err="1"/>
              <a:t>fakalangí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686128" y="1156315"/>
            <a:ext cx="853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latin typeface="Constantia" panose="02030602050306030303" pitchFamily="18" charset="0"/>
              </a:rPr>
              <a:t>"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pehe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valokiʻi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Mosese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loto-toʻa</a:t>
            </a:r>
            <a:r>
              <a:rPr lang="en-NZ" sz="2000" b="1" dirty="0">
                <a:latin typeface="Constantia" panose="02030602050306030303" pitchFamily="18" charset="0"/>
              </a:rPr>
              <a:t>?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ʻaupito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Naʻe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Mosese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kole</a:t>
            </a:r>
            <a:r>
              <a:rPr lang="en-NZ" sz="2000" b="1" dirty="0">
                <a:latin typeface="Constantia" panose="02030602050306030303" pitchFamily="18" charset="0"/>
              </a:rPr>
              <a:t> ko </a:t>
            </a:r>
            <a:r>
              <a:rPr lang="en-NZ" sz="2000" b="1" dirty="0" err="1">
                <a:latin typeface="Constantia" panose="02030602050306030303" pitchFamily="18" charset="0"/>
              </a:rPr>
              <a:t>ʻeni</a:t>
            </a:r>
            <a:r>
              <a:rPr lang="en-NZ" sz="2000" b="1" dirty="0">
                <a:latin typeface="Constantia" panose="02030602050306030303" pitchFamily="18" charset="0"/>
              </a:rPr>
              <a:t> ko </a:t>
            </a:r>
            <a:r>
              <a:rPr lang="en-NZ" sz="2000" b="1" dirty="0" err="1">
                <a:latin typeface="Constantia" panose="02030602050306030303" pitchFamily="18" charset="0"/>
              </a:rPr>
              <a:t>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fieʻilo</a:t>
            </a:r>
            <a:r>
              <a:rPr lang="en-NZ" sz="2000" b="1" dirty="0">
                <a:latin typeface="Constantia" panose="02030602050306030303" pitchFamily="18" charset="0"/>
              </a:rPr>
              <a:t> pe. </a:t>
            </a:r>
            <a:r>
              <a:rPr lang="en-NZ" sz="2000" b="1" dirty="0" err="1">
                <a:latin typeface="Constantia" panose="02030602050306030303" pitchFamily="18" charset="0"/>
              </a:rPr>
              <a:t>Naʻe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ai </a:t>
            </a:r>
            <a:r>
              <a:rPr lang="en-NZ" sz="2000" b="1" dirty="0" err="1">
                <a:latin typeface="Constantia" panose="02030602050306030303" pitchFamily="18" charset="0"/>
              </a:rPr>
              <a:t>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taumuʻa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heʻene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fakakaukau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Naʻa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ʻiloʻi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ne lava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fakahoko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lelei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ngaue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malohi</a:t>
            </a:r>
            <a:r>
              <a:rPr lang="en-NZ" sz="2000" b="1" dirty="0">
                <a:latin typeface="Constantia" panose="02030602050306030303" pitchFamily="18" charset="0"/>
              </a:rPr>
              <a:t> pe </a:t>
            </a:r>
            <a:r>
              <a:rPr lang="en-NZ" sz="2000" b="1" dirty="0" err="1">
                <a:latin typeface="Constantia" panose="02030602050306030303" pitchFamily="18" charset="0"/>
              </a:rPr>
              <a:t>ʻoʻona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Naʻe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mahino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kiate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kapau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te</a:t>
            </a:r>
            <a:r>
              <a:rPr lang="en-NZ" sz="2000" b="1" dirty="0">
                <a:latin typeface="Constantia" panose="02030602050306030303" pitchFamily="18" charset="0"/>
              </a:rPr>
              <a:t> ne lava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ha </a:t>
            </a:r>
            <a:r>
              <a:rPr lang="en-NZ" sz="2000" b="1" dirty="0" err="1">
                <a:latin typeface="Constantia" panose="02030602050306030303" pitchFamily="18" charset="0"/>
              </a:rPr>
              <a:t>visone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mahino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naunau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fakaivia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hoko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atu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misiona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mahuʻinga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fakafalala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meʻa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malava</a:t>
            </a:r>
            <a:r>
              <a:rPr lang="en-NZ" sz="2000" b="1" dirty="0">
                <a:latin typeface="Constantia" panose="02030602050306030303" pitchFamily="18" charset="0"/>
              </a:rPr>
              <a:t>, ka ki he </a:t>
            </a:r>
            <a:r>
              <a:rPr lang="en-NZ" sz="2000" b="1" dirty="0" err="1">
                <a:latin typeface="Constantia" panose="02030602050306030303" pitchFamily="18" charset="0"/>
              </a:rPr>
              <a:t>malohi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ʻEiki</a:t>
            </a:r>
            <a:r>
              <a:rPr lang="en-NZ" sz="2000" b="1" dirty="0">
                <a:latin typeface="Constantia" panose="02030602050306030303" pitchFamily="18" charset="0"/>
              </a:rPr>
              <a:t> ko 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Mafimafi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Naʻe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fakataumuʻa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kotoa</a:t>
            </a:r>
            <a:r>
              <a:rPr lang="en-NZ" sz="2000" b="1" dirty="0">
                <a:latin typeface="Constantia" panose="02030602050306030303" pitchFamily="18" charset="0"/>
              </a:rPr>
              <a:t> Hono </a:t>
            </a:r>
            <a:r>
              <a:rPr lang="en-NZ" sz="2000" b="1" dirty="0" err="1">
                <a:latin typeface="Constantia" panose="02030602050306030303" pitchFamily="18" charset="0"/>
              </a:rPr>
              <a:t>sino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; </a:t>
            </a:r>
            <a:r>
              <a:rPr lang="en-NZ" sz="2000" b="1" dirty="0" err="1">
                <a:latin typeface="Constantia" panose="02030602050306030303" pitchFamily="18" charset="0"/>
              </a:rPr>
              <a:t>naʻa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fakaʻamu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ʻilo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kiate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koeʻuhi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ne lava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ongoʻi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ofi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faingataʻa</a:t>
            </a:r>
            <a:r>
              <a:rPr lang="en-NZ" sz="2000" b="1" dirty="0">
                <a:latin typeface="Constantia" panose="02030602050306030303" pitchFamily="18" charset="0"/>
              </a:rPr>
              <a:t> pe </a:t>
            </a:r>
            <a:r>
              <a:rPr lang="en-NZ" sz="2000" b="1" dirty="0" err="1">
                <a:latin typeface="Constantia" panose="02030602050306030303" pitchFamily="18" charset="0"/>
              </a:rPr>
              <a:t>puputuʻu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kotoa</a:t>
            </a:r>
            <a:r>
              <a:rPr lang="en-NZ" sz="2000" b="1" dirty="0">
                <a:latin typeface="Constantia" panose="02030602050306030303" pitchFamily="18" charset="0"/>
              </a:rPr>
              <a:t> pe. Ko e </a:t>
            </a:r>
            <a:r>
              <a:rPr lang="en-NZ" sz="2000" b="1" dirty="0" err="1">
                <a:latin typeface="Constantia" panose="02030602050306030303" pitchFamily="18" charset="0"/>
              </a:rPr>
              <a:t>kole</a:t>
            </a:r>
            <a:r>
              <a:rPr lang="en-NZ" sz="2000" b="1" dirty="0">
                <a:latin typeface="Constantia" panose="02030602050306030303" pitchFamily="18" charset="0"/>
              </a:rPr>
              <a:t> ʻ a </a:t>
            </a:r>
            <a:r>
              <a:rPr lang="en-NZ" sz="2000" b="1" dirty="0" err="1">
                <a:latin typeface="Constantia" panose="02030602050306030303" pitchFamily="18" charset="0"/>
              </a:rPr>
              <a:t>Mōsese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sio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lāngilangi</a:t>
            </a:r>
            <a:r>
              <a:rPr lang="en-NZ" sz="2000" b="1" dirty="0">
                <a:latin typeface="Constantia" panose="02030602050306030303" pitchFamily="18" charset="0"/>
              </a:rPr>
              <a:t> ʻ o e ʻ </a:t>
            </a:r>
            <a:r>
              <a:rPr lang="en-NZ" sz="2000" b="1" dirty="0" err="1">
                <a:latin typeface="Constantia" panose="02030602050306030303" pitchFamily="18" charset="0"/>
              </a:rPr>
              <a:t>Otuá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naʻe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ikai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makatuʻunga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siokitá</a:t>
            </a:r>
            <a:r>
              <a:rPr lang="en-NZ" sz="2000" b="1" dirty="0">
                <a:latin typeface="Constantia" panose="02030602050306030303" pitchFamily="18" charset="0"/>
              </a:rPr>
              <a:t>. Ko ʻ </a:t>
            </a:r>
            <a:r>
              <a:rPr lang="en-NZ" sz="2000" b="1" dirty="0" err="1">
                <a:latin typeface="Constantia" panose="02030602050306030303" pitchFamily="18" charset="0"/>
              </a:rPr>
              <a:t>ene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taumuʻá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pē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tahá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fakalāngilangiʻi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lelei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ange</a:t>
            </a:r>
            <a:r>
              <a:rPr lang="en-NZ" sz="2000" b="1" dirty="0">
                <a:latin typeface="Constantia" panose="02030602050306030303" pitchFamily="18" charset="0"/>
              </a:rPr>
              <a:t> ʻ a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Tokotaha</a:t>
            </a:r>
            <a:r>
              <a:rPr lang="en-NZ" sz="2000" b="1" dirty="0">
                <a:latin typeface="Constantia" panose="02030602050306030303" pitchFamily="18" charset="0"/>
              </a:rPr>
              <a:t> - </a:t>
            </a:r>
            <a:r>
              <a:rPr lang="en-NZ" sz="2000" b="1" dirty="0" err="1">
                <a:latin typeface="Constantia" panose="02030602050306030303" pitchFamily="18" charset="0"/>
              </a:rPr>
              <a:t>Fakatupú</a:t>
            </a:r>
            <a:r>
              <a:rPr lang="en-NZ" sz="2000" b="1" dirty="0">
                <a:latin typeface="Constantia" panose="02030602050306030303" pitchFamily="18" charset="0"/>
              </a:rPr>
              <a:t>."</a:t>
            </a:r>
            <a:endParaRPr lang="en" sz="2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</a:t>
            </a:r>
            <a:r>
              <a:rPr lang="en-NZ" sz="1600" b="1" dirty="0" err="1">
                <a:solidFill>
                  <a:srgbClr val="EFE4C4"/>
                </a:solidFill>
              </a:rPr>
              <a:t>ʻI</a:t>
            </a:r>
            <a:r>
              <a:rPr lang="en-NZ" sz="1600" b="1" dirty="0">
                <a:solidFill>
                  <a:srgbClr val="EFE4C4"/>
                </a:solidFill>
              </a:rPr>
              <a:t> he </a:t>
            </a:r>
            <a:r>
              <a:rPr lang="en-NZ" sz="1600" b="1" dirty="0" err="1">
                <a:solidFill>
                  <a:srgbClr val="EFE4C4"/>
                </a:solidFill>
              </a:rPr>
              <a:t>Ngaahi</a:t>
            </a:r>
            <a:r>
              <a:rPr lang="en-NZ" sz="1600" b="1" dirty="0">
                <a:solidFill>
                  <a:srgbClr val="EFE4C4"/>
                </a:solidFill>
              </a:rPr>
              <a:t> </a:t>
            </a:r>
            <a:r>
              <a:rPr lang="en-NZ" sz="1600" b="1" dirty="0" err="1">
                <a:solidFill>
                  <a:srgbClr val="EFE4C4"/>
                </a:solidFill>
              </a:rPr>
              <a:t>Feituʻu</a:t>
            </a:r>
            <a:r>
              <a:rPr lang="en-NZ" sz="1600" b="1" dirty="0">
                <a:solidFill>
                  <a:srgbClr val="EFE4C4"/>
                </a:solidFill>
              </a:rPr>
              <a:t> </a:t>
            </a:r>
            <a:r>
              <a:rPr lang="en-NZ" sz="1600" b="1" dirty="0" err="1">
                <a:solidFill>
                  <a:srgbClr val="EFE4C4"/>
                </a:solidFill>
              </a:rPr>
              <a:t>Fakalangí</a:t>
            </a:r>
            <a:r>
              <a:rPr lang="en-NZ" sz="1600" b="1" dirty="0">
                <a:solidFill>
                  <a:srgbClr val="EFE4C4"/>
                </a:solidFill>
              </a:rPr>
              <a:t>, </a:t>
            </a:r>
            <a:r>
              <a:rPr lang="en-NZ" sz="1600" b="1" dirty="0" err="1">
                <a:solidFill>
                  <a:srgbClr val="EFE4C4"/>
                </a:solidFill>
              </a:rPr>
              <a:t>ʻAokosi</a:t>
            </a:r>
            <a:r>
              <a:rPr lang="en-NZ" sz="1600" b="1" dirty="0">
                <a:solidFill>
                  <a:srgbClr val="EFE4C4"/>
                </a:solidFill>
              </a:rPr>
              <a:t> 22)</a:t>
            </a:r>
            <a:endParaRPr lang="en" sz="1600" b="1" dirty="0">
              <a:solidFill>
                <a:srgbClr val="EFE4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612843"/>
            <a:ext cx="5290249" cy="59400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hāʻele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folofola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“Ko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ʻaloʻofa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ʻofa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mataʻatā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kātaki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fuoloa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mohu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angalelei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moʻoni.ʻOku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fakahā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ʻaloʻofa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fakamolemole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talangataʻa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angahala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ʻaupito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fakatonuhiaʻi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halaia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ʻaʻahi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fānau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mātuʻa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ki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hako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ʻenau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fānau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aʻu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tolu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fā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toʻutangata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‘E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latin typeface="Comic Sans MS" panose="030F0702030302020204" pitchFamily="66" charset="0"/>
              </a:rPr>
              <a:t>ki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</a:rPr>
              <a:t>ōtosi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34:6, 7, 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4219574" y="3645660"/>
            <a:ext cx="801052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C51A11"/>
                </a:solidFill>
              </a:rPr>
              <a:t>Ko e 'Otua mo Mosese:</a:t>
            </a:r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C51A11"/>
                </a:solidFill>
              </a:rPr>
              <a:t>         </a:t>
            </a:r>
            <a:r>
              <a:rPr lang="en-NZ" sz="2000" b="1" dirty="0" err="1"/>
              <a:t>Fe'iloaki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'</a:t>
            </a:r>
            <a:r>
              <a:rPr lang="en-NZ" sz="2000" b="1" dirty="0" err="1"/>
              <a:t>Otua</a:t>
            </a:r>
            <a:r>
              <a:rPr lang="en-NZ" sz="2000" b="1" dirty="0"/>
              <a:t> ('</a:t>
            </a:r>
            <a:r>
              <a:rPr lang="en-NZ" sz="2000" b="1" dirty="0" err="1"/>
              <a:t>Ekisoto</a:t>
            </a:r>
            <a:r>
              <a:rPr lang="en-NZ" sz="2000" b="1" dirty="0"/>
              <a:t> 33:7-11)</a:t>
            </a:r>
          </a:p>
          <a:p>
            <a:pPr>
              <a:spcBef>
                <a:spcPts val="1200"/>
              </a:spcBef>
            </a:pPr>
            <a:r>
              <a:rPr lang="en-NZ" sz="2000" b="1" dirty="0"/>
              <a:t>         Ko Hono ‘</a:t>
            </a:r>
            <a:r>
              <a:rPr lang="en-NZ" sz="2000" b="1" dirty="0" err="1"/>
              <a:t>Ilo‘i</a:t>
            </a:r>
            <a:r>
              <a:rPr lang="en-NZ" sz="2000" b="1" dirty="0"/>
              <a:t> Lelei Ange ‘a e ‘</a:t>
            </a:r>
            <a:r>
              <a:rPr lang="en-NZ" sz="2000" b="1" dirty="0" err="1"/>
              <a:t>Otuá</a:t>
            </a:r>
            <a:r>
              <a:rPr lang="en-NZ" sz="2000" b="1" dirty="0"/>
              <a:t> ( ‘</a:t>
            </a:r>
            <a:r>
              <a:rPr lang="en-NZ" sz="2000" b="1" dirty="0" err="1"/>
              <a:t>Ekisoto</a:t>
            </a:r>
            <a:r>
              <a:rPr lang="en-NZ" sz="2000" b="1" dirty="0"/>
              <a:t> 33:​12-​17 )</a:t>
            </a:r>
          </a:p>
          <a:p>
            <a:pPr>
              <a:spcBef>
                <a:spcPts val="1200"/>
              </a:spcBef>
            </a:pPr>
            <a:r>
              <a:rPr lang="it-IT" sz="2000" b="1" dirty="0">
                <a:solidFill>
                  <a:srgbClr val="AD0CBA"/>
                </a:solidFill>
              </a:rPr>
              <a:t>Ko e langilangi 'o e 'Otua:</a:t>
            </a:r>
          </a:p>
          <a:p>
            <a:pPr>
              <a:spcBef>
                <a:spcPts val="1200"/>
              </a:spcBef>
            </a:pPr>
            <a:r>
              <a:rPr lang="en-NZ" sz="2000" b="1" dirty="0"/>
              <a:t>         Ko e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ilo</a:t>
            </a:r>
            <a:r>
              <a:rPr lang="en-NZ" sz="2000" b="1" dirty="0"/>
              <a:t> ‘a e </a:t>
            </a:r>
            <a:r>
              <a:rPr lang="en-NZ" sz="2000" b="1" dirty="0" err="1"/>
              <a:t>langilangi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 (‘</a:t>
            </a:r>
            <a:r>
              <a:rPr lang="en-NZ" sz="2000" b="1" dirty="0" err="1"/>
              <a:t>Ekisoto</a:t>
            </a:r>
            <a:r>
              <a:rPr lang="en-NZ" sz="2000" b="1" dirty="0"/>
              <a:t> 33:18-23)</a:t>
            </a:r>
          </a:p>
          <a:p>
            <a:pPr>
              <a:spcBef>
                <a:spcPts val="1200"/>
              </a:spcBef>
            </a:pPr>
            <a:r>
              <a:rPr lang="en-NZ" sz="2000" b="1" dirty="0"/>
              <a:t>         Ko e </a:t>
            </a:r>
            <a:r>
              <a:rPr lang="en-NZ" sz="2000" b="1" dirty="0" err="1"/>
              <a:t>visone</a:t>
            </a:r>
            <a:r>
              <a:rPr lang="en-NZ" sz="2000" b="1" dirty="0"/>
              <a:t> ‘o e </a:t>
            </a:r>
            <a:r>
              <a:rPr lang="en-NZ" sz="2000" b="1" dirty="0" err="1"/>
              <a:t>langilangi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 (‘</a:t>
            </a:r>
            <a:r>
              <a:rPr lang="en-NZ" sz="2000" b="1" dirty="0" err="1"/>
              <a:t>Ekisoto</a:t>
            </a:r>
            <a:r>
              <a:rPr lang="en-NZ" sz="2000" b="1" dirty="0"/>
              <a:t> 34:1-28)</a:t>
            </a:r>
          </a:p>
          <a:p>
            <a:pPr>
              <a:spcBef>
                <a:spcPts val="1200"/>
              </a:spcBef>
            </a:pPr>
            <a:r>
              <a:rPr lang="en-NZ" sz="2000" b="1" dirty="0"/>
              <a:t>         Ko e ola 'o e </a:t>
            </a:r>
            <a:r>
              <a:rPr lang="en-NZ" sz="2000" b="1" dirty="0" err="1"/>
              <a:t>mamata</a:t>
            </a:r>
            <a:r>
              <a:rPr lang="en-NZ" sz="2000" b="1" dirty="0"/>
              <a:t> ki he </a:t>
            </a:r>
            <a:r>
              <a:rPr lang="en-NZ" sz="2000" b="1" dirty="0" err="1"/>
              <a:t>langilangi</a:t>
            </a:r>
            <a:r>
              <a:rPr lang="en-NZ" sz="2000" b="1" dirty="0"/>
              <a:t> 'o e '</a:t>
            </a:r>
            <a:r>
              <a:rPr lang="en-NZ" sz="2000" b="1" dirty="0" err="1"/>
              <a:t>Otua</a:t>
            </a:r>
            <a:r>
              <a:rPr lang="en-NZ" sz="2000" b="1" dirty="0"/>
              <a:t>(</a:t>
            </a:r>
            <a:r>
              <a:rPr lang="en-NZ" sz="2000" b="1" dirty="0" err="1"/>
              <a:t>Ekisoto</a:t>
            </a:r>
            <a:r>
              <a:rPr lang="en-NZ" sz="2000" b="1" dirty="0"/>
              <a:t> 34:29-35)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-3875" y="-62553"/>
            <a:ext cx="7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'Oku '</a:t>
            </a:r>
            <a:r>
              <a:rPr lang="en-NZ" sz="2000" b="1" dirty="0" err="1"/>
              <a:t>ikai</a:t>
            </a:r>
            <a:r>
              <a:rPr lang="en-NZ" sz="2000" b="1" dirty="0"/>
              <a:t> ha </a:t>
            </a:r>
            <a:r>
              <a:rPr lang="en-NZ" sz="2000" b="1" dirty="0" err="1"/>
              <a:t>veiveiua</a:t>
            </a:r>
            <a:r>
              <a:rPr lang="en-NZ" sz="2000" b="1" dirty="0"/>
              <a:t> ki ai.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‘a 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ko e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kaume‘a</a:t>
            </a:r>
            <a:r>
              <a:rPr lang="en-NZ" sz="2000" b="1" dirty="0"/>
              <a:t> </a:t>
            </a:r>
            <a:r>
              <a:rPr lang="en-NZ" sz="2000" b="1" dirty="0" err="1"/>
              <a:t>ofi</a:t>
            </a:r>
            <a:r>
              <a:rPr lang="en-NZ" sz="2000" b="1" dirty="0"/>
              <a:t>.</a:t>
            </a:r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9" r="4739"/>
          <a:stretch>
            <a:fillRect/>
          </a:stretch>
        </p:blipFill>
        <p:spPr>
          <a:xfrm>
            <a:off x="7534274" y="291390"/>
            <a:ext cx="2132329" cy="3137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8" r="2288"/>
          <a:stretch>
            <a:fillRect/>
          </a:stretch>
        </p:blipFill>
        <p:spPr>
          <a:xfrm>
            <a:off x="9801225" y="291390"/>
            <a:ext cx="2259126" cy="31376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0" r="8190"/>
          <a:stretch>
            <a:fillRect/>
          </a:stretch>
        </p:blipFill>
        <p:spPr>
          <a:xfrm>
            <a:off x="95251" y="3852370"/>
            <a:ext cx="1646004" cy="2862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5" r="5465"/>
          <a:stretch>
            <a:fillRect/>
          </a:stretch>
        </p:blipFill>
        <p:spPr>
          <a:xfrm>
            <a:off x="1846044" y="3850827"/>
            <a:ext cx="1906805" cy="2863865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356715" y="5936968"/>
            <a:ext cx="314453" cy="3144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370393" y="635184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396248" y="468096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396249" y="5505050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4396248" y="4232197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39" y="5055323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39" y="3665757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6557" y="2583278"/>
            <a:ext cx="7490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lekooti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vahe</a:t>
            </a:r>
            <a:r>
              <a:rPr lang="en-NZ" sz="2000" b="1" dirty="0"/>
              <a:t> 33 </a:t>
            </a:r>
            <a:r>
              <a:rPr lang="en-NZ" sz="2000" b="1" dirty="0" err="1"/>
              <a:t>mo</a:t>
            </a:r>
            <a:r>
              <a:rPr lang="en-NZ" sz="2000" b="1" dirty="0"/>
              <a:t> e 34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ʻEkisotó</a:t>
            </a:r>
            <a:r>
              <a:rPr lang="en-NZ" sz="2000" b="1" dirty="0"/>
              <a:t> ha </a:t>
            </a:r>
            <a:r>
              <a:rPr lang="en-NZ" sz="2000" b="1" dirty="0" err="1"/>
              <a:t>momeniti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mālohi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: ko e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mamata</a:t>
            </a:r>
            <a:r>
              <a:rPr lang="en-NZ" sz="2000" b="1" dirty="0"/>
              <a:t> ki he </a:t>
            </a:r>
            <a:r>
              <a:rPr lang="en-NZ" sz="2000" b="1" dirty="0" err="1"/>
              <a:t>nāunau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-3876" y="1393558"/>
            <a:ext cx="74905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toe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‘</a:t>
            </a:r>
            <a:r>
              <a:rPr lang="en-NZ" sz="2000" b="1" dirty="0" err="1"/>
              <a:t>ena</a:t>
            </a:r>
            <a:r>
              <a:rPr lang="en-NZ" sz="2000" b="1" dirty="0"/>
              <a:t> </a:t>
            </a:r>
            <a:r>
              <a:rPr lang="en-NZ" sz="2000" b="1" dirty="0" err="1"/>
              <a:t>feohi</a:t>
            </a:r>
            <a:r>
              <a:rPr lang="en-NZ" sz="2000" b="1" dirty="0"/>
              <a:t> </a:t>
            </a:r>
            <a:r>
              <a:rPr lang="en-NZ" sz="2000" b="1" dirty="0" err="1"/>
              <a:t>fakakaungāme’á</a:t>
            </a:r>
            <a:r>
              <a:rPr lang="en-NZ" sz="2000" b="1" dirty="0"/>
              <a:t> </a:t>
            </a:r>
            <a:r>
              <a:rPr lang="en-NZ" sz="2000" b="1" dirty="0" err="1"/>
              <a:t>lolotonga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fetaulaki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na’á</a:t>
            </a:r>
            <a:r>
              <a:rPr lang="en-NZ" sz="2000" b="1" dirty="0"/>
              <a:t> </a:t>
            </a:r>
            <a:r>
              <a:rPr lang="en-NZ" sz="2000" b="1" dirty="0" err="1"/>
              <a:t>na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mo’unga</a:t>
            </a:r>
            <a:r>
              <a:rPr lang="en-NZ" sz="2000" b="1" dirty="0"/>
              <a:t> ko </a:t>
            </a:r>
            <a:r>
              <a:rPr lang="en-NZ" sz="2000" b="1" dirty="0" err="1"/>
              <a:t>Sainaí</a:t>
            </a:r>
            <a:r>
              <a:rPr lang="en-NZ" sz="2000" b="1" dirty="0"/>
              <a:t>, pea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tupulakí</a:t>
            </a:r>
            <a:r>
              <a:rPr lang="en-NZ" sz="2000" b="1" dirty="0"/>
              <a:t> ‘o </a:t>
            </a:r>
            <a:r>
              <a:rPr lang="en-NZ" sz="2000" b="1" dirty="0" err="1"/>
              <a:t>a’u</a:t>
            </a:r>
            <a:r>
              <a:rPr lang="en-NZ" sz="2000" b="1" dirty="0"/>
              <a:t> ki he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ai ‘e he ‘</a:t>
            </a:r>
            <a:r>
              <a:rPr lang="en-NZ" sz="2000" b="1" dirty="0" err="1"/>
              <a:t>Otuá</a:t>
            </a:r>
            <a:r>
              <a:rPr lang="en-NZ" sz="2000" b="1" dirty="0"/>
              <a:t> ‘a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mālōloó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-3876" y="511614"/>
            <a:ext cx="74905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pō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taha. Ko ha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māmālie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kamata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siʻí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lea ai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faʻeé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</a:t>
            </a:r>
            <a:r>
              <a:rPr lang="en-NZ" sz="2000" b="1" dirty="0" err="1"/>
              <a:t>ʻokú</a:t>
            </a:r>
            <a:r>
              <a:rPr lang="en-NZ" sz="2000" b="1" dirty="0"/>
              <a:t> </a:t>
            </a:r>
            <a:r>
              <a:rPr lang="en-NZ" sz="2000" b="1" dirty="0" err="1"/>
              <a:t>na</a:t>
            </a:r>
            <a:r>
              <a:rPr lang="en-NZ" sz="2000" b="1" dirty="0"/>
              <a:t> </a:t>
            </a:r>
            <a:r>
              <a:rPr lang="en-NZ" sz="2000" b="1" dirty="0" err="1"/>
              <a:t>tauhí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-NZ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‘OTUA</a:t>
            </a:r>
          </a:p>
          <a:p>
            <a:pPr algn="ctr"/>
            <a:r>
              <a:rPr lang="en-NZ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MO </a:t>
            </a:r>
          </a:p>
          <a:p>
            <a:pPr algn="ctr"/>
            <a:r>
              <a:rPr lang="en-NZ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MOSESE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FETAUTAKI MO E 'OTUA .</a:t>
            </a:r>
            <a:endParaRPr lang="en" sz="40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hū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fehikitaki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hifo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matapā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fehikitaki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aleaʻa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(‘Ekisotosi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250735" y="1792671"/>
            <a:ext cx="617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Na’e fetaulaki ‘a Mosese mo e ‘Otua ‘i he Tapanekale, ‘a ia na’a ne talanoa ai mo Ia mata ki he mata (Eki. 33:7-11).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62250" y="5688611"/>
            <a:ext cx="6051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ko ha </a:t>
            </a:r>
            <a:r>
              <a:rPr lang="en-NZ" sz="2000" b="1" dirty="0" err="1"/>
              <a:t>tamaioʻeiki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( Hep. 3:5 ), ko ha </a:t>
            </a:r>
            <a:r>
              <a:rPr lang="en-NZ" sz="2000" b="1" dirty="0" err="1"/>
              <a:t>maama</a:t>
            </a:r>
            <a:r>
              <a:rPr lang="en-NZ" sz="2000" b="1" dirty="0"/>
              <a:t> </a:t>
            </a:r>
            <a:r>
              <a:rPr lang="en-NZ" sz="2000" b="1" dirty="0" err="1"/>
              <a:t>taʻe</a:t>
            </a:r>
            <a:r>
              <a:rPr lang="en-NZ" sz="2000" b="1" dirty="0"/>
              <a:t>-</a:t>
            </a:r>
            <a:r>
              <a:rPr lang="en-NZ" sz="2000" b="1" dirty="0" err="1"/>
              <a:t>faʻa</a:t>
            </a:r>
            <a:r>
              <a:rPr lang="en-NZ" sz="2000" b="1" dirty="0"/>
              <a:t>-mate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fakapoʻulí</a:t>
            </a:r>
            <a:r>
              <a:rPr lang="en-NZ" sz="2000" b="1" dirty="0"/>
              <a:t>, pea ko ha </a:t>
            </a:r>
            <a:r>
              <a:rPr lang="en-NZ" sz="2000" b="1" dirty="0" err="1"/>
              <a:t>palōfita</a:t>
            </a:r>
            <a:r>
              <a:rPr lang="en-NZ" sz="2000" b="1" dirty="0"/>
              <a:t> </a:t>
            </a:r>
            <a:r>
              <a:rPr lang="en-NZ" sz="2000" b="1" dirty="0" err="1"/>
              <a:t>faʻifaʻitakiʻanga</a:t>
            </a:r>
            <a:r>
              <a:rPr lang="en-NZ" sz="2000" b="1" dirty="0"/>
              <a:t>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12516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485" y="2769713"/>
            <a:ext cx="3263095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3637950" y="2718567"/>
            <a:ext cx="27837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fakamahino</a:t>
            </a:r>
            <a:r>
              <a:rPr lang="en-NZ" b="1" dirty="0"/>
              <a:t>: ko e lea “</a:t>
            </a:r>
            <a:r>
              <a:rPr lang="en-NZ" b="1" dirty="0" err="1"/>
              <a:t>mata</a:t>
            </a:r>
            <a:r>
              <a:rPr lang="en-NZ" b="1" dirty="0"/>
              <a:t> ki he </a:t>
            </a:r>
            <a:r>
              <a:rPr lang="en-NZ" b="1" dirty="0" err="1"/>
              <a:t>mata</a:t>
            </a:r>
            <a:r>
              <a:rPr lang="en-NZ" b="1" dirty="0"/>
              <a:t>”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‘</a:t>
            </a:r>
            <a:r>
              <a:rPr lang="en-NZ" b="1" dirty="0" err="1"/>
              <a:t>uhinga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na’a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fesiofaki</a:t>
            </a:r>
            <a:r>
              <a:rPr lang="en-NZ" b="1" dirty="0"/>
              <a:t> </a:t>
            </a:r>
            <a:r>
              <a:rPr lang="en-NZ" b="1" dirty="0" err="1"/>
              <a:t>fakasino</a:t>
            </a:r>
            <a:r>
              <a:rPr lang="en-NZ" b="1" dirty="0"/>
              <a:t>, ka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uhinga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na’a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ha </a:t>
            </a:r>
            <a:r>
              <a:rPr lang="en-NZ" b="1" dirty="0" err="1"/>
              <a:t>talanoa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vai</a:t>
            </a:r>
            <a:r>
              <a:rPr lang="en-NZ" b="1" dirty="0"/>
              <a:t> (</a:t>
            </a: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‘</a:t>
            </a:r>
            <a:r>
              <a:rPr lang="en-NZ" b="1" dirty="0" err="1"/>
              <a:t>aupito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sio</a:t>
            </a:r>
            <a:r>
              <a:rPr lang="en-NZ" b="1" dirty="0"/>
              <a:t> ‘a Mosese ki he </a:t>
            </a:r>
            <a:r>
              <a:rPr lang="en-NZ" b="1" dirty="0" err="1"/>
              <a:t>fofonga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HOKO KE ‘ILO‘I LELEI ANGE ‘A E ‘OTUA .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Pea ko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ʻeni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ʻoku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ou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kole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kiate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kapau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u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maʻu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ʻofa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ʻao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fakahā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kiate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au ho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hala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u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ʻilo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koe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te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u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ʻilo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ai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ʻae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ʻofa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ho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ʻao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: pea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ʻafioʻi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puleʻanga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ko ho </a:t>
            </a:r>
            <a:r>
              <a:rPr lang="en-US" sz="1600" b="1" dirty="0" err="1">
                <a:solidFill>
                  <a:srgbClr val="993300"/>
                </a:solidFill>
                <a:latin typeface="Comic Sans MS" panose="030F0702030302020204" pitchFamily="66" charset="0"/>
              </a:rPr>
              <a:t>kakai</a:t>
            </a:r>
            <a:r>
              <a:rPr lang="en-US" sz="1600" b="1" dirty="0">
                <a:solidFill>
                  <a:srgbClr val="9933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(Ekisotosi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‘I he taimi na’e talaange ai ‘e he ‘Otua kia Mosese ‘e ‘ikai te ne ‘alu mo e kakai ki Kenani (Eki. 33:1-3), na’e hoko ai ha talanoa malie (Eki. 33:12-17):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429306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291865"/>
            <a:ext cx="6315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40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ne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Fekau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Hongofulú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fakahinohino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potu</a:t>
            </a:r>
            <a:r>
              <a:rPr lang="en-NZ" sz="2000" b="1" dirty="0"/>
              <a:t> </a:t>
            </a:r>
            <a:r>
              <a:rPr lang="en-NZ" sz="2000" b="1" dirty="0" err="1"/>
              <a:t>toputapú</a:t>
            </a:r>
            <a:r>
              <a:rPr lang="en-NZ" sz="2000" b="1" dirty="0"/>
              <a:t>. Pea ko </a:t>
            </a:r>
            <a:r>
              <a:rPr lang="en-NZ" sz="2000" b="1" dirty="0" err="1"/>
              <a:t>eni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toe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ʻao</a:t>
            </a:r>
            <a:r>
              <a:rPr lang="en-NZ" sz="2000" b="1" dirty="0"/>
              <a:t> </a:t>
            </a:r>
            <a:r>
              <a:rPr lang="en-NZ" sz="2000" b="1" dirty="0" err="1"/>
              <a:t>ʻoe</a:t>
            </a:r>
            <a:r>
              <a:rPr lang="en-NZ" sz="2000" b="1" dirty="0"/>
              <a:t>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hufekina</a:t>
            </a:r>
            <a:r>
              <a:rPr lang="en-NZ" sz="2000" b="1" dirty="0"/>
              <a:t> </a:t>
            </a:r>
            <a:r>
              <a:rPr lang="en-NZ" sz="2000" b="1" dirty="0" err="1"/>
              <a:t>ʻae</a:t>
            </a:r>
            <a:r>
              <a:rPr lang="en-NZ" sz="2000" b="1" dirty="0"/>
              <a:t> </a:t>
            </a:r>
            <a:r>
              <a:rPr lang="en-NZ" sz="2000" b="1" dirty="0" err="1"/>
              <a:t>kakai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hangē</a:t>
            </a:r>
            <a:r>
              <a:rPr lang="en-NZ" sz="2000" b="1" dirty="0"/>
              <a:t>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, he </a:t>
            </a:r>
            <a:r>
              <a:rPr lang="en-NZ" sz="2000" b="1" dirty="0" err="1"/>
              <a:t>naʻá</a:t>
            </a:r>
            <a:r>
              <a:rPr lang="en-NZ" sz="2000" b="1" dirty="0"/>
              <a:t> ne lea </a:t>
            </a:r>
            <a:r>
              <a:rPr lang="en-NZ" sz="2000" b="1" dirty="0" err="1"/>
              <a:t>maheni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Ia. Ko e </a:t>
            </a:r>
            <a:r>
              <a:rPr lang="en-NZ" sz="2000" b="1" dirty="0" err="1"/>
              <a:t>hā</a:t>
            </a:r>
            <a:r>
              <a:rPr lang="en-NZ" sz="2000" b="1" dirty="0"/>
              <a:t> leva ‘a e ‘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fiema’u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ne ‘</a:t>
            </a:r>
            <a:r>
              <a:rPr lang="en-NZ" sz="2000" b="1" dirty="0" err="1"/>
              <a:t>ilo’i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(Ek. 33:13)? Ko e </a:t>
            </a:r>
            <a:r>
              <a:rPr lang="en-NZ" sz="2000" b="1" dirty="0" err="1"/>
              <a:t>hā</a:t>
            </a:r>
            <a:r>
              <a:rPr lang="en-NZ" sz="2000" b="1" dirty="0"/>
              <a:t> ha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?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pt-BR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KO E KOLOLIA .</a:t>
            </a:r>
          </a:p>
          <a:p>
            <a:pPr algn="ctr"/>
            <a:r>
              <a:rPr lang="pt-BR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'O E 'OTUA .</a:t>
            </a:r>
            <a:endParaRPr lang="en" sz="8000" b="1" dirty="0">
              <a:ln w="13462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lin ang="2700000" scaled="1"/>
              </a:gradFill>
              <a:effectLst>
                <a:outerShdw dist="38100" dir="2700000" algn="bl" rotWithShape="0">
                  <a:srgbClr val="FFFF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KO E HOLI KE 'ILO 'A E LANGILANGI 'O E 'OTUA .</a:t>
            </a:r>
            <a:endParaRPr lang="en" sz="44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4" y="738997"/>
            <a:ext cx="9566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“Pea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‘Ko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ʻeni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fakahā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nāunaú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.’ ” ( </a:t>
            </a:r>
            <a:r>
              <a:rPr lang="en-NZ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ʻEkesōtosi</a:t>
            </a:r>
            <a:r>
              <a:rPr lang="en-NZ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33:18 )</a:t>
            </a:r>
            <a:endParaRPr lang="en" sz="1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7793088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677452" y="4312118"/>
            <a:ext cx="7399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tānaki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Ellen G. White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pehē</a:t>
            </a:r>
            <a:r>
              <a:rPr lang="en-NZ" sz="2000" b="1" dirty="0"/>
              <a:t> ko e </a:t>
            </a:r>
            <a:r>
              <a:rPr lang="en-NZ" sz="2000" b="1" dirty="0" err="1"/>
              <a:t>nāunau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fakaivia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fānaú</a:t>
            </a:r>
            <a:r>
              <a:rPr lang="en-NZ" sz="2000" b="1" dirty="0"/>
              <a:t>; </a:t>
            </a:r>
            <a:r>
              <a:rPr lang="en-NZ" sz="2000" b="1" dirty="0" err="1"/>
              <a:t>ʻuma</a:t>
            </a:r>
            <a:r>
              <a:rPr lang="en-NZ" sz="2000" b="1" dirty="0"/>
              <a:t> ki he kau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fakatomalá</a:t>
            </a:r>
            <a:r>
              <a:rPr lang="en-NZ" sz="2000" b="1" dirty="0"/>
              <a:t>; pea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tokonaki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ki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liliú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4373332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677452" y="6140262"/>
            <a:ext cx="75145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he’etau</a:t>
            </a:r>
            <a:r>
              <a:rPr lang="en-NZ" sz="2000" b="1" dirty="0"/>
              <a:t> </a:t>
            </a:r>
            <a:r>
              <a:rPr lang="en-NZ" sz="2000" b="1" dirty="0" err="1"/>
              <a:t>sio</a:t>
            </a:r>
            <a:r>
              <a:rPr lang="en-NZ" sz="2000" b="1" dirty="0"/>
              <a:t> ki he Kolosi,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ma’u</a:t>
            </a:r>
            <a:r>
              <a:rPr lang="en-NZ" sz="2000" b="1" dirty="0"/>
              <a:t> ai ‘a e </a:t>
            </a:r>
            <a:r>
              <a:rPr lang="en-NZ" sz="2000" b="1" dirty="0" err="1"/>
              <a:t>fakahā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taha ‘o e </a:t>
            </a:r>
            <a:r>
              <a:rPr lang="en-NZ" sz="2000" b="1" dirty="0" err="1"/>
              <a:t>langilangi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‘</a:t>
            </a:r>
            <a:r>
              <a:rPr lang="en-NZ" sz="2000" b="1" dirty="0" err="1"/>
              <a:t>ulungaanga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677452" y="5533967"/>
            <a:ext cx="7514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ia</a:t>
            </a:r>
            <a:r>
              <a:rPr lang="en-NZ" sz="2000" b="1" dirty="0"/>
              <a:t>, ko </a:t>
            </a:r>
            <a:r>
              <a:rPr lang="en-NZ" sz="2000" b="1" dirty="0" err="1"/>
              <a:t>hotau</a:t>
            </a:r>
            <a:r>
              <a:rPr lang="en-NZ" sz="2000" b="1" dirty="0"/>
              <a:t> “</a:t>
            </a:r>
            <a:r>
              <a:rPr lang="en-NZ" sz="2000" b="1" dirty="0" err="1"/>
              <a:t>kololia</a:t>
            </a:r>
            <a:r>
              <a:rPr lang="en-NZ" sz="2000" b="1" dirty="0"/>
              <a:t>”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ho’ata</a:t>
            </a:r>
            <a:r>
              <a:rPr lang="en-NZ" sz="2000" b="1" dirty="0"/>
              <a:t> ‘a e ‘</a:t>
            </a:r>
            <a:r>
              <a:rPr lang="en-NZ" sz="2000" b="1" dirty="0" err="1"/>
              <a:t>ulungaanga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he’etau</a:t>
            </a:r>
            <a:r>
              <a:rPr lang="en-NZ" sz="2000" b="1" dirty="0"/>
              <a:t> </a:t>
            </a:r>
            <a:r>
              <a:rPr lang="en-NZ" sz="2000" b="1" dirty="0" err="1"/>
              <a:t>mo’ui</a:t>
            </a:r>
            <a:r>
              <a:rPr lang="en-NZ" sz="2000" b="1" dirty="0"/>
              <a:t> (2 Kol. 1:12; 3:18).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NZ" sz="36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KO E VISONE KI HE LANGILANGI 'O E 'OTUA .</a:t>
            </a:r>
            <a:endParaRPr lang="en" sz="36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132945" y="688669"/>
            <a:ext cx="119261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na’a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ne ‘alu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‘o Mosese, ‘o ne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talaki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‘KO SIHOVA,KO SIHOVA, ko e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Otua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manava’ofa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angalelei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tuai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houhau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fonu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‘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ofa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faitotonu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 (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Ekisotosi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34:6)</a:t>
            </a:r>
            <a:endParaRPr lang="en" sz="1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-66472" y="1315617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fakahaa’i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‘a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langilangi</a:t>
            </a:r>
            <a:r>
              <a:rPr lang="en-NZ" sz="2000" b="1" dirty="0"/>
              <a:t> kia Mosese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fitu</a:t>
            </a:r>
            <a:r>
              <a:rPr lang="en-NZ" sz="2000" b="1" dirty="0"/>
              <a:t> ‘o ‘</a:t>
            </a:r>
            <a:r>
              <a:rPr lang="en-NZ" sz="2000" b="1" dirty="0" err="1"/>
              <a:t>ene</a:t>
            </a:r>
            <a:r>
              <a:rPr lang="en-NZ" sz="2000" b="1" dirty="0"/>
              <a:t> ‘alu hake ki </a:t>
            </a:r>
            <a:r>
              <a:rPr lang="en-NZ" sz="2000" b="1" dirty="0" err="1"/>
              <a:t>Mo’unga</a:t>
            </a:r>
            <a:r>
              <a:rPr lang="en-NZ" sz="2000" b="1" dirty="0"/>
              <a:t> Sainai. Ko e </a:t>
            </a:r>
            <a:r>
              <a:rPr lang="en-NZ" sz="2000" b="1" dirty="0" err="1"/>
              <a:t>hā</a:t>
            </a:r>
            <a:r>
              <a:rPr lang="en-NZ" sz="2000" b="1" dirty="0"/>
              <a:t> ‘a 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taimi</a:t>
            </a:r>
            <a:r>
              <a:rPr lang="en-NZ" sz="2000" b="1" dirty="0"/>
              <a:t> pea ko e </a:t>
            </a:r>
            <a:r>
              <a:rPr lang="en-NZ" sz="2000" b="1" dirty="0" err="1"/>
              <a:t>hā</a:t>
            </a:r>
            <a:r>
              <a:rPr lang="en-NZ" sz="2000" b="1" dirty="0"/>
              <a:t> ‘a e </a:t>
            </a:r>
            <a:r>
              <a:rPr lang="en-NZ" sz="2000" b="1" dirty="0" err="1"/>
              <a:t>taumu‘a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oatu</a:t>
            </a:r>
            <a:r>
              <a:rPr lang="en-NZ" sz="2000" b="1" dirty="0"/>
              <a:t> ai ‘e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 he ‘</a:t>
            </a:r>
            <a:r>
              <a:rPr lang="en-NZ" sz="2000" b="1" dirty="0" err="1"/>
              <a:t>ao</a:t>
            </a:r>
            <a:r>
              <a:rPr lang="en-NZ" sz="2000" b="1" dirty="0"/>
              <a:t> ‘o e ‘</a:t>
            </a:r>
            <a:r>
              <a:rPr lang="en-NZ" sz="2000" b="1" dirty="0" err="1"/>
              <a:t>Otuá</a:t>
            </a:r>
            <a:r>
              <a:rPr lang="en-NZ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4592"/>
              </p:ext>
            </p:extLst>
          </p:nvPr>
        </p:nvGraphicFramePr>
        <p:xfrm>
          <a:off x="142874" y="214072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73779" y="5829902"/>
            <a:ext cx="1184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fakamo’oni’i</a:t>
            </a:r>
            <a:r>
              <a:rPr lang="en-NZ" b="1" dirty="0"/>
              <a:t> ‘a e </a:t>
            </a:r>
            <a:r>
              <a:rPr lang="en-NZ" b="1" dirty="0" err="1"/>
              <a:t>visone</a:t>
            </a:r>
            <a:r>
              <a:rPr lang="en-NZ" b="1" dirty="0"/>
              <a:t> ‘o e </a:t>
            </a:r>
            <a:r>
              <a:rPr lang="en-NZ" b="1" dirty="0" err="1"/>
              <a:t>langilangi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, ko e </a:t>
            </a:r>
            <a:r>
              <a:rPr lang="en-NZ" b="1" dirty="0" err="1"/>
              <a:t>talaki</a:t>
            </a:r>
            <a:r>
              <a:rPr lang="en-NZ" b="1" dirty="0"/>
              <a:t> ‘e </a:t>
            </a:r>
            <a:r>
              <a:rPr lang="en-NZ" b="1" dirty="0" err="1"/>
              <a:t>ia</a:t>
            </a:r>
            <a:r>
              <a:rPr lang="en-NZ" b="1" dirty="0"/>
              <a:t> pe ‘a e ‘</a:t>
            </a:r>
            <a:r>
              <a:rPr lang="en-NZ" b="1" dirty="0" err="1"/>
              <a:t>ulungaanga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 (</a:t>
            </a:r>
            <a:r>
              <a:rPr lang="en-NZ" b="1" dirty="0" err="1"/>
              <a:t>Ekisotosi</a:t>
            </a:r>
            <a:r>
              <a:rPr lang="en-NZ" b="1" dirty="0"/>
              <a:t> 34:6-7). ‘I he </a:t>
            </a:r>
            <a:r>
              <a:rPr lang="en-NZ" b="1" dirty="0" err="1"/>
              <a:t>ki’i</a:t>
            </a:r>
            <a:r>
              <a:rPr lang="en-NZ" b="1" dirty="0"/>
              <a:t> </a:t>
            </a:r>
            <a:r>
              <a:rPr lang="en-NZ" b="1" dirty="0" err="1"/>
              <a:t>sio</a:t>
            </a:r>
            <a:r>
              <a:rPr lang="en-NZ" b="1" dirty="0"/>
              <a:t> ko ‘</a:t>
            </a:r>
            <a:r>
              <a:rPr lang="en-NZ" b="1" dirty="0" err="1"/>
              <a:t>eni</a:t>
            </a:r>
            <a:r>
              <a:rPr lang="en-NZ" b="1" dirty="0"/>
              <a:t> ‘o e ‘</a:t>
            </a:r>
            <a:r>
              <a:rPr lang="en-NZ" b="1" dirty="0" err="1"/>
              <a:t>ofa</a:t>
            </a:r>
            <a:r>
              <a:rPr lang="en-NZ" b="1" dirty="0"/>
              <a:t> ‘a e ‘</a:t>
            </a:r>
            <a:r>
              <a:rPr lang="en-NZ" b="1" dirty="0" err="1"/>
              <a:t>Otua</a:t>
            </a:r>
            <a:r>
              <a:rPr lang="en-NZ" b="1" dirty="0"/>
              <a:t>,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ai ‘a Mosese (</a:t>
            </a:r>
            <a:r>
              <a:rPr lang="en-NZ" b="1" dirty="0" err="1"/>
              <a:t>Ekisotosi</a:t>
            </a:r>
            <a:r>
              <a:rPr lang="en-NZ" b="1" dirty="0"/>
              <a:t> 34:8; 1 Sione 4:19).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faifai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‘o toe </a:t>
            </a:r>
            <a:r>
              <a:rPr lang="en-NZ" b="1" dirty="0" err="1"/>
              <a:t>fakapapau‘i</a:t>
            </a:r>
            <a:r>
              <a:rPr lang="en-NZ" b="1" dirty="0"/>
              <a:t> ‘e he ‘</a:t>
            </a:r>
            <a:r>
              <a:rPr lang="en-NZ" b="1" dirty="0" err="1"/>
              <a:t>Otuá</a:t>
            </a:r>
            <a:r>
              <a:rPr lang="en-NZ" b="1" dirty="0"/>
              <a:t> ‘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‘</a:t>
            </a:r>
            <a:r>
              <a:rPr lang="en-NZ" b="1" dirty="0" err="1"/>
              <a:t>Isilelí</a:t>
            </a:r>
            <a:r>
              <a:rPr lang="en-NZ" b="1" dirty="0"/>
              <a:t> pea </a:t>
            </a:r>
            <a:r>
              <a:rPr lang="en-NZ" b="1" dirty="0" err="1"/>
              <a:t>fakamolemole‘i</a:t>
            </a:r>
            <a:r>
              <a:rPr lang="en-NZ" b="1" dirty="0"/>
              <a:t> ‘a e </a:t>
            </a:r>
            <a:r>
              <a:rPr lang="en-NZ" b="1" dirty="0" err="1"/>
              <a:t>me‘a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fo‘i</a:t>
            </a:r>
            <a:r>
              <a:rPr lang="en-NZ" b="1" dirty="0"/>
              <a:t> </a:t>
            </a:r>
            <a:r>
              <a:rPr lang="en-NZ" b="1" dirty="0" err="1"/>
              <a:t>pulú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2019431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8132</TotalTime>
  <Words>2213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2025-08-09T16:08:23Z</dcterms:created>
  <dcterms:modified xsi:type="dcterms:W3CDTF">2025-09-17T15:24:18Z</dcterms:modified>
</cp:coreProperties>
</file>