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25/10/2025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896100" y="565265"/>
            <a:ext cx="4828065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NZ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MĀTEAKI TAUPOTU TAHA: LOTU </a:t>
            </a:r>
            <a:r>
              <a:rPr lang="en-NZ" sz="5400" b="1" dirty="0" err="1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ʻI</a:t>
            </a:r>
            <a:r>
              <a:rPr lang="en-NZ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 HA </a:t>
            </a:r>
            <a:r>
              <a:rPr lang="en-NZ" sz="5400" b="1" dirty="0" err="1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FEITUʻU</a:t>
            </a:r>
            <a:r>
              <a:rPr lang="en-NZ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 </a:t>
            </a:r>
            <a:r>
              <a:rPr lang="en-NZ" sz="5400" b="1" dirty="0" err="1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ʻO</a:t>
            </a:r>
            <a:r>
              <a:rPr lang="en-NZ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 E TAU</a:t>
            </a:r>
            <a:endParaRPr lang="en" sz="5400" b="1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b="1" dirty="0" err="1">
                <a:solidFill>
                  <a:srgbClr val="797525"/>
                </a:solidFill>
              </a:rPr>
              <a:t>Lesoni</a:t>
            </a:r>
            <a:r>
              <a:rPr lang="en-NZ" sz="1600" b="1" dirty="0">
                <a:solidFill>
                  <a:srgbClr val="797525"/>
                </a:solidFill>
              </a:rPr>
              <a:t> 7 ki he </a:t>
            </a:r>
            <a:r>
              <a:rPr lang="en-NZ" sz="1600" b="1" dirty="0" err="1">
                <a:solidFill>
                  <a:srgbClr val="797525"/>
                </a:solidFill>
              </a:rPr>
              <a:t>ʻaho</a:t>
            </a:r>
            <a:r>
              <a:rPr lang="en-NZ" sz="1600" b="1" dirty="0">
                <a:solidFill>
                  <a:srgbClr val="797525"/>
                </a:solidFill>
              </a:rPr>
              <a:t> 15 </a:t>
            </a:r>
            <a:r>
              <a:rPr lang="en-NZ" sz="1600" b="1" dirty="0" err="1">
                <a:solidFill>
                  <a:srgbClr val="797525"/>
                </a:solidFill>
              </a:rPr>
              <a:t>ʻo</a:t>
            </a:r>
            <a:r>
              <a:rPr lang="en-NZ" sz="1600" b="1" dirty="0">
                <a:solidFill>
                  <a:srgbClr val="797525"/>
                </a:solidFill>
              </a:rPr>
              <a:t> </a:t>
            </a:r>
            <a:r>
              <a:rPr lang="en-NZ" sz="1600" b="1" dirty="0" err="1">
                <a:solidFill>
                  <a:srgbClr val="797525"/>
                </a:solidFill>
              </a:rPr>
              <a:t>Novema</a:t>
            </a:r>
            <a:r>
              <a:rPr lang="en-NZ" sz="1600" b="1" dirty="0">
                <a:solidFill>
                  <a:srgbClr val="797525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NZ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KO HA </a:t>
            </a:r>
            <a:r>
              <a:rPr lang="en-NZ" sz="6600" b="1" dirty="0" err="1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FEITUʻU</a:t>
            </a:r>
            <a:r>
              <a:rPr lang="en-NZ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MAKEHE KE LOTU AI</a:t>
            </a: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FOKOTUʻU</a:t>
            </a:r>
            <a:r>
              <a:rPr lang="en-N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HAKE </a:t>
            </a:r>
            <a:r>
              <a:rPr lang="en-NZ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HUFANGAʻANGA</a:t>
            </a:r>
            <a:endParaRPr lang="en-NZ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36663" y="641712"/>
            <a:ext cx="11802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ko e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fānau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ʻIsileli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fakakātoa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ʻakinautolu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Sailo,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ʻonau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fokotuʻu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fale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fehikitaki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Pea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fakavaivai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fonua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honau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(Sosiua 18:1)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411153"/>
            <a:ext cx="7108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Naʻe </a:t>
            </a:r>
            <a:r>
              <a:rPr lang="en-NZ" sz="2000" b="1" dirty="0" err="1"/>
              <a:t>ikunaʻi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ʻIsileli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fonua</a:t>
            </a:r>
            <a:r>
              <a:rPr lang="en-NZ" sz="2000" b="1" dirty="0"/>
              <a:t>. Naʻe </a:t>
            </a:r>
            <a:r>
              <a:rPr lang="en-NZ" sz="2000" b="1" dirty="0" err="1"/>
              <a:t>vahevahe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vahefonua</a:t>
            </a:r>
            <a:r>
              <a:rPr lang="en-NZ" sz="2000" b="1" dirty="0"/>
              <a:t> ki he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matakali</a:t>
            </a:r>
            <a:r>
              <a:rPr lang="en-NZ" sz="2000" b="1" dirty="0"/>
              <a:t> </a:t>
            </a:r>
            <a:r>
              <a:rPr lang="en-NZ" sz="2000" b="1" dirty="0" err="1"/>
              <a:t>tuʻu</a:t>
            </a:r>
            <a:r>
              <a:rPr lang="en-NZ" sz="2000" b="1" dirty="0"/>
              <a:t> - ki - </a:t>
            </a:r>
            <a:r>
              <a:rPr lang="en-NZ" sz="2000" b="1" dirty="0" err="1"/>
              <a:t>muʻa</a:t>
            </a:r>
            <a:r>
              <a:rPr lang="en-NZ" sz="2000" b="1" dirty="0"/>
              <a:t> taha, </a:t>
            </a:r>
            <a:r>
              <a:rPr lang="en-NZ" sz="2000" b="1" dirty="0" err="1"/>
              <a:t>neongo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teʻeki</a:t>
            </a:r>
            <a:r>
              <a:rPr lang="en-NZ" sz="2000" b="1" dirty="0"/>
              <a:t> ai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maʻu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he </a:t>
            </a:r>
            <a:r>
              <a:rPr lang="en-NZ" sz="2000" b="1" dirty="0" err="1"/>
              <a:t>matakali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fitu</a:t>
            </a:r>
            <a:r>
              <a:rPr lang="en-NZ" sz="2000" b="1" dirty="0"/>
              <a:t> </a:t>
            </a:r>
            <a:r>
              <a:rPr lang="en-NZ" sz="2000" b="1" dirty="0" err="1"/>
              <a:t>honau</a:t>
            </a:r>
            <a:r>
              <a:rPr lang="en-NZ" sz="2000" b="1" dirty="0"/>
              <a:t> </a:t>
            </a:r>
            <a:r>
              <a:rPr lang="en-NZ" sz="2000" b="1" dirty="0" err="1"/>
              <a:t>ʻinasi</a:t>
            </a:r>
            <a:r>
              <a:rPr lang="en-NZ" sz="2000" b="1" dirty="0"/>
              <a:t>. Ko e kau tau ʻ a </a:t>
            </a:r>
            <a:r>
              <a:rPr lang="en-NZ" sz="2000" b="1" dirty="0" err="1"/>
              <a:t>Lupeni</a:t>
            </a:r>
            <a:r>
              <a:rPr lang="en-NZ" sz="2000" b="1" dirty="0"/>
              <a:t>, Kata,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vaeua</a:t>
            </a:r>
            <a:r>
              <a:rPr lang="en-NZ" sz="2000" b="1" dirty="0"/>
              <a:t> </a:t>
            </a:r>
            <a:r>
              <a:rPr lang="en-NZ" sz="2000" b="1" dirty="0" err="1"/>
              <a:t>matakali</a:t>
            </a:r>
            <a:r>
              <a:rPr lang="en-NZ" sz="2000" b="1" dirty="0"/>
              <a:t> ʻ o </a:t>
            </a:r>
            <a:r>
              <a:rPr lang="en-NZ" sz="2000" b="1" dirty="0" err="1"/>
              <a:t>Manasé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pau </a:t>
            </a:r>
            <a:r>
              <a:rPr lang="en-NZ" sz="2000" b="1" dirty="0" err="1"/>
              <a:t>ke</a:t>
            </a:r>
            <a:r>
              <a:rPr lang="en-NZ" sz="2000" b="1" dirty="0"/>
              <a:t> ʻ </a:t>
            </a:r>
            <a:r>
              <a:rPr lang="en-NZ" sz="2000" b="1" dirty="0" err="1"/>
              <a:t>ave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ki </a:t>
            </a:r>
            <a:r>
              <a:rPr lang="en-NZ" sz="2000" b="1" dirty="0" err="1"/>
              <a:t>honau</a:t>
            </a:r>
            <a:r>
              <a:rPr lang="en-NZ" sz="2000" b="1" dirty="0"/>
              <a:t>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tofiʻa</a:t>
            </a:r>
            <a:r>
              <a:rPr lang="en-NZ" sz="2000" b="1" dirty="0"/>
              <a:t> ʻ </a:t>
            </a:r>
            <a:r>
              <a:rPr lang="en-NZ" sz="2000" b="1" dirty="0" err="1"/>
              <a:t>i</a:t>
            </a:r>
            <a:r>
              <a:rPr lang="en-NZ" sz="2000" b="1" dirty="0"/>
              <a:t> he </a:t>
            </a:r>
            <a:r>
              <a:rPr lang="en-NZ" sz="2000" b="1" dirty="0" err="1"/>
              <a:t>tafaʻaki</a:t>
            </a:r>
            <a:r>
              <a:rPr lang="en-NZ" sz="2000" b="1" dirty="0"/>
              <a:t> ʻ e taha ʻ o </a:t>
            </a:r>
            <a:r>
              <a:rPr lang="en-NZ" sz="2000" b="1" dirty="0" err="1"/>
              <a:t>Soataní</a:t>
            </a:r>
            <a:r>
              <a:rPr lang="en-NZ" sz="2000" b="1" dirty="0"/>
              <a:t>.</a:t>
            </a:r>
            <a:endParaRPr lang="en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0" y="4103670"/>
            <a:ext cx="59593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Potu</a:t>
            </a:r>
            <a:r>
              <a:rPr lang="en-NZ" sz="2000" b="1" dirty="0"/>
              <a:t> </a:t>
            </a:r>
            <a:r>
              <a:rPr lang="en-NZ" sz="2000" b="1" dirty="0" err="1"/>
              <a:t>Toputapú</a:t>
            </a:r>
            <a:r>
              <a:rPr lang="en-NZ" sz="2000" b="1" dirty="0"/>
              <a:t>, ʻ </a:t>
            </a:r>
            <a:r>
              <a:rPr lang="en-NZ" sz="2000" b="1" dirty="0" err="1"/>
              <a:t>i</a:t>
            </a:r>
            <a:r>
              <a:rPr lang="en-NZ" sz="2000" b="1" dirty="0"/>
              <a:t> he </a:t>
            </a:r>
            <a:r>
              <a:rPr lang="en-NZ" sz="2000" b="1" dirty="0" err="1"/>
              <a:t>tuʻunga</a:t>
            </a:r>
            <a:r>
              <a:rPr lang="en-NZ" sz="2000" b="1" dirty="0"/>
              <a:t> ko e </a:t>
            </a:r>
            <a:r>
              <a:rPr lang="en-NZ" sz="2000" b="1" dirty="0" err="1"/>
              <a:t>nofoʻanga</a:t>
            </a:r>
            <a:r>
              <a:rPr lang="en-NZ" sz="2000" b="1" dirty="0"/>
              <a:t> </a:t>
            </a:r>
            <a:r>
              <a:rPr lang="en-NZ" sz="2000" b="1" dirty="0" err="1"/>
              <a:t>hā</a:t>
            </a:r>
            <a:r>
              <a:rPr lang="en-NZ" sz="2000" b="1" dirty="0"/>
              <a:t> </a:t>
            </a:r>
            <a:r>
              <a:rPr lang="en-NZ" sz="2000" b="1" dirty="0" err="1"/>
              <a:t>mai</a:t>
            </a:r>
            <a:r>
              <a:rPr lang="en-NZ" sz="2000" b="1" dirty="0"/>
              <a:t> ʻ o e ʻ </a:t>
            </a:r>
            <a:r>
              <a:rPr lang="en-NZ" sz="2000" b="1" dirty="0" err="1"/>
              <a:t>Otuá</a:t>
            </a:r>
            <a:r>
              <a:rPr lang="en-NZ" sz="2000" b="1" dirty="0"/>
              <a:t>, ko e </a:t>
            </a:r>
            <a:r>
              <a:rPr lang="en-NZ" sz="2000" b="1" dirty="0" err="1"/>
              <a:t>feituʻu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ʻ o e </a:t>
            </a:r>
            <a:r>
              <a:rPr lang="en-NZ" sz="2000" b="1" dirty="0" err="1"/>
              <a:t>fāʻūtaha</a:t>
            </a:r>
            <a:r>
              <a:rPr lang="en-NZ" sz="2000" b="1" dirty="0"/>
              <a:t> ʻ a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’</a:t>
            </a:r>
            <a:r>
              <a:rPr lang="en-NZ" sz="2000" b="1" dirty="0" err="1"/>
              <a:t>i</a:t>
            </a:r>
            <a:r>
              <a:rPr lang="en-NZ" sz="2000" b="1" dirty="0"/>
              <a:t> ai ʻ a e </a:t>
            </a:r>
            <a:r>
              <a:rPr lang="en-NZ" sz="2000" b="1" dirty="0" err="1"/>
              <a:t>tokotaha</a:t>
            </a:r>
            <a:r>
              <a:rPr lang="en-NZ" sz="2000" b="1" dirty="0"/>
              <a:t> </a:t>
            </a:r>
            <a:r>
              <a:rPr lang="en-NZ" sz="2000" b="1" dirty="0" err="1"/>
              <a:t>kotoa</a:t>
            </a:r>
            <a:r>
              <a:rPr lang="en-NZ" sz="2000" b="1" dirty="0"/>
              <a:t> </a:t>
            </a:r>
            <a:r>
              <a:rPr lang="en-NZ" sz="2000" b="1" dirty="0" err="1"/>
              <a:t>pē</a:t>
            </a:r>
            <a:r>
              <a:rPr lang="en-NZ" sz="2000" b="1" dirty="0"/>
              <a:t> ʻ </a:t>
            </a:r>
            <a:r>
              <a:rPr lang="en-NZ" sz="2000" b="1" dirty="0" err="1"/>
              <a:t>i</a:t>
            </a:r>
            <a:r>
              <a:rPr lang="en-NZ" sz="2000" b="1" dirty="0"/>
              <a:t> he </a:t>
            </a:r>
            <a:r>
              <a:rPr lang="en-NZ" sz="2000" b="1" dirty="0" err="1"/>
              <a:t>lotú</a:t>
            </a:r>
            <a:r>
              <a:rPr lang="en-NZ" sz="2000" b="1" dirty="0"/>
              <a:t>. Ka ne </a:t>
            </a:r>
            <a:r>
              <a:rPr lang="en-NZ" sz="2000" b="1" dirty="0" err="1"/>
              <a:t>taʻeʻoua</a:t>
            </a:r>
            <a:r>
              <a:rPr lang="en-NZ" sz="2000" b="1" dirty="0"/>
              <a:t> ʻ a e ʻ </a:t>
            </a:r>
            <a:r>
              <a:rPr lang="en-NZ" sz="2000" b="1" dirty="0" err="1"/>
              <a:t>i</a:t>
            </a:r>
            <a:r>
              <a:rPr lang="en-NZ" sz="2000" b="1" dirty="0"/>
              <a:t> ai ʻ a e ʻ </a:t>
            </a:r>
            <a:r>
              <a:rPr lang="en-NZ" sz="2000" b="1" dirty="0" err="1"/>
              <a:t>Otuá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taʻeʻuhinga</a:t>
            </a:r>
            <a:r>
              <a:rPr lang="en-NZ" sz="2000" b="1" dirty="0"/>
              <a:t> ʻ a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maʻu</a:t>
            </a:r>
            <a:r>
              <a:rPr lang="en-NZ" sz="2000" b="1" dirty="0"/>
              <a:t> ʻ o e </a:t>
            </a:r>
            <a:r>
              <a:rPr lang="en-NZ" sz="2000" b="1" dirty="0" err="1"/>
              <a:t>fonuá</a:t>
            </a:r>
            <a:r>
              <a:rPr lang="en-NZ" sz="2000" b="1" dirty="0"/>
              <a:t>.</a:t>
            </a:r>
            <a:endParaRPr lang="en" sz="2000" b="1" dirty="0"/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220745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164356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Kimuʻa</a:t>
            </a:r>
            <a:r>
              <a:rPr lang="en-NZ" sz="2000" b="1" dirty="0"/>
              <a:t> pea </a:t>
            </a:r>
            <a:r>
              <a:rPr lang="en-NZ" sz="2000" b="1" dirty="0" err="1"/>
              <a:t>mavahevahe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faʻahinga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fakahoko</a:t>
            </a:r>
            <a:r>
              <a:rPr lang="en-NZ" sz="2000" b="1" dirty="0"/>
              <a:t> ha </a:t>
            </a:r>
            <a:r>
              <a:rPr lang="en-NZ" sz="2000" b="1" dirty="0" err="1"/>
              <a:t>ngaue</a:t>
            </a:r>
            <a:r>
              <a:rPr lang="en-NZ" sz="2000" b="1" dirty="0"/>
              <a:t> </a:t>
            </a:r>
            <a:r>
              <a:rPr lang="en-NZ" sz="2000" b="1" dirty="0" err="1"/>
              <a:t>makehe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</a:t>
            </a:r>
            <a:r>
              <a:rPr lang="en-NZ" sz="2000" b="1" dirty="0" err="1"/>
              <a:t>mahuʻinga</a:t>
            </a:r>
            <a:r>
              <a:rPr lang="en-NZ" sz="2000" b="1" dirty="0"/>
              <a:t>: ko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langa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Tapanekale</a:t>
            </a:r>
            <a:r>
              <a:rPr lang="en-NZ" sz="2000" b="1" dirty="0"/>
              <a:t>,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ko e </a:t>
            </a:r>
            <a:r>
              <a:rPr lang="en-NZ" sz="2000" b="1" dirty="0" err="1"/>
              <a:t>uho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lotu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ʻIsileli</a:t>
            </a:r>
            <a:r>
              <a:rPr lang="en-NZ" sz="2000" b="1" dirty="0"/>
              <a:t> (</a:t>
            </a:r>
            <a:r>
              <a:rPr lang="en-NZ" sz="2000" b="1" dirty="0" err="1"/>
              <a:t>Sosiua</a:t>
            </a:r>
            <a:r>
              <a:rPr lang="en-NZ" sz="2000" b="1" dirty="0"/>
              <a:t> 18:1).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0" y="5616123"/>
            <a:ext cx="66582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/>
              <a:t>Ko e ‘</a:t>
            </a:r>
            <a:r>
              <a:rPr lang="en-NZ" b="1" dirty="0" err="1"/>
              <a:t>aho</a:t>
            </a:r>
            <a:r>
              <a:rPr lang="en-NZ" b="1" dirty="0"/>
              <a:t> </a:t>
            </a:r>
            <a:r>
              <a:rPr lang="en-NZ" b="1" dirty="0" err="1"/>
              <a:t>ni</a:t>
            </a:r>
            <a:r>
              <a:rPr lang="en-NZ" b="1" dirty="0"/>
              <a:t>, ‘</a:t>
            </a:r>
            <a:r>
              <a:rPr lang="en-NZ" b="1" dirty="0" err="1"/>
              <a:t>i</a:t>
            </a:r>
            <a:r>
              <a:rPr lang="en-NZ" b="1" dirty="0"/>
              <a:t> he </a:t>
            </a:r>
            <a:r>
              <a:rPr lang="en-NZ" b="1" dirty="0" err="1"/>
              <a:t>kei</a:t>
            </a:r>
            <a:r>
              <a:rPr lang="en-NZ" b="1" dirty="0"/>
              <a:t> ‘</a:t>
            </a:r>
            <a:r>
              <a:rPr lang="en-NZ" b="1" dirty="0" err="1"/>
              <a:t>i</a:t>
            </a:r>
            <a:r>
              <a:rPr lang="en-NZ" b="1" dirty="0"/>
              <a:t> ai ‘a e kau </a:t>
            </a:r>
            <a:r>
              <a:rPr lang="en-NZ" b="1" dirty="0" err="1"/>
              <a:t>tangata</a:t>
            </a:r>
            <a:r>
              <a:rPr lang="en-NZ" b="1" dirty="0"/>
              <a:t> </a:t>
            </a:r>
            <a:r>
              <a:rPr lang="en-NZ" b="1" dirty="0" err="1"/>
              <a:t>lalahi</a:t>
            </a:r>
            <a:r>
              <a:rPr lang="en-NZ" b="1" dirty="0"/>
              <a:t> </a:t>
            </a:r>
            <a:r>
              <a:rPr lang="en-NZ" b="1" dirty="0" err="1"/>
              <a:t>fakaonopooni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e </a:t>
            </a:r>
            <a:r>
              <a:rPr lang="en-NZ" b="1" dirty="0" err="1"/>
              <a:t>hili</a:t>
            </a:r>
            <a:r>
              <a:rPr lang="en-NZ" b="1" dirty="0"/>
              <a:t> ‘o e </a:t>
            </a:r>
            <a:r>
              <a:rPr lang="en-NZ" b="1" dirty="0" err="1"/>
              <a:t>kuonga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ikuna’i</a:t>
            </a:r>
            <a:r>
              <a:rPr lang="en-NZ" b="1" dirty="0"/>
              <a:t>, ‘</a:t>
            </a:r>
            <a:r>
              <a:rPr lang="en-NZ" b="1" dirty="0" err="1"/>
              <a:t>oku</a:t>
            </a:r>
            <a:r>
              <a:rPr lang="en-NZ" b="1" dirty="0"/>
              <a:t> </a:t>
            </a:r>
            <a:r>
              <a:rPr lang="en-NZ" b="1" dirty="0" err="1"/>
              <a:t>mahu’inga</a:t>
            </a:r>
            <a:r>
              <a:rPr lang="en-NZ" b="1" dirty="0"/>
              <a:t> ‘</a:t>
            </a:r>
            <a:r>
              <a:rPr lang="en-NZ" b="1" dirty="0" err="1"/>
              <a:t>aupito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tau </a:t>
            </a:r>
            <a:r>
              <a:rPr lang="en-NZ" b="1" dirty="0" err="1"/>
              <a:t>tukutaha</a:t>
            </a:r>
            <a:r>
              <a:rPr lang="en-NZ" b="1" dirty="0"/>
              <a:t> ‘</a:t>
            </a:r>
            <a:r>
              <a:rPr lang="en-NZ" b="1" dirty="0" err="1"/>
              <a:t>etau</a:t>
            </a:r>
            <a:r>
              <a:rPr lang="en-NZ" b="1" dirty="0"/>
              <a:t> </a:t>
            </a:r>
            <a:r>
              <a:rPr lang="en-NZ" b="1" dirty="0" err="1"/>
              <a:t>tokanga</a:t>
            </a:r>
            <a:r>
              <a:rPr lang="en-NZ" b="1" dirty="0"/>
              <a:t> ki he Fale </a:t>
            </a:r>
            <a:r>
              <a:rPr lang="en-NZ" b="1" dirty="0" err="1"/>
              <a:t>Tapu</a:t>
            </a:r>
            <a:r>
              <a:rPr lang="en-NZ" b="1" dirty="0"/>
              <a:t> ‘o Langi, ‘a </a:t>
            </a:r>
            <a:r>
              <a:rPr lang="en-NZ" b="1" dirty="0" err="1"/>
              <a:t>ia</a:t>
            </a:r>
            <a:r>
              <a:rPr lang="en-NZ" b="1" dirty="0"/>
              <a:t> ‘</a:t>
            </a:r>
            <a:r>
              <a:rPr lang="en-NZ" b="1" dirty="0" err="1"/>
              <a:t>oku</a:t>
            </a:r>
            <a:r>
              <a:rPr lang="en-NZ" b="1" dirty="0"/>
              <a:t> </a:t>
            </a:r>
            <a:r>
              <a:rPr lang="en-NZ" b="1" dirty="0" err="1"/>
              <a:t>hufekina</a:t>
            </a:r>
            <a:r>
              <a:rPr lang="en-NZ" b="1" dirty="0"/>
              <a:t> ai ‘e Sisu </a:t>
            </a:r>
            <a:r>
              <a:rPr lang="en-NZ" b="1" dirty="0" err="1"/>
              <a:t>ma’atautolu</a:t>
            </a:r>
            <a:r>
              <a:rPr lang="en-NZ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t="-5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324004" y="943704"/>
            <a:ext cx="9543992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400" b="1" dirty="0">
                <a:latin typeface="Constantia" panose="02030602050306030303" pitchFamily="18" charset="0"/>
              </a:rPr>
              <a:t>"Naʻe </a:t>
            </a:r>
            <a:r>
              <a:rPr lang="en-NZ" sz="2400" b="1" dirty="0" err="1">
                <a:latin typeface="Constantia" panose="02030602050306030303" pitchFamily="18" charset="0"/>
              </a:rPr>
              <a:t>teʻeki</a:t>
            </a:r>
            <a:r>
              <a:rPr lang="en-NZ" sz="2400" b="1" dirty="0">
                <a:latin typeface="Constantia" panose="02030602050306030303" pitchFamily="18" charset="0"/>
              </a:rPr>
              <a:t> ai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ʻosi</a:t>
            </a:r>
            <a:r>
              <a:rPr lang="en-NZ" sz="2400" b="1" dirty="0">
                <a:latin typeface="Constantia" panose="02030602050306030303" pitchFamily="18" charset="0"/>
              </a:rPr>
              <a:t> ha </a:t>
            </a:r>
            <a:r>
              <a:rPr lang="en-NZ" sz="2400" b="1" dirty="0" err="1"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uike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lahi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talu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mei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hono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ʻoange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ʻe</a:t>
            </a:r>
            <a:r>
              <a:rPr lang="en-NZ" sz="2400" b="1" dirty="0">
                <a:latin typeface="Constantia" panose="02030602050306030303" pitchFamily="18" charset="0"/>
              </a:rPr>
              <a:t> Mosese </a:t>
            </a:r>
            <a:r>
              <a:rPr lang="en-NZ" sz="2400" b="1" dirty="0" err="1">
                <a:latin typeface="Constantia" panose="02030602050306030303" pitchFamily="18" charset="0"/>
              </a:rPr>
              <a:t>ʻa</a:t>
            </a:r>
            <a:r>
              <a:rPr lang="en-NZ" sz="2400" b="1" dirty="0">
                <a:latin typeface="Constantia" panose="02030602050306030303" pitchFamily="18" charset="0"/>
              </a:rPr>
              <a:t> e tohi </a:t>
            </a:r>
            <a:r>
              <a:rPr lang="en-NZ" sz="2400" b="1" dirty="0" err="1">
                <a:latin typeface="Constantia" panose="02030602050306030303" pitchFamily="18" charset="0"/>
              </a:rPr>
              <a:t>kotoa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Teutalonome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</a:t>
            </a:r>
            <a:r>
              <a:rPr lang="en-NZ" sz="2400" b="1" dirty="0">
                <a:latin typeface="Constantia" panose="02030602050306030303" pitchFamily="18" charset="0"/>
              </a:rPr>
              <a:t> he </a:t>
            </a:r>
            <a:r>
              <a:rPr lang="en-NZ" sz="2400" b="1" dirty="0" err="1"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latin typeface="Constantia" panose="02030602050306030303" pitchFamily="18" charset="0"/>
              </a:rPr>
              <a:t> malanga ki he </a:t>
            </a:r>
            <a:r>
              <a:rPr lang="en-NZ" sz="2400" b="1" dirty="0" err="1">
                <a:latin typeface="Constantia" panose="02030602050306030303" pitchFamily="18" charset="0"/>
              </a:rPr>
              <a:t>kakai</a:t>
            </a:r>
            <a:r>
              <a:rPr lang="en-NZ" sz="2400" b="1" dirty="0">
                <a:latin typeface="Constantia" panose="02030602050306030303" pitchFamily="18" charset="0"/>
              </a:rPr>
              <a:t>, ka ko </a:t>
            </a:r>
            <a:r>
              <a:rPr lang="en-NZ" sz="2400" b="1" dirty="0" err="1">
                <a:latin typeface="Constantia" panose="02030602050306030303" pitchFamily="18" charset="0"/>
              </a:rPr>
              <a:t>ʻeni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naʻe</a:t>
            </a:r>
            <a:r>
              <a:rPr lang="en-NZ" sz="2400" b="1" dirty="0">
                <a:latin typeface="Constantia" panose="02030602050306030303" pitchFamily="18" charset="0"/>
              </a:rPr>
              <a:t> toe </a:t>
            </a:r>
            <a:r>
              <a:rPr lang="en-NZ" sz="2400" b="1" dirty="0" err="1">
                <a:latin typeface="Constantia" panose="02030602050306030303" pitchFamily="18" charset="0"/>
              </a:rPr>
              <a:t>lau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ʻe</a:t>
            </a:r>
            <a:r>
              <a:rPr lang="en-NZ" sz="2400" b="1" dirty="0">
                <a:latin typeface="Constantia" panose="02030602050306030303" pitchFamily="18" charset="0"/>
              </a:rPr>
              <a:t> Siosiua </a:t>
            </a:r>
            <a:r>
              <a:rPr lang="en-NZ" sz="2400" b="1" dirty="0" err="1">
                <a:latin typeface="Constantia" panose="02030602050306030303" pitchFamily="18" charset="0"/>
              </a:rPr>
              <a:t>ʻa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fono</a:t>
            </a:r>
            <a:r>
              <a:rPr lang="en-NZ" sz="2400" b="1" dirty="0">
                <a:latin typeface="Constantia" panose="02030602050306030303" pitchFamily="18" charset="0"/>
              </a:rPr>
              <a:t>."Naʻe </a:t>
            </a:r>
            <a:r>
              <a:rPr lang="en-NZ" sz="2400" b="1" dirty="0" err="1">
                <a:latin typeface="Constantia" panose="02030602050306030303" pitchFamily="18" charset="0"/>
              </a:rPr>
              <a:t>ʻikai</a:t>
            </a:r>
            <a:r>
              <a:rPr lang="en-NZ" sz="2400" b="1" dirty="0">
                <a:latin typeface="Constantia" panose="02030602050306030303" pitchFamily="18" charset="0"/>
              </a:rPr>
              <a:t> ko e </a:t>
            </a:r>
            <a:r>
              <a:rPr lang="en-NZ" sz="2400" b="1" dirty="0" err="1">
                <a:latin typeface="Constantia" panose="02030602050306030303" pitchFamily="18" charset="0"/>
              </a:rPr>
              <a:t>kakai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tangata</a:t>
            </a:r>
            <a:r>
              <a:rPr lang="en-NZ" sz="2400" b="1" dirty="0">
                <a:latin typeface="Constantia" panose="02030602050306030303" pitchFamily="18" charset="0"/>
              </a:rPr>
              <a:t> pe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ʻIsileli</a:t>
            </a:r>
            <a:r>
              <a:rPr lang="en-NZ" sz="2400" b="1" dirty="0">
                <a:latin typeface="Constantia" panose="02030602050306030303" pitchFamily="18" charset="0"/>
              </a:rPr>
              <a:t>, ka </a:t>
            </a:r>
            <a:r>
              <a:rPr lang="en-NZ" sz="2400" b="1" dirty="0" err="1">
                <a:latin typeface="Constantia" panose="02030602050306030303" pitchFamily="18" charset="0"/>
              </a:rPr>
              <a:t>naʻe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fanongo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ʻa</a:t>
            </a:r>
            <a:r>
              <a:rPr lang="en-NZ" sz="2400" b="1" dirty="0">
                <a:latin typeface="Constantia" panose="02030602050306030303" pitchFamily="18" charset="0"/>
              </a:rPr>
              <a:t> e "</a:t>
            </a:r>
            <a:r>
              <a:rPr lang="en-NZ" sz="2400" b="1" dirty="0" err="1">
                <a:latin typeface="Constantia" panose="02030602050306030303" pitchFamily="18" charset="0"/>
              </a:rPr>
              <a:t>kakai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fefine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kotoa</a:t>
            </a:r>
            <a:r>
              <a:rPr lang="en-NZ" sz="2400" b="1" dirty="0">
                <a:latin typeface="Constantia" panose="02030602050306030303" pitchFamily="18" charset="0"/>
              </a:rPr>
              <a:t> pe </a:t>
            </a:r>
            <a:r>
              <a:rPr lang="en-NZ" sz="2400" b="1" dirty="0" err="1">
                <a:latin typeface="Constantia" panose="02030602050306030303" pitchFamily="18" charset="0"/>
              </a:rPr>
              <a:t>mo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tamaiki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iki</a:t>
            </a:r>
            <a:r>
              <a:rPr lang="en-NZ" sz="2400" b="1" dirty="0">
                <a:latin typeface="Constantia" panose="02030602050306030303" pitchFamily="18" charset="0"/>
              </a:rPr>
              <a:t>" ki </a:t>
            </a:r>
            <a:r>
              <a:rPr lang="en-NZ" sz="2400" b="1" dirty="0" err="1">
                <a:latin typeface="Constantia" panose="02030602050306030303" pitchFamily="18" charset="0"/>
              </a:rPr>
              <a:t>hono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lau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fono</a:t>
            </a:r>
            <a:r>
              <a:rPr lang="en-NZ" sz="2400" b="1" dirty="0">
                <a:latin typeface="Constantia" panose="02030602050306030303" pitchFamily="18" charset="0"/>
              </a:rPr>
              <a:t>; he </a:t>
            </a:r>
            <a:r>
              <a:rPr lang="en-NZ" sz="2400" b="1" dirty="0" err="1">
                <a:latin typeface="Constantia" panose="02030602050306030303" pitchFamily="18" charset="0"/>
              </a:rPr>
              <a:t>naʻe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mahuʻinga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ʻiloʻi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honau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fatongia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foki</a:t>
            </a:r>
            <a:r>
              <a:rPr lang="en-NZ" sz="24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n-NZ" sz="2400" b="1" dirty="0">
                <a:latin typeface="Constantia" panose="02030602050306030303" pitchFamily="18" charset="0"/>
              </a:rPr>
              <a:t>Ko e </a:t>
            </a:r>
            <a:r>
              <a:rPr lang="en-NZ" sz="2400" b="1" dirty="0" err="1">
                <a:latin typeface="Constantia" panose="02030602050306030303" pitchFamily="18" charset="0"/>
              </a:rPr>
              <a:t>vahe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mo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veesi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kotoa</a:t>
            </a:r>
            <a:r>
              <a:rPr lang="en-NZ" sz="2400" b="1" dirty="0">
                <a:latin typeface="Constantia" panose="02030602050306030303" pitchFamily="18" charset="0"/>
              </a:rPr>
              <a:t> pe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e Tohi </a:t>
            </a:r>
            <a:r>
              <a:rPr lang="en-NZ" sz="2400" b="1" dirty="0" err="1">
                <a:latin typeface="Constantia" panose="02030602050306030303" pitchFamily="18" charset="0"/>
              </a:rPr>
              <a:t>Tapu</a:t>
            </a:r>
            <a:r>
              <a:rPr lang="en-NZ" sz="2400" b="1" dirty="0">
                <a:latin typeface="Constantia" panose="02030602050306030303" pitchFamily="18" charset="0"/>
              </a:rPr>
              <a:t> ko ha </a:t>
            </a:r>
            <a:r>
              <a:rPr lang="en-NZ" sz="2400" b="1" dirty="0" err="1">
                <a:latin typeface="Constantia" panose="02030602050306030303" pitchFamily="18" charset="0"/>
              </a:rPr>
              <a:t>fetuʻutaki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ia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mei</a:t>
            </a:r>
            <a:r>
              <a:rPr lang="en-NZ" sz="2400" b="1" dirty="0">
                <a:latin typeface="Constantia" panose="02030602050306030303" pitchFamily="18" charset="0"/>
              </a:rPr>
              <a:t> he </a:t>
            </a:r>
            <a:r>
              <a:rPr lang="en-NZ" sz="2400" b="1" dirty="0" err="1">
                <a:latin typeface="Constantia" panose="02030602050306030303" pitchFamily="18" charset="0"/>
              </a:rPr>
              <a:t>ʻOtua</a:t>
            </a:r>
            <a:r>
              <a:rPr lang="en-NZ" sz="2400" b="1" dirty="0">
                <a:latin typeface="Constantia" panose="02030602050306030303" pitchFamily="18" charset="0"/>
              </a:rPr>
              <a:t> ki he </a:t>
            </a:r>
            <a:r>
              <a:rPr lang="en-NZ" sz="2400" b="1" dirty="0" err="1">
                <a:latin typeface="Constantia" panose="02030602050306030303" pitchFamily="18" charset="0"/>
              </a:rPr>
              <a:t>tangata</a:t>
            </a:r>
            <a:r>
              <a:rPr lang="en-NZ" sz="2400" b="1" dirty="0">
                <a:latin typeface="Constantia" panose="02030602050306030303" pitchFamily="18" charset="0"/>
              </a:rPr>
              <a:t>. </a:t>
            </a:r>
            <a:r>
              <a:rPr lang="en-NZ" sz="2400" b="1" dirty="0" err="1">
                <a:latin typeface="Constantia" panose="02030602050306030303" pitchFamily="18" charset="0"/>
              </a:rPr>
              <a:t>ʻOku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totonu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tau </a:t>
            </a:r>
            <a:r>
              <a:rPr lang="en-NZ" sz="2400" b="1" dirty="0" err="1">
                <a:latin typeface="Constantia" panose="02030602050306030303" pitchFamily="18" charset="0"/>
              </a:rPr>
              <a:t>nonoʻo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hono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akonaki</a:t>
            </a:r>
            <a:r>
              <a:rPr lang="en-NZ" sz="2400" b="1" dirty="0">
                <a:latin typeface="Constantia" panose="02030602050306030303" pitchFamily="18" charset="0"/>
              </a:rPr>
              <a:t> ko ha </a:t>
            </a:r>
            <a:r>
              <a:rPr lang="en-NZ" sz="2400" b="1" dirty="0" err="1"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fakaʻilonga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hotau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nima</a:t>
            </a:r>
            <a:r>
              <a:rPr lang="en-NZ" sz="2400" b="1" dirty="0">
                <a:latin typeface="Constantia" panose="02030602050306030303" pitchFamily="18" charset="0"/>
              </a:rPr>
              <a:t> pea </a:t>
            </a:r>
            <a:r>
              <a:rPr lang="en-NZ" sz="2400" b="1" dirty="0" err="1">
                <a:latin typeface="Constantia" panose="02030602050306030303" pitchFamily="18" charset="0"/>
              </a:rPr>
              <a:t>mo</a:t>
            </a:r>
            <a:r>
              <a:rPr lang="en-NZ" sz="2400" b="1" dirty="0">
                <a:latin typeface="Constantia" panose="02030602050306030303" pitchFamily="18" charset="0"/>
              </a:rPr>
              <a:t> ha </a:t>
            </a:r>
            <a:r>
              <a:rPr lang="en-NZ" sz="2400" b="1" dirty="0" err="1"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meʻa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muʻa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hotau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mata</a:t>
            </a:r>
            <a:r>
              <a:rPr lang="en-NZ" sz="2400" b="1" dirty="0">
                <a:latin typeface="Constantia" panose="02030602050306030303" pitchFamily="18" charset="0"/>
              </a:rPr>
              <a:t>. Kapau ʻ e </a:t>
            </a:r>
            <a:r>
              <a:rPr lang="en-NZ" sz="2400" b="1" dirty="0" err="1">
                <a:latin typeface="Constantia" panose="02030602050306030303" pitchFamily="18" charset="0"/>
              </a:rPr>
              <a:t>ako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talangofua</a:t>
            </a:r>
            <a:r>
              <a:rPr lang="en-NZ" sz="2400" b="1" dirty="0">
                <a:latin typeface="Constantia" panose="02030602050306030303" pitchFamily="18" charset="0"/>
              </a:rPr>
              <a:t> ki ai, </a:t>
            </a:r>
            <a:r>
              <a:rPr lang="en-NZ" sz="2400" b="1" dirty="0" err="1">
                <a:latin typeface="Constantia" panose="02030602050306030303" pitchFamily="18" charset="0"/>
              </a:rPr>
              <a:t>te</a:t>
            </a:r>
            <a:r>
              <a:rPr lang="en-NZ" sz="2400" b="1" dirty="0">
                <a:latin typeface="Constantia" panose="02030602050306030303" pitchFamily="18" charset="0"/>
              </a:rPr>
              <a:t> ne tataki ʻ a e </a:t>
            </a:r>
            <a:r>
              <a:rPr lang="en-NZ" sz="2400" b="1" dirty="0" err="1">
                <a:latin typeface="Constantia" panose="02030602050306030303" pitchFamily="18" charset="0"/>
              </a:rPr>
              <a:t>kakai</a:t>
            </a:r>
            <a:r>
              <a:rPr lang="en-NZ" sz="2400" b="1" dirty="0">
                <a:latin typeface="Constantia" panose="02030602050306030303" pitchFamily="18" charset="0"/>
              </a:rPr>
              <a:t> ʻ a e ʻ </a:t>
            </a:r>
            <a:r>
              <a:rPr lang="en-NZ" sz="2400" b="1" dirty="0" err="1">
                <a:latin typeface="Constantia" panose="02030602050306030303" pitchFamily="18" charset="0"/>
              </a:rPr>
              <a:t>Otuá</a:t>
            </a:r>
            <a:r>
              <a:rPr lang="en-NZ" sz="2400" b="1" dirty="0">
                <a:latin typeface="Constantia" panose="02030602050306030303" pitchFamily="18" charset="0"/>
              </a:rPr>
              <a:t>, ʻ o </a:t>
            </a:r>
            <a:r>
              <a:rPr lang="en-NZ" sz="2400" b="1" dirty="0" err="1">
                <a:latin typeface="Constantia" panose="02030602050306030303" pitchFamily="18" charset="0"/>
              </a:rPr>
              <a:t>hangē</a:t>
            </a:r>
            <a:r>
              <a:rPr lang="en-NZ" sz="2400" b="1" dirty="0">
                <a:latin typeface="Constantia" panose="02030602050306030303" pitchFamily="18" charset="0"/>
              </a:rPr>
              <a:t> ko </a:t>
            </a:r>
            <a:r>
              <a:rPr lang="en-NZ" sz="2400" b="1" dirty="0" err="1">
                <a:latin typeface="Constantia" panose="02030602050306030303" pitchFamily="18" charset="0"/>
              </a:rPr>
              <a:t>hono</a:t>
            </a:r>
            <a:r>
              <a:rPr lang="en-NZ" sz="2400" b="1" dirty="0">
                <a:latin typeface="Constantia" panose="02030602050306030303" pitchFamily="18" charset="0"/>
              </a:rPr>
              <a:t> tataki ʻ a e kau ʻ </a:t>
            </a:r>
            <a:r>
              <a:rPr lang="en-NZ" sz="2400" b="1" dirty="0" err="1">
                <a:latin typeface="Constantia" panose="02030602050306030303" pitchFamily="18" charset="0"/>
              </a:rPr>
              <a:t>Isilelí</a:t>
            </a:r>
            <a:r>
              <a:rPr lang="en-NZ" sz="2400" b="1" dirty="0">
                <a:latin typeface="Constantia" panose="02030602050306030303" pitchFamily="18" charset="0"/>
              </a:rPr>
              <a:t>, ʻ e he </a:t>
            </a:r>
            <a:r>
              <a:rPr lang="en-NZ" sz="2400" b="1" dirty="0" err="1">
                <a:latin typeface="Constantia" panose="02030602050306030303" pitchFamily="18" charset="0"/>
              </a:rPr>
              <a:t>pou</a:t>
            </a:r>
            <a:r>
              <a:rPr lang="en-NZ" sz="2400" b="1" dirty="0">
                <a:latin typeface="Constantia" panose="02030602050306030303" pitchFamily="18" charset="0"/>
              </a:rPr>
              <a:t> ʻ </a:t>
            </a:r>
            <a:r>
              <a:rPr lang="en-NZ" sz="2400" b="1" dirty="0" err="1">
                <a:latin typeface="Constantia" panose="02030602050306030303" pitchFamily="18" charset="0"/>
              </a:rPr>
              <a:t>ao</a:t>
            </a:r>
            <a:r>
              <a:rPr lang="en-NZ" sz="2400" b="1" dirty="0">
                <a:latin typeface="Constantia" panose="02030602050306030303" pitchFamily="18" charset="0"/>
              </a:rPr>
              <a:t> ʻ </a:t>
            </a:r>
            <a:r>
              <a:rPr lang="en-NZ" sz="2400" b="1" dirty="0" err="1">
                <a:latin typeface="Constantia" panose="02030602050306030303" pitchFamily="18" charset="0"/>
              </a:rPr>
              <a:t>i</a:t>
            </a:r>
            <a:r>
              <a:rPr lang="en-NZ" sz="2400" b="1" dirty="0">
                <a:latin typeface="Constantia" panose="02030602050306030303" pitchFamily="18" charset="0"/>
              </a:rPr>
              <a:t> he ʻ </a:t>
            </a:r>
            <a:r>
              <a:rPr lang="en-NZ" sz="2400" b="1" dirty="0" err="1">
                <a:latin typeface="Constantia" panose="02030602050306030303" pitchFamily="18" charset="0"/>
              </a:rPr>
              <a:t>ahó</a:t>
            </a:r>
            <a:r>
              <a:rPr lang="en-NZ" sz="2400" b="1" dirty="0">
                <a:latin typeface="Constantia" panose="02030602050306030303" pitchFamily="18" charset="0"/>
              </a:rPr>
              <a:t> pea </a:t>
            </a:r>
            <a:r>
              <a:rPr lang="en-NZ" sz="2400" b="1" dirty="0" err="1">
                <a:latin typeface="Constantia" panose="02030602050306030303" pitchFamily="18" charset="0"/>
              </a:rPr>
              <a:t>mo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pou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afi</a:t>
            </a:r>
            <a:r>
              <a:rPr lang="en-NZ" sz="2400" b="1" dirty="0">
                <a:latin typeface="Constantia" panose="02030602050306030303" pitchFamily="18" charset="0"/>
              </a:rPr>
              <a:t> ʻ </a:t>
            </a:r>
            <a:r>
              <a:rPr lang="en-NZ" sz="2400" b="1" dirty="0" err="1">
                <a:latin typeface="Constantia" panose="02030602050306030303" pitchFamily="18" charset="0"/>
              </a:rPr>
              <a:t>i</a:t>
            </a:r>
            <a:r>
              <a:rPr lang="en-NZ" sz="2400" b="1" dirty="0">
                <a:latin typeface="Constantia" panose="02030602050306030303" pitchFamily="18" charset="0"/>
              </a:rPr>
              <a:t> he </a:t>
            </a:r>
            <a:r>
              <a:rPr lang="en-NZ" sz="2400" b="1" dirty="0" err="1">
                <a:latin typeface="Constantia" panose="02030602050306030303" pitchFamily="18" charset="0"/>
              </a:rPr>
              <a:t>poʻulí</a:t>
            </a:r>
            <a:r>
              <a:rPr lang="en-NZ" sz="2400" b="1" dirty="0">
                <a:latin typeface="Constantia" panose="02030602050306030303" pitchFamily="18" charset="0"/>
              </a:rPr>
              <a:t>.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301233" y="5874619"/>
            <a:ext cx="4566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/>
              <a:t>EGW (</a:t>
            </a:r>
            <a:r>
              <a:rPr lang="en-NZ" sz="1400" b="1" dirty="0"/>
              <a:t>Ko e Kau </a:t>
            </a:r>
            <a:r>
              <a:rPr lang="en-NZ" sz="1400" b="1" dirty="0" err="1"/>
              <a:t>Pēteliaké</a:t>
            </a:r>
            <a:r>
              <a:rPr lang="en-NZ" sz="1400" b="1" dirty="0"/>
              <a:t> </a:t>
            </a:r>
            <a:r>
              <a:rPr lang="en-NZ" sz="1400" b="1" dirty="0" err="1"/>
              <a:t>mo</a:t>
            </a:r>
            <a:r>
              <a:rPr lang="en-NZ" sz="1400" b="1" dirty="0"/>
              <a:t> e Kau </a:t>
            </a:r>
            <a:r>
              <a:rPr lang="en-NZ" sz="1400" b="1" dirty="0" err="1"/>
              <a:t>Palōfitá</a:t>
            </a:r>
            <a:r>
              <a:rPr lang="en-NZ" sz="1400" b="1" dirty="0"/>
              <a:t>, p500-504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36317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 mou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fuofua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kumi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puleʻanga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ʻene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māʻoniʻoni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pea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fakalahi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ʻaki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kimoutolu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Mātiu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6:33 </a:t>
            </a: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Lotu kimu’a pea Ikuna’i:</a:t>
            </a:r>
          </a:p>
          <a:p>
            <a:pPr lvl="1">
              <a:spcBef>
                <a:spcPts val="600"/>
              </a:spcBef>
            </a:pP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e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fakafoʻou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fuakava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Sosiua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5:1-9)</a:t>
            </a:r>
          </a:p>
          <a:p>
            <a:pPr lvl="1">
              <a:spcBef>
                <a:spcPts val="600"/>
              </a:spcBef>
            </a:pP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e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ʻUluaki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Lakaatu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Kenani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Sosiua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5:10-12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Lotu ‘</a:t>
            </a:r>
            <a:r>
              <a:rPr lang="en-N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I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he lotolotonga ‘o e ngaahi mo’unga:</a:t>
            </a:r>
          </a:p>
          <a:p>
            <a:pPr lvl="1">
              <a:spcBef>
                <a:spcPts val="600"/>
              </a:spcBef>
            </a:pP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ha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ʻolita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he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lotu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Sosiua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8:30-31)</a:t>
            </a:r>
          </a:p>
          <a:p>
            <a:pPr lvl="1">
              <a:spcBef>
                <a:spcPts val="600"/>
              </a:spcBef>
            </a:pP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Manatuʻi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fono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Sosiua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8:32-35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Ko ha feitu’u makehe ke lotu ai:</a:t>
            </a:r>
          </a:p>
          <a:p>
            <a:pPr lvl="1">
              <a:spcBef>
                <a:spcPts val="600"/>
              </a:spcBef>
            </a:pP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Hono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Fokotuʻu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Potu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Tapu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Sosiua</a:t>
            </a:r>
            <a:r>
              <a:rPr lang="en-NZ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18:1)</a:t>
            </a:r>
            <a:endParaRPr lang="en" sz="2000" b="1" dirty="0">
              <a:solidFill>
                <a:schemeClr val="bg1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kolosi</a:t>
            </a:r>
            <a:r>
              <a:rPr lang="en-NZ" sz="2000" b="1" dirty="0"/>
              <a:t> </a:t>
            </a:r>
            <a:r>
              <a:rPr lang="en-NZ" sz="2000" b="1" dirty="0" err="1"/>
              <a:t>fakaofo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Soatani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ilifia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tuʻi</a:t>
            </a:r>
            <a:r>
              <a:rPr lang="en-NZ" sz="2000" b="1" dirty="0"/>
              <a:t> </a:t>
            </a:r>
            <a:r>
              <a:rPr lang="en-NZ" sz="2000" b="1" dirty="0" err="1"/>
              <a:t>Kenani</a:t>
            </a:r>
            <a:r>
              <a:rPr lang="en-NZ" sz="2000" b="1" dirty="0"/>
              <a:t> </a:t>
            </a:r>
            <a:r>
              <a:rPr lang="en-NZ" sz="2000" b="1" dirty="0" err="1"/>
              <a:t>kotoa</a:t>
            </a:r>
            <a:r>
              <a:rPr lang="en-NZ" sz="2000" b="1" dirty="0"/>
              <a:t> pe (</a:t>
            </a:r>
            <a:r>
              <a:rPr lang="en-NZ" sz="2000" b="1" dirty="0" err="1"/>
              <a:t>Sosiua</a:t>
            </a:r>
            <a:r>
              <a:rPr lang="en-NZ" sz="2000" b="1" dirty="0"/>
              <a:t> 5:1). Naʻe </a:t>
            </a:r>
            <a:r>
              <a:rPr lang="en-NZ" sz="2000" b="1" dirty="0" err="1"/>
              <a:t>teuteuʻi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kelekele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ikunaʻi</a:t>
            </a:r>
            <a:r>
              <a:rPr lang="en-NZ" sz="2000" b="1" dirty="0"/>
              <a:t> he </a:t>
            </a:r>
            <a:r>
              <a:rPr lang="en-NZ" sz="2000" b="1" dirty="0" err="1"/>
              <a:t>taimi</a:t>
            </a:r>
            <a:r>
              <a:rPr lang="en-NZ" sz="2000" b="1" dirty="0"/>
              <a:t> pe ko </a:t>
            </a:r>
            <a:r>
              <a:rPr lang="en-NZ" sz="2000" b="1" dirty="0" err="1"/>
              <a:t>ia.</a:t>
            </a:r>
            <a:endParaRPr lang="en" sz="2000" b="1" dirty="0"/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1691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ʻ I he </a:t>
            </a:r>
            <a:r>
              <a:rPr lang="en-NZ" sz="2000" b="1" dirty="0" err="1"/>
              <a:t>meimei</a:t>
            </a:r>
            <a:r>
              <a:rPr lang="en-NZ" sz="2000" b="1" dirty="0"/>
              <a:t> </a:t>
            </a:r>
            <a:r>
              <a:rPr lang="en-NZ" sz="2000" b="1" dirty="0" err="1"/>
              <a:t>fakaʻosi</a:t>
            </a:r>
            <a:r>
              <a:rPr lang="en-NZ" sz="2000" b="1" dirty="0"/>
              <a:t> ʻ a e </a:t>
            </a:r>
            <a:r>
              <a:rPr lang="en-NZ" sz="2000" b="1" dirty="0" err="1"/>
              <a:t>ikuna</a:t>
            </a:r>
            <a:r>
              <a:rPr lang="en-NZ" sz="2000" b="1" dirty="0"/>
              <a:t>, </a:t>
            </a:r>
            <a:r>
              <a:rPr lang="en-NZ" sz="2000" b="1" dirty="0" err="1"/>
              <a:t>naʻa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aʻusia</a:t>
            </a:r>
            <a:r>
              <a:rPr lang="en-NZ" sz="2000" b="1" dirty="0"/>
              <a:t> ai ha </a:t>
            </a:r>
            <a:r>
              <a:rPr lang="en-NZ" sz="2000" b="1" dirty="0" err="1"/>
              <a:t>makamaile</a:t>
            </a:r>
            <a:r>
              <a:rPr lang="en-NZ" sz="2000" b="1" dirty="0"/>
              <a:t> </a:t>
            </a:r>
            <a:r>
              <a:rPr lang="en-NZ" sz="2000" b="1" dirty="0" err="1"/>
              <a:t>foʻou</a:t>
            </a:r>
            <a:r>
              <a:rPr lang="en-NZ" sz="2000" b="1" dirty="0"/>
              <a:t> ʻ o e </a:t>
            </a:r>
            <a:r>
              <a:rPr lang="en-NZ" sz="2000" b="1" dirty="0" err="1"/>
              <a:t>lotú</a:t>
            </a:r>
            <a:r>
              <a:rPr lang="en-NZ" sz="2000" b="1" dirty="0"/>
              <a:t>: </a:t>
            </a:r>
            <a:r>
              <a:rPr lang="en-NZ" sz="2000" b="1" dirty="0" err="1"/>
              <a:t>naʻa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langa</a:t>
            </a:r>
            <a:r>
              <a:rPr lang="en-NZ" sz="2000" b="1" dirty="0"/>
              <a:t> ʻ a e </a:t>
            </a:r>
            <a:r>
              <a:rPr lang="en-NZ" sz="2000" b="1" dirty="0" err="1"/>
              <a:t>Potu</a:t>
            </a:r>
            <a:r>
              <a:rPr lang="en-NZ" sz="2000" b="1" dirty="0"/>
              <a:t> </a:t>
            </a:r>
            <a:r>
              <a:rPr lang="en-NZ" sz="2000" b="1" dirty="0" err="1"/>
              <a:t>Toputapu</a:t>
            </a:r>
            <a:r>
              <a:rPr lang="en-NZ" sz="2000" b="1" dirty="0"/>
              <a:t> ʻ </a:t>
            </a:r>
            <a:r>
              <a:rPr lang="en-NZ" sz="2000" b="1" dirty="0" err="1"/>
              <a:t>i</a:t>
            </a:r>
            <a:r>
              <a:rPr lang="en-NZ" sz="2000" b="1" dirty="0"/>
              <a:t> Sailo.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372065"/>
            <a:ext cx="9254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lotolotonga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ikuna</a:t>
            </a:r>
            <a:r>
              <a:rPr lang="en-NZ" sz="2000" b="1" dirty="0"/>
              <a:t>, </a:t>
            </a:r>
            <a:r>
              <a:rPr lang="en-NZ" sz="2000" b="1" dirty="0" err="1"/>
              <a:t>naʻa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fakakaukau</a:t>
            </a:r>
            <a:r>
              <a:rPr lang="en-NZ" sz="2000" b="1" dirty="0"/>
              <a:t> </a:t>
            </a:r>
            <a:r>
              <a:rPr lang="en-NZ" sz="2000" b="1" dirty="0" err="1"/>
              <a:t>foki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kiʻi</a:t>
            </a:r>
            <a:r>
              <a:rPr lang="en-NZ" sz="2000" b="1" dirty="0"/>
              <a:t> </a:t>
            </a:r>
            <a:r>
              <a:rPr lang="en-NZ" sz="2000" b="1" dirty="0" err="1"/>
              <a:t>malolo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toe </a:t>
            </a:r>
            <a:r>
              <a:rPr lang="en-NZ" sz="2000" b="1" dirty="0" err="1"/>
              <a:t>fakatapui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ki he </a:t>
            </a:r>
            <a:r>
              <a:rPr lang="en-NZ" sz="2000" b="1" dirty="0" err="1"/>
              <a:t>ʻEiki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ha </a:t>
            </a:r>
            <a:r>
              <a:rPr lang="en-NZ" sz="2000" b="1" dirty="0" err="1"/>
              <a:t>fakataha</a:t>
            </a:r>
            <a:r>
              <a:rPr lang="en-NZ" sz="2000" b="1" dirty="0"/>
              <a:t> </a:t>
            </a:r>
            <a:r>
              <a:rPr lang="en-NZ" sz="2000" b="1" dirty="0" err="1"/>
              <a:t>lahi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vahaʻa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ʻotu</a:t>
            </a:r>
            <a:r>
              <a:rPr lang="en-NZ" sz="2000" b="1" dirty="0"/>
              <a:t> </a:t>
            </a:r>
            <a:r>
              <a:rPr lang="en-NZ" sz="2000" b="1" dirty="0" err="1"/>
              <a:t>moʻunga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ʻIpale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</a:t>
            </a:r>
            <a:r>
              <a:rPr lang="en-NZ" sz="2000" b="1" dirty="0" err="1"/>
              <a:t>Kelisimi</a:t>
            </a:r>
            <a:r>
              <a:rPr lang="en-NZ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34992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Neongo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ko e </a:t>
            </a:r>
            <a:r>
              <a:rPr lang="en-NZ" sz="2000" b="1" dirty="0" err="1"/>
              <a:t>meʻa</a:t>
            </a:r>
            <a:r>
              <a:rPr lang="en-NZ" sz="2000" b="1" dirty="0"/>
              <a:t> </a:t>
            </a:r>
            <a:r>
              <a:rPr lang="en-NZ" sz="2000" b="1" dirty="0" err="1"/>
              <a:t>ʻeni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fakamuʻomuʻa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ʻIsileli</a:t>
            </a:r>
            <a:r>
              <a:rPr lang="en-NZ" sz="2000" b="1" dirty="0"/>
              <a:t>. Naʻe pau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tomuʻa</a:t>
            </a:r>
            <a:r>
              <a:rPr lang="en-NZ" sz="2000" b="1" dirty="0"/>
              <a:t> </a:t>
            </a:r>
            <a:r>
              <a:rPr lang="en-NZ" sz="2000" b="1" dirty="0" err="1"/>
              <a:t>kumi</a:t>
            </a:r>
            <a:r>
              <a:rPr lang="en-NZ" sz="2000" b="1" dirty="0"/>
              <a:t> ki he </a:t>
            </a:r>
            <a:r>
              <a:rPr lang="en-NZ" sz="2000" b="1" dirty="0" err="1"/>
              <a:t>fetuʻutaki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ʻOtua</a:t>
            </a:r>
            <a:r>
              <a:rPr lang="en-NZ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38842" y="590118"/>
            <a:ext cx="822267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NZ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LOTU </a:t>
            </a:r>
            <a:r>
              <a:rPr lang="en-NZ" sz="7200" b="1" dirty="0" err="1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KIMUʻA</a:t>
            </a:r>
            <a:r>
              <a:rPr lang="en-NZ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PEA </a:t>
            </a:r>
            <a:r>
              <a:rPr lang="en-NZ" sz="7200" b="1" dirty="0" err="1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IKUNAʻI</a:t>
            </a:r>
            <a:endParaRPr lang="en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KO E </a:t>
            </a:r>
            <a:r>
              <a:rPr lang="en-NZ" sz="44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FAKAFOʻOU</a:t>
            </a:r>
            <a:r>
              <a:rPr lang="en-NZ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NZ" sz="44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ʻO</a:t>
            </a:r>
            <a:r>
              <a:rPr lang="en-NZ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E FUAKAVA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“Pea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kuonga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folofola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kia Siosiua, 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Ngaohi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maʻau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hele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māsila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toe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kamuʻi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fānau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ʻIsileli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liunga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(Sosiua 5:2</a:t>
            </a:r>
            <a:r>
              <a:rPr lang="en" sz="11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520068"/>
            <a:ext cx="830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 </a:t>
            </a:r>
            <a:r>
              <a:rPr lang="en-NZ" sz="2000" b="1" dirty="0"/>
              <a:t>Ko </a:t>
            </a:r>
            <a:r>
              <a:rPr lang="en-NZ" sz="2000" b="1" dirty="0" err="1"/>
              <a:t>Kilikali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hingoa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ʻoange</a:t>
            </a:r>
            <a:r>
              <a:rPr lang="en-NZ" sz="2000" b="1" dirty="0"/>
              <a:t> ki he </a:t>
            </a:r>
            <a:r>
              <a:rPr lang="en-NZ" sz="2000" b="1" dirty="0" err="1"/>
              <a:t>ʻapitanga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kau </a:t>
            </a:r>
            <a:r>
              <a:rPr lang="en-NZ" sz="2000" b="1" dirty="0" err="1"/>
              <a:t>ʻIsileli</a:t>
            </a:r>
            <a:r>
              <a:rPr lang="en-NZ" sz="2000" b="1" dirty="0"/>
              <a:t>, ko e </a:t>
            </a:r>
            <a:r>
              <a:rPr lang="en-NZ" sz="2000" b="1" dirty="0" err="1"/>
              <a:t>senita</a:t>
            </a:r>
            <a:r>
              <a:rPr lang="en-NZ" sz="2000" b="1" dirty="0"/>
              <a:t> pule </a:t>
            </a:r>
            <a:r>
              <a:rPr lang="en-NZ" sz="2000" b="1" dirty="0" err="1"/>
              <a:t>lolotonga</a:t>
            </a:r>
            <a:r>
              <a:rPr lang="en-NZ" sz="2000" b="1" dirty="0"/>
              <a:t> e </a:t>
            </a:r>
            <a:r>
              <a:rPr lang="en-NZ" sz="2000" b="1" dirty="0" err="1"/>
              <a:t>konga</a:t>
            </a:r>
            <a:r>
              <a:rPr lang="en-NZ" sz="2000" b="1" dirty="0"/>
              <a:t> </a:t>
            </a:r>
            <a:r>
              <a:rPr lang="en-NZ" sz="2000" b="1" dirty="0" err="1"/>
              <a:t>kimuʻa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ikuna</a:t>
            </a:r>
            <a:r>
              <a:rPr lang="en-NZ" sz="2000" b="1" dirty="0"/>
              <a:t>. Ko e ha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mahuʻinga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hingoa</a:t>
            </a:r>
            <a:r>
              <a:rPr lang="en-NZ" sz="2000" b="1" dirty="0"/>
              <a:t> ko </a:t>
            </a:r>
            <a:r>
              <a:rPr lang="en-NZ" sz="2000" b="1" dirty="0" err="1"/>
              <a:t>ʻeni</a:t>
            </a:r>
            <a:r>
              <a:rPr lang="en-NZ" sz="2000" b="1" dirty="0"/>
              <a:t> (</a:t>
            </a:r>
            <a:r>
              <a:rPr lang="en-NZ" sz="2000" b="1" dirty="0" err="1"/>
              <a:t>Sosiua</a:t>
            </a:r>
            <a:r>
              <a:rPr lang="en-NZ" sz="2000" b="1" dirty="0"/>
              <a:t> 5:9)?</a:t>
            </a:r>
            <a:endParaRPr lang="en" sz="2000" b="1" dirty="0"/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9274"/>
            <a:ext cx="57273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/>
              <a:t>Ke </a:t>
            </a:r>
            <a:r>
              <a:rPr lang="en-NZ" b="1" dirty="0" err="1"/>
              <a:t>fakafoʻou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fuakava</a:t>
            </a:r>
            <a:r>
              <a:rPr lang="en-NZ" b="1" dirty="0"/>
              <a:t>, </a:t>
            </a:r>
            <a:r>
              <a:rPr lang="en-NZ" b="1" dirty="0" err="1"/>
              <a:t>naʻe</a:t>
            </a:r>
            <a:r>
              <a:rPr lang="en-NZ" b="1" dirty="0"/>
              <a:t> fie </a:t>
            </a:r>
            <a:r>
              <a:rPr lang="en-NZ" b="1" dirty="0" err="1"/>
              <a:t>maʻu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toe </a:t>
            </a:r>
            <a:r>
              <a:rPr lang="en-NZ" b="1" dirty="0" err="1"/>
              <a:t>fakahoko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fakaʻilonga</a:t>
            </a:r>
            <a:r>
              <a:rPr lang="en-NZ" b="1" dirty="0"/>
              <a:t> </a:t>
            </a:r>
            <a:r>
              <a:rPr lang="en-NZ" b="1" dirty="0" err="1"/>
              <a:t>fakatuʻasino</a:t>
            </a:r>
            <a:r>
              <a:rPr lang="en-NZ" b="1" dirty="0"/>
              <a:t> ko </a:t>
            </a:r>
            <a:r>
              <a:rPr lang="en-NZ" b="1" dirty="0" err="1"/>
              <a:t>ia</a:t>
            </a:r>
            <a:r>
              <a:rPr lang="en-NZ" b="1" dirty="0"/>
              <a:t> (Senesi 17:10). Naʻe </a:t>
            </a:r>
            <a:r>
              <a:rPr lang="en-NZ" b="1" dirty="0" err="1"/>
              <a:t>fakamuʻomuʻa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he </a:t>
            </a:r>
            <a:r>
              <a:rPr lang="en-NZ" b="1" dirty="0" err="1"/>
              <a:t>ngaue</a:t>
            </a:r>
            <a:r>
              <a:rPr lang="en-NZ" b="1" dirty="0"/>
              <a:t> ko </a:t>
            </a:r>
            <a:r>
              <a:rPr lang="en-NZ" b="1" dirty="0" err="1"/>
              <a:t>ʻeni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mahuʻinga</a:t>
            </a:r>
            <a:r>
              <a:rPr lang="en-NZ" b="1" dirty="0"/>
              <a:t>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kitautolu</a:t>
            </a:r>
            <a:r>
              <a:rPr lang="en-NZ" b="1" dirty="0"/>
              <a:t>, ko ha </a:t>
            </a:r>
            <a:r>
              <a:rPr lang="en-NZ" b="1" dirty="0" err="1"/>
              <a:t>sipinga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muimui</a:t>
            </a:r>
            <a:r>
              <a:rPr lang="en-NZ" b="1" dirty="0"/>
              <a:t> ki ai: "Ka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fuofua</a:t>
            </a:r>
            <a:r>
              <a:rPr lang="en-NZ" b="1" dirty="0"/>
              <a:t> </a:t>
            </a:r>
            <a:r>
              <a:rPr lang="en-NZ" b="1" dirty="0" err="1"/>
              <a:t>kumi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puleʻanga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</a:t>
            </a:r>
            <a:r>
              <a:rPr lang="en-NZ" b="1" dirty="0" err="1"/>
              <a:t>ʻene</a:t>
            </a:r>
            <a:r>
              <a:rPr lang="en-NZ" b="1" dirty="0"/>
              <a:t> </a:t>
            </a:r>
            <a:r>
              <a:rPr lang="en-NZ" b="1" dirty="0" err="1"/>
              <a:t>maʻoniʻoni</a:t>
            </a:r>
            <a:r>
              <a:rPr lang="en-NZ" b="1" dirty="0"/>
              <a:t>, pea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foaki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ni</a:t>
            </a:r>
            <a:r>
              <a:rPr lang="en-NZ" b="1" dirty="0"/>
              <a:t> </a:t>
            </a:r>
            <a:r>
              <a:rPr lang="en-NZ" b="1" dirty="0" err="1"/>
              <a:t>kotoa</a:t>
            </a:r>
            <a:r>
              <a:rPr lang="en-NZ" b="1" dirty="0"/>
              <a:t> pe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kimoutolu</a:t>
            </a:r>
            <a:r>
              <a:rPr lang="en-NZ" b="1" dirty="0"/>
              <a:t> </a:t>
            </a:r>
            <a:r>
              <a:rPr lang="en-NZ" b="1" dirty="0" err="1"/>
              <a:t>foki</a:t>
            </a:r>
            <a:r>
              <a:rPr lang="en-NZ" b="1" dirty="0"/>
              <a:t>." (Matiu 6:33).</a:t>
            </a:r>
            <a:endParaRPr lang="en" b="1" dirty="0"/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808798"/>
            <a:ext cx="12030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Kimuʻa</a:t>
            </a:r>
            <a:r>
              <a:rPr lang="en-NZ" sz="2000" b="1" dirty="0"/>
              <a:t> pea kai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ʻuluaki</a:t>
            </a:r>
            <a:r>
              <a:rPr lang="en-NZ" sz="2000" b="1" dirty="0"/>
              <a:t> </a:t>
            </a:r>
            <a:r>
              <a:rPr lang="en-NZ" sz="2000" b="1" dirty="0" err="1"/>
              <a:t>Lakaatu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kamu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kakai</a:t>
            </a:r>
            <a:r>
              <a:rPr lang="en-NZ" sz="2000" b="1" dirty="0"/>
              <a:t> </a:t>
            </a:r>
            <a:r>
              <a:rPr lang="en-NZ" sz="2000" b="1" dirty="0" err="1"/>
              <a:t>tangata</a:t>
            </a:r>
            <a:r>
              <a:rPr lang="en-NZ" sz="2000" b="1" dirty="0"/>
              <a:t> </a:t>
            </a:r>
            <a:r>
              <a:rPr lang="en-NZ" sz="2000" b="1" dirty="0" err="1"/>
              <a:t>ʻIsileli</a:t>
            </a:r>
            <a:r>
              <a:rPr lang="en-NZ" sz="2000" b="1" dirty="0"/>
              <a:t>, he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lava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maʻu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ha taha </a:t>
            </a:r>
            <a:r>
              <a:rPr lang="en-NZ" sz="2000" b="1" dirty="0" err="1"/>
              <a:t>taʻekamu</a:t>
            </a:r>
            <a:r>
              <a:rPr lang="en-NZ" sz="2000" b="1" dirty="0"/>
              <a:t> (</a:t>
            </a:r>
            <a:r>
              <a:rPr lang="en-NZ" sz="2000" b="1" dirty="0" err="1"/>
              <a:t>ʻEkesotosi</a:t>
            </a:r>
            <a:r>
              <a:rPr lang="en-NZ" sz="2000" b="1" dirty="0"/>
              <a:t> 12:48). Ka </a:t>
            </a:r>
            <a:r>
              <a:rPr lang="en-NZ" sz="2000" b="1" dirty="0" err="1"/>
              <a:t>koeʻuhi</a:t>
            </a:r>
            <a:r>
              <a:rPr lang="en-NZ" sz="2000" b="1" dirty="0"/>
              <a:t> ko </a:t>
            </a:r>
            <a:r>
              <a:rPr lang="en-NZ" sz="2000" b="1" dirty="0" err="1"/>
              <a:t>ʻenau</a:t>
            </a:r>
            <a:r>
              <a:rPr lang="en-NZ" sz="2000" b="1" dirty="0"/>
              <a:t> </a:t>
            </a:r>
            <a:r>
              <a:rPr lang="en-NZ" sz="2000" b="1" dirty="0" err="1"/>
              <a:t>fakafisi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hu ki </a:t>
            </a:r>
            <a:r>
              <a:rPr lang="en-NZ" sz="2000" b="1" dirty="0" err="1"/>
              <a:t>Kenani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fuofua</a:t>
            </a:r>
            <a:r>
              <a:rPr lang="en-NZ" sz="2000" b="1" dirty="0"/>
              <a:t> </a:t>
            </a:r>
            <a:r>
              <a:rPr lang="en-NZ" sz="2000" b="1" dirty="0" err="1"/>
              <a:t>taimi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maumauʻi</a:t>
            </a:r>
            <a:r>
              <a:rPr lang="en-NZ" sz="2000" b="1" dirty="0"/>
              <a:t> ai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fuakava</a:t>
            </a:r>
            <a:r>
              <a:rPr lang="en-NZ" sz="2000" b="1" dirty="0"/>
              <a:t>, pea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kamu</a:t>
            </a:r>
            <a:r>
              <a:rPr lang="en-NZ" sz="2000" b="1" dirty="0"/>
              <a:t> ha </a:t>
            </a:r>
            <a:r>
              <a:rPr lang="en-NZ" sz="2000" b="1" dirty="0" err="1"/>
              <a:t>ʻIsileli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feituʻu</a:t>
            </a:r>
            <a:r>
              <a:rPr lang="en-NZ" sz="2000" b="1" dirty="0"/>
              <a:t> </a:t>
            </a:r>
            <a:r>
              <a:rPr lang="en-NZ" sz="2000" b="1" dirty="0" err="1"/>
              <a:t>maomaonganoa</a:t>
            </a:r>
            <a:r>
              <a:rPr lang="en-NZ" sz="2000" b="1" dirty="0"/>
              <a:t> (</a:t>
            </a:r>
            <a:r>
              <a:rPr lang="en-NZ" sz="2000" b="1" dirty="0" err="1"/>
              <a:t>Sosiua</a:t>
            </a:r>
            <a:r>
              <a:rPr lang="en-NZ" sz="2000" b="1" dirty="0"/>
              <a:t> 5:5).</a:t>
            </a:r>
            <a:endParaRPr lang="en" sz="2000" b="1" dirty="0"/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441010"/>
            <a:ext cx="8679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Neongo</a:t>
            </a:r>
            <a:r>
              <a:rPr lang="en-NZ" sz="2000" b="1" dirty="0"/>
              <a:t> </a:t>
            </a:r>
            <a:r>
              <a:rPr lang="en-NZ" sz="2000" b="1" dirty="0" err="1"/>
              <a:t>kuo</a:t>
            </a:r>
            <a:r>
              <a:rPr lang="en-NZ" sz="2000" b="1" dirty="0"/>
              <a:t> </a:t>
            </a:r>
            <a:r>
              <a:rPr lang="en-NZ" sz="2000" b="1" dirty="0" err="1"/>
              <a:t>laka</a:t>
            </a:r>
            <a:r>
              <a:rPr lang="en-NZ" sz="2000" b="1" dirty="0"/>
              <a:t> hake ʻ </a:t>
            </a:r>
            <a:r>
              <a:rPr lang="en-NZ" sz="2000" b="1" dirty="0" err="1"/>
              <a:t>i</a:t>
            </a:r>
            <a:r>
              <a:rPr lang="en-NZ" sz="2000" b="1" dirty="0"/>
              <a:t> he </a:t>
            </a:r>
            <a:r>
              <a:rPr lang="en-NZ" sz="2000" b="1" dirty="0" err="1"/>
              <a:t>taʻu</a:t>
            </a:r>
            <a:r>
              <a:rPr lang="en-NZ" sz="2000" b="1" dirty="0"/>
              <a:t> ʻ e 40 </a:t>
            </a:r>
            <a:r>
              <a:rPr lang="en-NZ" sz="2000" b="1" dirty="0" err="1"/>
              <a:t>talu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</a:t>
            </a:r>
            <a:r>
              <a:rPr lang="en-NZ" sz="2000" b="1" dirty="0" err="1"/>
              <a:t>heʻenau</a:t>
            </a:r>
            <a:r>
              <a:rPr lang="en-NZ" sz="2000" b="1" dirty="0"/>
              <a:t> </a:t>
            </a:r>
            <a:r>
              <a:rPr lang="en-NZ" sz="2000" b="1" dirty="0" err="1"/>
              <a:t>mavahe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ʻ </a:t>
            </a:r>
            <a:r>
              <a:rPr lang="en-NZ" sz="2000" b="1" dirty="0" err="1"/>
              <a:t>Isipité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teʻeki</a:t>
            </a:r>
            <a:r>
              <a:rPr lang="en-NZ" sz="2000" b="1" dirty="0"/>
              <a:t> ai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hū</a:t>
            </a:r>
            <a:r>
              <a:rPr lang="en-NZ" sz="2000" b="1" dirty="0"/>
              <a:t> ʻ a ʻ Isileli ki he Fonua ʻ o e </a:t>
            </a:r>
            <a:r>
              <a:rPr lang="en-NZ" sz="2000" b="1" dirty="0" err="1"/>
              <a:t>Talaʻofá</a:t>
            </a:r>
            <a:r>
              <a:rPr lang="en-NZ" sz="2000" b="1" dirty="0"/>
              <a:t>. Ko </a:t>
            </a:r>
            <a:r>
              <a:rPr lang="en-NZ" sz="2000" b="1" dirty="0" err="1"/>
              <a:t>ʻeni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molomoloki</a:t>
            </a:r>
            <a:r>
              <a:rPr lang="en-NZ" sz="2000" b="1" dirty="0"/>
              <a:t> ai </a:t>
            </a:r>
            <a:r>
              <a:rPr lang="en-NZ" sz="2000" b="1" dirty="0" err="1"/>
              <a:t>honau</a:t>
            </a:r>
            <a:r>
              <a:rPr lang="en-NZ" sz="2000" b="1" dirty="0"/>
              <a:t> </a:t>
            </a:r>
            <a:r>
              <a:rPr lang="en-NZ" sz="2000" b="1" dirty="0" err="1"/>
              <a:t>vaʻe</a:t>
            </a:r>
            <a:r>
              <a:rPr lang="en-NZ" sz="2000" b="1" dirty="0"/>
              <a:t>. Kuo </a:t>
            </a:r>
            <a:r>
              <a:rPr lang="en-NZ" sz="2000" b="1" dirty="0" err="1"/>
              <a:t>taimi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toʻo</a:t>
            </a:r>
            <a:r>
              <a:rPr lang="en-NZ" sz="2000" b="1" dirty="0"/>
              <a:t> </a:t>
            </a:r>
            <a:r>
              <a:rPr lang="en-NZ" sz="2000" b="1" dirty="0" err="1"/>
              <a:t>atu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"</a:t>
            </a:r>
            <a:r>
              <a:rPr lang="en-NZ" sz="2000" b="1" dirty="0" err="1"/>
              <a:t>manuki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ʻIsipite</a:t>
            </a:r>
            <a:r>
              <a:rPr lang="en-NZ" sz="2000" b="1" dirty="0"/>
              <a:t>" pea </a:t>
            </a:r>
            <a:r>
              <a:rPr lang="en-NZ" sz="2000" b="1" dirty="0" err="1"/>
              <a:t>fakafoʻou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fuakava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ʻOtua</a:t>
            </a:r>
            <a:r>
              <a:rPr lang="en-NZ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 E ʻULUAKI LAKA ATU ʻI KENANI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407814" y="678594"/>
            <a:ext cx="11375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ʻapitanga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fānau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ʻIsileli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Kilikali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ʻonau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kātoanga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Lakaatu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hongofulu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fā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māhina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efiafi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tafangafanga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Seliko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(Sosiua 5:10)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ʻIsipite</a:t>
            </a:r>
            <a:endParaRPr lang="en-NZ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Kenani</a:t>
            </a:r>
            <a:endParaRPr lang="en-NZ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N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Kamu </a:t>
            </a:r>
            <a:r>
              <a:rPr lang="en-N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N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Lakaatu</a:t>
            </a:r>
            <a:endParaRPr lang="en-N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fi-FI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e kolosi ʻi he Tahi Kulokula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Toafa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N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Kamu </a:t>
            </a:r>
            <a:r>
              <a:rPr lang="en-N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en-N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N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Lakaatu</a:t>
            </a:r>
            <a:endParaRPr lang="en-N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N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e </a:t>
            </a:r>
            <a:r>
              <a:rPr lang="en-N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kolosi</a:t>
            </a:r>
            <a:r>
              <a:rPr lang="en-N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N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Soatani</a:t>
            </a:r>
            <a:endParaRPr lang="en-N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125481" y="1297944"/>
            <a:ext cx="12020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Mei </a:t>
            </a:r>
            <a:r>
              <a:rPr lang="en-NZ" sz="2000" b="1" dirty="0" err="1"/>
              <a:t>ʻIsipite</a:t>
            </a:r>
            <a:r>
              <a:rPr lang="en-NZ" sz="2000" b="1" dirty="0"/>
              <a:t> ki </a:t>
            </a:r>
            <a:r>
              <a:rPr lang="en-NZ" sz="2000" b="1" dirty="0" err="1"/>
              <a:t>Kenani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muimui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ʻIsileli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ha </a:t>
            </a:r>
            <a:r>
              <a:rPr lang="en-NZ" sz="2000" b="1" dirty="0" err="1"/>
              <a:t>founga</a:t>
            </a:r>
            <a:r>
              <a:rPr lang="en-NZ" sz="2000" b="1" dirty="0"/>
              <a:t> "</a:t>
            </a:r>
            <a:r>
              <a:rPr lang="en-NZ" sz="2000" b="1" dirty="0" err="1"/>
              <a:t>fakaʻofoʻofa</a:t>
            </a:r>
            <a:r>
              <a:rPr lang="en-NZ" sz="2000" b="1" dirty="0"/>
              <a:t>",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toutou</a:t>
            </a:r>
            <a:r>
              <a:rPr lang="en-NZ" sz="2000" b="1" dirty="0"/>
              <a:t> </a:t>
            </a:r>
            <a:r>
              <a:rPr lang="en-NZ" sz="2000" b="1" dirty="0" err="1"/>
              <a:t>fakahoko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meʻa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hoko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fakahokohoko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taha: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2951830" y="2725057"/>
            <a:ext cx="6262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ʻuluaki</a:t>
            </a:r>
            <a:r>
              <a:rPr lang="en-NZ" sz="2000" b="1" dirty="0"/>
              <a:t> </a:t>
            </a:r>
            <a:r>
              <a:rPr lang="en-NZ" sz="2000" b="1" dirty="0" err="1"/>
              <a:t>Lakaatu</a:t>
            </a:r>
            <a:r>
              <a:rPr lang="en-NZ" sz="2000" b="1" dirty="0"/>
              <a:t> ko ha </a:t>
            </a:r>
            <a:r>
              <a:rPr lang="en-NZ" sz="2000" b="1" dirty="0" err="1"/>
              <a:t>fakaʻilonga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fakatauʻatainaʻi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</a:t>
            </a:r>
            <a:r>
              <a:rPr lang="en-NZ" sz="2000" b="1" dirty="0" err="1"/>
              <a:t>ʻIsipite</a:t>
            </a:r>
            <a:r>
              <a:rPr lang="en-NZ" sz="2000" b="1" dirty="0"/>
              <a:t>. Ko e </a:t>
            </a:r>
            <a:r>
              <a:rPr lang="en-NZ" sz="2000" b="1" dirty="0" err="1"/>
              <a:t>Pāsová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uá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kātoangaʻi</a:t>
            </a:r>
            <a:r>
              <a:rPr lang="en-NZ" sz="2000" b="1" dirty="0"/>
              <a:t> ʻ e he </a:t>
            </a:r>
            <a:r>
              <a:rPr lang="en-NZ" sz="2000" b="1" dirty="0" err="1"/>
              <a:t>toʻutangata</a:t>
            </a:r>
            <a:r>
              <a:rPr lang="en-NZ" sz="2000" b="1" dirty="0"/>
              <a:t> </a:t>
            </a:r>
            <a:r>
              <a:rPr lang="en-NZ" sz="2000" b="1" dirty="0" err="1"/>
              <a:t>foʻoú</a:t>
            </a:r>
            <a:r>
              <a:rPr lang="en-NZ" sz="2000" b="1" dirty="0"/>
              <a:t>, ko ha </a:t>
            </a:r>
            <a:r>
              <a:rPr lang="en-NZ" sz="2000" b="1" dirty="0" err="1"/>
              <a:t>fakaʻilonga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ʻ o ʻ </a:t>
            </a:r>
            <a:r>
              <a:rPr lang="en-NZ" sz="2000" b="1" dirty="0" err="1"/>
              <a:t>enau</a:t>
            </a:r>
            <a:r>
              <a:rPr lang="en-NZ" sz="2000" b="1" dirty="0"/>
              <a:t> </a:t>
            </a:r>
            <a:r>
              <a:rPr lang="en-NZ" sz="2000" b="1" dirty="0" err="1"/>
              <a:t>maʻu</a:t>
            </a:r>
            <a:r>
              <a:rPr lang="en-NZ" sz="2000" b="1" dirty="0"/>
              <a:t> ʻ a e Fonua ʻ o e </a:t>
            </a:r>
            <a:r>
              <a:rPr lang="en-NZ" sz="2000" b="1" dirty="0" err="1"/>
              <a:t>Talaʻofá</a:t>
            </a:r>
            <a:r>
              <a:rPr lang="en-NZ" sz="2000" b="1" dirty="0"/>
              <a:t>.</a:t>
            </a: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2951830" y="5187770"/>
            <a:ext cx="58413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hoko</a:t>
            </a:r>
            <a:r>
              <a:rPr lang="en-NZ" sz="2000" b="1" dirty="0"/>
              <a:t> he </a:t>
            </a:r>
            <a:r>
              <a:rPr lang="en-NZ" sz="2000" b="1" dirty="0" err="1"/>
              <a:t>taimi</a:t>
            </a:r>
            <a:r>
              <a:rPr lang="en-NZ" sz="2000" b="1" dirty="0"/>
              <a:t> </a:t>
            </a:r>
            <a:r>
              <a:rPr lang="en-NZ" sz="2000" b="1" dirty="0" err="1"/>
              <a:t>ni</a:t>
            </a:r>
            <a:r>
              <a:rPr lang="en-NZ" sz="2000" b="1" dirty="0"/>
              <a:t> ko e </a:t>
            </a:r>
            <a:r>
              <a:rPr lang="en-NZ" sz="2000" b="1" dirty="0" err="1"/>
              <a:t>fakataipe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sino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taʻataʻa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hotau</a:t>
            </a:r>
            <a:r>
              <a:rPr lang="en-NZ" sz="2000" b="1" dirty="0"/>
              <a:t> </a:t>
            </a:r>
            <a:r>
              <a:rPr lang="en-NZ" sz="2000" b="1" dirty="0" err="1"/>
              <a:t>Huhuʻi</a:t>
            </a:r>
            <a:r>
              <a:rPr lang="en-NZ" sz="2000" b="1" dirty="0"/>
              <a:t>,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ʻoku</a:t>
            </a:r>
            <a:r>
              <a:rPr lang="en-NZ" sz="2000" b="1" dirty="0"/>
              <a:t> ne </a:t>
            </a:r>
            <a:r>
              <a:rPr lang="en-NZ" sz="2000" b="1" dirty="0" err="1"/>
              <a:t>ʻomi</a:t>
            </a:r>
            <a:r>
              <a:rPr lang="en-NZ" sz="2000" b="1" dirty="0"/>
              <a:t> </a:t>
            </a:r>
            <a:r>
              <a:rPr lang="en-NZ" sz="2000" b="1" dirty="0" err="1"/>
              <a:t>kitautolu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</a:t>
            </a:r>
            <a:r>
              <a:rPr lang="en-NZ" sz="2000" b="1" dirty="0" err="1"/>
              <a:t>ʻIsipite</a:t>
            </a:r>
            <a:r>
              <a:rPr lang="en-NZ" sz="2000" b="1" dirty="0"/>
              <a:t> (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ko </a:t>
            </a:r>
            <a:r>
              <a:rPr lang="en-NZ" sz="2000" b="1" dirty="0" err="1"/>
              <a:t>ʻetau</a:t>
            </a:r>
            <a:r>
              <a:rPr lang="en-NZ" sz="2000" b="1" dirty="0"/>
              <a:t> </a:t>
            </a:r>
            <a:r>
              <a:rPr lang="en-NZ" sz="2000" b="1" dirty="0" err="1"/>
              <a:t>angahala</a:t>
            </a:r>
            <a:r>
              <a:rPr lang="en-NZ" sz="2000" b="1" dirty="0"/>
              <a:t>), pea </a:t>
            </a:r>
            <a:r>
              <a:rPr lang="en-NZ" sz="2000" b="1" dirty="0" err="1"/>
              <a:t>ʻomi</a:t>
            </a:r>
            <a:r>
              <a:rPr lang="en-NZ" sz="2000" b="1" dirty="0"/>
              <a:t> </a:t>
            </a:r>
            <a:r>
              <a:rPr lang="en-NZ" sz="2000" b="1" dirty="0" err="1"/>
              <a:t>kitautolu</a:t>
            </a:r>
            <a:r>
              <a:rPr lang="en-NZ" sz="2000" b="1" dirty="0"/>
              <a:t> ki he Fonua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Talaʻofa</a:t>
            </a:r>
            <a:r>
              <a:rPr lang="en-NZ" sz="2000" b="1" dirty="0"/>
              <a:t> (1 </a:t>
            </a:r>
            <a:r>
              <a:rPr lang="en-NZ" sz="2000" b="1" dirty="0" err="1"/>
              <a:t>Kolinito</a:t>
            </a:r>
            <a:r>
              <a:rPr lang="en-NZ" sz="2000" b="1" dirty="0"/>
              <a:t> 11:23-26).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2916726" y="3991167"/>
            <a:ext cx="5841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Taimi nounou pe </a:t>
            </a:r>
            <a:r>
              <a:rPr lang="en-NZ" sz="2000" b="1" dirty="0" err="1"/>
              <a:t>kimuʻa</a:t>
            </a:r>
            <a:r>
              <a:rPr lang="en-NZ" sz="2000" b="1" dirty="0"/>
              <a:t> pea </a:t>
            </a:r>
            <a:r>
              <a:rPr lang="en-NZ" sz="2000" b="1" dirty="0" err="1"/>
              <a:t>tutuki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ʻoange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Sisu ha </a:t>
            </a:r>
            <a:r>
              <a:rPr lang="en-NZ" sz="2000" b="1" dirty="0" err="1"/>
              <a:t>ʻuhinga</a:t>
            </a:r>
            <a:r>
              <a:rPr lang="en-NZ" sz="2000" b="1" dirty="0"/>
              <a:t> </a:t>
            </a:r>
            <a:r>
              <a:rPr lang="en-NZ" sz="2000" b="1" dirty="0" err="1"/>
              <a:t>foʻou</a:t>
            </a:r>
            <a:r>
              <a:rPr lang="en-NZ" sz="2000" b="1" dirty="0"/>
              <a:t> ki he </a:t>
            </a:r>
            <a:r>
              <a:rPr lang="en-NZ" sz="2000" b="1" dirty="0" err="1"/>
              <a:t>ouau</a:t>
            </a:r>
            <a:r>
              <a:rPr lang="en-NZ" sz="2000" b="1" dirty="0"/>
              <a:t> ko </a:t>
            </a:r>
            <a:r>
              <a:rPr lang="en-NZ" sz="2000" b="1" dirty="0" err="1"/>
              <a:t>ʻeni</a:t>
            </a:r>
            <a:r>
              <a:rPr lang="en-NZ" sz="2000" b="1" dirty="0"/>
              <a:t>, </a:t>
            </a:r>
            <a:r>
              <a:rPr lang="en-NZ" sz="2000" b="1" dirty="0" err="1"/>
              <a:t>mo</a:t>
            </a:r>
            <a:r>
              <a:rPr lang="en-NZ" sz="2000" b="1" dirty="0"/>
              <a:t> ha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fakaʻilonga</a:t>
            </a:r>
            <a:r>
              <a:rPr lang="en-NZ" sz="2000" b="1" dirty="0"/>
              <a:t> </a:t>
            </a:r>
            <a:r>
              <a:rPr lang="en-NZ" sz="2000" b="1" dirty="0" err="1"/>
              <a:t>foʻou</a:t>
            </a:r>
            <a:r>
              <a:rPr lang="en-NZ" sz="2000" b="1" dirty="0"/>
              <a:t>: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hoko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lami</a:t>
            </a:r>
            <a:r>
              <a:rPr lang="en-NZ" sz="2000" b="1" dirty="0"/>
              <a:t> ko e maa, pea </a:t>
            </a:r>
            <a:r>
              <a:rPr lang="en-NZ" sz="2000" b="1" dirty="0" err="1"/>
              <a:t>hoko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toto ko e </a:t>
            </a:r>
            <a:r>
              <a:rPr lang="en-NZ" sz="2000" b="1" dirty="0" err="1"/>
              <a:t>uaine</a:t>
            </a:r>
            <a:r>
              <a:rPr lang="en-NZ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22797" y="-12108"/>
            <a:ext cx="8242998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NZ" sz="6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LOTU </a:t>
            </a:r>
            <a:r>
              <a:rPr lang="en-NZ" sz="6000" b="1" dirty="0" err="1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ʻI</a:t>
            </a:r>
            <a:r>
              <a:rPr lang="en-NZ" sz="6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HE LOTOLOTONGA </a:t>
            </a:r>
            <a:r>
              <a:rPr lang="en-NZ" sz="6000" b="1" dirty="0" err="1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ʻO</a:t>
            </a:r>
            <a:r>
              <a:rPr lang="en-NZ" sz="6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 E NGAAHI </a:t>
            </a:r>
            <a:r>
              <a:rPr lang="en-NZ" sz="6000" b="1" dirty="0" err="1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MOʻUNGA</a:t>
            </a:r>
            <a:endParaRPr lang="en-NZ" sz="60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KO HA ʻOLITA KI HE LOTU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0" y="420094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fokotuʻu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Siosiua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feilaulauʻanga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kia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e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ʻOtua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ʻIsileli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moʻunga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Ipale</a:t>
            </a:r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(Sosiua 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23328" y="1074254"/>
            <a:ext cx="756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Naʻe </a:t>
            </a:r>
            <a:r>
              <a:rPr lang="en-NZ" sz="2000" b="1" dirty="0" err="1"/>
              <a:t>fekau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Mosese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heʻene</a:t>
            </a:r>
            <a:r>
              <a:rPr lang="en-NZ" sz="2000" b="1" dirty="0"/>
              <a:t> hu ki </a:t>
            </a:r>
            <a:r>
              <a:rPr lang="en-NZ" sz="2000" b="1" dirty="0" err="1"/>
              <a:t>Kenani</a:t>
            </a:r>
            <a:r>
              <a:rPr lang="en-NZ" sz="2000" b="1" dirty="0"/>
              <a:t>,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langa</a:t>
            </a:r>
            <a:r>
              <a:rPr lang="en-NZ" sz="2000" b="1" dirty="0"/>
              <a:t> ha </a:t>
            </a:r>
            <a:r>
              <a:rPr lang="en-NZ" sz="2000" b="1" dirty="0" err="1"/>
              <a:t>ʻolita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Moʻunga</a:t>
            </a:r>
            <a:r>
              <a:rPr lang="en-NZ" sz="2000" b="1" dirty="0"/>
              <a:t> </a:t>
            </a:r>
            <a:r>
              <a:rPr lang="en-NZ" sz="2000" b="1" dirty="0" err="1"/>
              <a:t>ʻIpale</a:t>
            </a:r>
            <a:r>
              <a:rPr lang="en-NZ" sz="2000" b="1" dirty="0"/>
              <a:t>, pea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ʻoatu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fakafetaʻi</a:t>
            </a:r>
            <a:r>
              <a:rPr lang="en-NZ" sz="2000" b="1" dirty="0"/>
              <a:t> ki he </a:t>
            </a:r>
            <a:r>
              <a:rPr lang="en-NZ" sz="2000" b="1" dirty="0" err="1"/>
              <a:t>ʻOtua</a:t>
            </a:r>
            <a:r>
              <a:rPr lang="en-NZ" sz="2000" b="1" dirty="0"/>
              <a:t> (</a:t>
            </a:r>
            <a:r>
              <a:rPr lang="en-NZ" sz="2000" b="1" dirty="0" err="1"/>
              <a:t>Teu</a:t>
            </a:r>
            <a:r>
              <a:rPr lang="en-NZ" sz="2000" b="1" dirty="0"/>
              <a:t>. 27:5-7). Ko e ha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Moʻunga</a:t>
            </a:r>
            <a:r>
              <a:rPr lang="en-NZ" sz="2000" b="1" dirty="0"/>
              <a:t> </a:t>
            </a:r>
            <a:r>
              <a:rPr lang="en-NZ" sz="2000" b="1" dirty="0" err="1"/>
              <a:t>ʻIpale</a:t>
            </a:r>
            <a:r>
              <a:rPr lang="en-NZ" sz="2000" b="1" dirty="0"/>
              <a:t> </a:t>
            </a:r>
            <a:r>
              <a:rPr lang="en-NZ" sz="2000" b="1" dirty="0" err="1"/>
              <a:t>kae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Kelisimi</a:t>
            </a:r>
            <a:r>
              <a:rPr lang="en-NZ" sz="2000" b="1" dirty="0"/>
              <a:t>?</a:t>
            </a:r>
            <a:endParaRPr lang="en" sz="2000" b="1" dirty="0"/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35823" y="5546305"/>
            <a:ext cx="81718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lotolotonga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ikuna</a:t>
            </a:r>
            <a:r>
              <a:rPr lang="en-NZ" b="1" dirty="0"/>
              <a:t>,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feinga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ʻIsileli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toe </a:t>
            </a:r>
            <a:r>
              <a:rPr lang="en-NZ" b="1" dirty="0" err="1"/>
              <a:t>fakatapui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 ki he </a:t>
            </a:r>
            <a:r>
              <a:rPr lang="en-NZ" b="1" dirty="0" err="1"/>
              <a:t>ʻOtua</a:t>
            </a:r>
            <a:r>
              <a:rPr lang="en-NZ" b="1" dirty="0"/>
              <a:t>. Ko ha </a:t>
            </a:r>
            <a:r>
              <a:rPr lang="en-NZ" b="1" dirty="0" err="1"/>
              <a:t>fakaafe</a:t>
            </a:r>
            <a:r>
              <a:rPr lang="en-NZ" b="1" dirty="0"/>
              <a:t> </a:t>
            </a:r>
            <a:r>
              <a:rPr lang="en-NZ" b="1" dirty="0" err="1"/>
              <a:t>eni</a:t>
            </a:r>
            <a:r>
              <a:rPr lang="en-NZ" b="1" dirty="0"/>
              <a:t>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kitautolu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tau </a:t>
            </a:r>
            <a:r>
              <a:rPr lang="en-NZ" b="1" dirty="0" err="1"/>
              <a:t>faʻifaʻitaki</a:t>
            </a:r>
            <a:r>
              <a:rPr lang="en-NZ" b="1" dirty="0"/>
              <a:t> ki </a:t>
            </a:r>
            <a:r>
              <a:rPr lang="en-NZ" b="1" dirty="0" err="1"/>
              <a:t>heʻenau</a:t>
            </a:r>
            <a:r>
              <a:rPr lang="en-NZ" b="1" dirty="0"/>
              <a:t> </a:t>
            </a:r>
            <a:r>
              <a:rPr lang="en-NZ" b="1" dirty="0" err="1"/>
              <a:t>faʻifaʻitakiʻangá</a:t>
            </a:r>
            <a:r>
              <a:rPr lang="en-NZ" b="1" dirty="0"/>
              <a:t>, ʻ o toe </a:t>
            </a:r>
            <a:r>
              <a:rPr lang="en-NZ" b="1" dirty="0" err="1"/>
              <a:t>fakatapui</a:t>
            </a:r>
            <a:r>
              <a:rPr lang="en-NZ" b="1" dirty="0"/>
              <a:t> </a:t>
            </a:r>
            <a:r>
              <a:rPr lang="en-NZ" b="1" dirty="0" err="1"/>
              <a:t>kitautolu</a:t>
            </a:r>
            <a:r>
              <a:rPr lang="en-NZ" b="1" dirty="0"/>
              <a:t> ki he ʻ </a:t>
            </a:r>
            <a:r>
              <a:rPr lang="en-NZ" b="1" dirty="0" err="1"/>
              <a:t>Otuá</a:t>
            </a:r>
            <a:r>
              <a:rPr lang="en-NZ" b="1" dirty="0"/>
              <a:t>, ʻ o ʻ </a:t>
            </a:r>
            <a:r>
              <a:rPr lang="en-NZ" b="1" dirty="0" err="1"/>
              <a:t>ikai</a:t>
            </a:r>
            <a:r>
              <a:rPr lang="en-NZ" b="1" dirty="0"/>
              <a:t> </a:t>
            </a:r>
            <a:r>
              <a:rPr lang="en-NZ" b="1" dirty="0" err="1"/>
              <a:t>fakafoʻituitui</a:t>
            </a:r>
            <a:r>
              <a:rPr lang="en-NZ" b="1" dirty="0"/>
              <a:t> </a:t>
            </a:r>
            <a:r>
              <a:rPr lang="en-NZ" b="1" dirty="0" err="1"/>
              <a:t>pē</a:t>
            </a:r>
            <a:r>
              <a:rPr lang="en-NZ" b="1" dirty="0"/>
              <a:t>, </a:t>
            </a:r>
            <a:r>
              <a:rPr lang="en-NZ" b="1" dirty="0" err="1"/>
              <a:t>kae</a:t>
            </a:r>
            <a:r>
              <a:rPr lang="en-NZ" b="1" dirty="0"/>
              <a:t> toe </a:t>
            </a:r>
            <a:r>
              <a:rPr lang="en-NZ" b="1" dirty="0" err="1"/>
              <a:t>pehē</a:t>
            </a:r>
            <a:r>
              <a:rPr lang="en-NZ" b="1" dirty="0"/>
              <a:t> </a:t>
            </a:r>
            <a:r>
              <a:rPr lang="en-NZ" b="1" dirty="0" err="1"/>
              <a:t>foki</a:t>
            </a:r>
            <a:r>
              <a:rPr lang="en-NZ" b="1" dirty="0"/>
              <a:t> ki he </a:t>
            </a:r>
            <a:r>
              <a:rPr lang="en-NZ" b="1" dirty="0" err="1"/>
              <a:t>tuʻunga</a:t>
            </a:r>
            <a:r>
              <a:rPr lang="en-NZ" b="1" dirty="0"/>
              <a:t> ko e </a:t>
            </a:r>
            <a:r>
              <a:rPr lang="en-NZ" b="1" dirty="0" err="1"/>
              <a:t>kakai</a:t>
            </a:r>
            <a:r>
              <a:rPr lang="en-NZ" b="1" dirty="0"/>
              <a:t> </a:t>
            </a:r>
            <a:r>
              <a:rPr lang="en-NZ" b="1" dirty="0" err="1"/>
              <a:t>fili</a:t>
            </a:r>
            <a:r>
              <a:rPr lang="en-NZ" b="1" dirty="0"/>
              <a:t> ʻ a e ʻ </a:t>
            </a:r>
            <a:r>
              <a:rPr lang="en-NZ" b="1" dirty="0" err="1"/>
              <a:t>Otuá</a:t>
            </a:r>
            <a:r>
              <a:rPr lang="en-NZ" b="1" dirty="0"/>
              <a:t>.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423328" y="3231535"/>
            <a:ext cx="37267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Naʻe </a:t>
            </a:r>
            <a:r>
              <a:rPr lang="en-NZ" sz="2000" b="1" dirty="0" err="1"/>
              <a:t>hoko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Sisu ko e </a:t>
            </a:r>
            <a:r>
              <a:rPr lang="en-NZ" sz="2000" b="1" dirty="0" err="1"/>
              <a:t>malaʻia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kitautolu</a:t>
            </a:r>
            <a:r>
              <a:rPr lang="en-NZ" sz="2000" b="1" dirty="0"/>
              <a:t>, </a:t>
            </a:r>
            <a:r>
              <a:rPr lang="en-NZ" sz="2000" b="1" dirty="0" err="1"/>
              <a:t>koeʻuhi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tau lava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maʻu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tapuaki</a:t>
            </a:r>
            <a:r>
              <a:rPr lang="en-NZ" sz="2000" b="1" dirty="0"/>
              <a:t> (Kal. 3:13-14). Ko e </a:t>
            </a:r>
            <a:r>
              <a:rPr lang="en-NZ" sz="2000" b="1" dirty="0" err="1"/>
              <a:t>ʻolita</a:t>
            </a:r>
            <a:r>
              <a:rPr lang="en-NZ" sz="2000" b="1" dirty="0"/>
              <a:t> ko </a:t>
            </a:r>
            <a:r>
              <a:rPr lang="en-NZ" sz="2000" b="1" dirty="0" err="1"/>
              <a:t>ʻeni</a:t>
            </a:r>
            <a:r>
              <a:rPr lang="en-NZ" sz="2000" b="1" dirty="0"/>
              <a:t>,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kitautolu</a:t>
            </a:r>
            <a:r>
              <a:rPr lang="en-NZ" sz="2000" b="1" dirty="0"/>
              <a:t>, ko ha </a:t>
            </a:r>
            <a:r>
              <a:rPr lang="en-NZ" sz="2000" b="1" dirty="0" err="1"/>
              <a:t>ʻimisi</a:t>
            </a:r>
            <a:r>
              <a:rPr lang="en-NZ" sz="2000" b="1" dirty="0"/>
              <a:t> </a:t>
            </a:r>
            <a:r>
              <a:rPr lang="en-NZ" sz="2000" b="1" dirty="0" err="1"/>
              <a:t>mahino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feilaulau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Sisu </a:t>
            </a:r>
            <a:r>
              <a:rPr lang="en-NZ" sz="2000" b="1" dirty="0" err="1"/>
              <a:t>maʻatautolu</a:t>
            </a:r>
            <a:r>
              <a:rPr lang="en-NZ" sz="2000" b="1" dirty="0"/>
              <a:t>.</a:t>
            </a:r>
            <a:endParaRPr lang="en" sz="2000" b="1" dirty="0"/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423328" y="1989920"/>
            <a:ext cx="77686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ʻolita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fono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pau </a:t>
            </a:r>
            <a:r>
              <a:rPr lang="en-NZ" sz="2000" b="1" dirty="0" err="1"/>
              <a:t>ke</a:t>
            </a:r>
            <a:r>
              <a:rPr lang="en-NZ" sz="2000" b="1" dirty="0"/>
              <a:t> tohi </a:t>
            </a:r>
            <a:r>
              <a:rPr lang="en-NZ" sz="2000" b="1" dirty="0" err="1"/>
              <a:t>ʻi</a:t>
            </a:r>
            <a:r>
              <a:rPr lang="en-NZ" sz="2000" b="1" dirty="0"/>
              <a:t> ha </a:t>
            </a:r>
            <a:r>
              <a:rPr lang="en-NZ" sz="2000" b="1" dirty="0" err="1"/>
              <a:t>maka</a:t>
            </a:r>
            <a:r>
              <a:rPr lang="en-NZ" sz="2000" b="1" dirty="0"/>
              <a:t> </a:t>
            </a:r>
            <a:r>
              <a:rPr lang="en-NZ" sz="2000" b="1" dirty="0" err="1"/>
              <a:t>fakamanatu</a:t>
            </a:r>
            <a:r>
              <a:rPr lang="en-NZ" sz="2000" b="1" dirty="0"/>
              <a:t> pea </a:t>
            </a:r>
            <a:r>
              <a:rPr lang="en-NZ" sz="2000" b="1" dirty="0" err="1"/>
              <a:t>lau</a:t>
            </a:r>
            <a:r>
              <a:rPr lang="en-NZ" sz="2000" b="1" dirty="0"/>
              <a:t> ki he </a:t>
            </a:r>
            <a:r>
              <a:rPr lang="en-NZ" sz="2000" b="1" dirty="0" err="1"/>
              <a:t>kakai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fekauʻaki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tapuaki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fakamalaʻia</a:t>
            </a:r>
            <a:r>
              <a:rPr lang="en-NZ" sz="2000" b="1" dirty="0"/>
              <a:t>. (</a:t>
            </a:r>
            <a:r>
              <a:rPr lang="en-NZ" sz="2000" b="1" dirty="0" err="1"/>
              <a:t>Teu</a:t>
            </a:r>
            <a:r>
              <a:rPr lang="en-NZ" sz="2000" b="1" dirty="0"/>
              <a:t>. 27:12-13). Naʻe </a:t>
            </a:r>
            <a:r>
              <a:rPr lang="en-NZ" sz="2000" b="1" dirty="0" err="1"/>
              <a:t>foaki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tapuaki</a:t>
            </a:r>
            <a:r>
              <a:rPr lang="en-NZ" sz="2000" b="1" dirty="0"/>
              <a:t> kia </a:t>
            </a:r>
            <a:r>
              <a:rPr lang="en-NZ" sz="2000" b="1" dirty="0" err="1"/>
              <a:t>Kelisimi</a:t>
            </a:r>
            <a:r>
              <a:rPr lang="en-NZ" sz="2000" b="1" dirty="0"/>
              <a:t>, pea </a:t>
            </a:r>
            <a:r>
              <a:rPr lang="en-NZ" sz="2000" b="1" dirty="0" err="1"/>
              <a:t>fakamalaʻia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ʻIpale</a:t>
            </a:r>
            <a:r>
              <a:rPr lang="en-NZ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NZ" sz="4400" b="1" spc="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MANATUʻI</a:t>
            </a:r>
            <a:r>
              <a:rPr lang="en-NZ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 </a:t>
            </a:r>
            <a:r>
              <a:rPr lang="en-NZ" sz="4400" b="1" spc="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ʻA</a:t>
            </a:r>
            <a:r>
              <a:rPr lang="en-NZ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 E LAO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3" y="637158"/>
            <a:ext cx="693158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tohi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ai ki he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hiki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fono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Mōsese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ʻaia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naʻa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ne tohi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ʻao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fānau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ʻIsileli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(Sosiua 8:32)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33564" y="1419492"/>
            <a:ext cx="7040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Hili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langa</a:t>
            </a:r>
            <a:r>
              <a:rPr lang="en-NZ" sz="2000" b="1" dirty="0"/>
              <a:t> ʻ a e ʻ </a:t>
            </a:r>
            <a:r>
              <a:rPr lang="en-NZ" sz="2000" b="1" dirty="0" err="1"/>
              <a:t>ōlitá</a:t>
            </a:r>
            <a:r>
              <a:rPr lang="en-NZ" sz="2000" b="1" dirty="0"/>
              <a:t> ʻ </a:t>
            </a:r>
            <a:r>
              <a:rPr lang="en-NZ" sz="2000" b="1" dirty="0" err="1"/>
              <a:t>i</a:t>
            </a:r>
            <a:r>
              <a:rPr lang="en-NZ" sz="2000" b="1" dirty="0"/>
              <a:t> he </a:t>
            </a:r>
            <a:r>
              <a:rPr lang="en-NZ" sz="2000" b="1" dirty="0" err="1"/>
              <a:t>Moʻunga</a:t>
            </a:r>
            <a:r>
              <a:rPr lang="en-NZ" sz="2000" b="1" dirty="0"/>
              <a:t> ʻ </a:t>
            </a:r>
            <a:r>
              <a:rPr lang="en-NZ" sz="2000" b="1" dirty="0" err="1"/>
              <a:t>Īpale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fokotuʻu</a:t>
            </a:r>
            <a:r>
              <a:rPr lang="en-NZ" sz="2000" b="1" dirty="0"/>
              <a:t> ʻ e Siosiua ha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foʻi</a:t>
            </a:r>
            <a:r>
              <a:rPr lang="en-NZ" sz="2000" b="1" dirty="0"/>
              <a:t> </a:t>
            </a:r>
            <a:r>
              <a:rPr lang="en-NZ" sz="2000" b="1" dirty="0" err="1"/>
              <a:t>maka</a:t>
            </a:r>
            <a:r>
              <a:rPr lang="en-NZ" sz="2000" b="1" dirty="0"/>
              <a:t> ʻ o </a:t>
            </a:r>
            <a:r>
              <a:rPr lang="en-NZ" sz="2000" b="1" dirty="0" err="1"/>
              <a:t>palasitaʻi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ʻ </a:t>
            </a:r>
            <a:r>
              <a:rPr lang="en-NZ" sz="2000" b="1" dirty="0" err="1"/>
              <a:t>aki</a:t>
            </a:r>
            <a:r>
              <a:rPr lang="en-NZ" sz="2000" b="1" dirty="0"/>
              <a:t> ʻ a e </a:t>
            </a:r>
            <a:r>
              <a:rPr lang="en-NZ" sz="2000" b="1" dirty="0" err="1"/>
              <a:t>lamí</a:t>
            </a:r>
            <a:r>
              <a:rPr lang="en-NZ" sz="2000" b="1" dirty="0"/>
              <a:t>. </a:t>
            </a:r>
            <a:r>
              <a:rPr lang="en-NZ" sz="2000" b="1" dirty="0" err="1"/>
              <a:t>Naʻa</a:t>
            </a:r>
            <a:r>
              <a:rPr lang="en-NZ" sz="2000" b="1" dirty="0"/>
              <a:t> ne tohi leva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ha </a:t>
            </a:r>
            <a:r>
              <a:rPr lang="en-NZ" sz="2000" b="1" dirty="0" err="1"/>
              <a:t>tatau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fono</a:t>
            </a:r>
            <a:r>
              <a:rPr lang="en-NZ" sz="2000" b="1" dirty="0"/>
              <a:t> [</a:t>
            </a:r>
            <a:r>
              <a:rPr lang="en-NZ" sz="2000" b="1" dirty="0" err="1"/>
              <a:t>Teutalonome</a:t>
            </a:r>
            <a:r>
              <a:rPr lang="en-NZ" sz="2000" b="1" dirty="0"/>
              <a:t>,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kau ai </a:t>
            </a:r>
            <a:r>
              <a:rPr lang="en-NZ" sz="2000" b="1" dirty="0" err="1"/>
              <a:t>ʻa</a:t>
            </a:r>
            <a:r>
              <a:rPr lang="en-NZ" sz="2000" b="1" dirty="0"/>
              <a:t> e Fekau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Hongofulu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fono</a:t>
            </a:r>
            <a:r>
              <a:rPr lang="en-NZ" sz="2000" b="1" dirty="0"/>
              <a:t> </a:t>
            </a:r>
            <a:r>
              <a:rPr lang="en-NZ" sz="2000" b="1" dirty="0" err="1"/>
              <a:t>kehekehe</a:t>
            </a:r>
            <a:r>
              <a:rPr lang="en-NZ" sz="2000" b="1" dirty="0"/>
              <a:t>, </a:t>
            </a:r>
            <a:r>
              <a:rPr lang="en-NZ" sz="2000" b="1" dirty="0" err="1"/>
              <a:t>fakataha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tapuaki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fakamalaʻia</a:t>
            </a:r>
            <a:r>
              <a:rPr lang="en-NZ" sz="2000" b="1" dirty="0"/>
              <a:t>] (</a:t>
            </a:r>
            <a:r>
              <a:rPr lang="en-NZ" sz="2000" b="1" dirty="0" err="1"/>
              <a:t>Siosua</a:t>
            </a:r>
            <a:r>
              <a:rPr lang="en-NZ" sz="2000" b="1" dirty="0"/>
              <a:t> 8:32; </a:t>
            </a:r>
            <a:r>
              <a:rPr lang="en-NZ" sz="2000" b="1" dirty="0" err="1"/>
              <a:t>Teu</a:t>
            </a:r>
            <a:r>
              <a:rPr lang="en-NZ" sz="2000" b="1" dirty="0"/>
              <a:t>. 27:2-3).</a:t>
            </a:r>
            <a:endParaRPr lang="en" sz="2000" b="1" dirty="0"/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52614" y="5106100"/>
            <a:ext cx="51519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Makehe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</a:t>
            </a:r>
            <a:r>
              <a:rPr lang="en-NZ" sz="2000" b="1" dirty="0" err="1"/>
              <a:t>heʻetau</a:t>
            </a:r>
            <a:r>
              <a:rPr lang="en-NZ" sz="2000" b="1" dirty="0"/>
              <a:t> </a:t>
            </a:r>
            <a:r>
              <a:rPr lang="en-NZ" sz="2000" b="1" dirty="0" err="1"/>
              <a:t>fakafoʻou</a:t>
            </a:r>
            <a:r>
              <a:rPr lang="en-NZ" sz="2000" b="1" dirty="0"/>
              <a:t> </a:t>
            </a:r>
            <a:r>
              <a:rPr lang="en-NZ" sz="2000" b="1" dirty="0" err="1"/>
              <a:t>fakafoʻituitui</a:t>
            </a:r>
            <a:r>
              <a:rPr lang="en-NZ" sz="2000" b="1" dirty="0"/>
              <a:t>, </a:t>
            </a:r>
            <a:r>
              <a:rPr lang="en-NZ" sz="2000" b="1" dirty="0" err="1"/>
              <a:t>ʻoku</a:t>
            </a:r>
            <a:r>
              <a:rPr lang="en-NZ" sz="2000" b="1" dirty="0"/>
              <a:t> toe </a:t>
            </a:r>
            <a:r>
              <a:rPr lang="en-NZ" sz="2000" b="1" dirty="0" err="1"/>
              <a:t>ʻomi</a:t>
            </a:r>
            <a:r>
              <a:rPr lang="en-NZ" sz="2000" b="1" dirty="0"/>
              <a:t> </a:t>
            </a:r>
            <a:r>
              <a:rPr lang="en-NZ" sz="2000" b="1" dirty="0" err="1"/>
              <a:t>foki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he Lotu </a:t>
            </a:r>
            <a:r>
              <a:rPr lang="en-NZ" sz="2000" b="1" dirty="0" err="1"/>
              <a:t>Maʻoniʻoni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momeniti</a:t>
            </a:r>
            <a:r>
              <a:rPr lang="en-NZ" sz="2000" b="1" dirty="0"/>
              <a:t> </a:t>
            </a:r>
            <a:r>
              <a:rPr lang="en-NZ" sz="2000" b="1" dirty="0" err="1"/>
              <a:t>makehe</a:t>
            </a:r>
            <a:r>
              <a:rPr lang="en-NZ" sz="2000" b="1" dirty="0"/>
              <a:t> ko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fakafoʻou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heʻetau</a:t>
            </a:r>
            <a:r>
              <a:rPr lang="en-NZ" sz="2000" b="1" dirty="0"/>
              <a:t> </a:t>
            </a:r>
            <a:r>
              <a:rPr lang="en-NZ" sz="2000" b="1" dirty="0" err="1"/>
              <a:t>hoko</a:t>
            </a:r>
            <a:r>
              <a:rPr lang="en-NZ" sz="2000" b="1" dirty="0"/>
              <a:t> ko e </a:t>
            </a:r>
            <a:r>
              <a:rPr lang="en-NZ" sz="2000" b="1" dirty="0" err="1"/>
              <a:t>kakai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ʻOtua</a:t>
            </a:r>
            <a:r>
              <a:rPr lang="en-NZ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52484" y="4375605"/>
            <a:ext cx="43454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ha </a:t>
            </a:r>
            <a:r>
              <a:rPr lang="en-NZ" sz="2000" b="1" dirty="0" err="1"/>
              <a:t>uiuiʻi</a:t>
            </a:r>
            <a:r>
              <a:rPr lang="en-NZ" sz="2000" b="1" dirty="0"/>
              <a:t> </a:t>
            </a:r>
            <a:r>
              <a:rPr lang="en-NZ" sz="2000" b="1" dirty="0" err="1"/>
              <a:t>foki</a:t>
            </a:r>
            <a:r>
              <a:rPr lang="en-NZ" sz="2000" b="1" dirty="0"/>
              <a:t> </a:t>
            </a:r>
            <a:r>
              <a:rPr lang="en-NZ" sz="2000" b="1" dirty="0" err="1"/>
              <a:t>ʻeni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kitautolu</a:t>
            </a:r>
            <a:r>
              <a:rPr lang="en-NZ" sz="2000" b="1" dirty="0"/>
              <a:t>.                  </a:t>
            </a:r>
            <a:r>
              <a:rPr lang="en-NZ" sz="2000" b="1" dirty="0" err="1"/>
              <a:t>ʻI</a:t>
            </a:r>
            <a:r>
              <a:rPr lang="en-NZ" sz="2000" b="1" dirty="0"/>
              <a:t> </a:t>
            </a:r>
            <a:r>
              <a:rPr lang="en-NZ" sz="2000" b="1" dirty="0" err="1"/>
              <a:t>heʻetau</a:t>
            </a:r>
            <a:r>
              <a:rPr lang="en-NZ" sz="2000" b="1" dirty="0"/>
              <a:t> </a:t>
            </a:r>
            <a:r>
              <a:rPr lang="en-NZ" sz="2000" b="1" dirty="0" err="1"/>
              <a:t>hoko</a:t>
            </a:r>
            <a:r>
              <a:rPr lang="en-NZ" sz="2000" b="1" dirty="0"/>
              <a:t> ko e </a:t>
            </a:r>
            <a:r>
              <a:rPr lang="en-NZ" sz="2000" b="1" dirty="0" err="1"/>
              <a:t>toenga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kakai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ʻOtua</a:t>
            </a:r>
            <a:r>
              <a:rPr lang="en-NZ" sz="2000" b="1" dirty="0"/>
              <a:t>, </a:t>
            </a:r>
            <a:r>
              <a:rPr lang="en-NZ" sz="2000" b="1" dirty="0" err="1"/>
              <a:t>kuo</a:t>
            </a:r>
            <a:r>
              <a:rPr lang="en-NZ" sz="2000" b="1" dirty="0"/>
              <a:t> pau </a:t>
            </a:r>
            <a:r>
              <a:rPr lang="en-NZ" sz="2000" b="1" dirty="0" err="1"/>
              <a:t>ke</a:t>
            </a:r>
            <a:r>
              <a:rPr lang="en-NZ" sz="2000" b="1" dirty="0"/>
              <a:t> tau </a:t>
            </a:r>
            <a:r>
              <a:rPr lang="en-NZ" sz="2000" b="1" dirty="0" err="1"/>
              <a:t>toutou</a:t>
            </a:r>
            <a:r>
              <a:rPr lang="en-NZ" sz="2000" b="1" dirty="0"/>
              <a:t> </a:t>
            </a:r>
            <a:r>
              <a:rPr lang="en-NZ" sz="2000" b="1" dirty="0" err="1"/>
              <a:t>fakafoʻou</a:t>
            </a:r>
            <a:r>
              <a:rPr lang="en-NZ" sz="2000" b="1" dirty="0"/>
              <a:t> </a:t>
            </a:r>
            <a:r>
              <a:rPr lang="en-NZ" sz="2000" b="1" dirty="0" err="1"/>
              <a:t>ʻetau</a:t>
            </a:r>
            <a:r>
              <a:rPr lang="en-NZ" sz="2000" b="1" dirty="0"/>
              <a:t> </a:t>
            </a:r>
            <a:r>
              <a:rPr lang="en-NZ" sz="2000" b="1" dirty="0" err="1"/>
              <a:t>fuakava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,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manatuʻi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founga</a:t>
            </a:r>
            <a:r>
              <a:rPr lang="en-NZ" sz="2000" b="1" dirty="0"/>
              <a:t> </a:t>
            </a:r>
            <a:r>
              <a:rPr lang="en-NZ" sz="2000" b="1" dirty="0" err="1"/>
              <a:t>kuo</a:t>
            </a:r>
            <a:r>
              <a:rPr lang="en-NZ" sz="2000" b="1" dirty="0"/>
              <a:t> Ne tataki ai </a:t>
            </a:r>
            <a:r>
              <a:rPr lang="en-NZ" sz="2000" b="1" dirty="0" err="1"/>
              <a:t>kitautolu</a:t>
            </a:r>
            <a:r>
              <a:rPr lang="en-NZ" sz="2000" b="1" dirty="0"/>
              <a:t> ki he </a:t>
            </a:r>
            <a:r>
              <a:rPr lang="en-NZ" sz="2000" b="1" dirty="0" err="1"/>
              <a:t>mamaʻo</a:t>
            </a:r>
            <a:r>
              <a:rPr lang="en-NZ" sz="2000" b="1" dirty="0"/>
              <a:t> ko </a:t>
            </a:r>
            <a:r>
              <a:rPr lang="en-NZ" sz="2000" b="1" dirty="0" err="1"/>
              <a:t>ʻeni</a:t>
            </a:r>
            <a:r>
              <a:rPr lang="en-NZ" sz="2000" b="1" dirty="0"/>
              <a:t> pea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tapuaki</a:t>
            </a:r>
            <a:r>
              <a:rPr lang="en-NZ" sz="2000" b="1" dirty="0"/>
              <a:t> </a:t>
            </a:r>
            <a:r>
              <a:rPr lang="en-NZ" sz="2000" b="1" dirty="0" err="1"/>
              <a:t>kuo</a:t>
            </a:r>
            <a:r>
              <a:rPr lang="en-NZ" sz="2000" b="1" dirty="0"/>
              <a:t> Ne </a:t>
            </a:r>
            <a:r>
              <a:rPr lang="en-NZ" sz="2000" b="1" dirty="0" err="1"/>
              <a:t>foaki</a:t>
            </a:r>
            <a:r>
              <a:rPr lang="en-NZ" sz="2000" b="1" dirty="0"/>
              <a:t> </a:t>
            </a:r>
            <a:r>
              <a:rPr lang="en-NZ" sz="2000" b="1" dirty="0" err="1"/>
              <a:t>mai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kitautolu</a:t>
            </a:r>
            <a:r>
              <a:rPr lang="en-NZ" sz="2000" b="1" dirty="0"/>
              <a:t>.</a:t>
            </a:r>
            <a:endParaRPr lang="en" sz="2000" b="1" dirty="0"/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462" y="4375605"/>
            <a:ext cx="2167173" cy="225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33564" y="3216452"/>
            <a:ext cx="68421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Fakaʻosi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lau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fono</a:t>
            </a:r>
            <a:r>
              <a:rPr lang="en-NZ" sz="2000" b="1" dirty="0"/>
              <a:t> ki he </a:t>
            </a:r>
            <a:r>
              <a:rPr lang="en-NZ" sz="2000" b="1" dirty="0" err="1"/>
              <a:t>kakai</a:t>
            </a:r>
            <a:r>
              <a:rPr lang="en-NZ" sz="2000" b="1" dirty="0"/>
              <a:t>,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vahevahe</a:t>
            </a:r>
            <a:r>
              <a:rPr lang="en-NZ" sz="2000" b="1" dirty="0"/>
              <a:t> ki ha </a:t>
            </a:r>
            <a:r>
              <a:rPr lang="en-NZ" sz="2000" b="1" dirty="0" err="1"/>
              <a:t>konga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ua</a:t>
            </a:r>
            <a:r>
              <a:rPr lang="en-NZ" sz="2000" b="1" dirty="0"/>
              <a:t> taha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tafaʻaki</a:t>
            </a:r>
            <a:r>
              <a:rPr lang="en-NZ" sz="2000" b="1" dirty="0"/>
              <a:t> </a:t>
            </a:r>
            <a:r>
              <a:rPr lang="en-NZ" sz="2000" b="1" dirty="0" err="1"/>
              <a:t>moʻunga</a:t>
            </a:r>
            <a:r>
              <a:rPr lang="en-NZ" sz="2000" b="1" dirty="0"/>
              <a:t> </a:t>
            </a:r>
            <a:r>
              <a:rPr lang="en-NZ" sz="2000" b="1" dirty="0" err="1"/>
              <a:t>takitaha</a:t>
            </a:r>
            <a:r>
              <a:rPr lang="en-NZ" sz="2000" b="1" dirty="0"/>
              <a:t> (</a:t>
            </a:r>
            <a:r>
              <a:rPr lang="en-NZ" sz="2000" b="1" dirty="0" err="1"/>
              <a:t>Sosiua</a:t>
            </a:r>
            <a:r>
              <a:rPr lang="en-NZ" sz="2000" b="1" dirty="0"/>
              <a:t> 8:33-35).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founga</a:t>
            </a:r>
            <a:r>
              <a:rPr lang="en-NZ" sz="2000" b="1" dirty="0"/>
              <a:t> </a:t>
            </a:r>
            <a:r>
              <a:rPr lang="en-NZ" sz="2000" b="1" dirty="0" err="1"/>
              <a:t>ni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fakafoʻou</a:t>
            </a:r>
            <a:r>
              <a:rPr lang="en-NZ" sz="2000" b="1" dirty="0"/>
              <a:t> ai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fuakava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vahaʻa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ʻOtua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kakai</a:t>
            </a:r>
            <a:r>
              <a:rPr lang="en-NZ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3603</TotalTime>
  <Words>1808</Words>
  <Application>Microsoft Office PowerPoint</Application>
  <PresentationFormat>Panorámica</PresentationFormat>
  <Paragraphs>60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94</cp:revision>
  <dcterms:created xsi:type="dcterms:W3CDTF">2025-10-14T06:18:54Z</dcterms:created>
  <dcterms:modified xsi:type="dcterms:W3CDTF">2025-10-25T14:06:26Z</dcterms:modified>
</cp:coreProperties>
</file>