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99" d="100"/>
          <a:sy n="99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n-NZ" sz="1900" b="1" dirty="0" err="1"/>
            <a:t>ʻOku</a:t>
          </a:r>
          <a:r>
            <a:rPr lang="en-NZ" sz="1900" b="1" dirty="0"/>
            <a:t> </a:t>
          </a:r>
          <a:r>
            <a:rPr lang="en-NZ" sz="1900" b="1" dirty="0" err="1"/>
            <a:t>ʻikai</a:t>
          </a:r>
          <a:r>
            <a:rPr lang="en-NZ" sz="1900" b="1" dirty="0"/>
            <a:t> </a:t>
          </a:r>
          <a:r>
            <a:rPr lang="en-NZ" sz="1900" b="1" dirty="0" err="1"/>
            <a:t>tukunoaʻi</a:t>
          </a:r>
          <a:r>
            <a:rPr lang="en-NZ" sz="1900" b="1" dirty="0"/>
            <a:t> </a:t>
          </a:r>
          <a:r>
            <a:rPr lang="en-NZ" sz="1900" b="1" dirty="0" err="1"/>
            <a:t>ʻe</a:t>
          </a:r>
          <a:r>
            <a:rPr lang="en-NZ" sz="1900" b="1" dirty="0"/>
            <a:t> he tui </a:t>
          </a:r>
          <a:r>
            <a:rPr lang="en-NZ" sz="1900" b="1" dirty="0" err="1"/>
            <a:t>ʻa</a:t>
          </a:r>
          <a:r>
            <a:rPr lang="en-NZ" sz="1900" b="1" dirty="0"/>
            <a:t> e </a:t>
          </a:r>
          <a:r>
            <a:rPr lang="en-NZ" sz="1900" b="1" dirty="0" err="1"/>
            <a:t>ngaahi</a:t>
          </a:r>
          <a:r>
            <a:rPr lang="en-NZ" sz="1900" b="1" dirty="0"/>
            <a:t> </a:t>
          </a:r>
          <a:r>
            <a:rPr lang="en-NZ" sz="1900" b="1" dirty="0" err="1"/>
            <a:t>moʻoniʻi</a:t>
          </a:r>
          <a:r>
            <a:rPr lang="en-NZ" sz="1900" b="1" dirty="0"/>
            <a:t> </a:t>
          </a:r>
          <a:r>
            <a:rPr lang="en-NZ" sz="1900" b="1" dirty="0" err="1"/>
            <a:t>meʻa</a:t>
          </a:r>
          <a:r>
            <a:rPr lang="en-NZ" sz="1900" b="1" dirty="0"/>
            <a:t>; </a:t>
          </a:r>
          <a:r>
            <a:rPr lang="en-NZ" sz="1900" b="1" dirty="0" err="1"/>
            <a:t>ʻoku</a:t>
          </a:r>
          <a:r>
            <a:rPr lang="en-NZ" sz="1900" b="1" dirty="0"/>
            <a:t> ne </a:t>
          </a:r>
          <a:r>
            <a:rPr lang="en-NZ" sz="1900" b="1" dirty="0" err="1"/>
            <a:t>ʻomi</a:t>
          </a:r>
          <a:r>
            <a:rPr lang="en-NZ" sz="1900" b="1" dirty="0"/>
            <a:t> pe ha </a:t>
          </a:r>
          <a:r>
            <a:rPr lang="en-NZ" sz="1900" b="1" dirty="0" err="1"/>
            <a:t>tafaʻaki</a:t>
          </a:r>
          <a:r>
            <a:rPr lang="en-NZ" sz="1900" b="1" dirty="0"/>
            <a:t> </a:t>
          </a:r>
          <a:r>
            <a:rPr lang="en-NZ" sz="1900" b="1" dirty="0" err="1"/>
            <a:t>kehe</a:t>
          </a:r>
          <a:r>
            <a:rPr lang="en-NZ" sz="1900" b="1" dirty="0"/>
            <a:t> </a:t>
          </a:r>
          <a:r>
            <a:rPr lang="en-NZ" sz="1900" b="1" dirty="0" err="1"/>
            <a:t>ʻo</a:t>
          </a:r>
          <a:r>
            <a:rPr lang="en-NZ" sz="1900" b="1" dirty="0"/>
            <a:t> e </a:t>
          </a:r>
          <a:r>
            <a:rPr lang="en-NZ" sz="1900" b="1" dirty="0" err="1"/>
            <a:t>mahino</a:t>
          </a:r>
          <a:endParaRPr lang="en-NZ" sz="1900" b="1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n-NZ" sz="2000" b="1" dirty="0" err="1"/>
            <a:t>ʻOku</a:t>
          </a:r>
          <a:r>
            <a:rPr lang="en-NZ" sz="2000" b="1" dirty="0"/>
            <a:t> </a:t>
          </a:r>
          <a:r>
            <a:rPr lang="en-NZ" sz="2000" b="1" dirty="0" err="1"/>
            <a:t>ui</a:t>
          </a:r>
          <a:r>
            <a:rPr lang="en-NZ" sz="2000" b="1" dirty="0"/>
            <a:t> </a:t>
          </a:r>
          <a:r>
            <a:rPr lang="en-NZ" sz="2000" b="1" dirty="0" err="1"/>
            <a:t>kitautolu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tau </a:t>
          </a:r>
          <a:r>
            <a:rPr lang="en-NZ" sz="2000" b="1" dirty="0" err="1"/>
            <a:t>falala</a:t>
          </a:r>
          <a:r>
            <a:rPr lang="en-NZ" sz="2000" b="1" dirty="0"/>
            <a:t> </a:t>
          </a:r>
          <a:r>
            <a:rPr lang="en-NZ" sz="2000" b="1" dirty="0" err="1"/>
            <a:t>mo</a:t>
          </a:r>
          <a:r>
            <a:rPr lang="en-NZ" sz="2000" b="1" dirty="0"/>
            <a:t> </a:t>
          </a:r>
          <a:r>
            <a:rPr lang="en-NZ" sz="2000" b="1" dirty="0" err="1"/>
            <a:t>tukulolo</a:t>
          </a:r>
          <a:r>
            <a:rPr lang="en-NZ" sz="2000" b="1" dirty="0"/>
            <a:t> ki he </a:t>
          </a:r>
          <a:r>
            <a:rPr lang="en-NZ" sz="2000" b="1" dirty="0" err="1"/>
            <a:t>ngaahi</a:t>
          </a:r>
          <a:r>
            <a:rPr lang="en-NZ" sz="2000" b="1" dirty="0"/>
            <a:t> </a:t>
          </a:r>
          <a:r>
            <a:rPr lang="en-NZ" sz="2000" b="1" dirty="0" err="1"/>
            <a:t>palani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ʻOtua</a:t>
          </a:r>
          <a:r>
            <a:rPr lang="en-NZ" sz="2000" b="1" dirty="0"/>
            <a:t> </a:t>
          </a:r>
          <a:r>
            <a:rPr lang="en-NZ" sz="2000" b="1" dirty="0" err="1"/>
            <a:t>kae</a:t>
          </a:r>
          <a:r>
            <a:rPr lang="en-NZ" sz="2000" b="1" dirty="0"/>
            <a:t> </a:t>
          </a:r>
          <a:r>
            <a:rPr lang="en-NZ" sz="2000" b="1" dirty="0" err="1"/>
            <a:t>ʻikai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tau </a:t>
          </a:r>
          <a:r>
            <a:rPr lang="en-NZ" sz="2000" b="1" dirty="0" err="1"/>
            <a:t>launga</a:t>
          </a:r>
          <a:endParaRPr lang="es-ES" sz="20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n-NZ" sz="2000" b="1" dirty="0" err="1"/>
            <a:t>ʻOku</a:t>
          </a:r>
          <a:r>
            <a:rPr lang="en-NZ" sz="2000" b="1" dirty="0"/>
            <a:t> </a:t>
          </a:r>
          <a:r>
            <a:rPr lang="en-NZ" sz="2000" b="1" dirty="0" err="1"/>
            <a:t>maʻu</a:t>
          </a:r>
          <a:r>
            <a:rPr lang="en-NZ" sz="2000" b="1" dirty="0"/>
            <a:t> </a:t>
          </a:r>
          <a:r>
            <a:rPr lang="en-NZ" sz="2000" b="1" dirty="0" err="1"/>
            <a:t>ʻe</a:t>
          </a:r>
          <a:r>
            <a:rPr lang="en-NZ" sz="2000" b="1" dirty="0"/>
            <a:t> </a:t>
          </a:r>
          <a:r>
            <a:rPr lang="en-NZ" sz="2000" b="1" dirty="0" err="1"/>
            <a:t>kinautolu</a:t>
          </a:r>
          <a:r>
            <a:rPr lang="en-NZ" sz="2000" b="1" dirty="0"/>
            <a:t> </a:t>
          </a:r>
          <a:r>
            <a:rPr lang="en-NZ" sz="2000" b="1" dirty="0" err="1"/>
            <a:t>ʻoku</a:t>
          </a:r>
          <a:r>
            <a:rPr lang="en-NZ" sz="2000" b="1" dirty="0"/>
            <a:t> </a:t>
          </a:r>
          <a:r>
            <a:rPr lang="en-NZ" sz="2000" b="1" dirty="0" err="1"/>
            <a:t>nofo</a:t>
          </a:r>
          <a:r>
            <a:rPr lang="en-NZ" sz="2000" b="1" dirty="0"/>
            <a:t> </a:t>
          </a:r>
          <a:r>
            <a:rPr lang="en-NZ" sz="2000" b="1" dirty="0" err="1"/>
            <a:t>maʻu</a:t>
          </a:r>
          <a:r>
            <a:rPr lang="en-NZ" sz="2000" b="1" dirty="0"/>
            <a:t> </a:t>
          </a:r>
          <a:r>
            <a:rPr lang="en-NZ" sz="2000" b="1" dirty="0" err="1"/>
            <a:t>kakato</a:t>
          </a:r>
          <a:r>
            <a:rPr lang="en-NZ" sz="2000" b="1" dirty="0"/>
            <a:t> </a:t>
          </a:r>
          <a:r>
            <a:rPr lang="en-NZ" sz="2000" b="1" dirty="0" err="1"/>
            <a:t>ʻi</a:t>
          </a:r>
          <a:r>
            <a:rPr lang="en-NZ" sz="2000" b="1" dirty="0"/>
            <a:t> he </a:t>
          </a:r>
          <a:r>
            <a:rPr lang="en-NZ" sz="2000" b="1" dirty="0" err="1"/>
            <a:t>ʻEiki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ngaahi</a:t>
          </a:r>
          <a:r>
            <a:rPr lang="en-NZ" sz="2000" b="1" dirty="0"/>
            <a:t> </a:t>
          </a:r>
          <a:r>
            <a:rPr lang="en-NZ" sz="2000" b="1" dirty="0" err="1"/>
            <a:t>tapuaki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n-NZ" sz="1800" b="1" dirty="0"/>
            <a:t>Kuo pau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moʻui</a:t>
          </a:r>
          <a:r>
            <a:rPr lang="en-NZ" sz="1800" b="1" dirty="0"/>
            <a:t> </a:t>
          </a:r>
          <a:r>
            <a:rPr lang="en-NZ" sz="1800" b="1" dirty="0" err="1"/>
            <a:t>ʻaki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moʻui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</a:t>
          </a:r>
          <a:r>
            <a:rPr lang="en-NZ" sz="1800" b="1" dirty="0" err="1"/>
            <a:t>hono</a:t>
          </a:r>
          <a:r>
            <a:rPr lang="en-NZ" sz="1800" b="1" dirty="0"/>
            <a:t>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tafaʻaki</a:t>
          </a:r>
          <a:r>
            <a:rPr lang="en-NZ" sz="1800" b="1" dirty="0"/>
            <a:t> </a:t>
          </a:r>
          <a:r>
            <a:rPr lang="en-NZ" sz="1800" b="1" dirty="0" err="1"/>
            <a:t>kotoa</a:t>
          </a:r>
          <a:r>
            <a:rPr lang="en-NZ" sz="1800" b="1" dirty="0"/>
            <a:t> pe </a:t>
          </a:r>
          <a:r>
            <a:rPr lang="en-NZ" sz="1800" b="1" dirty="0" err="1"/>
            <a:t>ʻo</a:t>
          </a:r>
          <a:r>
            <a:rPr lang="en-NZ" sz="1800" b="1" dirty="0"/>
            <a:t> </a:t>
          </a:r>
          <a:r>
            <a:rPr lang="en-NZ" sz="1800" b="1" dirty="0" err="1"/>
            <a:t>fakatatau</a:t>
          </a:r>
          <a:r>
            <a:rPr lang="en-NZ" sz="1800" b="1" dirty="0"/>
            <a:t> ki he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palani</a:t>
          </a:r>
          <a:r>
            <a:rPr lang="en-NZ" sz="1800" b="1" dirty="0"/>
            <a:t> </a:t>
          </a:r>
          <a:r>
            <a:rPr lang="en-NZ" sz="1800" b="1" dirty="0" err="1"/>
            <a:t>kuo</a:t>
          </a:r>
          <a:r>
            <a:rPr lang="en-NZ" sz="1800" b="1" dirty="0"/>
            <a:t> </a:t>
          </a:r>
          <a:r>
            <a:rPr lang="en-NZ" sz="1800" b="1" dirty="0" err="1"/>
            <a:t>fokotuʻu</a:t>
          </a:r>
          <a:r>
            <a:rPr lang="en-NZ" sz="1800" b="1" dirty="0"/>
            <a:t> </a:t>
          </a:r>
          <a:r>
            <a:rPr lang="en-NZ" sz="1800" b="1" dirty="0" err="1"/>
            <a:t>ʻe</a:t>
          </a:r>
          <a:r>
            <a:rPr lang="en-NZ" sz="1800" b="1" dirty="0"/>
            <a:t> he </a:t>
          </a:r>
          <a:r>
            <a:rPr lang="en-NZ" sz="1800" b="1" dirty="0" err="1"/>
            <a:t>ʻOtua</a:t>
          </a:r>
          <a:endParaRPr lang="es-ES" sz="18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en-NZ" sz="2000" b="1" dirty="0" err="1"/>
            <a:t>ʻOku</a:t>
          </a:r>
          <a:r>
            <a:rPr lang="en-NZ" sz="2000" b="1" dirty="0"/>
            <a:t> </a:t>
          </a:r>
          <a:r>
            <a:rPr lang="en-NZ" sz="2000" b="1" dirty="0" err="1"/>
            <a:t>mahuʻinga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moʻui</a:t>
          </a:r>
          <a:r>
            <a:rPr lang="en-NZ" sz="2000" b="1" dirty="0"/>
            <a:t> </a:t>
          </a:r>
          <a:r>
            <a:rPr lang="en-NZ" sz="2000" b="1" dirty="0" err="1"/>
            <a:t>ofi</a:t>
          </a:r>
          <a:r>
            <a:rPr lang="en-NZ" sz="2000" b="1" dirty="0"/>
            <a:t> ki he </a:t>
          </a:r>
          <a:r>
            <a:rPr lang="en-NZ" sz="2000" b="1" dirty="0" err="1"/>
            <a:t>ʻOtua</a:t>
          </a:r>
          <a:r>
            <a:rPr lang="en-NZ" sz="2000" b="1" dirty="0"/>
            <a:t> </a:t>
          </a:r>
        </a:p>
        <a:p>
          <a:r>
            <a:rPr lang="en-NZ" sz="2000" b="1" dirty="0"/>
            <a:t>(</a:t>
          </a:r>
          <a:r>
            <a:rPr lang="en-NZ" sz="2000" b="1" dirty="0" err="1"/>
            <a:t>Saame</a:t>
          </a:r>
          <a:r>
            <a:rPr lang="en-NZ" sz="2000" b="1" dirty="0"/>
            <a:t> 84:10)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 dirty="0" err="1"/>
            <a:t>ʻOku</a:t>
          </a:r>
          <a:r>
            <a:rPr lang="en-NZ" sz="1900" b="1" kern="1200" dirty="0"/>
            <a:t> </a:t>
          </a:r>
          <a:r>
            <a:rPr lang="en-NZ" sz="1900" b="1" kern="1200" dirty="0" err="1"/>
            <a:t>ʻikai</a:t>
          </a:r>
          <a:r>
            <a:rPr lang="en-NZ" sz="1900" b="1" kern="1200" dirty="0"/>
            <a:t> </a:t>
          </a:r>
          <a:r>
            <a:rPr lang="en-NZ" sz="1900" b="1" kern="1200" dirty="0" err="1"/>
            <a:t>tukunoaʻi</a:t>
          </a:r>
          <a:r>
            <a:rPr lang="en-NZ" sz="1900" b="1" kern="1200" dirty="0"/>
            <a:t> </a:t>
          </a:r>
          <a:r>
            <a:rPr lang="en-NZ" sz="1900" b="1" kern="1200" dirty="0" err="1"/>
            <a:t>ʻe</a:t>
          </a:r>
          <a:r>
            <a:rPr lang="en-NZ" sz="1900" b="1" kern="1200" dirty="0"/>
            <a:t> he tui </a:t>
          </a:r>
          <a:r>
            <a:rPr lang="en-NZ" sz="1900" b="1" kern="1200" dirty="0" err="1"/>
            <a:t>ʻa</a:t>
          </a:r>
          <a:r>
            <a:rPr lang="en-NZ" sz="1900" b="1" kern="1200" dirty="0"/>
            <a:t> e </a:t>
          </a:r>
          <a:r>
            <a:rPr lang="en-NZ" sz="1900" b="1" kern="1200" dirty="0" err="1"/>
            <a:t>ngaahi</a:t>
          </a:r>
          <a:r>
            <a:rPr lang="en-NZ" sz="1900" b="1" kern="1200" dirty="0"/>
            <a:t> </a:t>
          </a:r>
          <a:r>
            <a:rPr lang="en-NZ" sz="1900" b="1" kern="1200" dirty="0" err="1"/>
            <a:t>moʻoniʻi</a:t>
          </a:r>
          <a:r>
            <a:rPr lang="en-NZ" sz="1900" b="1" kern="1200" dirty="0"/>
            <a:t> </a:t>
          </a:r>
          <a:r>
            <a:rPr lang="en-NZ" sz="1900" b="1" kern="1200" dirty="0" err="1"/>
            <a:t>meʻa</a:t>
          </a:r>
          <a:r>
            <a:rPr lang="en-NZ" sz="1900" b="1" kern="1200" dirty="0"/>
            <a:t>; </a:t>
          </a:r>
          <a:r>
            <a:rPr lang="en-NZ" sz="1900" b="1" kern="1200" dirty="0" err="1"/>
            <a:t>ʻoku</a:t>
          </a:r>
          <a:r>
            <a:rPr lang="en-NZ" sz="1900" b="1" kern="1200" dirty="0"/>
            <a:t> ne </a:t>
          </a:r>
          <a:r>
            <a:rPr lang="en-NZ" sz="1900" b="1" kern="1200" dirty="0" err="1"/>
            <a:t>ʻomi</a:t>
          </a:r>
          <a:r>
            <a:rPr lang="en-NZ" sz="1900" b="1" kern="1200" dirty="0"/>
            <a:t> pe ha </a:t>
          </a:r>
          <a:r>
            <a:rPr lang="en-NZ" sz="1900" b="1" kern="1200" dirty="0" err="1"/>
            <a:t>tafaʻaki</a:t>
          </a:r>
          <a:r>
            <a:rPr lang="en-NZ" sz="1900" b="1" kern="1200" dirty="0"/>
            <a:t> </a:t>
          </a:r>
          <a:r>
            <a:rPr lang="en-NZ" sz="1900" b="1" kern="1200" dirty="0" err="1"/>
            <a:t>kehe</a:t>
          </a:r>
          <a:r>
            <a:rPr lang="en-NZ" sz="1900" b="1" kern="1200" dirty="0"/>
            <a:t> </a:t>
          </a:r>
          <a:r>
            <a:rPr lang="en-NZ" sz="1900" b="1" kern="1200" dirty="0" err="1"/>
            <a:t>ʻo</a:t>
          </a:r>
          <a:r>
            <a:rPr lang="en-NZ" sz="1900" b="1" kern="1200" dirty="0"/>
            <a:t> e </a:t>
          </a:r>
          <a:r>
            <a:rPr lang="en-NZ" sz="1900" b="1" kern="1200" dirty="0" err="1"/>
            <a:t>mahino</a:t>
          </a:r>
          <a:endParaRPr lang="en-NZ" sz="1900" b="1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ʻOku</a:t>
          </a:r>
          <a:r>
            <a:rPr lang="en-NZ" sz="2000" b="1" kern="1200" dirty="0"/>
            <a:t> </a:t>
          </a:r>
          <a:r>
            <a:rPr lang="en-NZ" sz="2000" b="1" kern="1200" dirty="0" err="1"/>
            <a:t>ui</a:t>
          </a:r>
          <a:r>
            <a:rPr lang="en-NZ" sz="2000" b="1" kern="1200" dirty="0"/>
            <a:t> </a:t>
          </a:r>
          <a:r>
            <a:rPr lang="en-NZ" sz="2000" b="1" kern="1200" dirty="0" err="1"/>
            <a:t>kitautolu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tau </a:t>
          </a:r>
          <a:r>
            <a:rPr lang="en-NZ" sz="2000" b="1" kern="1200" dirty="0" err="1"/>
            <a:t>falala</a:t>
          </a:r>
          <a:r>
            <a:rPr lang="en-NZ" sz="2000" b="1" kern="1200" dirty="0"/>
            <a:t> </a:t>
          </a:r>
          <a:r>
            <a:rPr lang="en-NZ" sz="2000" b="1" kern="1200" dirty="0" err="1"/>
            <a:t>mo</a:t>
          </a:r>
          <a:r>
            <a:rPr lang="en-NZ" sz="2000" b="1" kern="1200" dirty="0"/>
            <a:t> </a:t>
          </a:r>
          <a:r>
            <a:rPr lang="en-NZ" sz="2000" b="1" kern="1200" dirty="0" err="1"/>
            <a:t>tukulolo</a:t>
          </a:r>
          <a:r>
            <a:rPr lang="en-NZ" sz="2000" b="1" kern="1200" dirty="0"/>
            <a:t> ki he </a:t>
          </a:r>
          <a:r>
            <a:rPr lang="en-NZ" sz="2000" b="1" kern="1200" dirty="0" err="1"/>
            <a:t>ngaahi</a:t>
          </a:r>
          <a:r>
            <a:rPr lang="en-NZ" sz="2000" b="1" kern="1200" dirty="0"/>
            <a:t> </a:t>
          </a:r>
          <a:r>
            <a:rPr lang="en-NZ" sz="2000" b="1" kern="1200" dirty="0" err="1"/>
            <a:t>palani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ʻOtua</a:t>
          </a:r>
          <a:r>
            <a:rPr lang="en-NZ" sz="2000" b="1" kern="1200" dirty="0"/>
            <a:t> </a:t>
          </a:r>
          <a:r>
            <a:rPr lang="en-NZ" sz="2000" b="1" kern="1200" dirty="0" err="1"/>
            <a:t>kae</a:t>
          </a:r>
          <a:r>
            <a:rPr lang="en-NZ" sz="2000" b="1" kern="1200" dirty="0"/>
            <a:t> </a:t>
          </a:r>
          <a:r>
            <a:rPr lang="en-NZ" sz="2000" b="1" kern="1200" dirty="0" err="1"/>
            <a:t>ʻikai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tau </a:t>
          </a:r>
          <a:r>
            <a:rPr lang="en-NZ" sz="2000" b="1" kern="1200" dirty="0" err="1"/>
            <a:t>launga</a:t>
          </a:r>
          <a:endParaRPr lang="es-ES" sz="20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ʻOku</a:t>
          </a:r>
          <a:r>
            <a:rPr lang="en-NZ" sz="2000" b="1" kern="1200" dirty="0"/>
            <a:t> </a:t>
          </a:r>
          <a:r>
            <a:rPr lang="en-NZ" sz="2000" b="1" kern="1200" dirty="0" err="1"/>
            <a:t>maʻu</a:t>
          </a:r>
          <a:r>
            <a:rPr lang="en-NZ" sz="2000" b="1" kern="1200" dirty="0"/>
            <a:t> </a:t>
          </a:r>
          <a:r>
            <a:rPr lang="en-NZ" sz="2000" b="1" kern="1200" dirty="0" err="1"/>
            <a:t>ʻe</a:t>
          </a:r>
          <a:r>
            <a:rPr lang="en-NZ" sz="2000" b="1" kern="1200" dirty="0"/>
            <a:t> </a:t>
          </a:r>
          <a:r>
            <a:rPr lang="en-NZ" sz="2000" b="1" kern="1200" dirty="0" err="1"/>
            <a:t>kinautolu</a:t>
          </a:r>
          <a:r>
            <a:rPr lang="en-NZ" sz="2000" b="1" kern="1200" dirty="0"/>
            <a:t> </a:t>
          </a:r>
          <a:r>
            <a:rPr lang="en-NZ" sz="2000" b="1" kern="1200" dirty="0" err="1"/>
            <a:t>ʻoku</a:t>
          </a:r>
          <a:r>
            <a:rPr lang="en-NZ" sz="2000" b="1" kern="1200" dirty="0"/>
            <a:t> </a:t>
          </a:r>
          <a:r>
            <a:rPr lang="en-NZ" sz="2000" b="1" kern="1200" dirty="0" err="1"/>
            <a:t>nofo</a:t>
          </a:r>
          <a:r>
            <a:rPr lang="en-NZ" sz="2000" b="1" kern="1200" dirty="0"/>
            <a:t> </a:t>
          </a:r>
          <a:r>
            <a:rPr lang="en-NZ" sz="2000" b="1" kern="1200" dirty="0" err="1"/>
            <a:t>maʻu</a:t>
          </a:r>
          <a:r>
            <a:rPr lang="en-NZ" sz="2000" b="1" kern="1200" dirty="0"/>
            <a:t> </a:t>
          </a:r>
          <a:r>
            <a:rPr lang="en-NZ" sz="2000" b="1" kern="1200" dirty="0" err="1"/>
            <a:t>kakato</a:t>
          </a:r>
          <a:r>
            <a:rPr lang="en-NZ" sz="2000" b="1" kern="1200" dirty="0"/>
            <a:t> </a:t>
          </a:r>
          <a:r>
            <a:rPr lang="en-NZ" sz="2000" b="1" kern="1200" dirty="0" err="1"/>
            <a:t>ʻi</a:t>
          </a:r>
          <a:r>
            <a:rPr lang="en-NZ" sz="2000" b="1" kern="1200" dirty="0"/>
            <a:t> he </a:t>
          </a:r>
          <a:r>
            <a:rPr lang="en-NZ" sz="2000" b="1" kern="1200" dirty="0" err="1"/>
            <a:t>ʻEiki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ngaahi</a:t>
          </a:r>
          <a:r>
            <a:rPr lang="en-NZ" sz="2000" b="1" kern="1200" dirty="0"/>
            <a:t> </a:t>
          </a:r>
          <a:r>
            <a:rPr lang="en-NZ" sz="2000" b="1" kern="1200" dirty="0" err="1"/>
            <a:t>tapuaki</a:t>
          </a:r>
          <a:endParaRPr lang="es-ES" sz="20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2860" rIns="15218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Kuo pau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moʻui</a:t>
          </a:r>
          <a:r>
            <a:rPr lang="en-NZ" sz="1800" b="1" kern="1200" dirty="0"/>
            <a:t> </a:t>
          </a:r>
          <a:r>
            <a:rPr lang="en-NZ" sz="1800" b="1" kern="1200" dirty="0" err="1"/>
            <a:t>ʻaki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moʻui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</a:t>
          </a:r>
          <a:r>
            <a:rPr lang="en-NZ" sz="1800" b="1" kern="1200" dirty="0" err="1"/>
            <a:t>hono</a:t>
          </a:r>
          <a:r>
            <a:rPr lang="en-NZ" sz="1800" b="1" kern="1200" dirty="0"/>
            <a:t>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tafaʻaki</a:t>
          </a:r>
          <a:r>
            <a:rPr lang="en-NZ" sz="1800" b="1" kern="1200" dirty="0"/>
            <a:t> </a:t>
          </a:r>
          <a:r>
            <a:rPr lang="en-NZ" sz="1800" b="1" kern="1200" dirty="0" err="1"/>
            <a:t>kotoa</a:t>
          </a:r>
          <a:r>
            <a:rPr lang="en-NZ" sz="1800" b="1" kern="1200" dirty="0"/>
            <a:t> pe </a:t>
          </a:r>
          <a:r>
            <a:rPr lang="en-NZ" sz="1800" b="1" kern="1200" dirty="0" err="1"/>
            <a:t>ʻo</a:t>
          </a:r>
          <a:r>
            <a:rPr lang="en-NZ" sz="1800" b="1" kern="1200" dirty="0"/>
            <a:t> </a:t>
          </a:r>
          <a:r>
            <a:rPr lang="en-NZ" sz="1800" b="1" kern="1200" dirty="0" err="1"/>
            <a:t>fakatatau</a:t>
          </a:r>
          <a:r>
            <a:rPr lang="en-NZ" sz="1800" b="1" kern="1200" dirty="0"/>
            <a:t> ki he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palani</a:t>
          </a:r>
          <a:r>
            <a:rPr lang="en-NZ" sz="1800" b="1" kern="1200" dirty="0"/>
            <a:t> </a:t>
          </a:r>
          <a:r>
            <a:rPr lang="en-NZ" sz="1800" b="1" kern="1200" dirty="0" err="1"/>
            <a:t>kuo</a:t>
          </a:r>
          <a:r>
            <a:rPr lang="en-NZ" sz="1800" b="1" kern="1200" dirty="0"/>
            <a:t> </a:t>
          </a:r>
          <a:r>
            <a:rPr lang="en-NZ" sz="1800" b="1" kern="1200" dirty="0" err="1"/>
            <a:t>fokotuʻu</a:t>
          </a:r>
          <a:r>
            <a:rPr lang="en-NZ" sz="1800" b="1" kern="1200" dirty="0"/>
            <a:t> </a:t>
          </a:r>
          <a:r>
            <a:rPr lang="en-NZ" sz="1800" b="1" kern="1200" dirty="0" err="1"/>
            <a:t>ʻe</a:t>
          </a:r>
          <a:r>
            <a:rPr lang="en-NZ" sz="1800" b="1" kern="1200" dirty="0"/>
            <a:t> he </a:t>
          </a:r>
          <a:r>
            <a:rPr lang="en-NZ" sz="1800" b="1" kern="1200" dirty="0" err="1"/>
            <a:t>ʻOtua</a:t>
          </a:r>
          <a:endParaRPr lang="es-ES" sz="18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ʻOku</a:t>
          </a:r>
          <a:r>
            <a:rPr lang="en-NZ" sz="2000" b="1" kern="1200" dirty="0"/>
            <a:t> </a:t>
          </a:r>
          <a:r>
            <a:rPr lang="en-NZ" sz="2000" b="1" kern="1200" dirty="0" err="1"/>
            <a:t>mahuʻinga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moʻui</a:t>
          </a:r>
          <a:r>
            <a:rPr lang="en-NZ" sz="2000" b="1" kern="1200" dirty="0"/>
            <a:t> </a:t>
          </a:r>
          <a:r>
            <a:rPr lang="en-NZ" sz="2000" b="1" kern="1200" dirty="0" err="1"/>
            <a:t>ofi</a:t>
          </a:r>
          <a:r>
            <a:rPr lang="en-NZ" sz="2000" b="1" kern="1200" dirty="0"/>
            <a:t> ki he </a:t>
          </a:r>
          <a:r>
            <a:rPr lang="en-NZ" sz="2000" b="1" kern="1200" dirty="0" err="1"/>
            <a:t>ʻOtua</a:t>
          </a:r>
          <a:r>
            <a:rPr lang="en-NZ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(</a:t>
          </a:r>
          <a:r>
            <a:rPr lang="en-NZ" sz="2000" b="1" kern="1200" dirty="0" err="1"/>
            <a:t>Saame</a:t>
          </a:r>
          <a:r>
            <a:rPr lang="en-NZ" sz="2000" b="1" kern="1200" dirty="0"/>
            <a:t> 84:10)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4400" b="1" dirty="0">
                <a:ln/>
                <a:solidFill>
                  <a:schemeClr val="accent3"/>
                </a:solidFill>
              </a:rPr>
              <a:t>KAU SAIENITI ʻO E TUI: </a:t>
            </a:r>
            <a:r>
              <a:rPr lang="fi-FI" sz="4800" b="1" dirty="0">
                <a:ln/>
                <a:solidFill>
                  <a:schemeClr val="accent3"/>
                </a:solidFill>
              </a:rPr>
              <a:t>SIOSIUA MO KĒLEPI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 err="1">
                <a:solidFill>
                  <a:srgbClr val="7E6000"/>
                </a:solidFill>
              </a:rPr>
              <a:t>Lesoni</a:t>
            </a:r>
            <a:r>
              <a:rPr lang="en-NZ" sz="1600" b="1" dirty="0">
                <a:solidFill>
                  <a:srgbClr val="7E6000"/>
                </a:solidFill>
              </a:rPr>
              <a:t> 8 ki he </a:t>
            </a:r>
            <a:r>
              <a:rPr lang="en-NZ" sz="1600" b="1" dirty="0" err="1">
                <a:solidFill>
                  <a:srgbClr val="7E6000"/>
                </a:solidFill>
              </a:rPr>
              <a:t>ʻaho</a:t>
            </a:r>
            <a:r>
              <a:rPr lang="en-NZ" sz="1600" b="1" dirty="0">
                <a:solidFill>
                  <a:srgbClr val="7E6000"/>
                </a:solidFill>
              </a:rPr>
              <a:t> 22 </a:t>
            </a:r>
            <a:r>
              <a:rPr lang="en-NZ" sz="1600" b="1" dirty="0" err="1">
                <a:solidFill>
                  <a:srgbClr val="7E6000"/>
                </a:solidFill>
              </a:rPr>
              <a:t>ʻo</a:t>
            </a:r>
            <a:r>
              <a:rPr lang="en-NZ" sz="1600" b="1" dirty="0">
                <a:solidFill>
                  <a:srgbClr val="7E6000"/>
                </a:solidFill>
              </a:rPr>
              <a:t> </a:t>
            </a:r>
            <a:r>
              <a:rPr lang="en-NZ" sz="1600" b="1" dirty="0" err="1">
                <a:solidFill>
                  <a:srgbClr val="7E6000"/>
                </a:solidFill>
              </a:rPr>
              <a:t>Novema</a:t>
            </a:r>
            <a:r>
              <a:rPr lang="en-NZ" sz="1600" b="1" dirty="0">
                <a:solidFill>
                  <a:srgbClr val="7E6000"/>
                </a:solidFill>
              </a:rPr>
              <a:t> 2025</a:t>
            </a:r>
            <a:endParaRPr lang="en" sz="1600" b="1" dirty="0">
              <a:solidFill>
                <a:srgbClr val="7E6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855331"/>
            <a:ext cx="5545393" cy="1877437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800" b="1" dirty="0">
                <a:ln/>
                <a:solidFill>
                  <a:srgbClr val="9A37C9"/>
                </a:solidFill>
              </a:rPr>
              <a:t>FOUNGA KE MAʻU AI ʻA E TUI</a:t>
            </a:r>
            <a:endParaRPr lang="en" sz="5800" b="1" dirty="0">
              <a:ln/>
              <a:solidFill>
                <a:srgbClr val="9A3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114300" y="-65314"/>
            <a:ext cx="116058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kāpui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ʻakitautolu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kau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fakamoʻoni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tokolahi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pehē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siʻaki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mamafa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angahala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moʻuangofua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ai, pea tau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feleleʻi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fakakukafi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fakapuepue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hotau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 ‌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kia Sisu ko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kamataʻanga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ngataʻanga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tui;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ʻaia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kātaki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pekia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ʻakau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taʻetokanga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fakamā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fiefia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nofo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nima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toʻomataʻu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ʻafioʻanga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NZ" sz="1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Hepelu</a:t>
            </a:r>
            <a:r>
              <a:rPr lang="en-NZ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12:1-2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0" y="1531214"/>
            <a:ext cx="9976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fakahehema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ʻulunganga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tapua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sio</a:t>
            </a:r>
            <a:r>
              <a:rPr lang="en-NZ" sz="2000" b="1" dirty="0"/>
              <a:t> ki ai.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</a:t>
            </a:r>
            <a:r>
              <a:rPr lang="en-NZ" sz="2000" b="1" dirty="0" err="1"/>
              <a:t>foki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ui</a:t>
            </a:r>
            <a:r>
              <a:rPr lang="en-NZ" sz="2000" b="1" dirty="0"/>
              <a:t> ko e "</a:t>
            </a:r>
            <a:r>
              <a:rPr lang="en-NZ" sz="2000" b="1" dirty="0" err="1"/>
              <a:t>sioʻata</a:t>
            </a:r>
            <a:r>
              <a:rPr lang="en-NZ" sz="2000" b="1" dirty="0"/>
              <a:t> neurons"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fakanenefuʻi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faikehekehe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siofi</a:t>
            </a:r>
            <a:r>
              <a:rPr lang="en-NZ" sz="2000" b="1" dirty="0"/>
              <a:t> ha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ia.</a:t>
            </a:r>
            <a:endParaRPr lang="en" sz="2000" b="1" dirty="0"/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335037"/>
            <a:ext cx="7586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ako</a:t>
            </a:r>
            <a:r>
              <a:rPr lang="en-NZ" b="1" dirty="0"/>
              <a:t> ki he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kakai</a:t>
            </a:r>
            <a:r>
              <a:rPr lang="en-NZ" b="1" dirty="0"/>
              <a:t> tui </a:t>
            </a:r>
            <a:r>
              <a:rPr lang="en-NZ" b="1" dirty="0" err="1"/>
              <a:t>hange</a:t>
            </a:r>
            <a:r>
              <a:rPr lang="en-NZ" b="1" dirty="0"/>
              <a:t> ko </a:t>
            </a:r>
            <a:r>
              <a:rPr lang="en-NZ" b="1" dirty="0" err="1"/>
              <a:t>Kelepi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Sosiua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ako</a:t>
            </a:r>
            <a:r>
              <a:rPr lang="en-NZ" b="1" dirty="0"/>
              <a:t> ai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falala</a:t>
            </a:r>
            <a:r>
              <a:rPr lang="en-NZ" b="1" dirty="0"/>
              <a:t> ki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;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fakatokilalo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ko </a:t>
            </a:r>
            <a:r>
              <a:rPr lang="en-NZ" b="1" dirty="0" err="1"/>
              <a:t>kinautolu</a:t>
            </a:r>
            <a:r>
              <a:rPr lang="en-NZ" b="1" dirty="0"/>
              <a:t>;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fakamoʻoniʻi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loto-toʻa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535366"/>
            <a:ext cx="60101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 </a:t>
            </a: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fefe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?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Tohi </a:t>
            </a:r>
            <a:r>
              <a:rPr lang="en-NZ" sz="2000" b="1" dirty="0" err="1"/>
              <a:t>Tapu</a:t>
            </a:r>
            <a:r>
              <a:rPr lang="en-NZ" sz="2000" b="1" dirty="0"/>
              <a:t>: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fakaʻata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Laumalie</a:t>
            </a:r>
            <a:r>
              <a:rPr lang="en-NZ" sz="2000" b="1" dirty="0"/>
              <a:t> </a:t>
            </a:r>
            <a:r>
              <a:rPr lang="en-NZ" sz="2000" b="1" dirty="0" err="1"/>
              <a:t>Maʻoniʻoni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ʻiate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br>
              <a:rPr lang="en-NZ" sz="2000" b="1" dirty="0"/>
            </a:br>
            <a:r>
              <a:rPr lang="en-NZ" sz="2000" b="1" dirty="0"/>
              <a:t>(2 </a:t>
            </a:r>
            <a:r>
              <a:rPr lang="en-NZ" sz="2000" b="1" dirty="0" err="1"/>
              <a:t>Kolinito</a:t>
            </a:r>
            <a:r>
              <a:rPr lang="en-NZ" sz="2000" b="1" dirty="0"/>
              <a:t> 3:18). Ko ha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longomoʻui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. Kuo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fili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, pea </a:t>
            </a:r>
            <a:r>
              <a:rPr lang="en-NZ" sz="2000" b="1" dirty="0" err="1"/>
              <a:t>hange</a:t>
            </a:r>
            <a:r>
              <a:rPr lang="en-NZ" sz="2000" b="1" dirty="0"/>
              <a:t> ko </a:t>
            </a:r>
            <a:r>
              <a:rPr lang="en-NZ" sz="2000" b="1" dirty="0" err="1"/>
              <a:t>Kelepi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ui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hoko</a:t>
            </a:r>
            <a:r>
              <a:rPr lang="en-NZ" sz="2000" b="1" dirty="0"/>
              <a:t> ko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feilaulau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maʻa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(Loma 12:1-2).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-25645" y="2375237"/>
            <a:ext cx="8318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fakaafeʻi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Tohi </a:t>
            </a:r>
            <a:r>
              <a:rPr lang="en-NZ" sz="2000" b="1" dirty="0" err="1"/>
              <a:t>Tapu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mamata</a:t>
            </a:r>
            <a:r>
              <a:rPr lang="en-NZ" sz="2000" b="1" dirty="0"/>
              <a:t> ki he </a:t>
            </a:r>
            <a:r>
              <a:rPr lang="en-NZ" sz="2000" b="1" dirty="0" err="1"/>
              <a:t>sipinga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kau </a:t>
            </a:r>
            <a:r>
              <a:rPr lang="en-NZ" sz="2000" b="1" dirty="0" err="1"/>
              <a:t>moʻungaʻi</a:t>
            </a:r>
            <a:r>
              <a:rPr lang="en-NZ" sz="2000" b="1" dirty="0"/>
              <a:t>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maʻongoʻonga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tui,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tokanga</a:t>
            </a:r>
            <a:r>
              <a:rPr lang="en-NZ" sz="2000" b="1" dirty="0"/>
              <a:t> </a:t>
            </a:r>
            <a:r>
              <a:rPr lang="en-NZ" sz="2000" b="1" dirty="0" err="1"/>
              <a:t>makehe</a:t>
            </a:r>
            <a:r>
              <a:rPr lang="en-NZ" sz="2000" b="1" dirty="0"/>
              <a:t> kia Sisu, ko e </a:t>
            </a:r>
            <a:r>
              <a:rPr lang="en-NZ" sz="2000" b="1" dirty="0" err="1"/>
              <a:t>faʻifaʻitakiʻanga</a:t>
            </a:r>
            <a:r>
              <a:rPr lang="en-NZ" sz="2000" b="1" dirty="0"/>
              <a:t> </a:t>
            </a:r>
            <a:r>
              <a:rPr lang="en-NZ" sz="2000" b="1" dirty="0" err="1"/>
              <a:t>maʻolunga</a:t>
            </a:r>
            <a:r>
              <a:rPr lang="en-NZ" sz="2000" b="1" dirty="0"/>
              <a:t> taha (</a:t>
            </a:r>
            <a:r>
              <a:rPr lang="en-NZ" sz="2000" b="1" dirty="0" err="1"/>
              <a:t>Hepelu</a:t>
            </a:r>
            <a:r>
              <a:rPr lang="en-NZ" sz="2000" b="1" dirty="0"/>
              <a:t> 12:1-2).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724025" y="881454"/>
            <a:ext cx="10467975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tau fie </a:t>
            </a:r>
            <a:r>
              <a:rPr lang="en-US" sz="2000" b="1" dirty="0" err="1">
                <a:latin typeface="Constantia" panose="02030602050306030303" pitchFamily="18" charset="0"/>
              </a:rPr>
              <a:t>maʻu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ʻaho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ni</a:t>
            </a:r>
            <a:r>
              <a:rPr lang="en-US" sz="2000" b="1" dirty="0">
                <a:latin typeface="Constantia" panose="02030602050306030303" pitchFamily="18" charset="0"/>
              </a:rPr>
              <a:t> ha kau </a:t>
            </a:r>
            <a:r>
              <a:rPr lang="en-US" sz="2000" b="1" dirty="0" err="1">
                <a:latin typeface="Constantia" panose="02030602050306030303" pitchFamily="18" charset="0"/>
              </a:rPr>
              <a:t>tangata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anganofo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kakato</a:t>
            </a:r>
            <a:r>
              <a:rPr lang="en-US" sz="2000" b="1" dirty="0">
                <a:latin typeface="Constantia" panose="02030602050306030303" pitchFamily="18" charset="0"/>
              </a:rPr>
              <a:t>, kau </a:t>
            </a:r>
            <a:r>
              <a:rPr lang="en-US" sz="2000" b="1" dirty="0" err="1">
                <a:latin typeface="Constantia" panose="02030602050306030303" pitchFamily="18" charset="0"/>
              </a:rPr>
              <a:t>tangata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muimui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kakato</a:t>
            </a:r>
            <a:r>
              <a:rPr lang="en-US" sz="2000" b="1" dirty="0">
                <a:latin typeface="Constantia" panose="02030602050306030303" pitchFamily="18" charset="0"/>
              </a:rPr>
              <a:t> ki he </a:t>
            </a:r>
            <a:r>
              <a:rPr lang="en-US" sz="2000" b="1" dirty="0" err="1">
                <a:latin typeface="Constantia" panose="02030602050306030303" pitchFamily="18" charset="0"/>
              </a:rPr>
              <a:t>ʻEiki</a:t>
            </a:r>
            <a:r>
              <a:rPr lang="en-US" sz="2000" b="1" dirty="0">
                <a:latin typeface="Constantia" panose="02030602050306030303" pitchFamily="18" charset="0"/>
              </a:rPr>
              <a:t>, kau </a:t>
            </a:r>
            <a:r>
              <a:rPr lang="en-US" sz="2000" b="1" dirty="0" err="1">
                <a:latin typeface="Constantia" panose="02030602050306030303" pitchFamily="18" charset="0"/>
              </a:rPr>
              <a:t>tangata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ʻikai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nau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fakalongolongo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taimi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totonu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nau</a:t>
            </a:r>
            <a:r>
              <a:rPr lang="en-US" sz="2000" b="1" dirty="0">
                <a:latin typeface="Constantia" panose="02030602050306030303" pitchFamily="18" charset="0"/>
              </a:rPr>
              <a:t> lea ai,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nau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tuʻu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maʻu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hange</a:t>
            </a:r>
            <a:r>
              <a:rPr lang="en-US" sz="2000" b="1" dirty="0">
                <a:latin typeface="Constantia" panose="02030602050306030303" pitchFamily="18" charset="0"/>
              </a:rPr>
              <a:t> ha </a:t>
            </a:r>
            <a:r>
              <a:rPr lang="en-US" sz="2000" b="1" dirty="0" err="1">
                <a:latin typeface="Constantia" panose="02030602050306030303" pitchFamily="18" charset="0"/>
              </a:rPr>
              <a:t>ukamea</a:t>
            </a:r>
            <a:r>
              <a:rPr lang="en-US" sz="2000" b="1" dirty="0">
                <a:latin typeface="Constantia" panose="02030602050306030303" pitchFamily="18" charset="0"/>
              </a:rPr>
              <a:t> ki he </a:t>
            </a:r>
            <a:r>
              <a:rPr lang="en-US" sz="2000" b="1" dirty="0" err="1">
                <a:latin typeface="Constantia" panose="02030602050306030303" pitchFamily="18" charset="0"/>
              </a:rPr>
              <a:t>tefitoʻi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moʻoni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ʻikai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nau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feinga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fakangalingali</a:t>
            </a:r>
            <a:r>
              <a:rPr lang="en-US" sz="2000" b="1" dirty="0">
                <a:latin typeface="Constantia" panose="02030602050306030303" pitchFamily="18" charset="0"/>
              </a:rPr>
              <a:t>, ka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nau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ʻaʻeva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loto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fakatokilalo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ʻOtua</a:t>
            </a:r>
            <a:r>
              <a:rPr lang="en-US" sz="2000" b="1" dirty="0">
                <a:latin typeface="Constantia" panose="02030602050306030303" pitchFamily="18" charset="0"/>
              </a:rPr>
              <a:t>, kau </a:t>
            </a:r>
            <a:r>
              <a:rPr lang="en-US" sz="2000" b="1" dirty="0" err="1">
                <a:latin typeface="Constantia" panose="02030602050306030303" pitchFamily="18" charset="0"/>
              </a:rPr>
              <a:t>tangata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kataki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angaʻofa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faʻa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tokoni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anga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fakaʻapaʻapa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mahino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kiate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kinautolu</a:t>
            </a:r>
            <a:r>
              <a:rPr lang="en-US" sz="2000" b="1" dirty="0">
                <a:latin typeface="Constantia" panose="02030602050306030303" pitchFamily="18" charset="0"/>
              </a:rPr>
              <a:t> ko e </a:t>
            </a:r>
            <a:r>
              <a:rPr lang="en-US" sz="2000" b="1" dirty="0" err="1">
                <a:latin typeface="Constantia" panose="02030602050306030303" pitchFamily="18" charset="0"/>
              </a:rPr>
              <a:t>saienisi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lotu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ngaue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ʻaki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tui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fakahaaʻi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ngaue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te</a:t>
            </a:r>
            <a:r>
              <a:rPr lang="en-US" sz="2000" b="1" dirty="0">
                <a:latin typeface="Constantia" panose="02030602050306030303" pitchFamily="18" charset="0"/>
              </a:rPr>
              <a:t> ne </a:t>
            </a:r>
            <a:r>
              <a:rPr lang="en-US" sz="2000" b="1" dirty="0" err="1">
                <a:latin typeface="Constantia" panose="02030602050306030303" pitchFamily="18" charset="0"/>
              </a:rPr>
              <a:t>fakaha</a:t>
            </a:r>
            <a:r>
              <a:rPr lang="en-US" sz="2000" b="1" dirty="0">
                <a:latin typeface="Constantia" panose="02030602050306030303" pitchFamily="18" charset="0"/>
              </a:rPr>
              <a:t> ki </a:t>
            </a:r>
            <a:r>
              <a:rPr lang="en-US" sz="2000" b="1" dirty="0" err="1">
                <a:latin typeface="Constantia" panose="02030602050306030303" pitchFamily="18" charset="0"/>
              </a:rPr>
              <a:t>hono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fakalangilangiʻi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e Ko e </a:t>
            </a:r>
            <a:r>
              <a:rPr lang="en-US" sz="2000" b="1" dirty="0" err="1">
                <a:latin typeface="Constantia" panose="02030602050306030303" pitchFamily="18" charset="0"/>
              </a:rPr>
              <a:t>ʻOtua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lelei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Hono </a:t>
            </a:r>
            <a:r>
              <a:rPr lang="en-US" sz="2000" b="1" dirty="0" err="1">
                <a:latin typeface="Constantia" panose="02030602050306030303" pitchFamily="18" charset="0"/>
              </a:rPr>
              <a:t>kakai</a:t>
            </a:r>
            <a:r>
              <a:rPr lang="en-US" sz="2000" b="1" dirty="0">
                <a:latin typeface="Constantia" panose="02030602050306030303" pitchFamily="18" charset="0"/>
              </a:rPr>
              <a:t>....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fie </a:t>
            </a:r>
            <a:r>
              <a:rPr lang="en-US" sz="2000" b="1" dirty="0" err="1">
                <a:latin typeface="Constantia" panose="02030602050306030303" pitchFamily="18" charset="0"/>
              </a:rPr>
              <a:t>maʻu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ului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kakato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kamataʻanga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muimui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Sisuu</a:t>
            </a:r>
            <a:r>
              <a:rPr lang="en-US" sz="2000" b="1" dirty="0">
                <a:latin typeface="Constantia" panose="02030602050306030303" pitchFamily="18" charset="0"/>
              </a:rPr>
              <a:t>, pea </a:t>
            </a:r>
            <a:r>
              <a:rPr lang="en-US" sz="2000" b="1" dirty="0" err="1">
                <a:latin typeface="Constantia" panose="02030602050306030303" pitchFamily="18" charset="0"/>
              </a:rPr>
              <a:t>toutou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fakahoko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ului</a:t>
            </a:r>
            <a:r>
              <a:rPr lang="en-US" sz="2000" b="1" dirty="0">
                <a:latin typeface="Constantia" panose="02030602050306030303" pitchFamily="18" charset="0"/>
              </a:rPr>
              <a:t> ko </a:t>
            </a:r>
            <a:r>
              <a:rPr lang="en-US" sz="2000" b="1" dirty="0" err="1">
                <a:latin typeface="Constantia" panose="02030602050306030303" pitchFamily="18" charset="0"/>
              </a:rPr>
              <a:t>ʻeni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ʻaho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kotoa</a:t>
            </a:r>
            <a:r>
              <a:rPr lang="en-US" sz="2000" b="1" dirty="0">
                <a:latin typeface="Constantia" panose="02030602050306030303" pitchFamily="18" charset="0"/>
              </a:rPr>
              <a:t> pe.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Constantia" panose="02030602050306030303" pitchFamily="18" charset="0"/>
              </a:rPr>
              <a:t>Ko e tui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Kelepi</a:t>
            </a:r>
            <a:r>
              <a:rPr lang="en-US" sz="2000" b="1" dirty="0">
                <a:latin typeface="Constantia" panose="02030602050306030303" pitchFamily="18" charset="0"/>
              </a:rPr>
              <a:t> ki he </a:t>
            </a:r>
            <a:r>
              <a:rPr lang="en-US" sz="2000" b="1" dirty="0" err="1">
                <a:latin typeface="Constantia" panose="02030602050306030303" pitchFamily="18" charset="0"/>
              </a:rPr>
              <a:t>ʻOtua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naʻa</a:t>
            </a:r>
            <a:r>
              <a:rPr lang="en-US" sz="2000" b="1" dirty="0">
                <a:latin typeface="Constantia" panose="02030602050306030303" pitchFamily="18" charset="0"/>
              </a:rPr>
              <a:t> ne </a:t>
            </a:r>
            <a:r>
              <a:rPr lang="en-US" sz="2000" b="1" dirty="0" err="1">
                <a:latin typeface="Constantia" panose="02030602050306030303" pitchFamily="18" charset="0"/>
              </a:rPr>
              <a:t>ʻoange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kiate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ia</a:t>
            </a:r>
            <a:r>
              <a:rPr lang="en-US" sz="2000" b="1" dirty="0">
                <a:latin typeface="Constantia" panose="02030602050306030303" pitchFamily="18" charset="0"/>
              </a:rPr>
              <a:t> ha </a:t>
            </a:r>
            <a:r>
              <a:rPr lang="en-US" sz="2000" b="1" dirty="0" err="1">
                <a:latin typeface="Constantia" panose="02030602050306030303" pitchFamily="18" charset="0"/>
              </a:rPr>
              <a:t>loto-toʻa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naʻa</a:t>
            </a:r>
            <a:r>
              <a:rPr lang="en-US" sz="2000" b="1" dirty="0">
                <a:latin typeface="Constantia" panose="02030602050306030303" pitchFamily="18" charset="0"/>
              </a:rPr>
              <a:t> ne </a:t>
            </a:r>
            <a:r>
              <a:rPr lang="en-US" sz="2000" b="1" dirty="0" err="1">
                <a:latin typeface="Constantia" panose="02030602050306030303" pitchFamily="18" charset="0"/>
              </a:rPr>
              <a:t>taʻofi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mei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manavahe</a:t>
            </a:r>
            <a:r>
              <a:rPr lang="en-US" sz="2000" b="1" dirty="0">
                <a:latin typeface="Constantia" panose="02030602050306030303" pitchFamily="18" charset="0"/>
              </a:rPr>
              <a:t> ki he </a:t>
            </a:r>
            <a:r>
              <a:rPr lang="en-US" sz="2000" b="1" dirty="0" err="1">
                <a:latin typeface="Constantia" panose="02030602050306030303" pitchFamily="18" charset="0"/>
              </a:rPr>
              <a:t>tangata</a:t>
            </a:r>
            <a:r>
              <a:rPr lang="en-US" sz="2000" b="1" dirty="0">
                <a:latin typeface="Constantia" panose="02030602050306030303" pitchFamily="18" charset="0"/>
              </a:rPr>
              <a:t>, pea </a:t>
            </a:r>
            <a:r>
              <a:rPr lang="en-US" sz="2000" b="1" dirty="0" err="1">
                <a:latin typeface="Constantia" panose="02030602050306030303" pitchFamily="18" charset="0"/>
              </a:rPr>
              <a:t>ʻai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ne lava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tuʻu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loto-toʻa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taʻeueʻia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hono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taukapoʻi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totonu</a:t>
            </a:r>
            <a:r>
              <a:rPr lang="en-US" sz="2000" b="1" dirty="0"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latin typeface="Constantia" panose="02030602050306030303" pitchFamily="18" charset="0"/>
              </a:rPr>
              <a:t>ʻE</a:t>
            </a:r>
            <a:r>
              <a:rPr lang="en-US" sz="2000" b="1" dirty="0">
                <a:latin typeface="Constantia" panose="02030602050306030303" pitchFamily="18" charset="0"/>
              </a:rPr>
              <a:t> lava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maʻu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ʻe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sotia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moʻoni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kotoa</a:t>
            </a:r>
            <a:r>
              <a:rPr lang="en-US" sz="2000" b="1" dirty="0">
                <a:latin typeface="Constantia" panose="02030602050306030303" pitchFamily="18" charset="0"/>
              </a:rPr>
              <a:t> pe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kolosi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malohi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loto-toʻa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ikunaʻi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faingataʻa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ngali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ʻikai</a:t>
            </a:r>
            <a:r>
              <a:rPr lang="en-US" sz="2000" b="1" dirty="0">
                <a:latin typeface="Constantia" panose="02030602050306030303" pitchFamily="18" charset="0"/>
              </a:rPr>
              <a:t> lava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ikunaʻi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fakafou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falala</a:t>
            </a:r>
            <a:r>
              <a:rPr lang="en-US" sz="2000" b="1" dirty="0">
                <a:latin typeface="Constantia" panose="02030602050306030303" pitchFamily="18" charset="0"/>
              </a:rPr>
              <a:t> ki he </a:t>
            </a:r>
            <a:r>
              <a:rPr lang="en-US" sz="2000" b="1" dirty="0" err="1">
                <a:latin typeface="Constantia" panose="02030602050306030303" pitchFamily="18" charset="0"/>
              </a:rPr>
              <a:t>malohi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tatau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Seniale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maʻongoʻonga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kau tau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langi</a:t>
            </a:r>
            <a:r>
              <a:rPr lang="en-US" sz="2000" b="1" dirty="0">
                <a:latin typeface="Constantia" panose="02030602050306030303" pitchFamily="18" charset="0"/>
              </a:rPr>
              <a:t>.</a:t>
            </a:r>
            <a:endParaRPr lang="en" sz="20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6362711" y="6519446"/>
            <a:ext cx="5829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</a:t>
            </a:r>
            <a:r>
              <a:rPr lang="en-NZ" sz="1600" b="1" dirty="0"/>
              <a:t>(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Foha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ʻOfefine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ʻOtuá</a:t>
            </a:r>
            <a:r>
              <a:rPr lang="en-NZ" sz="1600" b="1" dirty="0"/>
              <a:t> , Siulai 19)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8" y="175893"/>
            <a:ext cx="4014047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Manatuʻi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homou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kau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fakahinohino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ʻakinautolu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leaʻaki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folofola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kimoutolu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faʻifaʻitaki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heʻenau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tui,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fakatokanga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ngataʻanga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ʻenau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ʻulungāanga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Hepel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ū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13:7)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6007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436EBB"/>
                </a:solidFill>
              </a:rPr>
              <a:t>Ko e tui ‘a </a:t>
            </a:r>
            <a:r>
              <a:rPr lang="en-NZ" sz="2000" b="1" dirty="0" err="1">
                <a:solidFill>
                  <a:srgbClr val="436EBB"/>
                </a:solidFill>
              </a:rPr>
              <a:t>Kēlepi</a:t>
            </a:r>
            <a:r>
              <a:rPr lang="en" sz="2000" b="1" dirty="0">
                <a:solidFill>
                  <a:srgbClr val="436E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b="1" dirty="0" err="1"/>
              <a:t>malava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malavá</a:t>
            </a:r>
            <a:r>
              <a:rPr lang="en-NZ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tuí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ngāué</a:t>
            </a:r>
            <a:r>
              <a:rPr lang="en-NZ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paasi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māmá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NZ" sz="2000" b="1" dirty="0">
                <a:solidFill>
                  <a:srgbClr val="349479"/>
                </a:solidFill>
              </a:rPr>
              <a:t>Ko e tui </a:t>
            </a:r>
            <a:r>
              <a:rPr lang="en-NZ" sz="2000" b="1" dirty="0" err="1">
                <a:solidFill>
                  <a:srgbClr val="349479"/>
                </a:solidFill>
              </a:rPr>
              <a:t>ʻa</a:t>
            </a:r>
            <a:r>
              <a:rPr lang="en-NZ" sz="2000" b="1" dirty="0">
                <a:solidFill>
                  <a:srgbClr val="349479"/>
                </a:solidFill>
              </a:rPr>
              <a:t> Siosiua.</a:t>
            </a:r>
          </a:p>
          <a:p>
            <a:pPr>
              <a:spcBef>
                <a:spcPts val="1800"/>
              </a:spcBef>
            </a:pPr>
            <a:r>
              <a:rPr lang="it-IT" sz="2000" b="1" dirty="0">
                <a:solidFill>
                  <a:srgbClr val="CC5149"/>
                </a:solidFill>
              </a:rPr>
              <a:t>Founga ke maʻu ai ʻa e tuí.</a:t>
            </a:r>
            <a:endParaRPr lang="en" sz="2000" b="1" dirty="0">
              <a:solidFill>
                <a:srgbClr val="CC514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78378" y="15789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ti</a:t>
            </a:r>
            <a:r>
              <a:rPr lang="en-NZ" sz="2000" b="1" dirty="0"/>
              <a:t>, </a:t>
            </a:r>
            <a:r>
              <a:rPr lang="en-NZ" sz="2000" b="1" dirty="0" err="1"/>
              <a:t>Katieli</a:t>
            </a:r>
            <a:r>
              <a:rPr lang="en-NZ" sz="2000" b="1" dirty="0"/>
              <a:t>, Kati, </a:t>
            </a:r>
            <a:r>
              <a:rPr lang="en-NZ" sz="2000" b="1" dirty="0" err="1"/>
              <a:t>Amieli</a:t>
            </a:r>
            <a:r>
              <a:rPr lang="en-NZ" sz="2000" b="1" dirty="0"/>
              <a:t>, </a:t>
            </a:r>
            <a:r>
              <a:rPr lang="en-NZ" sz="2000" b="1" dirty="0" err="1"/>
              <a:t>Setuli</a:t>
            </a:r>
            <a:r>
              <a:rPr lang="en-NZ" sz="2000" b="1" dirty="0"/>
              <a:t>, </a:t>
            </a:r>
            <a:r>
              <a:rPr lang="en-NZ" sz="2000" b="1" dirty="0" err="1"/>
              <a:t>Napi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KeueOku</a:t>
            </a:r>
            <a:r>
              <a:rPr lang="en-NZ" sz="2000" b="1" dirty="0"/>
              <a:t> mou </a:t>
            </a:r>
            <a:r>
              <a:rPr lang="en-NZ" sz="2000" b="1" dirty="0" err="1"/>
              <a:t>iloi</a:t>
            </a:r>
            <a:r>
              <a:rPr lang="en-NZ" sz="2000" b="1" dirty="0"/>
              <a:t> a e toko </a:t>
            </a:r>
            <a:r>
              <a:rPr lang="en-NZ" sz="2000" b="1" dirty="0" err="1"/>
              <a:t>hongofulu</a:t>
            </a:r>
            <a:r>
              <a:rPr lang="en-NZ" sz="2000" b="1" dirty="0"/>
              <a:t> ko </a:t>
            </a:r>
            <a:r>
              <a:rPr lang="en-NZ" sz="2000" b="1" dirty="0" err="1"/>
              <a:t>eni</a:t>
            </a:r>
            <a:r>
              <a:rPr lang="en-NZ" sz="2000" b="1" dirty="0"/>
              <a:t>: </a:t>
            </a:r>
            <a:r>
              <a:rPr lang="en-NZ" sz="2000" b="1" dirty="0" err="1"/>
              <a:t>Samua</a:t>
            </a:r>
            <a:r>
              <a:rPr lang="en-NZ" sz="2000" b="1" dirty="0"/>
              <a:t>, </a:t>
            </a:r>
            <a:r>
              <a:rPr lang="en-NZ" sz="2000" b="1" dirty="0" err="1"/>
              <a:t>Safati</a:t>
            </a:r>
            <a:r>
              <a:rPr lang="en-NZ" sz="2000" b="1" dirty="0"/>
              <a:t>, </a:t>
            </a:r>
            <a:r>
              <a:rPr lang="en-NZ" sz="2000" b="1" dirty="0" err="1"/>
              <a:t>Ikali</a:t>
            </a:r>
            <a:r>
              <a:rPr lang="en-NZ" sz="2000" b="1" dirty="0"/>
              <a:t>, Pali?</a:t>
            </a:r>
            <a:endParaRPr lang="en" sz="2000" b="1" dirty="0"/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445579"/>
            <a:ext cx="6477000" cy="3238501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54781" y="2466576"/>
            <a:ext cx="7630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ʻ E lava </a:t>
            </a:r>
            <a:r>
              <a:rPr lang="en-NZ" sz="2000" b="1" dirty="0" err="1"/>
              <a:t>fēfē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faʻifaʻitaki</a:t>
            </a:r>
            <a:r>
              <a:rPr lang="en-NZ" sz="2000" b="1" dirty="0"/>
              <a:t> ki </a:t>
            </a:r>
            <a:r>
              <a:rPr lang="en-NZ" sz="2000" b="1" dirty="0" err="1"/>
              <a:t>heʻenau</a:t>
            </a:r>
            <a:r>
              <a:rPr lang="en-NZ" sz="2000" b="1" dirty="0"/>
              <a:t> </a:t>
            </a:r>
            <a:r>
              <a:rPr lang="en-NZ" sz="2000" b="1" dirty="0" err="1"/>
              <a:t>tuí</a:t>
            </a:r>
            <a:r>
              <a:rPr lang="en-NZ" sz="2000" b="1" dirty="0"/>
              <a:t> pea </a:t>
            </a:r>
            <a:r>
              <a:rPr lang="en-NZ" sz="2000" b="1" dirty="0" err="1"/>
              <a:t>hoko</a:t>
            </a:r>
            <a:r>
              <a:rPr lang="en-NZ" sz="2000" b="1" dirty="0"/>
              <a:t> ʻ o </a:t>
            </a:r>
            <a:r>
              <a:rPr lang="en-NZ" sz="2000" b="1" dirty="0" err="1"/>
              <a:t>falala</a:t>
            </a:r>
            <a:r>
              <a:rPr lang="en-NZ" sz="2000" b="1" dirty="0"/>
              <a:t> </a:t>
            </a:r>
            <a:r>
              <a:rPr lang="en-NZ" sz="2000" b="1" dirty="0" err="1"/>
              <a:t>kakato</a:t>
            </a:r>
            <a:r>
              <a:rPr lang="en-NZ" sz="2000" b="1" dirty="0"/>
              <a:t> ʻ e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ʻ e he ʻ </a:t>
            </a:r>
            <a:r>
              <a:rPr lang="en-NZ" sz="2000" b="1" dirty="0" err="1"/>
              <a:t>Otuá</a:t>
            </a:r>
            <a:r>
              <a:rPr lang="en-NZ" sz="2000" b="1" dirty="0"/>
              <a:t> ʻ a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taʻemalava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faí</a:t>
            </a:r>
            <a:r>
              <a:rPr lang="en-NZ" sz="2000" b="1" dirty="0"/>
              <a:t>, ʻ o </a:t>
            </a:r>
            <a:r>
              <a:rPr lang="en-NZ" sz="2000" b="1" dirty="0" err="1"/>
              <a:t>hangē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faí</a:t>
            </a:r>
            <a:r>
              <a:rPr lang="en-NZ" sz="20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78378" y="1529520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 mahalo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ʻosi</a:t>
            </a:r>
            <a:r>
              <a:rPr lang="en-NZ" sz="2000" b="1" dirty="0"/>
              <a:t> </a:t>
            </a:r>
            <a:r>
              <a:rPr lang="en-NZ" sz="2000" b="1" dirty="0" err="1"/>
              <a:t>fanongo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: </a:t>
            </a:r>
            <a:r>
              <a:rPr lang="en-NZ" sz="2000" b="1" dirty="0" err="1"/>
              <a:t>Sosiua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Kelepi</a:t>
            </a:r>
            <a:r>
              <a:rPr lang="en-NZ" sz="2000" b="1" dirty="0"/>
              <a:t>.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tuʻu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, tui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talaʻofa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, pea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mamata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fakahoko</a:t>
            </a:r>
            <a:r>
              <a:rPr lang="en-NZ" sz="2000" b="1" dirty="0"/>
              <a:t> (</a:t>
            </a:r>
            <a:r>
              <a:rPr lang="en-NZ" sz="2000" b="1" dirty="0" err="1"/>
              <a:t>Nomipa</a:t>
            </a:r>
            <a:r>
              <a:rPr lang="en-NZ" sz="2000" b="1" dirty="0"/>
              <a:t> 14:38).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630814"/>
            <a:ext cx="7639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kau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"</a:t>
            </a:r>
            <a:r>
              <a:rPr lang="en-NZ" sz="2000" b="1" dirty="0" err="1"/>
              <a:t>ongoongoa</a:t>
            </a:r>
            <a:r>
              <a:rPr lang="en-NZ" sz="2000" b="1" dirty="0"/>
              <a:t>"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taʻefalala</a:t>
            </a:r>
            <a:r>
              <a:rPr lang="en-NZ" sz="2000" b="1" dirty="0"/>
              <a:t> ki he </a:t>
            </a:r>
            <a:r>
              <a:rPr lang="en-NZ" sz="2000" b="1" dirty="0" err="1"/>
              <a:t>malohi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, pea </a:t>
            </a:r>
            <a:r>
              <a:rPr lang="en-NZ" sz="2000" b="1" dirty="0" err="1"/>
              <a:t>ʻomi</a:t>
            </a:r>
            <a:r>
              <a:rPr lang="en-NZ" sz="2000" b="1" dirty="0"/>
              <a:t> ai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pekia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ha </a:t>
            </a:r>
            <a:r>
              <a:rPr lang="en-NZ" sz="2000" b="1" dirty="0" err="1"/>
              <a:t>toʻu</a:t>
            </a:r>
            <a:r>
              <a:rPr lang="en-NZ" sz="2000" b="1" dirty="0"/>
              <a:t>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kakato</a:t>
            </a:r>
            <a:r>
              <a:rPr lang="en-NZ" sz="2000" b="1" dirty="0"/>
              <a:t>.                     (</a:t>
            </a:r>
            <a:r>
              <a:rPr lang="en-NZ" sz="2000" b="1" dirty="0" err="1"/>
              <a:t>Nomipa</a:t>
            </a:r>
            <a:r>
              <a:rPr lang="en-NZ" sz="2000" b="1" dirty="0"/>
              <a:t> 14:36-37).</a:t>
            </a: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5400" b="1" dirty="0">
                <a:ln/>
                <a:solidFill>
                  <a:srgbClr val="916941"/>
                </a:solidFill>
              </a:rPr>
              <a:t>KO E TUI ʻA KELEPI</a:t>
            </a: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KE MALAVA </a:t>
            </a:r>
            <a:r>
              <a:rPr lang="en-NZ" sz="3600" b="1" spc="6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ʻA</a:t>
            </a:r>
            <a:r>
              <a:rPr lang="en-NZ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 E </a:t>
            </a:r>
            <a:r>
              <a:rPr lang="en-NZ" sz="3600" b="1" spc="6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MEʻA</a:t>
            </a:r>
            <a:r>
              <a:rPr lang="en-NZ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 </a:t>
            </a:r>
            <a:r>
              <a:rPr lang="en-NZ" sz="3600" b="1" spc="6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ʻOKU</a:t>
            </a:r>
            <a:r>
              <a:rPr lang="en-NZ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 </a:t>
            </a:r>
            <a:r>
              <a:rPr lang="en-NZ" sz="3600" b="1" spc="6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ʻIKAI</a:t>
            </a:r>
            <a:r>
              <a:rPr lang="en-NZ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 MALAVA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Ka ko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kāinga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ʻalu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hake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ngaohi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vai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ʻosi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: ka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naʻaku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tuli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tāupau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kia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(Siosiua 14:8)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8" y="1302633"/>
            <a:ext cx="541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ʻuhinga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hingoa</a:t>
            </a:r>
            <a:r>
              <a:rPr lang="en-NZ" b="1" dirty="0"/>
              <a:t> "</a:t>
            </a:r>
            <a:r>
              <a:rPr lang="en-NZ" b="1" dirty="0" err="1"/>
              <a:t>Kelepi</a:t>
            </a:r>
            <a:r>
              <a:rPr lang="en-NZ" b="1" dirty="0"/>
              <a:t>" ko e "</a:t>
            </a:r>
            <a:r>
              <a:rPr lang="en-NZ" b="1" dirty="0" err="1"/>
              <a:t>kulii</a:t>
            </a:r>
            <a:r>
              <a:rPr lang="en-NZ" b="1" dirty="0"/>
              <a:t>." Hange 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fakahaaʻi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moʻui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hingoa</a:t>
            </a:r>
            <a:r>
              <a:rPr lang="en-NZ" b="1" dirty="0"/>
              <a:t> ko </a:t>
            </a:r>
            <a:r>
              <a:rPr lang="en-NZ" b="1" dirty="0" err="1"/>
              <a:t>ia</a:t>
            </a:r>
            <a:r>
              <a:rPr lang="en-NZ" b="1" dirty="0"/>
              <a:t> ko ha </a:t>
            </a:r>
            <a:r>
              <a:rPr lang="en-NZ" b="1" dirty="0" err="1"/>
              <a:t>foʻi</a:t>
            </a:r>
            <a:r>
              <a:rPr lang="en-NZ" b="1" dirty="0"/>
              <a:t> lea </a:t>
            </a:r>
            <a:r>
              <a:rPr lang="en-NZ" b="1" dirty="0" err="1"/>
              <a:t>tukuhifo</a:t>
            </a:r>
            <a:r>
              <a:rPr lang="en-NZ" b="1" dirty="0"/>
              <a:t> ka </a:t>
            </a:r>
            <a:r>
              <a:rPr lang="en-NZ" b="1" dirty="0" err="1"/>
              <a:t>koeʻuhi</a:t>
            </a:r>
            <a:r>
              <a:rPr lang="en-NZ" b="1" dirty="0"/>
              <a:t> ko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mateakiʻi</a:t>
            </a:r>
            <a:r>
              <a:rPr lang="en-NZ" b="1" dirty="0"/>
              <a:t> </a:t>
            </a:r>
            <a:r>
              <a:rPr lang="en-NZ" b="1" dirty="0" err="1"/>
              <a:t>taʻeueʻia</a:t>
            </a:r>
            <a:r>
              <a:rPr lang="en-NZ" b="1" dirty="0"/>
              <a:t>.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faivelenga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feituʻu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taʻefaitotonu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niʻihi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.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mateaki</a:t>
            </a:r>
            <a:r>
              <a:rPr lang="en-NZ" b="1" dirty="0"/>
              <a:t> ai </a:t>
            </a:r>
            <a:r>
              <a:rPr lang="en-NZ" b="1" dirty="0" err="1"/>
              <a:t>pē</a:t>
            </a:r>
            <a:r>
              <a:rPr lang="en-NZ" b="1" dirty="0"/>
              <a:t> ki he ʻ </a:t>
            </a:r>
            <a:r>
              <a:rPr lang="en-NZ" b="1" dirty="0" err="1"/>
              <a:t>Otuá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feituʻu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holomui</a:t>
            </a:r>
            <a:r>
              <a:rPr lang="en-NZ" b="1" dirty="0"/>
              <a:t> ai ʻ a e </a:t>
            </a:r>
            <a:r>
              <a:rPr lang="en-NZ" b="1" dirty="0" err="1"/>
              <a:t>niʻihi</a:t>
            </a:r>
            <a:r>
              <a:rPr lang="en-NZ" b="1" dirty="0"/>
              <a:t> </a:t>
            </a:r>
            <a:r>
              <a:rPr lang="en-NZ" b="1" dirty="0" err="1"/>
              <a:t>kehé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66291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3" y="5470953"/>
            <a:ext cx="54135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‘Oku </a:t>
            </a:r>
            <a:r>
              <a:rPr lang="en-NZ" b="1" dirty="0" err="1"/>
              <a:t>fakalototo‘a‘i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‘e </a:t>
            </a:r>
            <a:r>
              <a:rPr lang="en-NZ" b="1" dirty="0" err="1"/>
              <a:t>he‘ene</a:t>
            </a:r>
            <a:r>
              <a:rPr lang="en-NZ" b="1" dirty="0"/>
              <a:t> </a:t>
            </a:r>
            <a:r>
              <a:rPr lang="en-NZ" b="1" dirty="0" err="1"/>
              <a:t>fa‘ifa‘itaki‘angá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tauhi</a:t>
            </a:r>
            <a:r>
              <a:rPr lang="en-NZ" b="1" dirty="0"/>
              <a:t> </a:t>
            </a:r>
            <a:r>
              <a:rPr lang="en-NZ" b="1" dirty="0" err="1"/>
              <a:t>ma‘u</a:t>
            </a:r>
            <a:r>
              <a:rPr lang="en-NZ" b="1" dirty="0"/>
              <a:t> ‘</a:t>
            </a:r>
            <a:r>
              <a:rPr lang="en-NZ" b="1" dirty="0" err="1"/>
              <a:t>etau</a:t>
            </a:r>
            <a:r>
              <a:rPr lang="en-NZ" b="1" dirty="0"/>
              <a:t> tui </a:t>
            </a:r>
            <a:r>
              <a:rPr lang="en-NZ" b="1" dirty="0" err="1"/>
              <a:t>mālohi</a:t>
            </a:r>
            <a:r>
              <a:rPr lang="en-NZ" b="1" dirty="0"/>
              <a:t> ki he ‘</a:t>
            </a:r>
            <a:r>
              <a:rPr lang="en-NZ" b="1" dirty="0" err="1"/>
              <a:t>Otuá</a:t>
            </a:r>
            <a:r>
              <a:rPr lang="en-NZ" b="1" dirty="0"/>
              <a:t>, ‘a </a:t>
            </a:r>
            <a:r>
              <a:rPr lang="en-NZ" b="1" dirty="0" err="1"/>
              <a:t>ia</a:t>
            </a:r>
            <a:r>
              <a:rPr lang="en-NZ" b="1" dirty="0"/>
              <a:t> ‘</a:t>
            </a:r>
            <a:r>
              <a:rPr lang="en-NZ" b="1" dirty="0" err="1"/>
              <a:t>okú</a:t>
            </a:r>
            <a:r>
              <a:rPr lang="en-NZ" b="1" dirty="0"/>
              <a:t> ne lava ‘o ‘ai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malava</a:t>
            </a:r>
            <a:r>
              <a:rPr lang="en-NZ" b="1" dirty="0"/>
              <a:t> ‘a e </a:t>
            </a:r>
            <a:r>
              <a:rPr lang="en-NZ" b="1" dirty="0" err="1"/>
              <a:t>me‘a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ta‘emalava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kitautolú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7" y="4270624"/>
            <a:ext cx="5413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Fakataha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Siosiua (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ki’i</a:t>
            </a:r>
            <a:r>
              <a:rPr lang="en-NZ" b="1" dirty="0"/>
              <a:t> </a:t>
            </a:r>
            <a:r>
              <a:rPr lang="en-NZ" b="1" dirty="0" err="1"/>
              <a:t>si’i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‘</a:t>
            </a:r>
            <a:r>
              <a:rPr lang="en-NZ" b="1" dirty="0" err="1"/>
              <a:t>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), </a:t>
            </a:r>
            <a:r>
              <a:rPr lang="en-NZ" b="1" dirty="0" err="1"/>
              <a:t>na’a</a:t>
            </a:r>
            <a:r>
              <a:rPr lang="en-NZ" b="1" dirty="0"/>
              <a:t> ne </a:t>
            </a:r>
            <a:r>
              <a:rPr lang="en-NZ" b="1" dirty="0" err="1"/>
              <a:t>tu’u</a:t>
            </a:r>
            <a:r>
              <a:rPr lang="en-NZ" b="1" dirty="0"/>
              <a:t> </a:t>
            </a:r>
            <a:r>
              <a:rPr lang="en-NZ" b="1" dirty="0" err="1"/>
              <a:t>ma’u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he’ene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, </a:t>
            </a:r>
            <a:r>
              <a:rPr lang="en-NZ" b="1" dirty="0" err="1"/>
              <a:t>na’a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ai ‘a e </a:t>
            </a:r>
            <a:r>
              <a:rPr lang="en-NZ" b="1" dirty="0" err="1"/>
              <a:t>fu’u</a:t>
            </a:r>
            <a:r>
              <a:rPr lang="en-NZ" b="1" dirty="0"/>
              <a:t>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tolomaka’i</a:t>
            </a:r>
            <a:r>
              <a:rPr lang="en-NZ" b="1" dirty="0"/>
              <a:t> </a:t>
            </a:r>
            <a:r>
              <a:rPr lang="en-NZ" b="1" dirty="0" err="1"/>
              <a:t>kinaua</a:t>
            </a:r>
            <a:r>
              <a:rPr lang="en-NZ" b="1" dirty="0"/>
              <a:t> (</a:t>
            </a:r>
            <a:r>
              <a:rPr lang="en-NZ" b="1" dirty="0" err="1"/>
              <a:t>Nomipa</a:t>
            </a:r>
            <a:r>
              <a:rPr lang="en-NZ" b="1" dirty="0"/>
              <a:t> 14:10).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6" y="3266075"/>
            <a:ext cx="5413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Naʻe </a:t>
            </a:r>
            <a:r>
              <a:rPr lang="en-NZ" b="1" dirty="0" err="1"/>
              <a:t>mamata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Kelepi</a:t>
            </a:r>
            <a:r>
              <a:rPr lang="en-NZ" b="1" dirty="0"/>
              <a:t> ki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ikunaʻi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kolo</a:t>
            </a:r>
            <a:r>
              <a:rPr lang="en-NZ" b="1" dirty="0"/>
              <a:t> pea "kai </a:t>
            </a:r>
            <a:r>
              <a:rPr lang="en-NZ" b="1" dirty="0" err="1"/>
              <a:t>ʻe</a:t>
            </a:r>
            <a:r>
              <a:rPr lang="en-NZ" b="1" dirty="0"/>
              <a:t> he kau </a:t>
            </a:r>
            <a:r>
              <a:rPr lang="en-NZ" b="1" dirty="0" err="1"/>
              <a:t>saieniti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kolo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ko e maa" (</a:t>
            </a:r>
            <a:r>
              <a:rPr lang="en-NZ" b="1" dirty="0" err="1"/>
              <a:t>Nomipa</a:t>
            </a:r>
            <a:r>
              <a:rPr lang="en-NZ" b="1" dirty="0"/>
              <a:t> 13:28-33; 14:6-9).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14528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TUI 'I HE NGAUE </a:t>
            </a:r>
            <a:endParaRPr lang="en" sz="4800" b="1" spc="60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A2A6F8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461327"/>
            <a:ext cx="12191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Pea ko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eni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foaki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moʻunga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folofola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ki ai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SIHOVA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; he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fanongo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kau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ʻAnaki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pea ko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ʻenau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kolo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fuʻu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ʻāʻi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kapau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SIHOVA, pea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toki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mafai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kapusi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ʻakinautolu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hangē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folofola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SIHOVA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(Siosiua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283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Fakatatau</a:t>
            </a:r>
            <a:r>
              <a:rPr lang="en-NZ" b="1" dirty="0"/>
              <a:t> kia </a:t>
            </a:r>
            <a:r>
              <a:rPr lang="en-NZ" b="1" dirty="0" err="1"/>
              <a:t>Kelepi</a:t>
            </a:r>
            <a:r>
              <a:rPr lang="en-NZ" b="1" dirty="0"/>
              <a:t> </a:t>
            </a:r>
            <a:r>
              <a:rPr lang="en-NZ" b="1" dirty="0" err="1"/>
              <a:t>tonu</a:t>
            </a:r>
            <a:r>
              <a:rPr lang="en-NZ" b="1" dirty="0"/>
              <a:t>,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kole</a:t>
            </a:r>
            <a:r>
              <a:rPr lang="en-NZ" b="1" dirty="0"/>
              <a:t> ai ‘e Mosese ha </a:t>
            </a:r>
            <a:r>
              <a:rPr lang="en-NZ" b="1" dirty="0" err="1"/>
              <a:t>fakamatala</a:t>
            </a:r>
            <a:r>
              <a:rPr lang="en-NZ" b="1" dirty="0"/>
              <a:t>, “</a:t>
            </a:r>
            <a:r>
              <a:rPr lang="en-NZ" b="1" dirty="0" err="1"/>
              <a:t>Na’a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‘</a:t>
            </a:r>
            <a:r>
              <a:rPr lang="en-NZ" b="1" dirty="0" err="1"/>
              <a:t>omi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ha </a:t>
            </a:r>
            <a:r>
              <a:rPr lang="en-NZ" b="1" dirty="0" err="1"/>
              <a:t>fakamatala</a:t>
            </a:r>
            <a:r>
              <a:rPr lang="en-NZ" b="1" dirty="0"/>
              <a:t> ‘o </a:t>
            </a:r>
            <a:r>
              <a:rPr lang="en-NZ" b="1" dirty="0" err="1"/>
              <a:t>fakatatau</a:t>
            </a:r>
            <a:r>
              <a:rPr lang="en-NZ" b="1" dirty="0"/>
              <a:t> ki </a:t>
            </a:r>
            <a:r>
              <a:rPr lang="en-NZ" b="1" dirty="0" err="1"/>
              <a:t>he’eku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tui” (Siosiua 14:7 ), pea “</a:t>
            </a:r>
            <a:r>
              <a:rPr lang="en-NZ" b="1" dirty="0" err="1"/>
              <a:t>na’a</a:t>
            </a:r>
            <a:r>
              <a:rPr lang="en-NZ" b="1" dirty="0"/>
              <a:t> </a:t>
            </a:r>
            <a:r>
              <a:rPr lang="en-NZ" b="1" dirty="0" err="1"/>
              <a:t>ku</a:t>
            </a:r>
            <a:r>
              <a:rPr lang="en-NZ" b="1" dirty="0"/>
              <a:t> </a:t>
            </a:r>
            <a:r>
              <a:rPr lang="en-NZ" b="1" dirty="0" err="1"/>
              <a:t>muimui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kia </a:t>
            </a:r>
            <a:r>
              <a:rPr lang="en-NZ" b="1" dirty="0" err="1"/>
              <a:t>Sihova</a:t>
            </a:r>
            <a:r>
              <a:rPr lang="en-NZ" b="1" dirty="0"/>
              <a:t> ko </a:t>
            </a:r>
            <a:r>
              <a:rPr lang="en-NZ" b="1" dirty="0" err="1"/>
              <a:t>hoku</a:t>
            </a:r>
            <a:r>
              <a:rPr lang="en-NZ" b="1" dirty="0"/>
              <a:t> ‘</a:t>
            </a:r>
            <a:r>
              <a:rPr lang="en-NZ" b="1" dirty="0" err="1"/>
              <a:t>Otua</a:t>
            </a:r>
            <a:r>
              <a:rPr lang="en-NZ" b="1" dirty="0"/>
              <a:t>” (Siosiua 14:8). </a:t>
            </a:r>
            <a:r>
              <a:rPr lang="en-NZ" b="1" dirty="0" err="1"/>
              <a:t>Koeʻuhí</a:t>
            </a:r>
            <a:r>
              <a:rPr lang="en-NZ" b="1" dirty="0"/>
              <a:t> ko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faivelengá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talaʻofa</a:t>
            </a:r>
            <a:r>
              <a:rPr lang="en-NZ" b="1" dirty="0"/>
              <a:t> ai </a:t>
            </a:r>
            <a:r>
              <a:rPr lang="en-NZ" b="1" dirty="0" err="1"/>
              <a:t>te</a:t>
            </a:r>
            <a:r>
              <a:rPr lang="en-NZ" b="1" dirty="0"/>
              <a:t> ne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feituʻu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ʻai</a:t>
            </a:r>
            <a:r>
              <a:rPr lang="en-NZ" b="1" dirty="0"/>
              <a:t> ai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vaʻé</a:t>
            </a:r>
            <a:r>
              <a:rPr lang="en-NZ" b="1" dirty="0"/>
              <a:t> </a:t>
            </a:r>
            <a:r>
              <a:rPr lang="en-NZ" b="1" dirty="0" err="1"/>
              <a:t>lolotonga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siví</a:t>
            </a:r>
            <a:r>
              <a:rPr lang="en-NZ" b="1" dirty="0"/>
              <a:t> (Siosiua 14:9).</a:t>
            </a:r>
            <a:endParaRPr lang="en" b="1" dirty="0"/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79" y="1740310"/>
            <a:ext cx="4150132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4017445"/>
            <a:ext cx="52834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ta‘u</a:t>
            </a:r>
            <a:r>
              <a:rPr lang="en-NZ" b="1" dirty="0"/>
              <a:t> 40 ‘a </a:t>
            </a:r>
            <a:r>
              <a:rPr lang="en-NZ" b="1" dirty="0" err="1"/>
              <a:t>Kēlepi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 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fekau‘i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ai </a:t>
            </a:r>
            <a:r>
              <a:rPr lang="en-NZ" b="1" dirty="0" err="1"/>
              <a:t>ia</a:t>
            </a:r>
            <a:r>
              <a:rPr lang="en-NZ" b="1" dirty="0"/>
              <a:t> ko ha </a:t>
            </a:r>
            <a:r>
              <a:rPr lang="en-NZ" b="1" dirty="0" err="1"/>
              <a:t>sipai</a:t>
            </a:r>
            <a:r>
              <a:rPr lang="en-NZ" b="1" dirty="0"/>
              <a:t>. </a:t>
            </a:r>
            <a:r>
              <a:rPr lang="en-NZ" b="1" dirty="0" err="1"/>
              <a:t>Hili</a:t>
            </a:r>
            <a:r>
              <a:rPr lang="en-NZ" b="1" dirty="0"/>
              <a:t> ha </a:t>
            </a:r>
            <a:r>
              <a:rPr lang="en-NZ" b="1" dirty="0" err="1"/>
              <a:t>taʻu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nima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ikunaʻí</a:t>
            </a:r>
            <a:r>
              <a:rPr lang="en-NZ" b="1" dirty="0"/>
              <a:t>, </a:t>
            </a:r>
            <a:r>
              <a:rPr lang="en-NZ" b="1" dirty="0" err="1"/>
              <a:t>kuó</a:t>
            </a:r>
            <a:r>
              <a:rPr lang="en-NZ" b="1" dirty="0"/>
              <a:t> ne </a:t>
            </a:r>
            <a:r>
              <a:rPr lang="en-NZ" b="1" dirty="0" err="1"/>
              <a:t>hoko</a:t>
            </a:r>
            <a:r>
              <a:rPr lang="en-NZ" b="1" dirty="0"/>
              <a:t> he </a:t>
            </a:r>
            <a:r>
              <a:rPr lang="en-NZ" b="1" dirty="0" err="1"/>
              <a:t>taimí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ko ha </a:t>
            </a:r>
            <a:r>
              <a:rPr lang="en-NZ" b="1" dirty="0" err="1"/>
              <a:t>motuʻa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taʻu</a:t>
            </a:r>
            <a:r>
              <a:rPr lang="en-NZ" b="1" dirty="0"/>
              <a:t> 85 (Siosiua 14:10 ).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kei</a:t>
            </a:r>
            <a:r>
              <a:rPr lang="en-NZ" b="1" dirty="0"/>
              <a:t> </a:t>
            </a:r>
            <a:r>
              <a:rPr lang="en-NZ" b="1" dirty="0" err="1"/>
              <a:t>mālohi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sinó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ʻatamaí</a:t>
            </a:r>
            <a:r>
              <a:rPr lang="en-NZ" b="1" dirty="0"/>
              <a:t>, pea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kei</a:t>
            </a:r>
            <a:r>
              <a:rPr lang="en-NZ" b="1" dirty="0"/>
              <a:t> </a:t>
            </a:r>
            <a:r>
              <a:rPr lang="en-NZ" b="1" dirty="0" err="1"/>
              <a:t>tatau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fakakaukaú</a:t>
            </a:r>
            <a:r>
              <a:rPr lang="en-NZ" b="1" dirty="0"/>
              <a:t> (Siosiua 14:11).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113589" y="5844871"/>
            <a:ext cx="7859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Kuo </a:t>
            </a:r>
            <a:r>
              <a:rPr lang="en-NZ" b="1" dirty="0" err="1"/>
              <a:t>hokosia</a:t>
            </a:r>
            <a:r>
              <a:rPr lang="en-NZ" b="1" dirty="0"/>
              <a:t> 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taukaveʻi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talaʻofá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fakamoʻoniʻi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taʻeʻaonga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leá</a:t>
            </a:r>
            <a:r>
              <a:rPr lang="en-NZ" b="1" dirty="0"/>
              <a:t>. ‘I he </a:t>
            </a:r>
            <a:r>
              <a:rPr lang="en-NZ" b="1" dirty="0" err="1"/>
              <a:t>tokoni</a:t>
            </a:r>
            <a:r>
              <a:rPr lang="en-NZ" b="1" dirty="0"/>
              <a:t> ‘a e ‘</a:t>
            </a:r>
            <a:r>
              <a:rPr lang="en-NZ" b="1" dirty="0" err="1"/>
              <a:t>Otua</a:t>
            </a:r>
            <a:r>
              <a:rPr lang="en-NZ" b="1" dirty="0"/>
              <a:t>, </a:t>
            </a:r>
            <a:r>
              <a:rPr lang="en-NZ" b="1" dirty="0" err="1"/>
              <a:t>na’a</a:t>
            </a:r>
            <a:r>
              <a:rPr lang="en-NZ" b="1" dirty="0"/>
              <a:t> ne ‘alu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keina</a:t>
            </a:r>
            <a:r>
              <a:rPr lang="en-NZ" b="1" dirty="0"/>
              <a:t> ‘a e kau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lalahi</a:t>
            </a:r>
            <a:r>
              <a:rPr lang="en-NZ" b="1" dirty="0"/>
              <a:t> pea </a:t>
            </a:r>
            <a:r>
              <a:rPr lang="en-NZ" b="1" dirty="0" err="1"/>
              <a:t>ikuna’i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kolo</a:t>
            </a:r>
            <a:r>
              <a:rPr lang="en-NZ" b="1" dirty="0"/>
              <a:t> (Siosiua. 14:12-14).</a:t>
            </a:r>
            <a:endParaRPr lang="en" b="1" dirty="0"/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NZ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KO HONO PAASI </a:t>
            </a:r>
            <a:r>
              <a:rPr lang="en-NZ" sz="4400" b="1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ʻO</a:t>
            </a:r>
            <a:r>
              <a:rPr lang="en-NZ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 E AMA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135255" y="614900"/>
            <a:ext cx="8415447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Kelepi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“Ko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taaʻi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Kesa-Sefa, pea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lavaʻi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ʻofefine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ʻAkesa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(Siosiua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ʻ I he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naʻá</a:t>
            </a:r>
            <a:r>
              <a:rPr lang="en-US" sz="2000" b="1" dirty="0"/>
              <a:t> ne </a:t>
            </a:r>
            <a:r>
              <a:rPr lang="en-US" sz="2000" b="1" dirty="0" err="1"/>
              <a:t>ikunaʻi</a:t>
            </a:r>
            <a:r>
              <a:rPr lang="en-US" sz="2000" b="1" dirty="0"/>
              <a:t> ai ʻ a e </a:t>
            </a:r>
            <a:r>
              <a:rPr lang="en-US" sz="2000" b="1" dirty="0" err="1"/>
              <a:t>konga</a:t>
            </a:r>
            <a:r>
              <a:rPr lang="en-US" sz="2000" b="1" dirty="0"/>
              <a:t> ʻ o e </a:t>
            </a:r>
            <a:r>
              <a:rPr lang="en-US" sz="2000" b="1" dirty="0" err="1"/>
              <a:t>feituʻu</a:t>
            </a:r>
            <a:r>
              <a:rPr lang="en-US" sz="2000" b="1" dirty="0"/>
              <a:t> </a:t>
            </a:r>
            <a:r>
              <a:rPr lang="en-US" sz="2000" b="1" dirty="0" err="1"/>
              <a:t>ngāue</a:t>
            </a:r>
            <a:r>
              <a:rPr lang="en-US" sz="2000" b="1" dirty="0"/>
              <a:t> ʻ 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totonu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ne </a:t>
            </a:r>
            <a:r>
              <a:rPr lang="en-US" sz="2000" b="1" dirty="0" err="1"/>
              <a:t>maʻú</a:t>
            </a:r>
            <a:r>
              <a:rPr lang="en-US" sz="2000" b="1" dirty="0"/>
              <a:t>,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fakakaukau</a:t>
            </a:r>
            <a:r>
              <a:rPr lang="en-US" sz="2000" b="1" dirty="0"/>
              <a:t> ai ʻ a </a:t>
            </a:r>
            <a:r>
              <a:rPr lang="en-US" sz="2000" b="1" dirty="0" err="1"/>
              <a:t>Kēlepi</a:t>
            </a:r>
            <a:r>
              <a:rPr lang="en-US" sz="2000" b="1" dirty="0"/>
              <a:t> ki he </a:t>
            </a:r>
            <a:r>
              <a:rPr lang="en-US" sz="2000" b="1" dirty="0" err="1"/>
              <a:t>tofiʻa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ne </a:t>
            </a:r>
            <a:r>
              <a:rPr lang="en-US" sz="2000" b="1" dirty="0" err="1"/>
              <a:t>tuku</a:t>
            </a:r>
            <a:r>
              <a:rPr lang="en-US" sz="2000" b="1" dirty="0"/>
              <a:t> </a:t>
            </a:r>
            <a:r>
              <a:rPr lang="en-US" sz="2000" b="1" dirty="0" err="1"/>
              <a:t>maí</a:t>
            </a:r>
            <a:r>
              <a:rPr lang="en-US" sz="2000" b="1" dirty="0"/>
              <a:t>. ʻ E </a:t>
            </a:r>
            <a:r>
              <a:rPr lang="en-US" sz="2000" b="1" dirty="0" err="1"/>
              <a:t>hokohoko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ʻ a </a:t>
            </a:r>
            <a:r>
              <a:rPr lang="en-US" sz="2000" b="1" dirty="0" err="1"/>
              <a:t>hono</a:t>
            </a:r>
            <a:r>
              <a:rPr lang="en-US" sz="2000" b="1" dirty="0"/>
              <a:t> </a:t>
            </a:r>
            <a:r>
              <a:rPr lang="en-US" sz="2000" b="1" dirty="0" err="1"/>
              <a:t>hakó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falala</a:t>
            </a:r>
            <a:r>
              <a:rPr lang="en-US" sz="2000" b="1" dirty="0"/>
              <a:t> ki he ʻ </a:t>
            </a:r>
            <a:r>
              <a:rPr lang="en-US" sz="2000" b="1" dirty="0" err="1"/>
              <a:t>Otuá</a:t>
            </a:r>
            <a:r>
              <a:rPr lang="en-US" sz="2000" b="1" dirty="0"/>
              <a:t> ʻ o </a:t>
            </a:r>
            <a:r>
              <a:rPr lang="en-US" sz="2000" b="1" dirty="0" err="1"/>
              <a:t>hangē</a:t>
            </a:r>
            <a:r>
              <a:rPr lang="en-US" sz="2000" b="1" dirty="0"/>
              <a:t> ko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naʻá</a:t>
            </a:r>
            <a:r>
              <a:rPr lang="en-US" sz="2000" b="1" dirty="0"/>
              <a:t> ne </a:t>
            </a:r>
            <a:r>
              <a:rPr lang="en-US" sz="2000" b="1" dirty="0" err="1"/>
              <a:t>faí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624943" y="3382079"/>
            <a:ext cx="63105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ʻuhinga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palomesi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nima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ʻofefine</a:t>
            </a:r>
            <a:r>
              <a:rPr lang="en-NZ" sz="2000" b="1" dirty="0"/>
              <a:t> ki he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ikunaʻi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Kiliati-sefa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ui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ko </a:t>
            </a:r>
            <a:r>
              <a:rPr lang="en-NZ" sz="2000" b="1" dirty="0" err="1"/>
              <a:t>Tepili</a:t>
            </a:r>
            <a:r>
              <a:rPr lang="en-NZ" sz="2000" b="1" dirty="0"/>
              <a:t> (Siosiua 15:15-16).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84123" y="2354832"/>
            <a:ext cx="68932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fakamoʻoniʻi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falalaʻanga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, pea </a:t>
            </a:r>
            <a:r>
              <a:rPr lang="en-NZ" sz="2000" b="1" dirty="0" err="1"/>
              <a:t>ʻoku</a:t>
            </a:r>
            <a:r>
              <a:rPr lang="en-NZ" sz="2000" b="1" dirty="0"/>
              <a:t> ne fie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kumi</a:t>
            </a:r>
            <a:r>
              <a:rPr lang="en-NZ" sz="2000" b="1" dirty="0"/>
              <a:t> ha taha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tui </a:t>
            </a:r>
            <a:r>
              <a:rPr lang="en-NZ" sz="2000" b="1" dirty="0" err="1"/>
              <a:t>tatau</a:t>
            </a:r>
            <a:r>
              <a:rPr lang="en-NZ" sz="2000" b="1" dirty="0"/>
              <a:t>, </a:t>
            </a:r>
            <a:r>
              <a:rPr lang="en-NZ" sz="2000" b="1" dirty="0" err="1"/>
              <a:t>koeʻuhi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ʻoatu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ama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624943" y="5372567"/>
            <a:ext cx="6096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Hili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mali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ʻAkisa</a:t>
            </a:r>
            <a:r>
              <a:rPr lang="en-NZ" sz="2000" b="1" dirty="0"/>
              <a:t>, ko e </a:t>
            </a:r>
            <a:r>
              <a:rPr lang="en-NZ" sz="2000" b="1" dirty="0" err="1"/>
              <a:t>ʻofefine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Kelepi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fakalotoʻi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tamai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fakaʻata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fakalahi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ikunaʻi</a:t>
            </a:r>
            <a:r>
              <a:rPr lang="en-NZ" sz="2000" b="1" dirty="0"/>
              <a:t> (Siosiua 15:18-19),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fakamoʻoniʻi</a:t>
            </a:r>
            <a:r>
              <a:rPr lang="en-NZ" sz="2000" b="1" dirty="0"/>
              <a:t> ai ko e </a:t>
            </a:r>
            <a:r>
              <a:rPr lang="en-NZ" sz="2000" b="1" dirty="0" err="1"/>
              <a:t>ʻea</a:t>
            </a:r>
            <a:r>
              <a:rPr lang="en-NZ" sz="2000" b="1" dirty="0"/>
              <a:t> </a:t>
            </a:r>
            <a:r>
              <a:rPr lang="en-NZ" sz="2000" b="1" dirty="0" err="1"/>
              <a:t>taau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kia </a:t>
            </a:r>
            <a:r>
              <a:rPr lang="en-NZ" sz="2000" b="1" dirty="0" err="1"/>
              <a:t>Kelepi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624943" y="4356904"/>
            <a:ext cx="61736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ʻilamutu</a:t>
            </a:r>
            <a:r>
              <a:rPr lang="en-NZ" sz="2000" b="1" dirty="0"/>
              <a:t> ko </a:t>
            </a:r>
            <a:r>
              <a:rPr lang="en-NZ" sz="2000" b="1" dirty="0" err="1"/>
              <a:t>ʻOtiniela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malohi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ikunaʻi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kolo</a:t>
            </a:r>
            <a:r>
              <a:rPr lang="en-NZ" sz="2000" b="1" dirty="0"/>
              <a:t>, pea </a:t>
            </a:r>
            <a:r>
              <a:rPr lang="en-NZ" sz="2000" b="1" dirty="0" err="1"/>
              <a:t>hoko</a:t>
            </a:r>
            <a:r>
              <a:rPr lang="en-NZ" sz="2000" b="1" dirty="0"/>
              <a:t> ko e </a:t>
            </a:r>
            <a:r>
              <a:rPr lang="en-NZ" sz="2000" b="1" dirty="0" err="1"/>
              <a:t>ʻuluaki</a:t>
            </a:r>
            <a:r>
              <a:rPr lang="en-NZ" sz="2000" b="1" dirty="0"/>
              <a:t> </a:t>
            </a:r>
            <a:r>
              <a:rPr lang="en-NZ" sz="2000" b="1" dirty="0" err="1"/>
              <a:t>fakamaau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 15:17; </a:t>
            </a:r>
            <a:r>
              <a:rPr lang="en-NZ" sz="2000" b="1" dirty="0" err="1"/>
              <a:t>Fakamaau</a:t>
            </a:r>
            <a:r>
              <a:rPr lang="en-NZ" sz="2000" b="1" dirty="0"/>
              <a:t> 3:9-11).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6600" b="1" dirty="0">
                <a:ln/>
                <a:solidFill>
                  <a:srgbClr val="C15C16"/>
                </a:solidFill>
              </a:rPr>
              <a:t>KO E TUI </a:t>
            </a:r>
            <a:r>
              <a:rPr lang="en-NZ" sz="6600" b="1" dirty="0" err="1">
                <a:ln/>
                <a:solidFill>
                  <a:srgbClr val="C15C16"/>
                </a:solidFill>
              </a:rPr>
              <a:t>ʻA</a:t>
            </a:r>
            <a:r>
              <a:rPr lang="en-NZ" sz="6600" b="1" dirty="0">
                <a:ln/>
                <a:solidFill>
                  <a:srgbClr val="C15C16"/>
                </a:solidFill>
              </a:rPr>
              <a:t> SIOSIUA</a:t>
            </a:r>
            <a:endParaRPr lang="en" sz="6600" b="1" dirty="0">
              <a:ln/>
              <a:solidFill>
                <a:srgbClr val="C15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hili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ʻenau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fakaʻosi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vahe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tofiʻa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honau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ngataʻanga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ʻatu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tofiʻa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kia Siosiua ko 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foha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Nuni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kinautolu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(Siosiua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135573" y="844224"/>
            <a:ext cx="6829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talavou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fili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Mosese </a:t>
            </a:r>
            <a:r>
              <a:rPr lang="en-NZ" sz="2000" b="1" dirty="0" err="1"/>
              <a:t>ʻa</a:t>
            </a:r>
            <a:r>
              <a:rPr lang="en-NZ" sz="2000" b="1" dirty="0"/>
              <a:t> Siosiua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tokoni</a:t>
            </a:r>
            <a:r>
              <a:rPr lang="en-NZ" sz="2000" b="1" dirty="0"/>
              <a:t>.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fakamoʻoniʻi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talangofua</a:t>
            </a:r>
            <a:r>
              <a:rPr lang="en-NZ" sz="2000" b="1" dirty="0"/>
              <a:t>, </a:t>
            </a:r>
            <a:r>
              <a:rPr lang="en-NZ" sz="2000" b="1" dirty="0" err="1"/>
              <a:t>loto-toʻa</a:t>
            </a:r>
            <a:r>
              <a:rPr lang="en-NZ" sz="2000" b="1" dirty="0"/>
              <a:t>, </a:t>
            </a:r>
            <a:r>
              <a:rPr lang="en-NZ" sz="2000" b="1" dirty="0" err="1"/>
              <a:t>faivelenga</a:t>
            </a:r>
            <a:r>
              <a:rPr lang="en-NZ" sz="2000" b="1" dirty="0"/>
              <a:t>, </a:t>
            </a:r>
            <a:r>
              <a:rPr lang="en-NZ" sz="2000" b="1" dirty="0" err="1"/>
              <a:t>faʻa</a:t>
            </a:r>
            <a:r>
              <a:rPr lang="en-NZ" sz="2000" b="1" dirty="0"/>
              <a:t> </a:t>
            </a:r>
            <a:r>
              <a:rPr lang="en-NZ" sz="2000" b="1" dirty="0" err="1"/>
              <a:t>tokoni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ʻofa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(</a:t>
            </a:r>
            <a:r>
              <a:rPr lang="en-NZ" sz="2000" b="1" dirty="0" err="1"/>
              <a:t>ʻEkesotosi</a:t>
            </a:r>
            <a:r>
              <a:rPr lang="en-NZ" sz="2000" b="1" dirty="0"/>
              <a:t> 33:11).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305189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ʻOku tau ako mei heʻene talanoa: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2082201"/>
            <a:ext cx="68294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hokosia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ai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vahefonua</a:t>
            </a:r>
            <a:r>
              <a:rPr lang="en-NZ" sz="2000" b="1" dirty="0"/>
              <a:t> </a:t>
            </a:r>
            <a:r>
              <a:rPr lang="en-NZ" sz="2000" b="1" dirty="0" err="1"/>
              <a:t>ʻoʻona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tatali</a:t>
            </a:r>
            <a:r>
              <a:rPr lang="en-NZ" sz="2000" b="1" dirty="0"/>
              <a:t> </a:t>
            </a:r>
            <a:r>
              <a:rPr lang="en-NZ" sz="2000" b="1" dirty="0" err="1"/>
              <a:t>kae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tofiʻa</a:t>
            </a:r>
            <a:r>
              <a:rPr lang="en-NZ" sz="2000" b="1" dirty="0"/>
              <a:t>, pea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fili</a:t>
            </a:r>
            <a:r>
              <a:rPr lang="en-NZ" sz="2000" b="1" dirty="0"/>
              <a:t> "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toe" [</a:t>
            </a:r>
            <a:r>
              <a:rPr lang="en-NZ" sz="2000" b="1" dirty="0" err="1"/>
              <a:t>Timnati</a:t>
            </a:r>
            <a:r>
              <a:rPr lang="en-NZ" sz="2000" b="1" dirty="0"/>
              <a:t>-sela] (Siosiua 19:50), ko ha </a:t>
            </a:r>
            <a:r>
              <a:rPr lang="en-NZ" sz="2000" b="1" dirty="0" err="1"/>
              <a:t>kolo</a:t>
            </a:r>
            <a:r>
              <a:rPr lang="en-NZ" sz="2000" b="1" dirty="0"/>
              <a:t> </a:t>
            </a:r>
            <a:r>
              <a:rPr lang="en-NZ" sz="2000" b="1" dirty="0" err="1"/>
              <a:t>ofi</a:t>
            </a:r>
            <a:r>
              <a:rPr lang="en-NZ" sz="2000" b="1" dirty="0"/>
              <a:t> ki </a:t>
            </a:r>
            <a:r>
              <a:rPr lang="en-NZ" sz="2000" b="1" dirty="0" err="1"/>
              <a:t>Sailo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langa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Potu</a:t>
            </a:r>
            <a:r>
              <a:rPr lang="en-NZ" sz="2000" b="1" dirty="0"/>
              <a:t> </a:t>
            </a:r>
            <a:r>
              <a:rPr lang="en-NZ" sz="2000" b="1" dirty="0" err="1"/>
              <a:t>Toputapu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14478</TotalTime>
  <Words>1935</Words>
  <Application>Microsoft Office PowerPoint</Application>
  <PresentationFormat>Panorámica</PresentationFormat>
  <Paragraphs>53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2025-10-19T08:16:14Z</dcterms:created>
  <dcterms:modified xsi:type="dcterms:W3CDTF">2025-11-14T10:55:58Z</dcterms:modified>
</cp:coreProperties>
</file>