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05" r:id="rId3"/>
    <p:sldId id="306" r:id="rId4"/>
    <p:sldId id="257" r:id="rId5"/>
    <p:sldId id="258" r:id="rId6"/>
    <p:sldId id="259" r:id="rId7"/>
    <p:sldId id="26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Aptos Narrow" panose="020B0004020202020204" pitchFamily="34" charset="0"/>
      <p:regular r:id="rId13"/>
      <p:bold r:id="rId14"/>
      <p:italic r:id="rId15"/>
      <p:boldItalic r:id="rId16"/>
    </p:embeddedFon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C5DA"/>
    <a:srgbClr val="CFCDFF"/>
    <a:srgbClr val="FFF8A3"/>
    <a:srgbClr val="FFA542"/>
    <a:srgbClr val="D5DEFE"/>
    <a:srgbClr val="9FAF66"/>
    <a:srgbClr val="BBE4FA"/>
    <a:srgbClr val="50C2F6"/>
    <a:srgbClr val="9CDDFA"/>
    <a:srgbClr val="108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18F84D-2079-4BB5-AF2D-0A53C1AE0777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0679E67-18F0-42C4-9F58-657666FD3F1A}">
      <dgm:prSet phldrT="[Texto]" phldr="0"/>
      <dgm:spPr>
        <a:solidFill>
          <a:schemeClr val="accent2"/>
        </a:solidFill>
      </dgm:spPr>
      <dgm:t>
        <a:bodyPr/>
        <a:lstStyle/>
        <a:p>
          <a:r>
            <a:rPr lang="fi-FI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kelekele naʻe mole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4F32902-636B-4D9E-99D4-A5CA07E04E8F}" type="parTrans" cxnId="{1ADEC97B-10D6-4AF3-984C-39E08750038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66696D-A6C0-481C-809D-51FD2FCF3D97}" type="sibTrans" cxnId="{1ADEC97B-10D6-4AF3-984C-39E08750038A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EF2E13-711D-4147-A1D0-F4521448C699}">
      <dgm:prSet phldrT="[Texto]" phldr="0"/>
      <dgm:spPr>
        <a:solidFill>
          <a:schemeClr val="accent3"/>
        </a:solidFill>
      </dgm:spPr>
      <dgm:t>
        <a:bodyPr/>
        <a:lstStyle/>
        <a:p>
          <a:r>
            <a:rPr lang="en-N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</a:t>
          </a:r>
          <a:r>
            <a:rPr lang="en-NZ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fonua</a:t>
          </a:r>
          <a:r>
            <a:rPr lang="en-N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ʻoku</a:t>
          </a:r>
          <a:r>
            <a:rPr lang="en-N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foaki</a:t>
          </a:r>
          <a:r>
            <a:rPr lang="en-N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</a:t>
          </a:r>
          <a:r>
            <a:rPr lang="en-N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ʻOtua</a:t>
          </a:r>
          <a:endParaRPr lang="en-NZ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7AA75F-F78E-440B-B263-3FD1B6A02B0F}" type="parTrans" cxnId="{DDA876C4-C1AD-4069-ACFE-EEF6455B204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67C1DB-92BD-4102-9A27-39CCBC5B8018}" type="sibTrans" cxnId="{DDA876C4-C1AD-4069-ACFE-EEF6455B204B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42A670-583E-4107-A752-A4C7F4656000}">
      <dgm:prSet phldrT="[Texto]" phldr="0"/>
      <dgm:spPr>
        <a:solidFill>
          <a:schemeClr val="accent1"/>
        </a:solidFill>
      </dgm:spPr>
      <dgm:t>
        <a:bodyPr/>
        <a:lstStyle/>
        <a:p>
          <a:r>
            <a:rPr lang="en-NZ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Ikunaʻi</a:t>
          </a:r>
          <a:r>
            <a:rPr lang="en-N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fonua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54326A-B2B8-4ACD-BA73-A604AB8A9024}" type="parTrans" cxnId="{9A0EF2CC-E48E-4D95-BD8E-52F81D5B69B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3E57A7E-F198-420D-B873-7CB28E623A4D}" type="sibTrans" cxnId="{9A0EF2CC-E48E-4D95-BD8E-52F81D5B69BE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560DBF-1931-4370-82F3-AA95D9D8FCDD}">
      <dgm:prSet phldrT="[Texto]" phldr="0"/>
      <dgm:spPr>
        <a:solidFill>
          <a:schemeClr val="accent5"/>
        </a:solidFill>
      </dgm:spPr>
      <dgm:t>
        <a:bodyPr/>
        <a:lstStyle/>
        <a:p>
          <a:r>
            <a:rPr lang="en-NZ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Tauhi</a:t>
          </a:r>
          <a:r>
            <a:rPr lang="en-N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meʻaʻofa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406589-89A7-47F5-B21F-3BEDB3CDBED3}" type="parTrans" cxnId="{6549FD77-9F8C-43F1-962E-EFFCFE1CA6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0E527FD-3F24-4DCC-AA25-42338FDE371D}" type="sibTrans" cxnId="{6549FD77-9F8C-43F1-962E-EFFCFE1CA6D6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CBD5FC-9AB9-49BD-82B0-1C9D51E306F0}">
      <dgm:prSet phldrT="[Texto]" phldr="0"/>
      <dgm:spPr>
        <a:solidFill>
          <a:schemeClr val="accent6"/>
        </a:solidFill>
      </dgm:spPr>
      <dgm:t>
        <a:bodyPr/>
        <a:lstStyle/>
        <a:p>
          <a:r>
            <a:rPr lang="es-E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</a:t>
          </a:r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s-E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kelekele</a:t>
          </a:r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na’e</a:t>
          </a:r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toe </a:t>
          </a:r>
          <a:r>
            <a:rPr lang="es-ES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ma’u</a:t>
          </a:r>
          <a:r>
            <a: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7D7CAC-129B-49B8-9CF9-941B4AC9298D}" type="parTrans" cxnId="{EE4DF5AA-A337-4DF7-B45B-79896640BDA1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7DCC1F-A15C-4C82-9EC6-5DDFFD5E98D8}" type="sibTrans" cxnId="{EE4DF5AA-A337-4DF7-B45B-79896640BDA1}">
      <dgm:prSet/>
      <dgm:spPr/>
      <dgm:t>
        <a:bodyPr/>
        <a:lstStyle/>
        <a:p>
          <a:endParaRPr lang="es-E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27345E-9CE9-48CE-93B8-5A45E2D314AF}" type="pres">
      <dgm:prSet presAssocID="{CC18F84D-2079-4BB5-AF2D-0A53C1AE0777}" presName="Name0" presStyleCnt="0">
        <dgm:presLayoutVars>
          <dgm:chMax val="7"/>
          <dgm:chPref val="7"/>
          <dgm:dir/>
        </dgm:presLayoutVars>
      </dgm:prSet>
      <dgm:spPr/>
    </dgm:pt>
    <dgm:pt modelId="{7FA29075-1AEF-4435-92E0-4AF5E9EE68F6}" type="pres">
      <dgm:prSet presAssocID="{CC18F84D-2079-4BB5-AF2D-0A53C1AE0777}" presName="Name1" presStyleCnt="0"/>
      <dgm:spPr/>
    </dgm:pt>
    <dgm:pt modelId="{7B18FE0F-F65F-46ED-AE1D-82D5C461169D}" type="pres">
      <dgm:prSet presAssocID="{CC18F84D-2079-4BB5-AF2D-0A53C1AE0777}" presName="cycle" presStyleCnt="0"/>
      <dgm:spPr/>
    </dgm:pt>
    <dgm:pt modelId="{C8498930-C451-4507-A2FB-D62D4B91CA64}" type="pres">
      <dgm:prSet presAssocID="{CC18F84D-2079-4BB5-AF2D-0A53C1AE0777}" presName="srcNode" presStyleLbl="node1" presStyleIdx="0" presStyleCnt="5"/>
      <dgm:spPr/>
    </dgm:pt>
    <dgm:pt modelId="{EBB09E6D-370A-47D3-811F-66BFE2D2FF99}" type="pres">
      <dgm:prSet presAssocID="{CC18F84D-2079-4BB5-AF2D-0A53C1AE0777}" presName="conn" presStyleLbl="parChTrans1D2" presStyleIdx="0" presStyleCnt="1"/>
      <dgm:spPr/>
    </dgm:pt>
    <dgm:pt modelId="{3030FB7E-23B4-4B5A-8A87-17EB007C7EFD}" type="pres">
      <dgm:prSet presAssocID="{CC18F84D-2079-4BB5-AF2D-0A53C1AE0777}" presName="extraNode" presStyleLbl="node1" presStyleIdx="0" presStyleCnt="5"/>
      <dgm:spPr/>
    </dgm:pt>
    <dgm:pt modelId="{DC83E672-8568-4CC3-B1DB-8D3F13679BCE}" type="pres">
      <dgm:prSet presAssocID="{CC18F84D-2079-4BB5-AF2D-0A53C1AE0777}" presName="dstNode" presStyleLbl="node1" presStyleIdx="0" presStyleCnt="5"/>
      <dgm:spPr/>
    </dgm:pt>
    <dgm:pt modelId="{51AF05EF-15D0-4053-B7C1-B1ACE9180F72}" type="pres">
      <dgm:prSet presAssocID="{C0679E67-18F0-42C4-9F58-657666FD3F1A}" presName="text_1" presStyleLbl="node1" presStyleIdx="0" presStyleCnt="5">
        <dgm:presLayoutVars>
          <dgm:bulletEnabled val="1"/>
        </dgm:presLayoutVars>
      </dgm:prSet>
      <dgm:spPr/>
    </dgm:pt>
    <dgm:pt modelId="{5942F451-5512-4E34-8E33-6351570178C9}" type="pres">
      <dgm:prSet presAssocID="{C0679E67-18F0-42C4-9F58-657666FD3F1A}" presName="accent_1" presStyleCnt="0"/>
      <dgm:spPr/>
    </dgm:pt>
    <dgm:pt modelId="{934075C3-FDB2-41CB-8468-727C5341CF17}" type="pres">
      <dgm:prSet presAssocID="{C0679E67-18F0-42C4-9F58-657666FD3F1A}" presName="accentRepeatNode" presStyleLbl="solidFgAcc1" presStyleIdx="0" presStyleCnt="5"/>
      <dgm:spPr>
        <a:solidFill>
          <a:schemeClr val="accent2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0E1311AC-11A8-44A4-B428-E7E32264D141}" type="pres">
      <dgm:prSet presAssocID="{EBEF2E13-711D-4147-A1D0-F4521448C699}" presName="text_2" presStyleLbl="node1" presStyleIdx="1" presStyleCnt="5">
        <dgm:presLayoutVars>
          <dgm:bulletEnabled val="1"/>
        </dgm:presLayoutVars>
      </dgm:prSet>
      <dgm:spPr/>
    </dgm:pt>
    <dgm:pt modelId="{A67D4279-E622-472B-B1CA-D3652E2B280F}" type="pres">
      <dgm:prSet presAssocID="{EBEF2E13-711D-4147-A1D0-F4521448C699}" presName="accent_2" presStyleCnt="0"/>
      <dgm:spPr/>
    </dgm:pt>
    <dgm:pt modelId="{EC58F8DC-AE0E-4724-8D4D-21C188B67353}" type="pres">
      <dgm:prSet presAssocID="{EBEF2E13-711D-4147-A1D0-F4521448C699}" presName="accentRepeatNode" presStyleLbl="solidFgAcc1" presStyleIdx="1" presStyleCnt="5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56F66C2F-C90D-401D-BDA1-5C880F46D7F2}" type="pres">
      <dgm:prSet presAssocID="{8242A670-583E-4107-A752-A4C7F4656000}" presName="text_3" presStyleLbl="node1" presStyleIdx="2" presStyleCnt="5">
        <dgm:presLayoutVars>
          <dgm:bulletEnabled val="1"/>
        </dgm:presLayoutVars>
      </dgm:prSet>
      <dgm:spPr/>
    </dgm:pt>
    <dgm:pt modelId="{2FAA8478-3B62-4A3F-87C0-7BFDA352C033}" type="pres">
      <dgm:prSet presAssocID="{8242A670-583E-4107-A752-A4C7F4656000}" presName="accent_3" presStyleCnt="0"/>
      <dgm:spPr/>
    </dgm:pt>
    <dgm:pt modelId="{5802CB78-E385-4268-8CB2-AFA4AA72D0A8}" type="pres">
      <dgm:prSet presAssocID="{8242A670-583E-4107-A752-A4C7F4656000}" presName="accentRepeatNode" presStyleLbl="solidFgAcc1" presStyleIdx="2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scene3d>
          <a:camera prst="orthographicFront"/>
          <a:lightRig rig="threePt" dir="t"/>
        </a:scene3d>
        <a:sp3d>
          <a:bevelT/>
        </a:sp3d>
      </dgm:spPr>
    </dgm:pt>
    <dgm:pt modelId="{6D5A57CF-DB21-4D2D-B832-7D4E4EDFFCDA}" type="pres">
      <dgm:prSet presAssocID="{49560DBF-1931-4370-82F3-AA95D9D8FCDD}" presName="text_4" presStyleLbl="node1" presStyleIdx="3" presStyleCnt="5">
        <dgm:presLayoutVars>
          <dgm:bulletEnabled val="1"/>
        </dgm:presLayoutVars>
      </dgm:prSet>
      <dgm:spPr/>
    </dgm:pt>
    <dgm:pt modelId="{4D077C10-E68B-4050-AA5C-29F9C0937321}" type="pres">
      <dgm:prSet presAssocID="{49560DBF-1931-4370-82F3-AA95D9D8FCDD}" presName="accent_4" presStyleCnt="0"/>
      <dgm:spPr/>
    </dgm:pt>
    <dgm:pt modelId="{413C6A42-8AE0-4EE2-BCF3-DBB6A0358C15}" type="pres">
      <dgm:prSet presAssocID="{49560DBF-1931-4370-82F3-AA95D9D8FCDD}" presName="accentRepeatNode" presStyleLbl="solidFgAcc1" presStyleIdx="3" presStyleCnt="5"/>
      <dgm:spPr>
        <a:solidFill>
          <a:schemeClr val="accent5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  <dgm:pt modelId="{93B008AC-F51A-41DB-A5B7-3F9EBF1479BF}" type="pres">
      <dgm:prSet presAssocID="{72CBD5FC-9AB9-49BD-82B0-1C9D51E306F0}" presName="text_5" presStyleLbl="node1" presStyleIdx="4" presStyleCnt="5">
        <dgm:presLayoutVars>
          <dgm:bulletEnabled val="1"/>
        </dgm:presLayoutVars>
      </dgm:prSet>
      <dgm:spPr/>
    </dgm:pt>
    <dgm:pt modelId="{EFCA4E87-218F-44F8-A786-7B57375C8329}" type="pres">
      <dgm:prSet presAssocID="{72CBD5FC-9AB9-49BD-82B0-1C9D51E306F0}" presName="accent_5" presStyleCnt="0"/>
      <dgm:spPr/>
    </dgm:pt>
    <dgm:pt modelId="{FFAB8E0A-E854-4A67-9A24-E51F80DB0B58}" type="pres">
      <dgm:prSet presAssocID="{72CBD5FC-9AB9-49BD-82B0-1C9D51E306F0}" presName="accentRepeatNode" presStyleLbl="solidFgAcc1" presStyleIdx="4" presStyleCnt="5"/>
      <dgm:spPr>
        <a:solidFill>
          <a:schemeClr val="accent6">
            <a:lumMod val="20000"/>
            <a:lumOff val="80000"/>
          </a:schemeClr>
        </a:solidFill>
        <a:scene3d>
          <a:camera prst="orthographicFront"/>
          <a:lightRig rig="threePt" dir="t"/>
        </a:scene3d>
        <a:sp3d>
          <a:bevelT/>
        </a:sp3d>
      </dgm:spPr>
    </dgm:pt>
  </dgm:ptLst>
  <dgm:cxnLst>
    <dgm:cxn modelId="{8D717004-D719-4C5D-8DA2-F9C8266707EB}" type="presOf" srcId="{C0679E67-18F0-42C4-9F58-657666FD3F1A}" destId="{51AF05EF-15D0-4053-B7C1-B1ACE9180F72}" srcOrd="0" destOrd="0" presId="urn:microsoft.com/office/officeart/2008/layout/VerticalCurvedList"/>
    <dgm:cxn modelId="{079B6E05-2B0B-4E20-8A1F-F0A0219AF0F2}" type="presOf" srcId="{72CBD5FC-9AB9-49BD-82B0-1C9D51E306F0}" destId="{93B008AC-F51A-41DB-A5B7-3F9EBF1479BF}" srcOrd="0" destOrd="0" presId="urn:microsoft.com/office/officeart/2008/layout/VerticalCurvedList"/>
    <dgm:cxn modelId="{E87CC006-5D38-4657-A0A4-AE12824BB958}" type="presOf" srcId="{EBEF2E13-711D-4147-A1D0-F4521448C699}" destId="{0E1311AC-11A8-44A4-B428-E7E32264D141}" srcOrd="0" destOrd="0" presId="urn:microsoft.com/office/officeart/2008/layout/VerticalCurvedList"/>
    <dgm:cxn modelId="{32BEB44F-AEDD-447D-ABD2-494C106DC44F}" type="presOf" srcId="{CC18F84D-2079-4BB5-AF2D-0A53C1AE0777}" destId="{1227345E-9CE9-48CE-93B8-5A45E2D314AF}" srcOrd="0" destOrd="0" presId="urn:microsoft.com/office/officeart/2008/layout/VerticalCurvedList"/>
    <dgm:cxn modelId="{6549FD77-9F8C-43F1-962E-EFFCFE1CA6D6}" srcId="{CC18F84D-2079-4BB5-AF2D-0A53C1AE0777}" destId="{49560DBF-1931-4370-82F3-AA95D9D8FCDD}" srcOrd="3" destOrd="0" parTransId="{BD406589-89A7-47F5-B21F-3BEDB3CDBED3}" sibTransId="{00E527FD-3F24-4DCC-AA25-42338FDE371D}"/>
    <dgm:cxn modelId="{1ADEC97B-10D6-4AF3-984C-39E08750038A}" srcId="{CC18F84D-2079-4BB5-AF2D-0A53C1AE0777}" destId="{C0679E67-18F0-42C4-9F58-657666FD3F1A}" srcOrd="0" destOrd="0" parTransId="{64F32902-636B-4D9E-99D4-A5CA07E04E8F}" sibTransId="{2066696D-A6C0-481C-809D-51FD2FCF3D97}"/>
    <dgm:cxn modelId="{EE4DF5AA-A337-4DF7-B45B-79896640BDA1}" srcId="{CC18F84D-2079-4BB5-AF2D-0A53C1AE0777}" destId="{72CBD5FC-9AB9-49BD-82B0-1C9D51E306F0}" srcOrd="4" destOrd="0" parTransId="{5A7D7CAC-129B-49B8-9CF9-941B4AC9298D}" sibTransId="{547DCC1F-A15C-4C82-9EC6-5DDFFD5E98D8}"/>
    <dgm:cxn modelId="{F967BFC3-9536-4C60-A908-410D412AFC5A}" type="presOf" srcId="{49560DBF-1931-4370-82F3-AA95D9D8FCDD}" destId="{6D5A57CF-DB21-4D2D-B832-7D4E4EDFFCDA}" srcOrd="0" destOrd="0" presId="urn:microsoft.com/office/officeart/2008/layout/VerticalCurvedList"/>
    <dgm:cxn modelId="{DDA876C4-C1AD-4069-ACFE-EEF6455B204B}" srcId="{CC18F84D-2079-4BB5-AF2D-0A53C1AE0777}" destId="{EBEF2E13-711D-4147-A1D0-F4521448C699}" srcOrd="1" destOrd="0" parTransId="{3D7AA75F-F78E-440B-B263-3FD1B6A02B0F}" sibTransId="{5A67C1DB-92BD-4102-9A27-39CCBC5B8018}"/>
    <dgm:cxn modelId="{B7C3B6C4-60CF-4A83-B55E-4C76E620B6D5}" type="presOf" srcId="{2066696D-A6C0-481C-809D-51FD2FCF3D97}" destId="{EBB09E6D-370A-47D3-811F-66BFE2D2FF99}" srcOrd="0" destOrd="0" presId="urn:microsoft.com/office/officeart/2008/layout/VerticalCurvedList"/>
    <dgm:cxn modelId="{9A0EF2CC-E48E-4D95-BD8E-52F81D5B69BE}" srcId="{CC18F84D-2079-4BB5-AF2D-0A53C1AE0777}" destId="{8242A670-583E-4107-A752-A4C7F4656000}" srcOrd="2" destOrd="0" parTransId="{5954326A-B2B8-4ACD-BA73-A604AB8A9024}" sibTransId="{B3E57A7E-F198-420D-B873-7CB28E623A4D}"/>
    <dgm:cxn modelId="{828B64ED-AC4A-445B-9537-8027579169F8}" type="presOf" srcId="{8242A670-583E-4107-A752-A4C7F4656000}" destId="{56F66C2F-C90D-401D-BDA1-5C880F46D7F2}" srcOrd="0" destOrd="0" presId="urn:microsoft.com/office/officeart/2008/layout/VerticalCurvedList"/>
    <dgm:cxn modelId="{6457ECEA-10DF-45DF-AE5C-120B51290232}" type="presParOf" srcId="{1227345E-9CE9-48CE-93B8-5A45E2D314AF}" destId="{7FA29075-1AEF-4435-92E0-4AF5E9EE68F6}" srcOrd="0" destOrd="0" presId="urn:microsoft.com/office/officeart/2008/layout/VerticalCurvedList"/>
    <dgm:cxn modelId="{E6660DAF-8255-4FC9-BA38-CB8C350BD658}" type="presParOf" srcId="{7FA29075-1AEF-4435-92E0-4AF5E9EE68F6}" destId="{7B18FE0F-F65F-46ED-AE1D-82D5C461169D}" srcOrd="0" destOrd="0" presId="urn:microsoft.com/office/officeart/2008/layout/VerticalCurvedList"/>
    <dgm:cxn modelId="{6764D28D-517B-4619-88DA-144798D158FE}" type="presParOf" srcId="{7B18FE0F-F65F-46ED-AE1D-82D5C461169D}" destId="{C8498930-C451-4507-A2FB-D62D4B91CA64}" srcOrd="0" destOrd="0" presId="urn:microsoft.com/office/officeart/2008/layout/VerticalCurvedList"/>
    <dgm:cxn modelId="{F2660EC6-816E-484A-87A7-2DC10C8B0BA6}" type="presParOf" srcId="{7B18FE0F-F65F-46ED-AE1D-82D5C461169D}" destId="{EBB09E6D-370A-47D3-811F-66BFE2D2FF99}" srcOrd="1" destOrd="0" presId="urn:microsoft.com/office/officeart/2008/layout/VerticalCurvedList"/>
    <dgm:cxn modelId="{EB6CD100-D51F-46AA-8E11-FC49DEBFC83E}" type="presParOf" srcId="{7B18FE0F-F65F-46ED-AE1D-82D5C461169D}" destId="{3030FB7E-23B4-4B5A-8A87-17EB007C7EFD}" srcOrd="2" destOrd="0" presId="urn:microsoft.com/office/officeart/2008/layout/VerticalCurvedList"/>
    <dgm:cxn modelId="{40CFFDBB-ECED-417A-BF38-28BFEB818623}" type="presParOf" srcId="{7B18FE0F-F65F-46ED-AE1D-82D5C461169D}" destId="{DC83E672-8568-4CC3-B1DB-8D3F13679BCE}" srcOrd="3" destOrd="0" presId="urn:microsoft.com/office/officeart/2008/layout/VerticalCurvedList"/>
    <dgm:cxn modelId="{B4EACD93-005A-43BD-82DD-44BE16072E5C}" type="presParOf" srcId="{7FA29075-1AEF-4435-92E0-4AF5E9EE68F6}" destId="{51AF05EF-15D0-4053-B7C1-B1ACE9180F72}" srcOrd="1" destOrd="0" presId="urn:microsoft.com/office/officeart/2008/layout/VerticalCurvedList"/>
    <dgm:cxn modelId="{C72C0AA9-541D-4534-BF64-FCCC3BF501D7}" type="presParOf" srcId="{7FA29075-1AEF-4435-92E0-4AF5E9EE68F6}" destId="{5942F451-5512-4E34-8E33-6351570178C9}" srcOrd="2" destOrd="0" presId="urn:microsoft.com/office/officeart/2008/layout/VerticalCurvedList"/>
    <dgm:cxn modelId="{5A5B058F-854F-4D03-A543-AA17106AD51A}" type="presParOf" srcId="{5942F451-5512-4E34-8E33-6351570178C9}" destId="{934075C3-FDB2-41CB-8468-727C5341CF17}" srcOrd="0" destOrd="0" presId="urn:microsoft.com/office/officeart/2008/layout/VerticalCurvedList"/>
    <dgm:cxn modelId="{52001BFD-4FE6-4928-B727-71FC0478089C}" type="presParOf" srcId="{7FA29075-1AEF-4435-92E0-4AF5E9EE68F6}" destId="{0E1311AC-11A8-44A4-B428-E7E32264D141}" srcOrd="3" destOrd="0" presId="urn:microsoft.com/office/officeart/2008/layout/VerticalCurvedList"/>
    <dgm:cxn modelId="{7CE176A2-100F-4870-83DA-3A8EBF0B995D}" type="presParOf" srcId="{7FA29075-1AEF-4435-92E0-4AF5E9EE68F6}" destId="{A67D4279-E622-472B-B1CA-D3652E2B280F}" srcOrd="4" destOrd="0" presId="urn:microsoft.com/office/officeart/2008/layout/VerticalCurvedList"/>
    <dgm:cxn modelId="{5821720F-5C39-43CC-920A-F04569BE2496}" type="presParOf" srcId="{A67D4279-E622-472B-B1CA-D3652E2B280F}" destId="{EC58F8DC-AE0E-4724-8D4D-21C188B67353}" srcOrd="0" destOrd="0" presId="urn:microsoft.com/office/officeart/2008/layout/VerticalCurvedList"/>
    <dgm:cxn modelId="{838C9491-9E72-4D25-B94F-CE38AB8CDEF3}" type="presParOf" srcId="{7FA29075-1AEF-4435-92E0-4AF5E9EE68F6}" destId="{56F66C2F-C90D-401D-BDA1-5C880F46D7F2}" srcOrd="5" destOrd="0" presId="urn:microsoft.com/office/officeart/2008/layout/VerticalCurvedList"/>
    <dgm:cxn modelId="{4F971702-95AD-473D-A952-6FA9D1B14DF8}" type="presParOf" srcId="{7FA29075-1AEF-4435-92E0-4AF5E9EE68F6}" destId="{2FAA8478-3B62-4A3F-87C0-7BFDA352C033}" srcOrd="6" destOrd="0" presId="urn:microsoft.com/office/officeart/2008/layout/VerticalCurvedList"/>
    <dgm:cxn modelId="{25A4A1BE-19B6-409A-90B6-6AED9613E9E8}" type="presParOf" srcId="{2FAA8478-3B62-4A3F-87C0-7BFDA352C033}" destId="{5802CB78-E385-4268-8CB2-AFA4AA72D0A8}" srcOrd="0" destOrd="0" presId="urn:microsoft.com/office/officeart/2008/layout/VerticalCurvedList"/>
    <dgm:cxn modelId="{FAB00027-01A2-4D67-9AE0-1E910B090609}" type="presParOf" srcId="{7FA29075-1AEF-4435-92E0-4AF5E9EE68F6}" destId="{6D5A57CF-DB21-4D2D-B832-7D4E4EDFFCDA}" srcOrd="7" destOrd="0" presId="urn:microsoft.com/office/officeart/2008/layout/VerticalCurvedList"/>
    <dgm:cxn modelId="{710F9067-A95A-45F1-82E3-5DABCBC9F549}" type="presParOf" srcId="{7FA29075-1AEF-4435-92E0-4AF5E9EE68F6}" destId="{4D077C10-E68B-4050-AA5C-29F9C0937321}" srcOrd="8" destOrd="0" presId="urn:microsoft.com/office/officeart/2008/layout/VerticalCurvedList"/>
    <dgm:cxn modelId="{88747DDE-A938-4A35-AD73-E10A5AE0080B}" type="presParOf" srcId="{4D077C10-E68B-4050-AA5C-29F9C0937321}" destId="{413C6A42-8AE0-4EE2-BCF3-DBB6A0358C15}" srcOrd="0" destOrd="0" presId="urn:microsoft.com/office/officeart/2008/layout/VerticalCurvedList"/>
    <dgm:cxn modelId="{CCECAC19-7182-432E-950F-DF4AC1F9C1BF}" type="presParOf" srcId="{7FA29075-1AEF-4435-92E0-4AF5E9EE68F6}" destId="{93B008AC-F51A-41DB-A5B7-3F9EBF1479BF}" srcOrd="9" destOrd="0" presId="urn:microsoft.com/office/officeart/2008/layout/VerticalCurvedList"/>
    <dgm:cxn modelId="{28A61006-9B87-4DA3-A882-C8AB96377898}" type="presParOf" srcId="{7FA29075-1AEF-4435-92E0-4AF5E9EE68F6}" destId="{EFCA4E87-218F-44F8-A786-7B57375C8329}" srcOrd="10" destOrd="0" presId="urn:microsoft.com/office/officeart/2008/layout/VerticalCurvedList"/>
    <dgm:cxn modelId="{F4D0F0C4-FBF6-4CCC-8093-6704F2259032}" type="presParOf" srcId="{EFCA4E87-218F-44F8-A786-7B57375C8329}" destId="{FFAB8E0A-E854-4A67-9A24-E51F80DB0B58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09E6D-370A-47D3-811F-66BFE2D2FF99}">
      <dsp:nvSpPr>
        <dsp:cNvPr id="0" name=""/>
        <dsp:cNvSpPr/>
      </dsp:nvSpPr>
      <dsp:spPr>
        <a:xfrm>
          <a:off x="-3665169" y="-563150"/>
          <a:ext cx="4369033" cy="4369033"/>
        </a:xfrm>
        <a:prstGeom prst="blockArc">
          <a:avLst>
            <a:gd name="adj1" fmla="val 18900000"/>
            <a:gd name="adj2" fmla="val 2700000"/>
            <a:gd name="adj3" fmla="val 494"/>
          </a:avLst>
        </a:pr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AF05EF-15D0-4053-B7C1-B1ACE9180F72}">
      <dsp:nvSpPr>
        <dsp:cNvPr id="0" name=""/>
        <dsp:cNvSpPr/>
      </dsp:nvSpPr>
      <dsp:spPr>
        <a:xfrm>
          <a:off x="308648" y="202605"/>
          <a:ext cx="4522762" cy="40547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kelekele naʻe mole</a:t>
          </a:r>
          <a:endParaRPr lang="en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648" y="202605"/>
        <a:ext cx="4522762" cy="405471"/>
      </dsp:txXfrm>
    </dsp:sp>
    <dsp:sp modelId="{934075C3-FDB2-41CB-8468-727C5341CF17}">
      <dsp:nvSpPr>
        <dsp:cNvPr id="0" name=""/>
        <dsp:cNvSpPr/>
      </dsp:nvSpPr>
      <dsp:spPr>
        <a:xfrm>
          <a:off x="55228" y="151922"/>
          <a:ext cx="506839" cy="506839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E1311AC-11A8-44A4-B428-E7E32264D141}">
      <dsp:nvSpPr>
        <dsp:cNvPr id="0" name=""/>
        <dsp:cNvSpPr/>
      </dsp:nvSpPr>
      <dsp:spPr>
        <a:xfrm>
          <a:off x="599197" y="810618"/>
          <a:ext cx="4232213" cy="405471"/>
        </a:xfrm>
        <a:prstGeom prst="rect">
          <a:avLst/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 e </a:t>
          </a:r>
          <a:r>
            <a:rPr lang="en-NZ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fonua</a:t>
          </a:r>
          <a:r>
            <a:rPr lang="en-NZ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ʻoku</a:t>
          </a:r>
          <a:r>
            <a:rPr lang="en-NZ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foaki</a:t>
          </a:r>
          <a:r>
            <a:rPr lang="en-NZ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</a:t>
          </a:r>
          <a:r>
            <a:rPr lang="en-NZ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ʻOtua</a:t>
          </a:r>
          <a:endParaRPr lang="en-NZ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9197" y="810618"/>
        <a:ext cx="4232213" cy="405471"/>
      </dsp:txXfrm>
    </dsp:sp>
    <dsp:sp modelId="{EC58F8DC-AE0E-4724-8D4D-21C188B67353}">
      <dsp:nvSpPr>
        <dsp:cNvPr id="0" name=""/>
        <dsp:cNvSpPr/>
      </dsp:nvSpPr>
      <dsp:spPr>
        <a:xfrm>
          <a:off x="345777" y="759934"/>
          <a:ext cx="506839" cy="506839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F66C2F-C90D-401D-BDA1-5C880F46D7F2}">
      <dsp:nvSpPr>
        <dsp:cNvPr id="0" name=""/>
        <dsp:cNvSpPr/>
      </dsp:nvSpPr>
      <dsp:spPr>
        <a:xfrm>
          <a:off x="688372" y="1418630"/>
          <a:ext cx="4143038" cy="405471"/>
        </a:xfrm>
        <a:prstGeom prst="rect">
          <a:avLst/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Ikunaʻi</a:t>
          </a:r>
          <a:r>
            <a:rPr lang="en-NZ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fonua</a:t>
          </a:r>
          <a:endParaRPr lang="en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8372" y="1418630"/>
        <a:ext cx="4143038" cy="405471"/>
      </dsp:txXfrm>
    </dsp:sp>
    <dsp:sp modelId="{5802CB78-E385-4268-8CB2-AFA4AA72D0A8}">
      <dsp:nvSpPr>
        <dsp:cNvPr id="0" name=""/>
        <dsp:cNvSpPr/>
      </dsp:nvSpPr>
      <dsp:spPr>
        <a:xfrm>
          <a:off x="434952" y="1367946"/>
          <a:ext cx="506839" cy="506839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5A57CF-DB21-4D2D-B832-7D4E4EDFFCDA}">
      <dsp:nvSpPr>
        <dsp:cNvPr id="0" name=""/>
        <dsp:cNvSpPr/>
      </dsp:nvSpPr>
      <dsp:spPr>
        <a:xfrm>
          <a:off x="599197" y="2026643"/>
          <a:ext cx="4232213" cy="405471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Tauhi</a:t>
          </a:r>
          <a:r>
            <a:rPr lang="en-NZ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meʻaʻofa</a:t>
          </a:r>
          <a:endParaRPr lang="en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99197" y="2026643"/>
        <a:ext cx="4232213" cy="405471"/>
      </dsp:txXfrm>
    </dsp:sp>
    <dsp:sp modelId="{413C6A42-8AE0-4EE2-BCF3-DBB6A0358C15}">
      <dsp:nvSpPr>
        <dsp:cNvPr id="0" name=""/>
        <dsp:cNvSpPr/>
      </dsp:nvSpPr>
      <dsp:spPr>
        <a:xfrm>
          <a:off x="345777" y="1975959"/>
          <a:ext cx="506839" cy="506839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3B008AC-F51A-41DB-A5B7-3F9EBF1479BF}">
      <dsp:nvSpPr>
        <dsp:cNvPr id="0" name=""/>
        <dsp:cNvSpPr/>
      </dsp:nvSpPr>
      <dsp:spPr>
        <a:xfrm>
          <a:off x="308648" y="2634655"/>
          <a:ext cx="4522762" cy="405471"/>
        </a:xfrm>
        <a:prstGeom prst="rect">
          <a:avLst/>
        </a:prstGeom>
        <a:solidFill>
          <a:schemeClr val="accent6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21843" tIns="53340" rIns="53340" bIns="5334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Ko</a:t>
          </a:r>
          <a:r>
            <a:rPr lang="es-E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s-ES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kelekele</a:t>
          </a:r>
          <a:r>
            <a:rPr lang="es-E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S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na’e</a:t>
          </a:r>
          <a:r>
            <a:rPr lang="es-E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toe </a:t>
          </a:r>
          <a:r>
            <a:rPr lang="es-ES" sz="21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ma’u</a:t>
          </a:r>
          <a:r>
            <a:rPr lang="es-ES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</a:t>
          </a:r>
          <a:endParaRPr lang="en" sz="2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8648" y="2634655"/>
        <a:ext cx="4522762" cy="405471"/>
      </dsp:txXfrm>
    </dsp:sp>
    <dsp:sp modelId="{FFAB8E0A-E854-4A67-9A24-E51F80DB0B58}">
      <dsp:nvSpPr>
        <dsp:cNvPr id="0" name=""/>
        <dsp:cNvSpPr/>
      </dsp:nvSpPr>
      <dsp:spPr>
        <a:xfrm>
          <a:off x="55228" y="2583971"/>
          <a:ext cx="506839" cy="506839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86D32-084A-4C0D-B849-0AF14616CC90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2CEF93-0768-4FF4-9C9A-EF45687FCA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252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27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6234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7068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2CEF93-0768-4FF4-9C9A-EF45687FCA9A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8843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8D9AE-1CB5-FE31-6FCE-8426D99BF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FC5750-84A7-A774-276B-06F6316B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AEE5A5-3E74-F467-7EB9-B8AC4FADD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C61276-C1FF-248A-2D14-7D16316C2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22291BC-5FA6-133B-297E-926C7248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237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1C7C9-803F-C82E-48BC-8A9354E97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29E0AD-1A08-9449-F487-CD31FCFD7E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8F10EA-1AC2-C7EB-4774-7707C488D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558A6DD-35E3-7F04-8B84-ADC265C8E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F0E157-465A-89D0-94BD-F89DF849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401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401CC5-89DE-5150-22B6-E856BD8E34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6E9130-A0E5-3011-CF28-52323F375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B3A177-BD2D-0613-E431-AF04E1284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76289D-4E46-699F-5CEA-71249E92EC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0BA371-F61C-61A7-6444-716D6386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851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319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50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09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856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008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25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82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884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8702F3-B740-523B-743F-0600FCB7E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8B1A33-D0C4-544B-BA9A-FDAD6E7B2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087D67-7A0F-7B82-8020-91EB0DED0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C0A835-6F01-88C7-10E2-B3A5990A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4656C5-EEC0-9EA2-717B-F994DDDB3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322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67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44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28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C5479-AAD6-36A9-A2F3-6B007B7F1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E66E1E-5765-506F-B2E7-0AC9B2DC3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C2990E-DDD4-0C43-FA3E-93EFBA453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048F3B-07DF-EF12-F791-EA5050ED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707CEA-1CAD-4F13-05C9-6CA7FEBB5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611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CB1E5-EDFC-C59B-BB48-64C80D029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1DF36E-2894-38CE-4BD7-1E5DC9249C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A180469-AA47-19F9-E43A-3A8581F30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DF30A0-FB6C-C1A3-2A95-BF875E878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AC99B9D-C030-BEA6-D526-790092FE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5740BD-41D2-842A-3E61-01C702C3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21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64701-B694-4AB1-10CF-5E5C474A8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AAF9730-895F-4089-F3ED-20FBDB534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702201-0D9D-C809-1291-5D8186910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D5640AA-548F-FFC6-A9F9-F749E7C3C9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92A1105-BF05-77BC-8EFC-E2ED60F82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0AB62D5-1AA7-DE37-CAD1-7433ACE6F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1A1253-9EE1-A10A-59C1-63DAAFB0D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8AE990C-3799-3114-BFB7-BEFFA6D5F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712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261B18-013F-F127-A823-112EB7921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D6B2D70-722F-025A-F12F-F911E0F05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D4B37D6-3755-5355-8001-84C57EAF1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6062D2B-6707-1BB3-F0FD-DCED18DA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654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4EE37C-DC8F-8D67-E8D7-DFC4C7970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787FF3-8493-8EF0-D232-BAFFB6B68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EADC458-9E29-0EF8-C090-91D1002CC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54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4A8B6-D3AF-4F27-D85C-A543D21B8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051FFE-BA2F-707F-CC34-A517323BD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72DBB0F-A0BE-9CD3-9C18-40834D845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895355B-0156-8CD3-1FBD-43274EA96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050FACE-076B-F7E6-1AA2-5AE4104E4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4935108-75AC-3A1A-7499-518CFC184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79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040C3-93E3-81F2-CA15-A18AA1EDC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B0FE79C-4909-916B-4280-74B0EC1D07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0549B9-4533-DB57-0F46-183475A963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D949ED2-42DC-7024-8B02-C25AE2172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68CC5-F50A-4156-BC46-11517C447FA7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A7C0AC2-9B65-6E67-D282-E9F23505A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3FBF03-4FBB-7650-B71F-92A94C8BE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56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843C42C-EC1B-6F2A-DA32-982E78417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4D7EE6C-B03F-30F2-4017-F67CF26E4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B5E1F9-3457-1E3F-3EF3-3FCD453F1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168CC5-F50A-4156-BC46-11517C447FA7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F204F0-E1D0-C7F2-8716-C472E51ACC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2C9234-9987-0C40-1EEE-494A0F4EA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0A851-8327-4934-92CF-8476350C008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274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18/11/2025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97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microsoft.com/office/2007/relationships/hdphoto" Target="../media/hdphoto2.wdp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pn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3.wdp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BFAFE0-AABB-6068-61EC-A2689B861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951FB5-3684-F473-29AE-AC2C1D10C823}"/>
              </a:ext>
            </a:extLst>
          </p:cNvPr>
          <p:cNvSpPr txBox="1"/>
          <p:nvPr/>
        </p:nvSpPr>
        <p:spPr>
          <a:xfrm>
            <a:off x="1" y="89219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NZ" sz="40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 E KAU </a:t>
            </a:r>
            <a:r>
              <a:rPr lang="en-NZ" sz="4000" b="1" spc="300" dirty="0" err="1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ʻEA</a:t>
            </a:r>
            <a:r>
              <a:rPr lang="en-NZ" sz="40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-HOKO </a:t>
            </a:r>
            <a:r>
              <a:rPr lang="en-NZ" sz="4000" b="1" spc="300" dirty="0" err="1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ʻO</a:t>
            </a:r>
            <a:r>
              <a:rPr lang="en-NZ" sz="40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 NGAAHI TALA’OFA, KAU P</a:t>
            </a:r>
            <a:r>
              <a:rPr lang="en-NZ" sz="40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ptos Narrow" panose="020B0004020202020204" pitchFamily="34" charset="0"/>
              </a:rPr>
              <a:t>ŌPULA</a:t>
            </a:r>
            <a:r>
              <a:rPr lang="en-NZ" sz="40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NZ" sz="4000" b="1" spc="300" dirty="0" err="1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ʻO</a:t>
            </a:r>
            <a:r>
              <a:rPr lang="en-NZ" sz="40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E </a:t>
            </a:r>
            <a:r>
              <a:rPr lang="en-NZ" sz="4000" b="1" spc="300" dirty="0" err="1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ʻAMANAKI</a:t>
            </a:r>
            <a:r>
              <a:rPr lang="en-NZ" sz="4000" b="1" spc="300" dirty="0">
                <a:ln/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LELEI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DE0AC24-B492-3A35-2E1B-14B0E3564C64}"/>
              </a:ext>
            </a:extLst>
          </p:cNvPr>
          <p:cNvSpPr txBox="1"/>
          <p:nvPr/>
        </p:nvSpPr>
        <p:spPr>
          <a:xfrm>
            <a:off x="6260360" y="6427505"/>
            <a:ext cx="36493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NZ" sz="1600" b="1" dirty="0" err="1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Lesoni</a:t>
            </a:r>
            <a:r>
              <a:rPr lang="en-NZ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 ki he </a:t>
            </a:r>
            <a:r>
              <a:rPr lang="en-NZ" sz="1600" b="1" dirty="0" err="1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ʻaho</a:t>
            </a:r>
            <a:r>
              <a:rPr lang="en-NZ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29 </a:t>
            </a:r>
            <a:r>
              <a:rPr lang="en-NZ" sz="1600" b="1" dirty="0" err="1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ʻo</a:t>
            </a:r>
            <a:r>
              <a:rPr lang="en-NZ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NZ" sz="1600" b="1" dirty="0" err="1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Novema</a:t>
            </a:r>
            <a:r>
              <a:rPr lang="en-NZ" sz="1600" b="1" dirty="0">
                <a:solidFill>
                  <a:srgbClr val="BBE4F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71772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7AC1FE-F184-EF7B-20EE-B2E237D83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8612C4F-6856-753C-313E-99A913A20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5" r="4705"/>
          <a:stretch>
            <a:fillRect/>
          </a:stretch>
        </p:blipFill>
        <p:spPr>
          <a:xfrm>
            <a:off x="0" y="-11183"/>
            <a:ext cx="12192000" cy="68691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CE7C885-A57A-B51A-C659-D374284465BA}"/>
              </a:ext>
            </a:extLst>
          </p:cNvPr>
          <p:cNvSpPr txBox="1"/>
          <p:nvPr/>
        </p:nvSpPr>
        <p:spPr>
          <a:xfrm>
            <a:off x="-1" y="-11183"/>
            <a:ext cx="12191999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Mou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foki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mai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ki he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hūfanga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mālohi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ʻakimoutolu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ʻoku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pōpula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ka e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ʻamanaki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lelei:ko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moʻoni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ʻoku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ou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fakahā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he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ʻaho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ni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te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u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totongi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ke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liunga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ua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kiate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koe</a:t>
            </a:r>
            <a:r>
              <a:rPr kumimoji="0" lang="en-U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</a:t>
            </a:r>
            <a:r>
              <a:rPr kumimoji="0" lang="es-ES" sz="36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sz="2800" b="1" dirty="0" err="1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latin typeface="Comic Sans MS" panose="030F0702030302020204" pitchFamily="66" charset="0"/>
              </a:rPr>
              <a:t>Sakalaia</a:t>
            </a:r>
            <a:r>
              <a:rPr kumimoji="0" lang="es-ES" sz="2800" b="1" i="0" u="none" strike="noStrike" kern="1200" cap="none" spc="0" normalizeH="0" baseline="0" noProof="0" dirty="0">
                <a:ln w="6600">
                  <a:solidFill>
                    <a:srgbClr val="E97132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97132">
                      <a:lumMod val="5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9:12)</a:t>
            </a:r>
          </a:p>
        </p:txBody>
      </p:sp>
    </p:spTree>
    <p:extLst>
      <p:ext uri="{BB962C8B-B14F-4D97-AF65-F5344CB8AC3E}">
        <p14:creationId xmlns:p14="http://schemas.microsoft.com/office/powerpoint/2010/main" val="2933174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3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C966C11-27BB-6041-0987-A7079A44DB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9314606"/>
              </p:ext>
            </p:extLst>
          </p:nvPr>
        </p:nvGraphicFramePr>
        <p:xfrm>
          <a:off x="4613275" y="3429000"/>
          <a:ext cx="4873626" cy="3242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FD79DB33-5DCD-DE39-EEEA-3782B4237D34}"/>
              </a:ext>
            </a:extLst>
          </p:cNvPr>
          <p:cNvSpPr txBox="1"/>
          <p:nvPr/>
        </p:nvSpPr>
        <p:spPr>
          <a:xfrm>
            <a:off x="4733829" y="3600450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2">
                    <a:lumMod val="75000"/>
                  </a:schemeClr>
                </a:solidFill>
              </a:rPr>
              <a:t>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1E7930A-CF15-2B61-5771-6029A3BC2B2B}"/>
              </a:ext>
            </a:extLst>
          </p:cNvPr>
          <p:cNvSpPr txBox="1"/>
          <p:nvPr/>
        </p:nvSpPr>
        <p:spPr>
          <a:xfrm>
            <a:off x="5033053" y="4209455"/>
            <a:ext cx="37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3">
                    <a:lumMod val="75000"/>
                  </a:schemeClr>
                </a:solidFill>
              </a:rPr>
              <a:t>B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FEB5FC1-C2D7-8A45-109B-F2B1CF9268F5}"/>
              </a:ext>
            </a:extLst>
          </p:cNvPr>
          <p:cNvSpPr txBox="1"/>
          <p:nvPr/>
        </p:nvSpPr>
        <p:spPr>
          <a:xfrm>
            <a:off x="5092744" y="4822925"/>
            <a:ext cx="402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CFBB27A-8CC8-D262-3F9D-1F18D2E0C647}"/>
              </a:ext>
            </a:extLst>
          </p:cNvPr>
          <p:cNvSpPr txBox="1"/>
          <p:nvPr/>
        </p:nvSpPr>
        <p:spPr>
          <a:xfrm>
            <a:off x="4980184" y="5421246"/>
            <a:ext cx="462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5">
                    <a:lumMod val="75000"/>
                  </a:schemeClr>
                </a:solidFill>
              </a:rPr>
              <a:t>B'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DA66900-6A82-7307-9CED-004C4359ED7E}"/>
              </a:ext>
            </a:extLst>
          </p:cNvPr>
          <p:cNvSpPr txBox="1"/>
          <p:nvPr/>
        </p:nvSpPr>
        <p:spPr>
          <a:xfrm>
            <a:off x="4706993" y="6040935"/>
            <a:ext cx="429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" sz="2400" b="1" dirty="0">
                <a:solidFill>
                  <a:schemeClr val="accent6">
                    <a:lumMod val="75000"/>
                  </a:schemeClr>
                </a:solidFill>
              </a:rPr>
              <a:t>A'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1D47E75-C048-EA1B-0D45-8E0F4F312608}"/>
              </a:ext>
            </a:extLst>
          </p:cNvPr>
          <p:cNvSpPr txBox="1"/>
          <p:nvPr/>
        </p:nvSpPr>
        <p:spPr>
          <a:xfrm>
            <a:off x="4533901" y="142784"/>
            <a:ext cx="75723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Ko e </a:t>
            </a:r>
            <a:r>
              <a:rPr lang="en-NZ" sz="2000" b="1" dirty="0" err="1"/>
              <a:t>konga</a:t>
            </a:r>
            <a:r>
              <a:rPr lang="en-NZ" sz="2000" b="1" dirty="0"/>
              <a:t> </a:t>
            </a:r>
            <a:r>
              <a:rPr lang="en-NZ" sz="2000" b="1" dirty="0" err="1"/>
              <a:t>lahi</a:t>
            </a:r>
            <a:r>
              <a:rPr lang="en-NZ" sz="2000" b="1" dirty="0"/>
              <a:t> ʻ o e tohi ʻ a </a:t>
            </a:r>
            <a:r>
              <a:rPr lang="en-NZ" sz="2000" b="1" dirty="0" err="1"/>
              <a:t>Siosiuá</a:t>
            </a:r>
            <a:r>
              <a:rPr lang="en-NZ" sz="2000" b="1" dirty="0"/>
              <a:t>, </a:t>
            </a:r>
            <a:r>
              <a:rPr lang="en-NZ" sz="2000" b="1" dirty="0" err="1"/>
              <a:t>vahe</a:t>
            </a:r>
            <a:r>
              <a:rPr lang="en-NZ" sz="2000" b="1" dirty="0"/>
              <a:t> 13 ki he 21, ʻ </a:t>
            </a:r>
            <a:r>
              <a:rPr lang="en-NZ" sz="2000" b="1" dirty="0" err="1"/>
              <a:t>oku</a:t>
            </a:r>
            <a:r>
              <a:rPr lang="en-NZ" sz="2000" b="1" dirty="0"/>
              <a:t> </a:t>
            </a:r>
            <a:r>
              <a:rPr lang="en-NZ" sz="2000" b="1" dirty="0" err="1"/>
              <a:t>fekauʻaki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tufaki</a:t>
            </a:r>
            <a:r>
              <a:rPr lang="en-NZ" sz="2000" b="1" dirty="0"/>
              <a:t> ʻ o e </a:t>
            </a:r>
            <a:r>
              <a:rPr lang="en-NZ" sz="2000" b="1" dirty="0" err="1"/>
              <a:t>fonua</a:t>
            </a:r>
            <a:r>
              <a:rPr lang="en-NZ" sz="2000" b="1" dirty="0"/>
              <a:t> ko </a:t>
            </a:r>
            <a:r>
              <a:rPr lang="en-NZ" sz="2000" b="1" dirty="0" err="1"/>
              <a:t>Kēnaní</a:t>
            </a:r>
            <a:r>
              <a:rPr lang="en-NZ" sz="2000" b="1" dirty="0"/>
              <a:t> ki he </a:t>
            </a:r>
            <a:r>
              <a:rPr lang="en-NZ" sz="2000" b="1" dirty="0" err="1"/>
              <a:t>lotolotonga</a:t>
            </a:r>
            <a:r>
              <a:rPr lang="en-NZ" sz="2000" b="1" dirty="0"/>
              <a:t> ʻ o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matakali</a:t>
            </a:r>
            <a:r>
              <a:rPr lang="en-NZ" sz="2000" b="1" dirty="0"/>
              <a:t> </a:t>
            </a:r>
            <a:r>
              <a:rPr lang="en-NZ" sz="2000" b="1" dirty="0" err="1"/>
              <a:t>kehekehe</a:t>
            </a:r>
            <a:r>
              <a:rPr lang="en-NZ" sz="2000" b="1" dirty="0"/>
              <a:t> ʻ o ʻ </a:t>
            </a:r>
            <a:r>
              <a:rPr lang="en-NZ" sz="2000" b="1" dirty="0" err="1"/>
              <a:t>Isilelí</a:t>
            </a:r>
            <a:r>
              <a:rPr lang="en-NZ" sz="2000" b="1" dirty="0"/>
              <a:t>.</a:t>
            </a:r>
            <a:endParaRPr lang="en" sz="2000" b="1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17BF701-4CF4-E338-F6E0-0FD93D96CC4F}"/>
              </a:ext>
            </a:extLst>
          </p:cNvPr>
          <p:cNvGrpSpPr/>
          <p:nvPr/>
        </p:nvGrpSpPr>
        <p:grpSpPr>
          <a:xfrm>
            <a:off x="24446" y="0"/>
            <a:ext cx="4332608" cy="6858000"/>
            <a:chOff x="24446" y="0"/>
            <a:chExt cx="4332608" cy="68580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pic>
          <p:nvPicPr>
            <p:cNvPr id="21" name="Imagen 20" descr="Mapa&#10;&#10;El contenido generado por IA puede ser incorrecto.">
              <a:extLst>
                <a:ext uri="{FF2B5EF4-FFF2-40B4-BE49-F238E27FC236}">
                  <a16:creationId xmlns:a16="http://schemas.microsoft.com/office/drawing/2014/main" id="{75F42EED-7C0B-8CF1-E28B-AC39472C7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446" y="0"/>
              <a:ext cx="4332608" cy="6858000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DC4DD078-0E8C-D426-8068-494796B163D3}"/>
                </a:ext>
              </a:extLst>
            </p:cNvPr>
            <p:cNvSpPr txBox="1"/>
            <p:nvPr/>
          </p:nvSpPr>
          <p:spPr>
            <a:xfrm>
              <a:off x="342900" y="352425"/>
              <a:ext cx="3657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b="1" dirty="0"/>
                <a:t>KO E </a:t>
              </a:r>
              <a:r>
                <a:rPr lang="en-NZ" b="1" dirty="0" err="1"/>
                <a:t>FAʻAHINGA</a:t>
              </a:r>
              <a:r>
                <a:rPr lang="en-NZ" b="1" dirty="0"/>
                <a:t> </a:t>
              </a:r>
              <a:r>
                <a:rPr lang="en-NZ" b="1" dirty="0" err="1"/>
                <a:t>ʻE</a:t>
              </a:r>
              <a:r>
                <a:rPr lang="en-NZ" b="1" dirty="0"/>
                <a:t> 12 </a:t>
              </a:r>
              <a:r>
                <a:rPr lang="en-NZ" b="1" dirty="0" err="1"/>
                <a:t>ʻO</a:t>
              </a:r>
              <a:r>
                <a:rPr lang="en-NZ" b="1" dirty="0"/>
                <a:t> </a:t>
              </a:r>
              <a:r>
                <a:rPr lang="en-NZ" b="1" dirty="0" err="1"/>
                <a:t>ʻISILELI</a:t>
              </a:r>
              <a:endParaRPr lang="en" b="1" dirty="0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56D57F31-E48D-7C59-9EEE-EF0BEB6227E4}"/>
                </a:ext>
              </a:extLst>
            </p:cNvPr>
            <p:cNvSpPr txBox="1"/>
            <p:nvPr/>
          </p:nvSpPr>
          <p:spPr>
            <a:xfrm>
              <a:off x="447675" y="962025"/>
              <a:ext cx="14573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1400" b="1" dirty="0">
                  <a:solidFill>
                    <a:srgbClr val="108FD6"/>
                  </a:solidFill>
                </a:rPr>
                <a:t>Tahi </a:t>
              </a:r>
              <a:r>
                <a:rPr lang="en-NZ" sz="1400" b="1" dirty="0" err="1">
                  <a:solidFill>
                    <a:srgbClr val="108FD6"/>
                  </a:solidFill>
                </a:rPr>
                <a:t>Meteleniane</a:t>
              </a:r>
              <a:endParaRPr lang="en-NZ" sz="1400" b="1" dirty="0">
                <a:solidFill>
                  <a:srgbClr val="108FD6"/>
                </a:solidFill>
              </a:endParaRP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1E2ADE27-0D9D-47D4-D1D4-8ED4727F9DEA}"/>
                </a:ext>
              </a:extLst>
            </p:cNvPr>
            <p:cNvSpPr txBox="1"/>
            <p:nvPr/>
          </p:nvSpPr>
          <p:spPr>
            <a:xfrm>
              <a:off x="1057275" y="1800225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" sz="1200" b="1" dirty="0"/>
                <a:t>ASA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92E31105-F3AC-B725-95B5-EC3F00808459}"/>
                </a:ext>
              </a:extLst>
            </p:cNvPr>
            <p:cNvSpPr txBox="1"/>
            <p:nvPr/>
          </p:nvSpPr>
          <p:spPr>
            <a:xfrm>
              <a:off x="361950" y="2535108"/>
              <a:ext cx="11858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" sz="1200" b="1" dirty="0"/>
                <a:t>SEPULONI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04211943-4119-4361-D0E9-FC522AA39477}"/>
                </a:ext>
              </a:extLst>
            </p:cNvPr>
            <p:cNvSpPr txBox="1"/>
            <p:nvPr/>
          </p:nvSpPr>
          <p:spPr>
            <a:xfrm>
              <a:off x="352425" y="2727096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" sz="1200" b="1" dirty="0"/>
                <a:t>‘ISAKA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0BA83634-B26C-A65E-5859-FE489A502748}"/>
                </a:ext>
              </a:extLst>
            </p:cNvPr>
            <p:cNvSpPr txBox="1"/>
            <p:nvPr/>
          </p:nvSpPr>
          <p:spPr>
            <a:xfrm>
              <a:off x="1688123" y="2165152"/>
              <a:ext cx="10360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NAFETALAI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878C7D07-A2A2-2AF4-9AE3-09532A9B25A3}"/>
                </a:ext>
              </a:extLst>
            </p:cNvPr>
            <p:cNvSpPr txBox="1"/>
            <p:nvPr/>
          </p:nvSpPr>
          <p:spPr>
            <a:xfrm>
              <a:off x="1404936" y="3185025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MANASE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12CCECB7-2B65-4CAD-D866-8902A5CBB161}"/>
                </a:ext>
              </a:extLst>
            </p:cNvPr>
            <p:cNvSpPr txBox="1"/>
            <p:nvPr/>
          </p:nvSpPr>
          <p:spPr>
            <a:xfrm>
              <a:off x="2566986" y="3083123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MANASE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83F0BC5D-B26C-0585-3350-DB87115A03A4}"/>
                </a:ext>
              </a:extLst>
            </p:cNvPr>
            <p:cNvSpPr txBox="1"/>
            <p:nvPr/>
          </p:nvSpPr>
          <p:spPr>
            <a:xfrm>
              <a:off x="633411" y="3698586"/>
              <a:ext cx="64293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TANI</a:t>
              </a:r>
            </a:p>
          </p:txBody>
        </p:sp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E99990A0-563B-7BE5-088E-A5FB15DEF47C}"/>
                </a:ext>
              </a:extLst>
            </p:cNvPr>
            <p:cNvSpPr txBox="1"/>
            <p:nvPr/>
          </p:nvSpPr>
          <p:spPr>
            <a:xfrm>
              <a:off x="1468121" y="3820268"/>
              <a:ext cx="9131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IFALEMI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9392979E-EE54-AE97-A46E-1BC3B40F3B2D}"/>
                </a:ext>
              </a:extLst>
            </p:cNvPr>
            <p:cNvSpPr txBox="1"/>
            <p:nvPr/>
          </p:nvSpPr>
          <p:spPr>
            <a:xfrm>
              <a:off x="2447923" y="3749262"/>
              <a:ext cx="57150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KATA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E4896EF2-8A01-79F2-9ED9-261A0D4BD3B8}"/>
                </a:ext>
              </a:extLst>
            </p:cNvPr>
            <p:cNvSpPr txBox="1"/>
            <p:nvPr/>
          </p:nvSpPr>
          <p:spPr>
            <a:xfrm>
              <a:off x="1578292" y="4047514"/>
              <a:ext cx="105251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100" b="1" dirty="0"/>
                <a:t>PENISIMANI</a:t>
              </a:r>
            </a:p>
          </p:txBody>
        </p:sp>
        <p:sp>
          <p:nvSpPr>
            <p:cNvPr id="25" name="CuadroTexto 24">
              <a:extLst>
                <a:ext uri="{FF2B5EF4-FFF2-40B4-BE49-F238E27FC236}">
                  <a16:creationId xmlns:a16="http://schemas.microsoft.com/office/drawing/2014/main" id="{9901BA09-CC3F-8113-25F5-031A08ED73F7}"/>
                </a:ext>
              </a:extLst>
            </p:cNvPr>
            <p:cNvSpPr txBox="1"/>
            <p:nvPr/>
          </p:nvSpPr>
          <p:spPr>
            <a:xfrm>
              <a:off x="1376361" y="4548194"/>
              <a:ext cx="814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/>
                <a:t>SIUTA</a:t>
              </a:r>
            </a:p>
          </p:txBody>
        </p:sp>
        <p:sp>
          <p:nvSpPr>
            <p:cNvPr id="26" name="CuadroTexto 25">
              <a:extLst>
                <a:ext uri="{FF2B5EF4-FFF2-40B4-BE49-F238E27FC236}">
                  <a16:creationId xmlns:a16="http://schemas.microsoft.com/office/drawing/2014/main" id="{9F882F21-D1C7-4E98-60FE-1DDCFE5241AD}"/>
                </a:ext>
              </a:extLst>
            </p:cNvPr>
            <p:cNvSpPr txBox="1"/>
            <p:nvPr/>
          </p:nvSpPr>
          <p:spPr>
            <a:xfrm>
              <a:off x="2434587" y="4319198"/>
              <a:ext cx="8143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400" b="1" dirty="0"/>
                <a:t>LUPENI</a:t>
              </a:r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A6B4A3F8-FC32-47D6-E92E-1D08C91ED2E7}"/>
                </a:ext>
              </a:extLst>
            </p:cNvPr>
            <p:cNvSpPr txBox="1"/>
            <p:nvPr/>
          </p:nvSpPr>
          <p:spPr>
            <a:xfrm>
              <a:off x="850105" y="5256794"/>
              <a:ext cx="10525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sz="1200" b="1" dirty="0"/>
                <a:t>SIMIONE</a:t>
              </a:r>
            </a:p>
          </p:txBody>
        </p:sp>
      </p:grpSp>
      <p:pic>
        <p:nvPicPr>
          <p:cNvPr id="10" name="Imagen 9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E471F92B-1D13-1DD1-3032-72045D2FDC1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4077" y="3548487"/>
            <a:ext cx="2296382" cy="31232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0944EC2-C0CB-1862-4899-A247C04FB7B6}"/>
              </a:ext>
            </a:extLst>
          </p:cNvPr>
          <p:cNvSpPr txBox="1"/>
          <p:nvPr/>
        </p:nvSpPr>
        <p:spPr>
          <a:xfrm>
            <a:off x="4547431" y="2357763"/>
            <a:ext cx="76445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fakapapauʻi</a:t>
            </a:r>
            <a:r>
              <a:rPr lang="en-NZ" sz="2000" b="1" dirty="0"/>
              <a:t> </a:t>
            </a:r>
            <a:r>
              <a:rPr lang="en-NZ" sz="2000" b="1" dirty="0" err="1"/>
              <a:t>mai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pekia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Sisuu</a:t>
            </a:r>
            <a:r>
              <a:rPr lang="en-NZ" sz="2000" b="1" dirty="0"/>
              <a:t> </a:t>
            </a:r>
            <a:r>
              <a:rPr lang="en-NZ" sz="2000" b="1" dirty="0" err="1"/>
              <a:t>kuo</a:t>
            </a:r>
            <a:r>
              <a:rPr lang="en-NZ" sz="2000" b="1" dirty="0"/>
              <a:t> tau </a:t>
            </a:r>
            <a:r>
              <a:rPr lang="en-NZ" sz="2000" b="1" dirty="0" err="1"/>
              <a:t>maʻu</a:t>
            </a:r>
            <a:r>
              <a:rPr lang="en-NZ" sz="2000" b="1" dirty="0"/>
              <a:t> he </a:t>
            </a:r>
            <a:r>
              <a:rPr lang="en-NZ" sz="2000" b="1" dirty="0" err="1"/>
              <a:t>taimi</a:t>
            </a:r>
            <a:r>
              <a:rPr lang="en-NZ" sz="2000" b="1" dirty="0"/>
              <a:t> </a:t>
            </a:r>
            <a:r>
              <a:rPr lang="en-NZ" sz="2000" b="1" dirty="0" err="1"/>
              <a:t>ni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fonua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mole </a:t>
            </a:r>
            <a:r>
              <a:rPr lang="en-NZ" sz="2000" b="1" dirty="0" err="1"/>
              <a:t>ʻe</a:t>
            </a:r>
            <a:r>
              <a:rPr lang="en-NZ" sz="2000" b="1" dirty="0"/>
              <a:t> </a:t>
            </a:r>
            <a:r>
              <a:rPr lang="en-NZ" sz="2000" b="1" dirty="0" err="1"/>
              <a:t>ʻAtama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ʻIvi</a:t>
            </a:r>
            <a:r>
              <a:rPr lang="en-NZ" sz="2000" b="1" dirty="0"/>
              <a:t>. </a:t>
            </a:r>
            <a:r>
              <a:rPr lang="en-NZ" sz="2000" b="1" dirty="0" err="1"/>
              <a:t>Neongo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, </a:t>
            </a:r>
            <a:r>
              <a:rPr lang="en-NZ" sz="2000" b="1" dirty="0" err="1"/>
              <a:t>ʻoku</a:t>
            </a:r>
            <a:r>
              <a:rPr lang="en-NZ" sz="2000" b="1" dirty="0"/>
              <a:t> tau </a:t>
            </a:r>
            <a:r>
              <a:rPr lang="en-NZ" sz="2000" b="1" dirty="0" err="1"/>
              <a:t>kei</a:t>
            </a:r>
            <a:r>
              <a:rPr lang="en-NZ" sz="2000" b="1" dirty="0"/>
              <a:t> "</a:t>
            </a:r>
            <a:r>
              <a:rPr lang="en-NZ" sz="2000" b="1" dirty="0" err="1"/>
              <a:t>popula</a:t>
            </a:r>
            <a:r>
              <a:rPr lang="en-NZ" sz="2000" b="1" dirty="0"/>
              <a:t> pe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ʻamanaki</a:t>
            </a:r>
            <a:r>
              <a:rPr lang="en-NZ" sz="2000" b="1" dirty="0"/>
              <a:t> </a:t>
            </a:r>
            <a:r>
              <a:rPr lang="en-NZ" sz="2000" b="1" dirty="0" err="1"/>
              <a:t>lelei</a:t>
            </a:r>
            <a:r>
              <a:rPr lang="en-NZ" sz="2000" b="1" dirty="0"/>
              <a:t>"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maʻu</a:t>
            </a:r>
            <a:r>
              <a:rPr lang="en-NZ" sz="2000" b="1" dirty="0"/>
              <a:t> </a:t>
            </a:r>
            <a:r>
              <a:rPr lang="en-NZ" sz="2000" b="1" dirty="0" err="1"/>
              <a:t>ia.</a:t>
            </a:r>
            <a:endParaRPr lang="en" sz="2000" b="1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E85ABD8-6D0B-1247-9C3F-F4879A5CB272}"/>
              </a:ext>
            </a:extLst>
          </p:cNvPr>
          <p:cNvSpPr txBox="1"/>
          <p:nvPr/>
        </p:nvSpPr>
        <p:spPr>
          <a:xfrm>
            <a:off x="4533901" y="1085173"/>
            <a:ext cx="76445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vahaʻa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fakamatala</a:t>
            </a:r>
            <a:r>
              <a:rPr lang="en-NZ" sz="2000" b="1" dirty="0"/>
              <a:t> ki he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feituʻu</a:t>
            </a:r>
            <a:r>
              <a:rPr lang="en-NZ" sz="2000" b="1" dirty="0"/>
              <a:t>, </a:t>
            </a:r>
            <a:r>
              <a:rPr lang="en-NZ" sz="2000" b="1" dirty="0" err="1"/>
              <a:t>kakai</a:t>
            </a:r>
            <a:r>
              <a:rPr lang="en-NZ" sz="2000" b="1" dirty="0"/>
              <a:t>,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faʻahinga</a:t>
            </a:r>
            <a:r>
              <a:rPr lang="en-NZ" sz="2000" b="1" dirty="0"/>
              <a:t>, </a:t>
            </a:r>
            <a:r>
              <a:rPr lang="en-NZ" sz="2000" b="1" dirty="0" err="1"/>
              <a:t>ʻoku</a:t>
            </a:r>
            <a:r>
              <a:rPr lang="en-NZ" sz="2000" b="1" dirty="0"/>
              <a:t> tau lava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sio</a:t>
            </a:r>
            <a:r>
              <a:rPr lang="en-NZ" sz="2000" b="1" dirty="0"/>
              <a:t> ai ki ha </a:t>
            </a:r>
            <a:r>
              <a:rPr lang="en-NZ" sz="2000" b="1" dirty="0" err="1"/>
              <a:t>fonua</a:t>
            </a:r>
            <a:r>
              <a:rPr lang="en-NZ" sz="2000" b="1" dirty="0"/>
              <a:t> </a:t>
            </a:r>
            <a:r>
              <a:rPr lang="en-NZ" sz="2000" b="1" dirty="0" err="1"/>
              <a:t>kuo</a:t>
            </a:r>
            <a:r>
              <a:rPr lang="en-NZ" sz="2000" b="1" dirty="0"/>
              <a:t> </a:t>
            </a:r>
            <a:r>
              <a:rPr lang="en-NZ" sz="2000" b="1" dirty="0" err="1"/>
              <a:t>ʻosi</a:t>
            </a:r>
            <a:r>
              <a:rPr lang="en-NZ" sz="2000" b="1" dirty="0"/>
              <a:t> </a:t>
            </a:r>
            <a:r>
              <a:rPr lang="en-NZ" sz="2000" b="1" dirty="0" err="1"/>
              <a:t>hoko</a:t>
            </a:r>
            <a:r>
              <a:rPr lang="en-NZ" sz="2000" b="1" dirty="0"/>
              <a:t> ko e </a:t>
            </a:r>
            <a:r>
              <a:rPr lang="en-NZ" sz="2000" b="1" dirty="0" err="1"/>
              <a:t>tofiʻa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ʻIsileli</a:t>
            </a:r>
            <a:r>
              <a:rPr lang="en-NZ" sz="2000" b="1" dirty="0"/>
              <a:t>, ka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taimi</a:t>
            </a:r>
            <a:r>
              <a:rPr lang="en-NZ" sz="2000" b="1" dirty="0"/>
              <a:t> </a:t>
            </a:r>
            <a:r>
              <a:rPr lang="en-NZ" sz="2000" b="1" dirty="0" err="1"/>
              <a:t>tatau</a:t>
            </a:r>
            <a:r>
              <a:rPr lang="en-NZ" sz="2000" b="1" dirty="0"/>
              <a:t>,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teʻeki</a:t>
            </a:r>
            <a:r>
              <a:rPr lang="en-NZ" sz="2000" b="1" dirty="0"/>
              <a:t> ai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maʻu</a:t>
            </a:r>
            <a:r>
              <a:rPr lang="en-NZ" sz="2000" b="1" dirty="0"/>
              <a:t> </a:t>
            </a:r>
            <a:r>
              <a:rPr lang="en-NZ" sz="2000" b="1" dirty="0" err="1"/>
              <a:t>kakato</a:t>
            </a:r>
            <a:r>
              <a:rPr lang="en-NZ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582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BB09E6D-370A-47D3-811F-66BFE2D2F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"/>
                                        <p:tgtEl>
                                          <p:spTgt spid="2">
                                            <p:graphicEl>
                                              <a:dgm id="{EBB09E6D-370A-47D3-811F-66BFE2D2F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934075C3-FDB2-41CB-8468-727C5341C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1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AF05EF-15D0-4053-B7C1-B1ACE9180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51AF05EF-15D0-4053-B7C1-B1ACE9180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EC58F8DC-AE0E-4724-8D4D-21C188B673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1311AC-11A8-44A4-B428-E7E32264D1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0E1311AC-11A8-44A4-B428-E7E32264D1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5802CB78-E385-4268-8CB2-AFA4AA72D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F66C2F-C90D-401D-BDA1-5C880F46D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56F66C2F-C90D-401D-BDA1-5C880F46D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413C6A42-8AE0-4EE2-BCF3-DBB6A0358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5A57CF-DB21-4D2D-B832-7D4E4EDFF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6D5A57CF-DB21-4D2D-B832-7D4E4EDFF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FFAB8E0A-E854-4A67-9A24-E51F80DB0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3B008AC-F51A-41DB-A5B7-3F9EBF1479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93B008AC-F51A-41DB-A5B7-3F9EBF1479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3" grpId="0"/>
      <p:bldP spid="4" grpId="0"/>
      <p:bldP spid="5" grpId="0"/>
      <p:bldP spid="6" grpId="0"/>
      <p:bldP spid="7" grpId="0"/>
      <p:bldP spid="8" grpId="0"/>
      <p:bldP spid="20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D43EC96-0890-2AA6-06E3-01B00CE6A5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2343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F24A005-0124-1E10-056F-DBEDF398DA9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 E FONUA </a:t>
            </a:r>
            <a:r>
              <a:rPr lang="en-NZ" sz="4400" b="1" spc="600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NAʻE</a:t>
            </a:r>
            <a:r>
              <a:rPr lang="en-NZ" sz="44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MOLE</a:t>
            </a:r>
            <a:endParaRPr lang="en" sz="44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996EE5B-28B9-B07C-A919-D43273D4A9F7}"/>
              </a:ext>
            </a:extLst>
          </p:cNvPr>
          <p:cNvSpPr txBox="1"/>
          <p:nvPr/>
        </p:nvSpPr>
        <p:spPr>
          <a:xfrm>
            <a:off x="976311" y="667047"/>
            <a:ext cx="10239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fekau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atu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SIHOVA ko e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ʻOtua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mei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ngoue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ʻIteni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ngāue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ki he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kelekele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ʻaia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toʻo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mei</a:t>
            </a:r>
            <a:r>
              <a:rPr lang="en-US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ai.</a:t>
            </a:r>
            <a:r>
              <a:rPr lang="en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rgbClr val="D5D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(Senesi 3:23)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7F54C39-4D46-0141-4837-23C24359D4EB}"/>
              </a:ext>
            </a:extLst>
          </p:cNvPr>
          <p:cNvSpPr txBox="1"/>
          <p:nvPr/>
        </p:nvSpPr>
        <p:spPr>
          <a:xfrm>
            <a:off x="3674787" y="2173182"/>
            <a:ext cx="5955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taimi</a:t>
            </a:r>
            <a:r>
              <a:rPr lang="en-NZ" sz="2000" b="1" dirty="0"/>
              <a:t> </a:t>
            </a:r>
            <a:r>
              <a:rPr lang="en-NZ" sz="2000" b="1" dirty="0" err="1"/>
              <a:t>naʻa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talangataʻa</a:t>
            </a:r>
            <a:r>
              <a:rPr lang="en-NZ" sz="2000" b="1" dirty="0"/>
              <a:t> ai ki he </a:t>
            </a:r>
            <a:r>
              <a:rPr lang="en-NZ" sz="2000" b="1" dirty="0" err="1"/>
              <a:t>ʻOtua</a:t>
            </a:r>
            <a:r>
              <a:rPr lang="en-NZ" sz="2000" b="1" dirty="0"/>
              <a:t>,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kapusi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ai (Senesi 3:23). Kuo mole </a:t>
            </a:r>
            <a:r>
              <a:rPr lang="en-NZ" sz="2000" b="1" dirty="0" err="1"/>
              <a:t>meiate</a:t>
            </a:r>
            <a:r>
              <a:rPr lang="en-NZ" sz="2000" b="1" dirty="0"/>
              <a:t> </a:t>
            </a:r>
            <a:r>
              <a:rPr lang="en-NZ" sz="2000" b="1" dirty="0" err="1"/>
              <a:t>kinautolu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pule ki he Mamani.</a:t>
            </a:r>
            <a:endParaRPr lang="en" sz="2000" b="1" dirty="0"/>
          </a:p>
        </p:txBody>
      </p:sp>
      <p:pic>
        <p:nvPicPr>
          <p:cNvPr id="4" name="Imagen 3" descr="Un par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F2FF553E-E66B-60DD-610E-29BD7BDC561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1436488"/>
            <a:ext cx="1841500" cy="1486949"/>
          </a:xfrm>
          <a:prstGeom prst="round2DiagRect">
            <a:avLst>
              <a:gd name="adj1" fmla="val 0"/>
              <a:gd name="adj2" fmla="val 20934"/>
            </a:avLst>
          </a:prstGeom>
          <a:ln w="190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Pintura de una persona&#10;&#10;El contenido generado por IA puede ser incorrecto.">
            <a:extLst>
              <a:ext uri="{FF2B5EF4-FFF2-40B4-BE49-F238E27FC236}">
                <a16:creationId xmlns:a16="http://schemas.microsoft.com/office/drawing/2014/main" id="{8017AD37-EA03-7058-1963-A595E2E2AAE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8890" y="1400024"/>
            <a:ext cx="2228486" cy="2771926"/>
          </a:xfrm>
          <a:prstGeom prst="round2DiagRect">
            <a:avLst>
              <a:gd name="adj1" fmla="val 16667"/>
              <a:gd name="adj2" fmla="val 0"/>
            </a:avLst>
          </a:prstGeom>
          <a:ln w="1905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exterior, pasto, agua, parado&#10;&#10;El contenido generado por IA puede ser incorrecto.">
            <a:extLst>
              <a:ext uri="{FF2B5EF4-FFF2-40B4-BE49-F238E27FC236}">
                <a16:creationId xmlns:a16="http://schemas.microsoft.com/office/drawing/2014/main" id="{C6E898B5-5B2D-21A8-1B94-FD01A5274AF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3119016"/>
            <a:ext cx="1801227" cy="1354256"/>
          </a:xfrm>
          <a:prstGeom prst="snip2DiagRect">
            <a:avLst>
              <a:gd name="adj1" fmla="val 15803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14E695DF-6149-C866-C597-A494F829E95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5573" y="2217119"/>
            <a:ext cx="1514197" cy="2271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6">
                <a:lumMod val="5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92AB83C2-D55E-D827-0C79-B1A4A2DB20D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5" y="4668851"/>
            <a:ext cx="3182355" cy="20605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6" name="Imagen 15" descr="Imagen que contiene persona, mujer, posando, parado&#10;&#10;El contenido generado por IA puede ser incorrecto.">
            <a:extLst>
              <a:ext uri="{FF2B5EF4-FFF2-40B4-BE49-F238E27FC236}">
                <a16:creationId xmlns:a16="http://schemas.microsoft.com/office/drawing/2014/main" id="{FB674F0E-C373-838B-F651-F86112526D1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68891" y="4348167"/>
            <a:ext cx="2228486" cy="23812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511406" lon="925859" rev="21509927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26FDA0F8-560E-0709-2A27-77340B3E651C}"/>
              </a:ext>
            </a:extLst>
          </p:cNvPr>
          <p:cNvSpPr txBox="1"/>
          <p:nvPr/>
        </p:nvSpPr>
        <p:spPr>
          <a:xfrm>
            <a:off x="2160590" y="1259248"/>
            <a:ext cx="76083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fakanofo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ʻOtua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ʻAtama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ʻIvi</a:t>
            </a:r>
            <a:r>
              <a:rPr lang="en-NZ" sz="2000" b="1" dirty="0"/>
              <a:t> ko e </a:t>
            </a:r>
            <a:r>
              <a:rPr lang="en-NZ" sz="2000" b="1" dirty="0" err="1"/>
              <a:t>ongo</a:t>
            </a:r>
            <a:r>
              <a:rPr lang="en-NZ" sz="2000" b="1" dirty="0"/>
              <a:t> pule </a:t>
            </a:r>
            <a:r>
              <a:rPr lang="en-NZ" sz="2000" b="1" dirty="0" err="1"/>
              <a:t>ʻo</a:t>
            </a:r>
            <a:r>
              <a:rPr lang="en-NZ" sz="2000" b="1" dirty="0"/>
              <a:t> e mamani ko </a:t>
            </a:r>
            <a:r>
              <a:rPr lang="en-NZ" sz="2000" b="1" dirty="0" err="1"/>
              <a:t>ʻeni</a:t>
            </a:r>
            <a:r>
              <a:rPr lang="en-NZ" sz="2000" b="1" dirty="0"/>
              <a:t> (Senesi 1:27-28), pea </a:t>
            </a:r>
            <a:r>
              <a:rPr lang="en-NZ" sz="2000" b="1" dirty="0" err="1"/>
              <a:t>tuku</a:t>
            </a:r>
            <a:r>
              <a:rPr lang="en-NZ" sz="2000" b="1" dirty="0"/>
              <a:t> </a:t>
            </a:r>
            <a:r>
              <a:rPr lang="en-NZ" sz="2000" b="1" dirty="0" err="1"/>
              <a:t>kinaua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Ngoue</a:t>
            </a:r>
            <a:r>
              <a:rPr lang="en-NZ" sz="2000" b="1" dirty="0"/>
              <a:t> ko </a:t>
            </a:r>
            <a:r>
              <a:rPr lang="en-NZ" sz="2000" b="1" dirty="0" err="1"/>
              <a:t>ʻIteni</a:t>
            </a:r>
            <a:r>
              <a:rPr lang="en-NZ" sz="2000" b="1" dirty="0"/>
              <a:t> (Senesi 2:8).</a:t>
            </a:r>
            <a:endParaRPr lang="en" sz="2000" b="1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72E24DE-282D-CD01-7BBC-9BFAD41014BE}"/>
              </a:ext>
            </a:extLst>
          </p:cNvPr>
          <p:cNvSpPr txBox="1"/>
          <p:nvPr/>
        </p:nvSpPr>
        <p:spPr>
          <a:xfrm>
            <a:off x="3114675" y="5530537"/>
            <a:ext cx="65260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iku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talangataʻa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ʻIsileli</a:t>
            </a:r>
            <a:r>
              <a:rPr lang="en-NZ" sz="2000" b="1" dirty="0"/>
              <a:t> ki ha </a:t>
            </a:r>
            <a:r>
              <a:rPr lang="en-NZ" sz="2000" b="1" dirty="0" err="1"/>
              <a:t>liliu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ʻuluaki</a:t>
            </a:r>
            <a:r>
              <a:rPr lang="en-NZ" sz="2000" b="1" dirty="0"/>
              <a:t> </a:t>
            </a:r>
            <a:r>
              <a:rPr lang="en-NZ" sz="2000" b="1" dirty="0" err="1"/>
              <a:t>palani</a:t>
            </a:r>
            <a:r>
              <a:rPr lang="en-NZ" sz="2000" b="1" dirty="0"/>
              <a:t>.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fokotuʻu</a:t>
            </a:r>
            <a:r>
              <a:rPr lang="en-NZ" sz="2000" b="1" dirty="0"/>
              <a:t> hake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ʻOtua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fanau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ʻEpalahame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he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maka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maʻu</a:t>
            </a:r>
            <a:r>
              <a:rPr lang="en-NZ" sz="2000" b="1" dirty="0"/>
              <a:t> </a:t>
            </a:r>
            <a:r>
              <a:rPr lang="en-NZ" sz="2000" b="1" dirty="0" err="1"/>
              <a:t>ʻene</a:t>
            </a:r>
            <a:r>
              <a:rPr lang="en-NZ" sz="2000" b="1" dirty="0"/>
              <a:t>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talaʻofa</a:t>
            </a:r>
            <a:r>
              <a:rPr lang="en-NZ" sz="2000" b="1" dirty="0"/>
              <a:t>: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kitautolu</a:t>
            </a:r>
            <a:r>
              <a:rPr lang="en-NZ" sz="2000" b="1" dirty="0"/>
              <a:t> (Luke 3:8; </a:t>
            </a:r>
            <a:r>
              <a:rPr lang="en-NZ" sz="2000" b="1" dirty="0" err="1"/>
              <a:t>Hepelu</a:t>
            </a:r>
            <a:r>
              <a:rPr lang="en-NZ" sz="2000" b="1" dirty="0"/>
              <a:t> 6:11-12).</a:t>
            </a:r>
            <a:endParaRPr lang="en" sz="2000" b="1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B680A1D-0D63-AEC4-D7B4-CFD960AF42E9}"/>
              </a:ext>
            </a:extLst>
          </p:cNvPr>
          <p:cNvSpPr txBox="1"/>
          <p:nvPr/>
        </p:nvSpPr>
        <p:spPr>
          <a:xfrm>
            <a:off x="3114675" y="4616603"/>
            <a:ext cx="65206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faifai</a:t>
            </a:r>
            <a:r>
              <a:rPr lang="en-NZ" sz="2000" b="1" dirty="0"/>
              <a:t> pe pea </a:t>
            </a:r>
            <a:r>
              <a:rPr lang="en-NZ" sz="2000" b="1" dirty="0" err="1"/>
              <a:t>aʻu</a:t>
            </a:r>
            <a:r>
              <a:rPr lang="en-NZ" sz="2000" b="1" dirty="0"/>
              <a:t> </a:t>
            </a:r>
            <a:r>
              <a:rPr lang="en-NZ" sz="2000" b="1" dirty="0" err="1"/>
              <a:t>atu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koloa ki he mamani </a:t>
            </a:r>
            <a:r>
              <a:rPr lang="en-NZ" sz="2000" b="1" dirty="0" err="1"/>
              <a:t>kotoa</a:t>
            </a:r>
            <a:r>
              <a:rPr lang="en-NZ" sz="2000" b="1" dirty="0"/>
              <a:t>,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aʻu</a:t>
            </a:r>
            <a:r>
              <a:rPr lang="en-NZ" sz="2000" b="1" dirty="0"/>
              <a:t> </a:t>
            </a:r>
            <a:r>
              <a:rPr lang="en-NZ" sz="2000" b="1" dirty="0" err="1"/>
              <a:t>atu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ʻilo</a:t>
            </a:r>
            <a:r>
              <a:rPr lang="en-NZ" sz="2000" b="1" dirty="0"/>
              <a:t> ki he </a:t>
            </a:r>
            <a:r>
              <a:rPr lang="en-NZ" sz="2000" b="1" dirty="0" err="1"/>
              <a:t>ʻOtua</a:t>
            </a:r>
            <a:r>
              <a:rPr lang="en-NZ" sz="2000" b="1" dirty="0"/>
              <a:t> ki he </a:t>
            </a:r>
            <a:r>
              <a:rPr lang="en-NZ" sz="2000" b="1" dirty="0" err="1"/>
              <a:t>kakai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puleʻanga</a:t>
            </a:r>
            <a:r>
              <a:rPr lang="en-NZ" sz="2000" b="1" dirty="0"/>
              <a:t> </a:t>
            </a:r>
            <a:r>
              <a:rPr lang="en-NZ" sz="2000" b="1" dirty="0" err="1"/>
              <a:t>kotoa</a:t>
            </a:r>
            <a:r>
              <a:rPr lang="en-NZ" sz="2000" b="1" dirty="0"/>
              <a:t> pe (</a:t>
            </a:r>
            <a:r>
              <a:rPr lang="en-NZ" sz="2000" b="1" dirty="0" err="1"/>
              <a:t>ʻIsaia</a:t>
            </a:r>
            <a:r>
              <a:rPr lang="en-NZ" sz="2000" b="1" dirty="0"/>
              <a:t> 11:9).</a:t>
            </a:r>
            <a:endParaRPr lang="en" sz="2000" b="1" dirty="0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E5EE3B2-AF4E-BC18-D39E-5FC6E6246E05}"/>
              </a:ext>
            </a:extLst>
          </p:cNvPr>
          <p:cNvSpPr txBox="1"/>
          <p:nvPr/>
        </p:nvSpPr>
        <p:spPr>
          <a:xfrm>
            <a:off x="3674787" y="3087116"/>
            <a:ext cx="609410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/>
              <a:t>Ka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ai ha </a:t>
            </a:r>
            <a:r>
              <a:rPr lang="en-NZ" sz="2000" b="1" dirty="0" err="1"/>
              <a:t>palani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ʻOtua</a:t>
            </a:r>
            <a:r>
              <a:rPr lang="en-NZ" sz="2000" b="1" dirty="0"/>
              <a:t> </a:t>
            </a:r>
            <a:r>
              <a:rPr lang="en-NZ" sz="2000" b="1" dirty="0" err="1"/>
              <a:t>maʻa</a:t>
            </a:r>
            <a:r>
              <a:rPr lang="en-NZ" sz="2000" b="1" dirty="0"/>
              <a:t> e </a:t>
            </a:r>
            <a:r>
              <a:rPr lang="en-NZ" sz="2000" b="1" dirty="0" err="1"/>
              <a:t>faʻahinga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tangata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toe </a:t>
            </a:r>
            <a:r>
              <a:rPr lang="en-NZ" sz="2000" b="1" dirty="0" err="1"/>
              <a:t>fakafoki</a:t>
            </a:r>
            <a:r>
              <a:rPr lang="en-NZ" sz="2000" b="1" dirty="0"/>
              <a:t> </a:t>
            </a:r>
            <a:r>
              <a:rPr lang="en-NZ" sz="2000" b="1" dirty="0" err="1"/>
              <a:t>mai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fonua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mole.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konga</a:t>
            </a:r>
            <a:r>
              <a:rPr lang="en-NZ" sz="2000" b="1" dirty="0"/>
              <a:t> </a:t>
            </a:r>
            <a:r>
              <a:rPr lang="en-NZ" sz="2000" b="1" dirty="0" err="1"/>
              <a:t>ʻuluaki</a:t>
            </a:r>
            <a:r>
              <a:rPr lang="en-NZ" sz="2000" b="1" dirty="0"/>
              <a:t>, </a:t>
            </a:r>
            <a:r>
              <a:rPr lang="en-NZ" sz="2000" b="1" dirty="0" err="1"/>
              <a:t>naʻa</a:t>
            </a:r>
            <a:r>
              <a:rPr lang="en-NZ" sz="2000" b="1" dirty="0"/>
              <a:t> Ne </a:t>
            </a:r>
            <a:r>
              <a:rPr lang="en-NZ" sz="2000" b="1" dirty="0" err="1"/>
              <a:t>foaki</a:t>
            </a:r>
            <a:r>
              <a:rPr lang="en-NZ" sz="2000" b="1" dirty="0"/>
              <a:t> kia </a:t>
            </a:r>
            <a:r>
              <a:rPr lang="en-NZ" sz="2000" b="1" dirty="0" err="1"/>
              <a:t>ʻEpalahame</a:t>
            </a:r>
            <a:r>
              <a:rPr lang="en-NZ" sz="2000" b="1" dirty="0"/>
              <a:t>, </a:t>
            </a:r>
            <a:r>
              <a:rPr lang="en-NZ" sz="2000" b="1" dirty="0" err="1"/>
              <a:t>ʻAisake</a:t>
            </a:r>
            <a:r>
              <a:rPr lang="en-NZ" sz="2000" b="1" dirty="0"/>
              <a:t>, </a:t>
            </a:r>
            <a:r>
              <a:rPr lang="en-NZ" sz="2000" b="1" dirty="0" err="1"/>
              <a:t>mo</a:t>
            </a:r>
            <a:r>
              <a:rPr lang="en-NZ" sz="2000" b="1" dirty="0"/>
              <a:t> </a:t>
            </a:r>
            <a:r>
              <a:rPr lang="en-NZ" sz="2000" b="1" dirty="0" err="1"/>
              <a:t>Sekope</a:t>
            </a:r>
            <a:r>
              <a:rPr lang="en-NZ" sz="2000" b="1" dirty="0"/>
              <a:t> ha </a:t>
            </a:r>
            <a:r>
              <a:rPr lang="en-NZ" sz="2000" b="1" dirty="0" err="1"/>
              <a:t>kiʻi</a:t>
            </a:r>
            <a:r>
              <a:rPr lang="en-NZ" sz="2000" b="1" dirty="0"/>
              <a:t> </a:t>
            </a:r>
            <a:r>
              <a:rPr lang="en-NZ" sz="2000" b="1" dirty="0" err="1"/>
              <a:t>konga</a:t>
            </a:r>
            <a:r>
              <a:rPr lang="en-NZ" sz="2000" b="1" dirty="0"/>
              <a:t> </a:t>
            </a:r>
            <a:r>
              <a:rPr lang="en-NZ" sz="2000" b="1" dirty="0" err="1"/>
              <a:t>kelekele</a:t>
            </a:r>
            <a:r>
              <a:rPr lang="en-NZ" sz="2000" b="1" dirty="0"/>
              <a:t>: </a:t>
            </a:r>
            <a:r>
              <a:rPr lang="en-NZ" sz="2000" b="1" dirty="0" err="1"/>
              <a:t>Kenani</a:t>
            </a:r>
            <a:r>
              <a:rPr lang="en-NZ" sz="2000" b="1" dirty="0"/>
              <a:t> (Senesi 13:14-15).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77897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0" grpId="0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B18C4C50-E46E-AAD8-FBDC-5CD1B7C169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6489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D4C0E7F-EBDD-97C6-A82B-6200BF7CB34D}"/>
              </a:ext>
            </a:extLst>
          </p:cNvPr>
          <p:cNvSpPr txBox="1"/>
          <p:nvPr/>
        </p:nvSpPr>
        <p:spPr>
          <a:xfrm>
            <a:off x="0" y="-77824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400" b="1" spc="600" dirty="0">
                <a:ln w="66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5"/>
                  </a:outerShdw>
                </a:effectLst>
              </a:rPr>
              <a:t>KO E FONUA </a:t>
            </a:r>
            <a:r>
              <a:rPr lang="en-NZ" sz="4400" b="1" spc="600" dirty="0" err="1">
                <a:ln w="66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5"/>
                  </a:outerShdw>
                </a:effectLst>
              </a:rPr>
              <a:t>ʻOKU</a:t>
            </a:r>
            <a:r>
              <a:rPr lang="en-NZ" sz="4400" b="1" spc="600" dirty="0">
                <a:ln w="66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5"/>
                  </a:outerShdw>
                </a:effectLst>
              </a:rPr>
              <a:t> FOAKI </a:t>
            </a:r>
            <a:r>
              <a:rPr lang="en-NZ" sz="4400" b="1" spc="600" dirty="0" err="1">
                <a:ln w="66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5"/>
                  </a:outerShdw>
                </a:effectLst>
              </a:rPr>
              <a:t>ʻE</a:t>
            </a:r>
            <a:r>
              <a:rPr lang="en-NZ" sz="4400" b="1" spc="600" dirty="0">
                <a:ln w="66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5"/>
                  </a:outerShdw>
                </a:effectLst>
              </a:rPr>
              <a:t> HE </a:t>
            </a:r>
            <a:r>
              <a:rPr lang="en-NZ" sz="4400" b="1" spc="600" dirty="0" err="1">
                <a:ln w="660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5"/>
                  </a:outerShdw>
                </a:effectLst>
              </a:rPr>
              <a:t>ʻOTUA</a:t>
            </a:r>
            <a:endParaRPr lang="en" sz="4400" b="1" spc="600" dirty="0">
              <a:ln w="660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192925-14DB-3B8B-29A5-B6F8CC8CF570}"/>
              </a:ext>
            </a:extLst>
          </p:cNvPr>
          <p:cNvSpPr txBox="1"/>
          <p:nvPr/>
        </p:nvSpPr>
        <p:spPr>
          <a:xfrm>
            <a:off x="0" y="1068429"/>
            <a:ext cx="120246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Hange pe ko e </a:t>
            </a:r>
            <a:r>
              <a:rPr lang="en-NZ" sz="2000" b="1" dirty="0" err="1">
                <a:solidFill>
                  <a:prstClr val="black"/>
                </a:solidFill>
              </a:rPr>
              <a:t>ʻikai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ʻAtama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ʻIvi</a:t>
            </a:r>
            <a:r>
              <a:rPr lang="en-NZ" sz="2000" b="1" dirty="0">
                <a:solidFill>
                  <a:prstClr val="black"/>
                </a:solidFill>
              </a:rPr>
              <a:t> ha </a:t>
            </a:r>
            <a:r>
              <a:rPr lang="en-NZ" sz="2000" b="1" dirty="0" err="1">
                <a:solidFill>
                  <a:prstClr val="black"/>
                </a:solidFill>
              </a:rPr>
              <a:t>meʻa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tuha</a:t>
            </a:r>
            <a:r>
              <a:rPr lang="en-NZ" sz="2000" b="1" dirty="0">
                <a:solidFill>
                  <a:prstClr val="black"/>
                </a:solidFill>
              </a:rPr>
              <a:t> ai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Ngoue</a:t>
            </a:r>
            <a:r>
              <a:rPr lang="en-NZ" sz="2000" b="1" dirty="0">
                <a:solidFill>
                  <a:prstClr val="black"/>
                </a:solidFill>
              </a:rPr>
              <a:t> ko </a:t>
            </a:r>
            <a:r>
              <a:rPr lang="en-NZ" sz="2000" b="1" dirty="0" err="1">
                <a:solidFill>
                  <a:prstClr val="black"/>
                </a:solidFill>
              </a:rPr>
              <a:t>ʻIteni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ʻikai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fai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ʻEpalahame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hono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hako</a:t>
            </a:r>
            <a:r>
              <a:rPr lang="en-NZ" sz="2000" b="1" dirty="0">
                <a:solidFill>
                  <a:prstClr val="black"/>
                </a:solidFill>
              </a:rPr>
              <a:t> ha </a:t>
            </a:r>
            <a:r>
              <a:rPr lang="en-NZ" sz="2000" b="1" dirty="0" err="1">
                <a:solidFill>
                  <a:prstClr val="black"/>
                </a:solidFill>
              </a:rPr>
              <a:t>meʻa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tuha</a:t>
            </a:r>
            <a:r>
              <a:rPr lang="en-NZ" sz="2000" b="1" dirty="0">
                <a:solidFill>
                  <a:prstClr val="black"/>
                </a:solidFill>
              </a:rPr>
              <a:t> ai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e Fonua </a:t>
            </a:r>
            <a:r>
              <a:rPr lang="en-NZ" sz="2000" b="1" dirty="0" err="1">
                <a:solidFill>
                  <a:prstClr val="black"/>
                </a:solidFill>
              </a:rPr>
              <a:t>ʻo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Talaʻofa</a:t>
            </a:r>
            <a:r>
              <a:rPr lang="en-NZ" sz="2000" b="1" dirty="0">
                <a:solidFill>
                  <a:prstClr val="black"/>
                </a:solidFill>
              </a:rPr>
              <a:t>. Ko ha </a:t>
            </a:r>
            <a:r>
              <a:rPr lang="en-NZ" sz="2000" b="1" dirty="0" err="1">
                <a:solidFill>
                  <a:prstClr val="black"/>
                </a:solidFill>
              </a:rPr>
              <a:t>meʻaʻofa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mei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ʻOtua</a:t>
            </a:r>
            <a:r>
              <a:rPr lang="en-NZ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7760541-36A9-33E9-03AA-A52CE3A23C56}"/>
              </a:ext>
            </a:extLst>
          </p:cNvPr>
          <p:cNvSpPr txBox="1"/>
          <p:nvPr/>
        </p:nvSpPr>
        <p:spPr>
          <a:xfrm>
            <a:off x="1" y="524325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‌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Sihova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fonua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kotoa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pē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hono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mahu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ia;ʻa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māmani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kinautolu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nofo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 ai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.” </a:t>
            </a:r>
          </a:p>
          <a:p>
            <a:pPr algn="ctr"/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effectLst>
                  <a:glow rad="330200">
                    <a:schemeClr val="accent4">
                      <a:lumMod val="40000"/>
                      <a:lumOff val="60000"/>
                    </a:schemeClr>
                  </a:glow>
                </a:effectLst>
                <a:latin typeface="Comic Sans MS" panose="030F0702030302020204" pitchFamily="66" charset="0"/>
              </a:rPr>
              <a:t>(Saame 24:1)</a:t>
            </a:r>
          </a:p>
        </p:txBody>
      </p:sp>
      <p:pic>
        <p:nvPicPr>
          <p:cNvPr id="4" name="Imagen 3" descr="Imagen que contiene montaña, edificio, caja, cubierto&#10;&#10;El contenido generado por IA puede ser incorrecto.">
            <a:extLst>
              <a:ext uri="{FF2B5EF4-FFF2-40B4-BE49-F238E27FC236}">
                <a16:creationId xmlns:a16="http://schemas.microsoft.com/office/drawing/2014/main" id="{B0DF8257-474B-EE87-7924-36FB0DAA2AB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8183" y="1889051"/>
            <a:ext cx="4116421" cy="4116421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Imagen 7" descr="Imagen que contiene tabla, edificio, hombre, frente&#10;&#10;El contenido generado por IA puede ser incorrecto.">
            <a:extLst>
              <a:ext uri="{FF2B5EF4-FFF2-40B4-BE49-F238E27FC236}">
                <a16:creationId xmlns:a16="http://schemas.microsoft.com/office/drawing/2014/main" id="{C6CE21BF-BAC2-7923-B5E1-5FBA44A8C68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46" y="4115028"/>
            <a:ext cx="4673591" cy="2631232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A88EF3-BBD6-0F8A-8C44-1273D8E85B4F}"/>
              </a:ext>
            </a:extLst>
          </p:cNvPr>
          <p:cNvSpPr txBox="1"/>
          <p:nvPr/>
        </p:nvSpPr>
        <p:spPr>
          <a:xfrm>
            <a:off x="0" y="1633425"/>
            <a:ext cx="771369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lava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tau </a:t>
            </a:r>
            <a:r>
              <a:rPr lang="en-NZ" sz="2000" b="1" dirty="0" err="1">
                <a:solidFill>
                  <a:prstClr val="black"/>
                </a:solidFill>
              </a:rPr>
              <a:t>fakafehoanaki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meʻaʻofa</a:t>
            </a:r>
            <a:r>
              <a:rPr lang="en-NZ" sz="2000" b="1" dirty="0">
                <a:solidFill>
                  <a:prstClr val="black"/>
                </a:solidFill>
              </a:rPr>
              <a:t> ko </a:t>
            </a:r>
            <a:r>
              <a:rPr lang="en-NZ" sz="2000" b="1" dirty="0" err="1">
                <a:solidFill>
                  <a:prstClr val="black"/>
                </a:solidFill>
              </a:rPr>
              <a:t>ʻeni</a:t>
            </a:r>
            <a:r>
              <a:rPr lang="en-NZ" sz="2000" b="1" dirty="0">
                <a:solidFill>
                  <a:prstClr val="black"/>
                </a:solidFill>
              </a:rPr>
              <a:t> ki ha </a:t>
            </a:r>
            <a:r>
              <a:rPr lang="en-NZ" sz="2000" b="1" dirty="0" err="1">
                <a:solidFill>
                  <a:prstClr val="black"/>
                </a:solidFill>
              </a:rPr>
              <a:t>fale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totongi</a:t>
            </a:r>
            <a:r>
              <a:rPr lang="en-NZ" sz="2000" b="1" dirty="0">
                <a:solidFill>
                  <a:prstClr val="black"/>
                </a:solidFill>
              </a:rPr>
              <a:t>. </a:t>
            </a:r>
            <a:r>
              <a:rPr lang="en-NZ" sz="2000" b="1" dirty="0" err="1">
                <a:solidFill>
                  <a:prstClr val="black"/>
                </a:solidFill>
              </a:rPr>
              <a:t>Neongo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lava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nofo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ʻIsileli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Kenani</a:t>
            </a:r>
            <a:r>
              <a:rPr lang="en-NZ" sz="2000" b="1" dirty="0">
                <a:solidFill>
                  <a:prstClr val="black"/>
                </a:solidFill>
              </a:rPr>
              <a:t>, ka </a:t>
            </a: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maʻu</a:t>
            </a:r>
            <a:r>
              <a:rPr lang="en-NZ" sz="2000" b="1" dirty="0">
                <a:solidFill>
                  <a:prstClr val="black"/>
                </a:solidFill>
              </a:rPr>
              <a:t> pe </a:t>
            </a:r>
            <a:r>
              <a:rPr lang="en-NZ" sz="2000" b="1" dirty="0" err="1">
                <a:solidFill>
                  <a:prstClr val="black"/>
                </a:solidFill>
              </a:rPr>
              <a:t>ʻe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ʻOtua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fonua</a:t>
            </a:r>
            <a:r>
              <a:rPr lang="en-NZ" sz="2000" b="1" dirty="0">
                <a:solidFill>
                  <a:prstClr val="black"/>
                </a:solidFill>
              </a:rPr>
              <a:t> (</a:t>
            </a:r>
            <a:r>
              <a:rPr lang="en-NZ" sz="2000" b="1" dirty="0" err="1">
                <a:solidFill>
                  <a:prstClr val="black"/>
                </a:solidFill>
              </a:rPr>
              <a:t>Saame</a:t>
            </a:r>
            <a:r>
              <a:rPr lang="en-NZ" sz="2000" b="1" dirty="0">
                <a:solidFill>
                  <a:prstClr val="black"/>
                </a:solidFill>
              </a:rPr>
              <a:t> 24:1).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80D1AC4-84B7-27D8-1AB0-024C9CEB7F47}"/>
              </a:ext>
            </a:extLst>
          </p:cNvPr>
          <p:cNvSpPr txBox="1"/>
          <p:nvPr/>
        </p:nvSpPr>
        <p:spPr>
          <a:xfrm>
            <a:off x="4944838" y="4068007"/>
            <a:ext cx="291464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Hange ko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ʻIteni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ai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totongi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"</a:t>
            </a:r>
            <a:r>
              <a:rPr lang="en-NZ" sz="2000" b="1" dirty="0" err="1">
                <a:solidFill>
                  <a:prstClr val="black"/>
                </a:solidFill>
              </a:rPr>
              <a:t>totongi</a:t>
            </a:r>
            <a:r>
              <a:rPr lang="en-NZ" sz="2000" b="1" dirty="0">
                <a:solidFill>
                  <a:prstClr val="black"/>
                </a:solidFill>
              </a:rPr>
              <a:t>": </a:t>
            </a:r>
            <a:r>
              <a:rPr lang="en-NZ" sz="2000" b="1" dirty="0" err="1">
                <a:solidFill>
                  <a:prstClr val="black"/>
                </a:solidFill>
              </a:rPr>
              <a:t>talangofua</a:t>
            </a:r>
            <a:r>
              <a:rPr lang="en-NZ" sz="2000" b="1" dirty="0">
                <a:solidFill>
                  <a:prstClr val="black"/>
                </a:solidFill>
              </a:rPr>
              <a:t> (Lev. 20:22). Ko e </a:t>
            </a:r>
            <a:r>
              <a:rPr lang="en-NZ" sz="2000" b="1" dirty="0" err="1">
                <a:solidFill>
                  <a:prstClr val="black"/>
                </a:solidFill>
              </a:rPr>
              <a:t>meʻa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moʻoni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ia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va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fetuʻutaki</a:t>
            </a:r>
            <a:r>
              <a:rPr lang="en-NZ" sz="2000" b="1" dirty="0">
                <a:solidFill>
                  <a:prstClr val="black"/>
                </a:solidFill>
              </a:rPr>
              <a:t>: </a:t>
            </a:r>
            <a:r>
              <a:rPr lang="en-NZ" sz="2000" b="1" dirty="0" err="1">
                <a:solidFill>
                  <a:prstClr val="black"/>
                </a:solidFill>
              </a:rPr>
              <a:t>ʻofa</a:t>
            </a:r>
            <a:r>
              <a:rPr lang="en-NZ" sz="2000" b="1" dirty="0">
                <a:solidFill>
                  <a:prstClr val="black"/>
                </a:solidFill>
              </a:rPr>
              <a:t> ki he </a:t>
            </a:r>
            <a:r>
              <a:rPr lang="en-NZ" sz="2000" b="1" dirty="0" err="1">
                <a:solidFill>
                  <a:prstClr val="black"/>
                </a:solidFill>
              </a:rPr>
              <a:t>ʻOtua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fiefia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Heʻene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ngaahi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tapuaki</a:t>
            </a:r>
            <a:r>
              <a:rPr lang="en-NZ" sz="2000" b="1" dirty="0">
                <a:solidFill>
                  <a:prstClr val="black"/>
                </a:solidFill>
              </a:rPr>
              <a:t>.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AC5CF52-0C5A-7C1F-125B-FE5F80B50A74}"/>
              </a:ext>
            </a:extLst>
          </p:cNvPr>
          <p:cNvSpPr txBox="1"/>
          <p:nvPr/>
        </p:nvSpPr>
        <p:spPr>
          <a:xfrm>
            <a:off x="-873" y="2483812"/>
            <a:ext cx="781137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en-NZ" sz="2000" b="1" dirty="0">
                <a:solidFill>
                  <a:prstClr val="black"/>
                </a:solidFill>
              </a:rPr>
              <a:t>Ko e </a:t>
            </a:r>
            <a:r>
              <a:rPr lang="en-NZ" sz="2000" b="1" dirty="0" err="1">
                <a:solidFill>
                  <a:prstClr val="black"/>
                </a:solidFill>
              </a:rPr>
              <a:t>tokotaha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ʻaʻana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ʻa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fale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ʻoku</a:t>
            </a:r>
            <a:r>
              <a:rPr lang="en-NZ" sz="2000" b="1" dirty="0">
                <a:solidFill>
                  <a:prstClr val="black"/>
                </a:solidFill>
              </a:rPr>
              <a:t> ne </a:t>
            </a:r>
            <a:r>
              <a:rPr lang="en-NZ" sz="2000" b="1" dirty="0" err="1">
                <a:solidFill>
                  <a:prstClr val="black"/>
                </a:solidFill>
              </a:rPr>
              <a:t>tokangaʻi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hono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tokangaʻi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ʻo</a:t>
            </a:r>
            <a:r>
              <a:rPr lang="en-NZ" sz="2000" b="1" dirty="0">
                <a:solidFill>
                  <a:prstClr val="black"/>
                </a:solidFill>
              </a:rPr>
              <a:t> e </a:t>
            </a:r>
            <a:r>
              <a:rPr lang="en-NZ" sz="2000" b="1" dirty="0" err="1">
                <a:solidFill>
                  <a:prstClr val="black"/>
                </a:solidFill>
              </a:rPr>
              <a:t>ʻato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paipa</a:t>
            </a:r>
            <a:r>
              <a:rPr lang="en-NZ" sz="2000" b="1" dirty="0">
                <a:solidFill>
                  <a:prstClr val="black"/>
                </a:solidFill>
              </a:rPr>
              <a:t>, etc. ʻ I he </a:t>
            </a:r>
            <a:r>
              <a:rPr lang="en-NZ" sz="2000" b="1" dirty="0" err="1">
                <a:solidFill>
                  <a:prstClr val="black"/>
                </a:solidFill>
              </a:rPr>
              <a:t>tuʻunga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meimei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tatau</a:t>
            </a:r>
            <a:r>
              <a:rPr lang="en-NZ" sz="2000" b="1" dirty="0">
                <a:solidFill>
                  <a:prstClr val="black"/>
                </a:solidFill>
              </a:rPr>
              <a:t>, ko e ʻ </a:t>
            </a:r>
            <a:r>
              <a:rPr lang="en-NZ" sz="2000" b="1" dirty="0" err="1">
                <a:solidFill>
                  <a:prstClr val="black"/>
                </a:solidFill>
              </a:rPr>
              <a:t>Otuá</a:t>
            </a:r>
            <a:r>
              <a:rPr lang="en-NZ" sz="2000" b="1" dirty="0">
                <a:solidFill>
                  <a:prstClr val="black"/>
                </a:solidFill>
              </a:rPr>
              <a:t> ʻ a e </a:t>
            </a:r>
            <a:r>
              <a:rPr lang="en-NZ" sz="2000" b="1" dirty="0" err="1">
                <a:solidFill>
                  <a:prstClr val="black"/>
                </a:solidFill>
              </a:rPr>
              <a:t>tokotaha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naʻá</a:t>
            </a:r>
            <a:r>
              <a:rPr lang="en-NZ" sz="2000" b="1" dirty="0">
                <a:solidFill>
                  <a:prstClr val="black"/>
                </a:solidFill>
              </a:rPr>
              <a:t> ne </a:t>
            </a:r>
            <a:r>
              <a:rPr lang="en-NZ" sz="2000" b="1" dirty="0" err="1">
                <a:solidFill>
                  <a:prstClr val="black"/>
                </a:solidFill>
              </a:rPr>
              <a:t>tokonaki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mai</a:t>
            </a:r>
            <a:r>
              <a:rPr lang="en-NZ" sz="2000" b="1" dirty="0">
                <a:solidFill>
                  <a:prstClr val="black"/>
                </a:solidFill>
              </a:rPr>
              <a:t> ʻ a e ʻ </a:t>
            </a:r>
            <a:r>
              <a:rPr lang="en-NZ" sz="2000" b="1" dirty="0" err="1">
                <a:solidFill>
                  <a:prstClr val="black"/>
                </a:solidFill>
              </a:rPr>
              <a:t>uhá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maluʻi</a:t>
            </a:r>
            <a:r>
              <a:rPr lang="en-NZ" sz="2000" b="1" dirty="0">
                <a:solidFill>
                  <a:prstClr val="black"/>
                </a:solidFill>
              </a:rPr>
              <a:t> ʻ a e </a:t>
            </a:r>
            <a:r>
              <a:rPr lang="en-NZ" sz="2000" b="1" dirty="0" err="1">
                <a:solidFill>
                  <a:prstClr val="black"/>
                </a:solidFill>
              </a:rPr>
              <a:t>ngoué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mo</a:t>
            </a:r>
            <a:r>
              <a:rPr lang="en-NZ" sz="2000" b="1" dirty="0">
                <a:solidFill>
                  <a:prstClr val="black"/>
                </a:solidFill>
              </a:rPr>
              <a:t> e ala </a:t>
            </a:r>
            <a:r>
              <a:rPr lang="en-NZ" sz="2000" b="1" dirty="0" err="1">
                <a:solidFill>
                  <a:prstClr val="black"/>
                </a:solidFill>
              </a:rPr>
              <a:t>meʻa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peheé</a:t>
            </a:r>
            <a:r>
              <a:rPr lang="en-NZ" sz="2000" b="1" dirty="0">
                <a:solidFill>
                  <a:prstClr val="black"/>
                </a:solidFill>
              </a:rPr>
              <a:t>, </a:t>
            </a:r>
            <a:r>
              <a:rPr lang="en-NZ" sz="2000" b="1" dirty="0" err="1">
                <a:solidFill>
                  <a:prstClr val="black"/>
                </a:solidFill>
              </a:rPr>
              <a:t>koeʻuhi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ke</a:t>
            </a:r>
            <a:r>
              <a:rPr lang="en-NZ" sz="2000" b="1" dirty="0">
                <a:solidFill>
                  <a:prstClr val="black"/>
                </a:solidFill>
              </a:rPr>
              <a:t> lava ʻ a ʻ Isileli ʻ o </a:t>
            </a:r>
            <a:r>
              <a:rPr lang="en-NZ" sz="2000" b="1" dirty="0" err="1">
                <a:solidFill>
                  <a:prstClr val="black"/>
                </a:solidFill>
              </a:rPr>
              <a:t>nofo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loto</a:t>
            </a:r>
            <a:r>
              <a:rPr lang="en-NZ" sz="2000" b="1" dirty="0">
                <a:solidFill>
                  <a:prstClr val="black"/>
                </a:solidFill>
              </a:rPr>
              <a:t> - </a:t>
            </a:r>
            <a:r>
              <a:rPr lang="en-NZ" sz="2000" b="1" dirty="0" err="1">
                <a:solidFill>
                  <a:prstClr val="black"/>
                </a:solidFill>
              </a:rPr>
              <a:t>falala</a:t>
            </a:r>
            <a:r>
              <a:rPr lang="en-NZ" sz="2000" b="1" dirty="0">
                <a:solidFill>
                  <a:prstClr val="black"/>
                </a:solidFill>
              </a:rPr>
              <a:t> ʻ </a:t>
            </a:r>
            <a:r>
              <a:rPr lang="en-NZ" sz="2000" b="1" dirty="0" err="1">
                <a:solidFill>
                  <a:prstClr val="black"/>
                </a:solidFill>
              </a:rPr>
              <a:t>i</a:t>
            </a:r>
            <a:r>
              <a:rPr lang="en-NZ" sz="2000" b="1" dirty="0">
                <a:solidFill>
                  <a:prstClr val="black"/>
                </a:solidFill>
              </a:rPr>
              <a:t> he </a:t>
            </a:r>
            <a:r>
              <a:rPr lang="en-NZ" sz="2000" b="1" dirty="0" err="1">
                <a:solidFill>
                  <a:prstClr val="black"/>
                </a:solidFill>
              </a:rPr>
              <a:t>fonua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naʻe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foaki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ange</a:t>
            </a:r>
            <a:r>
              <a:rPr lang="en-NZ" sz="2000" b="1" dirty="0">
                <a:solidFill>
                  <a:prstClr val="black"/>
                </a:solidFill>
              </a:rPr>
              <a:t> ʻ e he ʻ </a:t>
            </a:r>
            <a:r>
              <a:rPr lang="en-NZ" sz="2000" b="1" dirty="0" err="1">
                <a:solidFill>
                  <a:prstClr val="black"/>
                </a:solidFill>
              </a:rPr>
              <a:t>Otuá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kiate</a:t>
            </a:r>
            <a:r>
              <a:rPr lang="en-NZ" sz="2000" b="1" dirty="0">
                <a:solidFill>
                  <a:prstClr val="black"/>
                </a:solidFill>
              </a:rPr>
              <a:t> </a:t>
            </a:r>
            <a:r>
              <a:rPr lang="en-NZ" sz="2000" b="1" dirty="0" err="1">
                <a:solidFill>
                  <a:prstClr val="black"/>
                </a:solidFill>
              </a:rPr>
              <a:t>kinautolú</a:t>
            </a:r>
            <a:r>
              <a:rPr lang="en-NZ" sz="2000" b="1" dirty="0">
                <a:solidFill>
                  <a:prstClr val="black"/>
                </a:solidFill>
              </a:rPr>
              <a:t>.</a:t>
            </a:r>
            <a:endParaRPr lang="en" sz="2000" b="1" dirty="0">
              <a:solidFill>
                <a:prstClr val="black"/>
              </a:solidFill>
              <a:latin typeface="Aptos" panose="02110004020202020204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89D04C8-BB23-DBBC-73DE-4381DF4AABEC}"/>
              </a:ext>
            </a:extLst>
          </p:cNvPr>
          <p:cNvSpPr txBox="1"/>
          <p:nvPr/>
        </p:nvSpPr>
        <p:spPr>
          <a:xfrm>
            <a:off x="7629597" y="6118208"/>
            <a:ext cx="46735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 err="1">
                <a:solidFill>
                  <a:prstClr val="black"/>
                </a:solidFill>
              </a:rPr>
              <a:t>ʻAneafi</a:t>
            </a:r>
            <a:r>
              <a:rPr lang="en-NZ" b="1" dirty="0">
                <a:solidFill>
                  <a:prstClr val="black"/>
                </a:solidFill>
              </a:rPr>
              <a:t>, </a:t>
            </a:r>
            <a:r>
              <a:rPr lang="en-NZ" b="1" dirty="0" err="1">
                <a:solidFill>
                  <a:prstClr val="black"/>
                </a:solidFill>
              </a:rPr>
              <a:t>ʻo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hange</a:t>
            </a:r>
            <a:r>
              <a:rPr lang="en-NZ" b="1" dirty="0">
                <a:solidFill>
                  <a:prstClr val="black"/>
                </a:solidFill>
              </a:rPr>
              <a:t> ko e </a:t>
            </a:r>
            <a:r>
              <a:rPr lang="en-NZ" b="1" dirty="0" err="1">
                <a:solidFill>
                  <a:prstClr val="black"/>
                </a:solidFill>
              </a:rPr>
              <a:t>ʻaho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ni</a:t>
            </a:r>
            <a:r>
              <a:rPr lang="en-NZ" b="1" dirty="0">
                <a:solidFill>
                  <a:prstClr val="black"/>
                </a:solidFill>
              </a:rPr>
              <a:t>, </a:t>
            </a:r>
            <a:r>
              <a:rPr lang="en-NZ" b="1" dirty="0" err="1">
                <a:solidFill>
                  <a:prstClr val="black"/>
                </a:solidFill>
              </a:rPr>
              <a:t>ʻoku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kei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hoko</a:t>
            </a:r>
            <a:r>
              <a:rPr lang="en-NZ" b="1" dirty="0">
                <a:solidFill>
                  <a:prstClr val="black"/>
                </a:solidFill>
              </a:rPr>
              <a:t> pe </a:t>
            </a:r>
            <a:r>
              <a:rPr lang="en-NZ" b="1" dirty="0" err="1">
                <a:solidFill>
                  <a:prstClr val="black"/>
                </a:solidFill>
              </a:rPr>
              <a:t>ia</a:t>
            </a:r>
            <a:r>
              <a:rPr lang="en-NZ" b="1" dirty="0">
                <a:solidFill>
                  <a:prstClr val="black"/>
                </a:solidFill>
              </a:rPr>
              <a:t> ko ha </a:t>
            </a:r>
            <a:r>
              <a:rPr lang="en-NZ" b="1" dirty="0" err="1">
                <a:solidFill>
                  <a:prstClr val="black"/>
                </a:solidFill>
              </a:rPr>
              <a:t>meʻa</a:t>
            </a:r>
            <a:r>
              <a:rPr lang="en-NZ" b="1" dirty="0">
                <a:solidFill>
                  <a:prstClr val="black"/>
                </a:solidFill>
              </a:rPr>
              <a:t> </a:t>
            </a:r>
            <a:r>
              <a:rPr lang="en-NZ" b="1" dirty="0" err="1">
                <a:solidFill>
                  <a:prstClr val="black"/>
                </a:solidFill>
              </a:rPr>
              <a:t>ʻo</a:t>
            </a:r>
            <a:r>
              <a:rPr lang="en-NZ" b="1" dirty="0">
                <a:solidFill>
                  <a:prstClr val="black"/>
                </a:solidFill>
              </a:rPr>
              <a:t> e tui (</a:t>
            </a:r>
            <a:r>
              <a:rPr lang="en-NZ" b="1" dirty="0" err="1">
                <a:solidFill>
                  <a:prstClr val="black"/>
                </a:solidFill>
              </a:rPr>
              <a:t>Hepelu</a:t>
            </a:r>
            <a:r>
              <a:rPr lang="en-NZ" b="1" dirty="0">
                <a:solidFill>
                  <a:prstClr val="black"/>
                </a:solidFill>
              </a:rPr>
              <a:t> 11:9-13).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076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0" grpId="0"/>
      <p:bldP spid="12" grpId="0"/>
      <p:bldP spid="6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C49B6628-DBE9-F7E6-2531-B72BF4401C0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12192000" cy="131445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27D7F4-A59C-BF6B-E273-97B7573D5268}"/>
              </a:ext>
            </a:extLst>
          </p:cNvPr>
          <p:cNvSpPr txBox="1"/>
          <p:nvPr/>
        </p:nvSpPr>
        <p:spPr>
          <a:xfrm>
            <a:off x="0" y="0"/>
            <a:ext cx="71038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NZ" sz="4400" b="1" dirty="0" err="1">
                <a:ln/>
                <a:solidFill>
                  <a:schemeClr val="accent3"/>
                </a:solidFill>
              </a:rPr>
              <a:t>IKUNAʻI</a:t>
            </a:r>
            <a:r>
              <a:rPr lang="en-NZ" sz="4400" b="1" dirty="0">
                <a:ln/>
                <a:solidFill>
                  <a:schemeClr val="accent3"/>
                </a:solidFill>
              </a:rPr>
              <a:t> </a:t>
            </a:r>
            <a:r>
              <a:rPr lang="en-NZ" sz="4400" b="1" dirty="0" err="1">
                <a:ln/>
                <a:solidFill>
                  <a:schemeClr val="accent3"/>
                </a:solidFill>
              </a:rPr>
              <a:t>ʻA</a:t>
            </a:r>
            <a:r>
              <a:rPr lang="en-NZ" sz="4400" b="1" dirty="0">
                <a:ln/>
                <a:solidFill>
                  <a:schemeClr val="accent3"/>
                </a:solidFill>
              </a:rPr>
              <a:t> E FONUA</a:t>
            </a:r>
            <a:endParaRPr lang="en" sz="4400" b="1" dirty="0">
              <a:ln/>
              <a:solidFill>
                <a:schemeClr val="accent3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4381C5-178D-D9A3-185A-CBCC6A37200D}"/>
              </a:ext>
            </a:extLst>
          </p:cNvPr>
          <p:cNvSpPr txBox="1"/>
          <p:nvPr/>
        </p:nvSpPr>
        <p:spPr>
          <a:xfrm>
            <a:off x="1" y="659607"/>
            <a:ext cx="7103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Pea ko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eni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vahevahe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fonua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ni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ki he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faʻahinga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hiva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hono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vaeuaʻanga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ʻoe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faʻahinga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 Manase</a:t>
            </a:r>
            <a:r>
              <a:rPr lang="en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</a:rPr>
              <a:t>(Siosiua 13:7)</a:t>
            </a:r>
            <a:endParaRPr lang="es-ES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70C3ED-EFD6-F494-CF8C-85C05A7472C5}"/>
              </a:ext>
            </a:extLst>
          </p:cNvPr>
          <p:cNvSpPr txBox="1"/>
          <p:nvPr/>
        </p:nvSpPr>
        <p:spPr>
          <a:xfrm>
            <a:off x="33066" y="1303825"/>
            <a:ext cx="710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taimi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motuʻa</a:t>
            </a:r>
            <a:r>
              <a:rPr lang="en-NZ" sz="2000" b="1" dirty="0"/>
              <a:t> ai </a:t>
            </a:r>
            <a:r>
              <a:rPr lang="en-NZ" sz="2000" b="1" dirty="0" err="1"/>
              <a:t>ʻa</a:t>
            </a:r>
            <a:r>
              <a:rPr lang="en-NZ" sz="2000" b="1" dirty="0"/>
              <a:t> </a:t>
            </a:r>
            <a:r>
              <a:rPr lang="en-NZ" sz="2000" b="1" dirty="0" err="1"/>
              <a:t>Sosiua</a:t>
            </a:r>
            <a:r>
              <a:rPr lang="en-NZ" sz="2000" b="1" dirty="0"/>
              <a:t>,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fekauʻi</a:t>
            </a:r>
            <a:r>
              <a:rPr lang="en-NZ" sz="2000" b="1" dirty="0"/>
              <a:t> </a:t>
            </a:r>
            <a:r>
              <a:rPr lang="en-NZ" sz="2000" b="1" dirty="0" err="1"/>
              <a:t>ia</a:t>
            </a:r>
            <a:r>
              <a:rPr lang="en-NZ" sz="2000" b="1" dirty="0"/>
              <a:t> </a:t>
            </a:r>
            <a:r>
              <a:rPr lang="en-NZ" sz="2000" b="1" dirty="0" err="1"/>
              <a:t>ʻe</a:t>
            </a:r>
            <a:r>
              <a:rPr lang="en-NZ" sz="2000" b="1" dirty="0"/>
              <a:t> he </a:t>
            </a:r>
            <a:r>
              <a:rPr lang="en-NZ" sz="2000" b="1" dirty="0" err="1"/>
              <a:t>ʻOtua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vahevahe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fonua</a:t>
            </a:r>
            <a:r>
              <a:rPr lang="en-NZ" sz="2000" b="1" dirty="0"/>
              <a:t> ki he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faʻahinga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ʻIsileli</a:t>
            </a:r>
            <a:r>
              <a:rPr lang="en-NZ" sz="2000" b="1" dirty="0"/>
              <a:t>, kau ai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feituʻu</a:t>
            </a:r>
            <a:r>
              <a:rPr lang="en-NZ" sz="2000" b="1" dirty="0"/>
              <a:t>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teʻeki</a:t>
            </a:r>
            <a:r>
              <a:rPr lang="en-NZ" sz="2000" b="1" dirty="0"/>
              <a:t> </a:t>
            </a:r>
            <a:r>
              <a:rPr lang="en-NZ" sz="2000" b="1" dirty="0" err="1"/>
              <a:t>ikunaʻi</a:t>
            </a:r>
            <a:r>
              <a:rPr lang="en-NZ" sz="2000" b="1" dirty="0"/>
              <a:t> (Siosiua 13:1-7).</a:t>
            </a:r>
            <a:endParaRPr lang="en" sz="20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79EF60D-8C10-0CF5-0EC5-C25510CBF732}"/>
              </a:ext>
            </a:extLst>
          </p:cNvPr>
          <p:cNvSpPr txBox="1"/>
          <p:nvPr/>
        </p:nvSpPr>
        <p:spPr>
          <a:xfrm>
            <a:off x="2772292" y="3297916"/>
            <a:ext cx="438005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Neongo</a:t>
            </a:r>
            <a:r>
              <a:rPr lang="en-NZ" b="1" dirty="0"/>
              <a:t>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tau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ikuna</a:t>
            </a:r>
            <a:r>
              <a:rPr lang="en-NZ" b="1" dirty="0"/>
              <a:t>, ka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ko </a:t>
            </a:r>
            <a:r>
              <a:rPr lang="en-NZ" b="1" dirty="0" err="1"/>
              <a:t>ʻenau</a:t>
            </a:r>
            <a:r>
              <a:rPr lang="en-NZ" b="1" dirty="0"/>
              <a:t> </a:t>
            </a:r>
            <a:r>
              <a:rPr lang="en-NZ" b="1" dirty="0" err="1"/>
              <a:t>lavameʻa</a:t>
            </a:r>
            <a:r>
              <a:rPr lang="en-NZ" b="1" dirty="0"/>
              <a:t> </a:t>
            </a:r>
            <a:r>
              <a:rPr lang="en-NZ" b="1" dirty="0" err="1"/>
              <a:t>ʻanautolu</a:t>
            </a:r>
            <a:r>
              <a:rPr lang="en-NZ" b="1" dirty="0"/>
              <a:t> pe, ka ko e </a:t>
            </a:r>
            <a:r>
              <a:rPr lang="en-NZ" b="1" dirty="0" err="1"/>
              <a:t>lelei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ʻOtua</a:t>
            </a:r>
            <a:r>
              <a:rPr lang="en-NZ" b="1" dirty="0"/>
              <a:t> (</a:t>
            </a:r>
            <a:r>
              <a:rPr lang="en-NZ" b="1" dirty="0" err="1"/>
              <a:t>Teu</a:t>
            </a:r>
            <a:r>
              <a:rPr lang="en-NZ" b="1" dirty="0"/>
              <a:t>. 9:5). Hange ko </a:t>
            </a:r>
            <a:r>
              <a:rPr lang="en-NZ" b="1" dirty="0" err="1"/>
              <a:t>ʻIsileli</a:t>
            </a:r>
            <a:r>
              <a:rPr lang="en-NZ" b="1" dirty="0"/>
              <a:t>, he </a:t>
            </a:r>
            <a:r>
              <a:rPr lang="en-NZ" b="1" dirty="0" err="1"/>
              <a:t>ʻikai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lava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fai</a:t>
            </a:r>
            <a:r>
              <a:rPr lang="en-NZ" b="1" dirty="0"/>
              <a:t> ha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maʻu</a:t>
            </a:r>
            <a:r>
              <a:rPr lang="en-NZ" b="1" dirty="0"/>
              <a:t> ai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fakamoʻui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talaʻofa</a:t>
            </a:r>
            <a:r>
              <a:rPr lang="en-NZ" b="1" dirty="0"/>
              <a:t> (</a:t>
            </a:r>
            <a:r>
              <a:rPr lang="en-NZ" b="1" dirty="0" err="1"/>
              <a:t>ʻEfeso</a:t>
            </a:r>
            <a:r>
              <a:rPr lang="en-NZ" b="1" dirty="0"/>
              <a:t> 2:8-9; Kal. 3:29). Ka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kapau</a:t>
            </a:r>
            <a:r>
              <a:rPr lang="en-NZ" b="1" dirty="0"/>
              <a:t>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tau... Ko e ha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totonu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fai</a:t>
            </a:r>
            <a:r>
              <a:rPr lang="en-NZ" b="1" dirty="0"/>
              <a:t> he </a:t>
            </a:r>
            <a:r>
              <a:rPr lang="en-NZ" b="1" dirty="0" err="1"/>
              <a:t>ʻaho</a:t>
            </a:r>
            <a:r>
              <a:rPr lang="en-NZ" b="1" dirty="0"/>
              <a:t> </a:t>
            </a:r>
            <a:r>
              <a:rPr lang="en-NZ" b="1" dirty="0" err="1"/>
              <a:t>ni</a:t>
            </a:r>
            <a:r>
              <a:rPr lang="en-NZ" b="1" dirty="0"/>
              <a:t>?</a:t>
            </a:r>
            <a:endParaRPr lang="en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B0D6593-2C68-C2DB-71E3-85D93AA87A60}"/>
              </a:ext>
            </a:extLst>
          </p:cNvPr>
          <p:cNvSpPr txBox="1"/>
          <p:nvPr/>
        </p:nvSpPr>
        <p:spPr>
          <a:xfrm>
            <a:off x="2723744" y="5641360"/>
            <a:ext cx="44771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taimi</a:t>
            </a:r>
            <a:r>
              <a:rPr lang="en-NZ" b="1" dirty="0"/>
              <a:t> pe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fakamoʻui</a:t>
            </a:r>
            <a:r>
              <a:rPr lang="en-NZ" b="1" dirty="0"/>
              <a:t> ai, </a:t>
            </a:r>
            <a:r>
              <a:rPr lang="en-NZ" b="1" dirty="0" err="1"/>
              <a:t>ʻoku</a:t>
            </a:r>
            <a:r>
              <a:rPr lang="en-NZ" b="1" dirty="0"/>
              <a:t> fie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ʻOtua</a:t>
            </a:r>
            <a:r>
              <a:rPr lang="en-NZ" b="1" dirty="0"/>
              <a:t> ha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ua</a:t>
            </a:r>
            <a:r>
              <a:rPr lang="en-NZ" b="1" dirty="0"/>
              <a:t> </a:t>
            </a:r>
            <a:r>
              <a:rPr lang="en-NZ" b="1" dirty="0" err="1"/>
              <a:t>mei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kau </a:t>
            </a:r>
            <a:r>
              <a:rPr lang="en-NZ" b="1" dirty="0" err="1"/>
              <a:t>ʻea</a:t>
            </a:r>
            <a:r>
              <a:rPr lang="en-NZ" b="1" dirty="0"/>
              <a:t>: </a:t>
            </a:r>
            <a:r>
              <a:rPr lang="en-NZ" b="1" dirty="0" err="1"/>
              <a:t>talangofua</a:t>
            </a:r>
            <a:r>
              <a:rPr lang="en-NZ" b="1" dirty="0"/>
              <a:t> (</a:t>
            </a:r>
            <a:r>
              <a:rPr lang="en-NZ" b="1" dirty="0" err="1"/>
              <a:t>Filipai</a:t>
            </a:r>
            <a:r>
              <a:rPr lang="en-NZ" b="1" dirty="0"/>
              <a:t>. 2:12);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loto</a:t>
            </a:r>
            <a:r>
              <a:rPr lang="en-NZ" b="1" dirty="0"/>
              <a:t> </a:t>
            </a:r>
            <a:r>
              <a:rPr lang="en-NZ" b="1" dirty="0" err="1"/>
              <a:t>houngaʻia</a:t>
            </a:r>
            <a:r>
              <a:rPr lang="en-NZ" b="1" dirty="0"/>
              <a:t> (</a:t>
            </a:r>
            <a:r>
              <a:rPr lang="en-NZ" b="1" dirty="0" err="1"/>
              <a:t>Hepelu</a:t>
            </a:r>
            <a:r>
              <a:rPr lang="en-NZ" b="1" dirty="0"/>
              <a:t> 12:28).</a:t>
            </a:r>
            <a:endParaRPr lang="en" b="1" dirty="0"/>
          </a:p>
        </p:txBody>
      </p:sp>
      <p:pic>
        <p:nvPicPr>
          <p:cNvPr id="13" name="Imagen 12" descr="Un grupo de personas en un barco&#10;&#10;El contenido generado por IA puede ser incorrecto.">
            <a:extLst>
              <a:ext uri="{FF2B5EF4-FFF2-40B4-BE49-F238E27FC236}">
                <a16:creationId xmlns:a16="http://schemas.microsoft.com/office/drawing/2014/main" id="{FB1F0E42-576E-9E53-595E-7AB3A14F6C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8277" y="3429000"/>
            <a:ext cx="2494740" cy="3244174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2F95A777-7223-713E-74CD-3A720E5109C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345" y="70851"/>
            <a:ext cx="5006519" cy="3490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gradFill>
              <a:gsLst>
                <a:gs pos="0">
                  <a:srgbClr val="FFF8A3"/>
                </a:gs>
                <a:gs pos="34000">
                  <a:srgbClr val="FFF8A3"/>
                </a:gs>
                <a:gs pos="38000">
                  <a:srgbClr val="CFCDFF"/>
                </a:gs>
                <a:gs pos="100000">
                  <a:srgbClr val="CFCDFF"/>
                </a:gs>
              </a:gsLst>
              <a:lin ang="5400000" scaled="1"/>
            </a:gra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 descr="Imagen que contiene persona, frente, hombre, parado&#10;&#10;El contenido generado por IA puede ser incorrecto.">
            <a:extLst>
              <a:ext uri="{FF2B5EF4-FFF2-40B4-BE49-F238E27FC236}">
                <a16:creationId xmlns:a16="http://schemas.microsoft.com/office/drawing/2014/main" id="{B8D91928-7053-7B70-6029-33985E4B84F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03801" y="3715966"/>
            <a:ext cx="2546037" cy="3071183"/>
          </a:xfrm>
          <a:prstGeom prst="snip2DiagRect">
            <a:avLst>
              <a:gd name="adj1" fmla="val 14901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n 19" descr="Imagen que contiene persona, parado, hombre, sostener&#10;&#10;El contenido generado por IA puede ser incorrecto.">
            <a:extLst>
              <a:ext uri="{FF2B5EF4-FFF2-40B4-BE49-F238E27FC236}">
                <a16:creationId xmlns:a16="http://schemas.microsoft.com/office/drawing/2014/main" id="{1817C35F-6C32-7E1F-C8D6-D31C6FE27C6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39998" y="3715966"/>
            <a:ext cx="2373408" cy="3071183"/>
          </a:xfrm>
          <a:prstGeom prst="snip2DiagRect">
            <a:avLst>
              <a:gd name="adj1" fmla="val 17214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E38F422-4575-070F-199E-B58D0EDFAD6E}"/>
              </a:ext>
            </a:extLst>
          </p:cNvPr>
          <p:cNvSpPr txBox="1"/>
          <p:nvPr/>
        </p:nvSpPr>
        <p:spPr>
          <a:xfrm>
            <a:off x="33066" y="2282253"/>
            <a:ext cx="69151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Naʻa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maʻu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kelekele</a:t>
            </a:r>
            <a:r>
              <a:rPr lang="en-NZ" sz="2000" b="1" dirty="0"/>
              <a:t>, ka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kei</a:t>
            </a:r>
            <a:r>
              <a:rPr lang="en-NZ" sz="2000" b="1" dirty="0"/>
              <a:t> pau pe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nau</a:t>
            </a:r>
            <a:r>
              <a:rPr lang="en-NZ" sz="2000" b="1" dirty="0"/>
              <a:t> </a:t>
            </a:r>
            <a:r>
              <a:rPr lang="en-NZ" sz="2000" b="1" dirty="0" err="1"/>
              <a:t>feinga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</a:t>
            </a:r>
            <a:r>
              <a:rPr lang="en-NZ" sz="2000" b="1" dirty="0" err="1"/>
              <a:t>maʻu</a:t>
            </a:r>
            <a:r>
              <a:rPr lang="en-NZ" sz="2000" b="1" dirty="0"/>
              <a:t> </a:t>
            </a:r>
            <a:r>
              <a:rPr lang="en-NZ" sz="2000" b="1" dirty="0" err="1"/>
              <a:t>ia.</a:t>
            </a:r>
            <a:r>
              <a:rPr lang="en-NZ" sz="2000" b="1" dirty="0"/>
              <a:t> </a:t>
            </a:r>
            <a:r>
              <a:rPr lang="en-NZ" sz="2000" b="1" dirty="0" err="1"/>
              <a:t>ʻOku</a:t>
            </a:r>
            <a:r>
              <a:rPr lang="en-NZ" sz="2000" b="1" dirty="0"/>
              <a:t> </a:t>
            </a:r>
            <a:r>
              <a:rPr lang="en-NZ" sz="2000" b="1" dirty="0" err="1"/>
              <a:t>ʻikai</a:t>
            </a:r>
            <a:r>
              <a:rPr lang="en-NZ" sz="2000" b="1" dirty="0"/>
              <a:t> </a:t>
            </a:r>
            <a:r>
              <a:rPr lang="en-NZ" sz="2000" b="1" dirty="0" err="1"/>
              <a:t>ngaue</a:t>
            </a:r>
            <a:r>
              <a:rPr lang="en-NZ" sz="2000" b="1" dirty="0"/>
              <a:t> </a:t>
            </a:r>
            <a:r>
              <a:rPr lang="en-NZ" sz="2000" b="1" dirty="0" err="1"/>
              <a:t>tauʻataina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ʻOtua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he </a:t>
            </a:r>
            <a:r>
              <a:rPr lang="en-NZ" sz="2000" b="1" dirty="0" err="1"/>
              <a:t>tangata</a:t>
            </a:r>
            <a:r>
              <a:rPr lang="en-NZ" sz="2000" b="1" dirty="0"/>
              <a:t>; </a:t>
            </a:r>
            <a:r>
              <a:rPr lang="en-NZ" sz="2000" b="1" dirty="0" err="1"/>
              <a:t>ʻOku</a:t>
            </a:r>
            <a:r>
              <a:rPr lang="en-NZ" sz="2000" b="1" dirty="0"/>
              <a:t> Ne </a:t>
            </a:r>
            <a:r>
              <a:rPr lang="en-NZ" sz="2000" b="1" dirty="0" err="1"/>
              <a:t>finangalo</a:t>
            </a:r>
            <a:r>
              <a:rPr lang="en-NZ" sz="2000" b="1" dirty="0"/>
              <a:t> </a:t>
            </a:r>
            <a:r>
              <a:rPr lang="en-NZ" sz="2000" b="1" dirty="0" err="1"/>
              <a:t>ke</a:t>
            </a:r>
            <a:r>
              <a:rPr lang="en-NZ" sz="2000" b="1" dirty="0"/>
              <a:t> tau </a:t>
            </a:r>
            <a:r>
              <a:rPr lang="en-NZ" sz="2000" b="1" dirty="0" err="1"/>
              <a:t>fai</a:t>
            </a:r>
            <a:r>
              <a:rPr lang="en-NZ" sz="2000" b="1" dirty="0"/>
              <a:t> </a:t>
            </a:r>
            <a:r>
              <a:rPr lang="en-NZ" sz="2000" b="1" dirty="0" err="1"/>
              <a:t>ʻetau</a:t>
            </a:r>
            <a:r>
              <a:rPr lang="en-NZ" sz="2000" b="1" dirty="0"/>
              <a:t> </a:t>
            </a:r>
            <a:r>
              <a:rPr lang="en-NZ" sz="2000" b="1" dirty="0" err="1"/>
              <a:t>tafaʻaki</a:t>
            </a:r>
            <a:r>
              <a:rPr lang="en-NZ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04686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5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  <p:bldP spid="11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537E382A-7BAF-B73F-6EDB-18C58239A5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3242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771A18-D966-5D36-12EB-CEB88178DC3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NZ" sz="4400" b="1" spc="60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TAUHI </a:t>
            </a:r>
            <a:r>
              <a:rPr lang="en-NZ" sz="4400" b="1" spc="600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ʻA</a:t>
            </a:r>
            <a:r>
              <a:rPr lang="en-NZ" sz="4400" b="1" spc="600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en-NZ" sz="4400" b="1" spc="600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MEʻAʻOFA</a:t>
            </a:r>
            <a:endParaRPr lang="en" sz="4400" b="1" spc="600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35330C2-6466-6509-3150-1595BCEE8464}"/>
              </a:ext>
            </a:extLst>
          </p:cNvPr>
          <p:cNvSpPr txBox="1"/>
          <p:nvPr/>
        </p:nvSpPr>
        <p:spPr>
          <a:xfrm>
            <a:off x="1314450" y="686097"/>
            <a:ext cx="95631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ʻikai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fakatau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fonua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taʻengata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he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ʻoʻoku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fonua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he ko e kau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muli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ʻāunofo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ʻakimoutolu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au.</a:t>
            </a:r>
            <a:r>
              <a:rPr lang="e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(Levitiko 25:23) 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63D42FC-3EF1-BC6A-49E4-C47F671B87E9}"/>
              </a:ext>
            </a:extLst>
          </p:cNvPr>
          <p:cNvSpPr txBox="1"/>
          <p:nvPr/>
        </p:nvSpPr>
        <p:spPr>
          <a:xfrm>
            <a:off x="5880138" y="1309216"/>
            <a:ext cx="63118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ʻI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maʻu</a:t>
            </a:r>
            <a:r>
              <a:rPr lang="en-NZ" sz="2000" b="1" dirty="0"/>
              <a:t> pe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tofiʻa</a:t>
            </a:r>
            <a:r>
              <a:rPr lang="en-NZ" sz="2000" b="1" dirty="0"/>
              <a:t>, </a:t>
            </a:r>
            <a:r>
              <a:rPr lang="en-NZ" sz="2000" b="1" dirty="0" err="1"/>
              <a:t>naʻe</a:t>
            </a:r>
            <a:r>
              <a:rPr lang="en-NZ" sz="2000" b="1" dirty="0"/>
              <a:t> </a:t>
            </a:r>
            <a:r>
              <a:rPr lang="en-NZ" sz="2000" b="1" dirty="0" err="1"/>
              <a:t>ʻi</a:t>
            </a:r>
            <a:r>
              <a:rPr lang="en-NZ" sz="2000" b="1" dirty="0"/>
              <a:t> ai ha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lao</a:t>
            </a:r>
            <a:r>
              <a:rPr lang="en-NZ" sz="2000" b="1" dirty="0"/>
              <a:t> </a:t>
            </a:r>
            <a:r>
              <a:rPr lang="en-NZ" sz="2000" b="1" dirty="0" err="1"/>
              <a:t>makehe</a:t>
            </a:r>
            <a:r>
              <a:rPr lang="en-NZ" sz="2000" b="1" dirty="0"/>
              <a:t> </a:t>
            </a:r>
            <a:r>
              <a:rPr lang="en-NZ" sz="2000" b="1" dirty="0" err="1"/>
              <a:t>naʻa</a:t>
            </a:r>
            <a:r>
              <a:rPr lang="en-NZ" sz="2000" b="1" dirty="0"/>
              <a:t> ne </a:t>
            </a:r>
            <a:r>
              <a:rPr lang="en-NZ" sz="2000" b="1" dirty="0" err="1"/>
              <a:t>puleʻi</a:t>
            </a:r>
            <a:r>
              <a:rPr lang="en-NZ" sz="2000" b="1" dirty="0"/>
              <a:t> </a:t>
            </a:r>
            <a:r>
              <a:rPr lang="en-NZ" sz="2000" b="1" dirty="0" err="1"/>
              <a:t>hono</a:t>
            </a:r>
            <a:r>
              <a:rPr lang="en-NZ" sz="2000" b="1" dirty="0"/>
              <a:t> </a:t>
            </a:r>
            <a:r>
              <a:rPr lang="en-NZ" sz="2000" b="1" dirty="0" err="1"/>
              <a:t>fakaʻaongaʻi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kelekele</a:t>
            </a:r>
            <a:r>
              <a:rPr lang="en-NZ" sz="2000" b="1" dirty="0"/>
              <a:t>: ko e </a:t>
            </a:r>
            <a:r>
              <a:rPr lang="en-NZ" sz="2000" b="1" dirty="0" err="1"/>
              <a:t>taʻu</a:t>
            </a:r>
            <a:r>
              <a:rPr lang="en-NZ" sz="2000" b="1" dirty="0"/>
              <a:t> </a:t>
            </a:r>
            <a:r>
              <a:rPr lang="en-NZ" sz="2000" b="1" dirty="0" err="1"/>
              <a:t>sapate</a:t>
            </a:r>
            <a:r>
              <a:rPr lang="en-NZ" sz="2000" b="1" dirty="0"/>
              <a:t> </a:t>
            </a:r>
            <a:r>
              <a:rPr lang="en-NZ" sz="2000" b="1" dirty="0" err="1"/>
              <a:t>mo</a:t>
            </a:r>
            <a:r>
              <a:rPr lang="en-NZ" sz="2000" b="1" dirty="0"/>
              <a:t> e </a:t>
            </a:r>
            <a:r>
              <a:rPr lang="en-NZ" sz="2000" b="1" dirty="0" err="1"/>
              <a:t>siupeli</a:t>
            </a:r>
            <a:r>
              <a:rPr lang="en-NZ" sz="2000" b="1" dirty="0"/>
              <a:t>.</a:t>
            </a:r>
            <a:endParaRPr lang="en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5EA471-4DC0-5932-2954-A7CE53A50C4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236" y="1455538"/>
            <a:ext cx="3423898" cy="2596895"/>
          </a:xfrm>
          <a:prstGeom prst="roundRect">
            <a:avLst>
              <a:gd name="adj" fmla="val 115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24C06F8-9B2C-AFBA-284B-0E5E82B4C4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6536" y="1455538"/>
            <a:ext cx="1981200" cy="2596896"/>
          </a:xfrm>
          <a:prstGeom prst="roundRect">
            <a:avLst>
              <a:gd name="adj" fmla="val 115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5E4C1ED-CA81-A5EB-4BE7-1116BED2E456}"/>
              </a:ext>
            </a:extLst>
          </p:cNvPr>
          <p:cNvSpPr txBox="1"/>
          <p:nvPr/>
        </p:nvSpPr>
        <p:spPr>
          <a:xfrm>
            <a:off x="-32910" y="4116538"/>
            <a:ext cx="66829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2000" b="1" dirty="0" err="1"/>
              <a:t>Naʻe</a:t>
            </a:r>
            <a:r>
              <a:rPr lang="en-NZ" sz="2000" b="1" dirty="0"/>
              <a:t> kau </a:t>
            </a:r>
            <a:r>
              <a:rPr lang="en-NZ" sz="2000" b="1" dirty="0" err="1"/>
              <a:t>ʻi</a:t>
            </a:r>
            <a:r>
              <a:rPr lang="en-NZ" sz="2000" b="1" dirty="0"/>
              <a:t> he </a:t>
            </a:r>
            <a:r>
              <a:rPr lang="en-NZ" sz="2000" b="1" dirty="0" err="1"/>
              <a:t>siupeli</a:t>
            </a:r>
            <a:r>
              <a:rPr lang="en-NZ" sz="2000" b="1" dirty="0"/>
              <a:t> </a:t>
            </a:r>
            <a:r>
              <a:rPr lang="en-NZ" sz="2000" b="1" dirty="0" err="1"/>
              <a:t>ʻa</a:t>
            </a:r>
            <a:r>
              <a:rPr lang="en-NZ" sz="2000" b="1" dirty="0"/>
              <a:t> e </a:t>
            </a:r>
            <a:r>
              <a:rPr lang="en-NZ" sz="2000" b="1" dirty="0" err="1"/>
              <a:t>fakafoki</a:t>
            </a:r>
            <a:r>
              <a:rPr lang="en-NZ" sz="2000" b="1" dirty="0"/>
              <a:t> </a:t>
            </a:r>
            <a:r>
              <a:rPr lang="en-NZ" sz="2000" b="1" dirty="0" err="1"/>
              <a:t>ʻo</a:t>
            </a:r>
            <a:r>
              <a:rPr lang="en-NZ" sz="2000" b="1" dirty="0"/>
              <a:t> e </a:t>
            </a:r>
            <a:r>
              <a:rPr lang="en-NZ" sz="2000" b="1" dirty="0" err="1"/>
              <a:t>kelekele</a:t>
            </a:r>
            <a:r>
              <a:rPr lang="en-NZ" sz="2000" b="1" dirty="0"/>
              <a:t> ki </a:t>
            </a:r>
            <a:r>
              <a:rPr lang="en-NZ" sz="2000" b="1" dirty="0" err="1"/>
              <a:t>honau</a:t>
            </a:r>
            <a:r>
              <a:rPr lang="en-NZ" sz="2000" b="1" dirty="0"/>
              <a:t> </a:t>
            </a:r>
            <a:r>
              <a:rPr lang="en-NZ" sz="2000" b="1" dirty="0" err="1"/>
              <a:t>muʻaki</a:t>
            </a:r>
            <a:r>
              <a:rPr lang="en-NZ" sz="2000" b="1" dirty="0"/>
              <a:t> kau </a:t>
            </a:r>
            <a:r>
              <a:rPr lang="en-NZ" sz="2000" b="1" dirty="0" err="1"/>
              <a:t>maʻu</a:t>
            </a:r>
            <a:r>
              <a:rPr lang="en-NZ" sz="2000" b="1" dirty="0"/>
              <a:t>, </a:t>
            </a:r>
            <a:r>
              <a:rPr lang="en-NZ" sz="2000" b="1" dirty="0" err="1"/>
              <a:t>ʻo</a:t>
            </a:r>
            <a:r>
              <a:rPr lang="en-NZ" sz="2000" b="1" dirty="0"/>
              <a:t> </a:t>
            </a:r>
            <a:r>
              <a:rPr lang="en-NZ" sz="2000" b="1" dirty="0" err="1"/>
              <a:t>fakaʻehiʻehi</a:t>
            </a:r>
            <a:r>
              <a:rPr lang="en-NZ" sz="2000" b="1" dirty="0"/>
              <a:t> </a:t>
            </a:r>
            <a:r>
              <a:rPr lang="en-NZ" sz="2000" b="1" dirty="0" err="1"/>
              <a:t>mei</a:t>
            </a:r>
            <a:r>
              <a:rPr lang="en-NZ" sz="2000" b="1" dirty="0"/>
              <a:t> he </a:t>
            </a:r>
            <a:r>
              <a:rPr lang="en-NZ" sz="2000" b="1" dirty="0" err="1"/>
              <a:t>ngaahi</a:t>
            </a:r>
            <a:r>
              <a:rPr lang="en-NZ" sz="2000" b="1" dirty="0"/>
              <a:t> </a:t>
            </a:r>
            <a:r>
              <a:rPr lang="en-NZ" sz="2000" b="1" dirty="0" err="1"/>
              <a:t>tuʻunga</a:t>
            </a:r>
            <a:r>
              <a:rPr lang="en-NZ" sz="2000" b="1" dirty="0"/>
              <a:t> </a:t>
            </a:r>
            <a:r>
              <a:rPr lang="en-NZ" sz="2000" b="1" dirty="0" err="1"/>
              <a:t>kehekehe</a:t>
            </a:r>
            <a:r>
              <a:rPr lang="en-NZ" sz="2000" b="1" dirty="0"/>
              <a:t> </a:t>
            </a:r>
            <a:r>
              <a:rPr lang="en-NZ" sz="2000" b="1" dirty="0" err="1"/>
              <a:t>fakasosiale</a:t>
            </a:r>
            <a:r>
              <a:rPr lang="en-NZ" sz="2000" b="1" dirty="0"/>
              <a:t> (</a:t>
            </a:r>
            <a:r>
              <a:rPr lang="en-NZ" sz="2000" b="1" dirty="0" err="1"/>
              <a:t>Levitiko</a:t>
            </a:r>
            <a:r>
              <a:rPr lang="en-NZ" sz="2000" b="1" dirty="0"/>
              <a:t> 25:10, 23, 40-41).</a:t>
            </a:r>
            <a:endParaRPr lang="en" sz="2000" b="1" dirty="0"/>
          </a:p>
        </p:txBody>
      </p:sp>
      <p:pic>
        <p:nvPicPr>
          <p:cNvPr id="12" name="Imagen 11" descr="Pintura de varios colores&#10;&#10;El contenido generado por IA puede ser incorrecto.">
            <a:extLst>
              <a:ext uri="{FF2B5EF4-FFF2-40B4-BE49-F238E27FC236}">
                <a16:creationId xmlns:a16="http://schemas.microsoft.com/office/drawing/2014/main" id="{2E24AF5C-8E1D-1BF1-0311-FABF7375BFB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06283" y="3909755"/>
            <a:ext cx="2468829" cy="2876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00326875-0BF4-CC5F-A7B1-E8F063CFD5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531360" y="3909755"/>
            <a:ext cx="2490404" cy="2876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2A95FF-310D-E7EB-D8DC-BA3D97B3014B}"/>
              </a:ext>
            </a:extLst>
          </p:cNvPr>
          <p:cNvSpPr txBox="1"/>
          <p:nvPr/>
        </p:nvSpPr>
        <p:spPr>
          <a:xfrm>
            <a:off x="5880138" y="2275743"/>
            <a:ext cx="631186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Ko e </a:t>
            </a:r>
            <a:r>
              <a:rPr lang="en-US" sz="2000" b="1" dirty="0" err="1"/>
              <a:t>taʻu</a:t>
            </a:r>
            <a:r>
              <a:rPr lang="en-US" sz="2000" b="1" dirty="0"/>
              <a:t> </a:t>
            </a:r>
            <a:r>
              <a:rPr lang="en-US" sz="2000" b="1" dirty="0" err="1"/>
              <a:t>Sapate</a:t>
            </a:r>
            <a:r>
              <a:rPr lang="en-US" sz="2000" b="1" dirty="0"/>
              <a:t>, ko ha </a:t>
            </a:r>
            <a:r>
              <a:rPr lang="en-US" sz="2000" b="1" dirty="0" err="1"/>
              <a:t>fakalahi</a:t>
            </a:r>
            <a:r>
              <a:rPr lang="en-US" sz="2000" b="1" dirty="0"/>
              <a:t> </a:t>
            </a:r>
            <a:r>
              <a:rPr lang="en-US" sz="2000" b="1" dirty="0" err="1"/>
              <a:t>lahi</a:t>
            </a:r>
            <a:r>
              <a:rPr lang="en-US" sz="2000" b="1" dirty="0"/>
              <a:t>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ʻo</a:t>
            </a:r>
            <a:r>
              <a:rPr lang="en-US" sz="2000" b="1" dirty="0"/>
              <a:t> e </a:t>
            </a:r>
            <a:r>
              <a:rPr lang="en-US" sz="2000" b="1" dirty="0" err="1"/>
              <a:t>Sapate</a:t>
            </a:r>
            <a:r>
              <a:rPr lang="en-US" sz="2000" b="1" dirty="0"/>
              <a:t>, </a:t>
            </a:r>
            <a:r>
              <a:rPr lang="en-US" sz="2000" b="1" dirty="0" err="1"/>
              <a:t>naʻe</a:t>
            </a:r>
            <a:r>
              <a:rPr lang="en-US" sz="2000" b="1" dirty="0"/>
              <a:t> </a:t>
            </a:r>
            <a:r>
              <a:rPr lang="en-US" sz="2000" b="1" dirty="0" err="1"/>
              <a:t>fakaʻata</a:t>
            </a:r>
            <a:r>
              <a:rPr lang="en-US" sz="2000" b="1" dirty="0"/>
              <a:t> ai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fonua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malolo</a:t>
            </a:r>
            <a:r>
              <a:rPr lang="en-US" sz="2000" b="1" dirty="0"/>
              <a:t> (Lev 25:2-5).                        Ko e </a:t>
            </a:r>
            <a:r>
              <a:rPr lang="en-US" sz="2000" b="1" dirty="0" err="1"/>
              <a:t>ʻikai</a:t>
            </a:r>
            <a:r>
              <a:rPr lang="en-US" sz="2000" b="1" dirty="0"/>
              <a:t>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tauhi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fono</a:t>
            </a:r>
            <a:r>
              <a:rPr lang="en-US" sz="2000" b="1" dirty="0"/>
              <a:t> ko </a:t>
            </a:r>
            <a:r>
              <a:rPr lang="en-US" sz="2000" b="1" dirty="0" err="1"/>
              <a:t>ʻeni</a:t>
            </a:r>
            <a:r>
              <a:rPr lang="en-US" sz="2000" b="1" dirty="0"/>
              <a:t> ko e taha </a:t>
            </a:r>
            <a:r>
              <a:rPr lang="en-US" sz="2000" b="1" dirty="0" err="1"/>
              <a:t>ia</a:t>
            </a:r>
            <a:r>
              <a:rPr lang="en-US" sz="2000" b="1" dirty="0"/>
              <a:t> </a:t>
            </a:r>
            <a:r>
              <a:rPr lang="en-US" sz="2000" b="1" dirty="0" err="1"/>
              <a:t>ʻo</a:t>
            </a:r>
            <a:r>
              <a:rPr lang="en-US" sz="2000" b="1" dirty="0"/>
              <a:t> e </a:t>
            </a:r>
            <a:r>
              <a:rPr lang="en-US" sz="2000" b="1" dirty="0" err="1"/>
              <a:t>ngaahi</a:t>
            </a:r>
            <a:r>
              <a:rPr lang="en-US" sz="2000" b="1" dirty="0"/>
              <a:t> </a:t>
            </a:r>
            <a:r>
              <a:rPr lang="en-US" sz="2000" b="1" dirty="0" err="1"/>
              <a:t>ʻuhinga</a:t>
            </a:r>
            <a:r>
              <a:rPr lang="en-US" sz="2000" b="1" dirty="0"/>
              <a:t> </a:t>
            </a:r>
            <a:r>
              <a:rPr lang="en-US" sz="2000" b="1" dirty="0" err="1"/>
              <a:t>ʻo</a:t>
            </a:r>
            <a:r>
              <a:rPr lang="en-US" sz="2000" b="1" dirty="0"/>
              <a:t> e </a:t>
            </a:r>
            <a:r>
              <a:rPr lang="en-US" sz="2000" b="1" dirty="0" err="1"/>
              <a:t>fakaheeʻi</a:t>
            </a:r>
            <a:r>
              <a:rPr lang="en-US" sz="2000" b="1" dirty="0"/>
              <a:t> </a:t>
            </a:r>
            <a:br>
              <a:rPr lang="en-US" sz="2000" b="1" dirty="0"/>
            </a:br>
            <a:r>
              <a:rPr lang="en-US" sz="2000" b="1" dirty="0"/>
              <a:t>(2Fkmatlme’ahokohoko 36:20-21).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8438EE3-214E-33B8-F504-E8D1768A1364}"/>
              </a:ext>
            </a:extLst>
          </p:cNvPr>
          <p:cNvSpPr txBox="1"/>
          <p:nvPr/>
        </p:nvSpPr>
        <p:spPr>
          <a:xfrm>
            <a:off x="-32910" y="5179111"/>
            <a:ext cx="69630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Ko </a:t>
            </a:r>
            <a:r>
              <a:rPr lang="en-US" sz="2000" b="1" dirty="0" err="1"/>
              <a:t>hono</a:t>
            </a:r>
            <a:r>
              <a:rPr lang="en-US" sz="2000" b="1" dirty="0"/>
              <a:t> </a:t>
            </a:r>
            <a:r>
              <a:rPr lang="en-US" sz="2000" b="1" dirty="0" err="1"/>
              <a:t>moʻoni</a:t>
            </a:r>
            <a:r>
              <a:rPr lang="en-US" sz="2000" b="1" dirty="0"/>
              <a:t>, ko e </a:t>
            </a:r>
            <a:r>
              <a:rPr lang="en-US" sz="2000" b="1" dirty="0" err="1"/>
              <a:t>tefitoʻi</a:t>
            </a:r>
            <a:r>
              <a:rPr lang="en-US" sz="2000" b="1" dirty="0"/>
              <a:t> </a:t>
            </a:r>
            <a:r>
              <a:rPr lang="en-US" sz="2000" b="1" dirty="0" err="1"/>
              <a:t>taumuʻa</a:t>
            </a:r>
            <a:r>
              <a:rPr lang="en-US" sz="2000" b="1" dirty="0"/>
              <a:t> </a:t>
            </a:r>
            <a:r>
              <a:rPr lang="en-US" sz="2000" b="1" dirty="0" err="1"/>
              <a:t>ʻeni</a:t>
            </a:r>
            <a:r>
              <a:rPr lang="en-US" sz="2000" b="1" dirty="0"/>
              <a:t> </a:t>
            </a:r>
            <a:r>
              <a:rPr lang="en-US" sz="2000" b="1" dirty="0" err="1"/>
              <a:t>ʻo</a:t>
            </a:r>
            <a:r>
              <a:rPr lang="en-US" sz="2000" b="1" dirty="0"/>
              <a:t> e </a:t>
            </a:r>
            <a:r>
              <a:rPr lang="en-US" sz="2000" b="1" dirty="0" err="1"/>
              <a:t>ongoongolelei</a:t>
            </a:r>
            <a:r>
              <a:rPr lang="en-US" sz="2000" b="1" dirty="0"/>
              <a:t>: </a:t>
            </a:r>
            <a:r>
              <a:rPr lang="en-US" sz="2000" b="1" dirty="0" err="1"/>
              <a:t>ke</a:t>
            </a:r>
            <a:r>
              <a:rPr lang="en-US" sz="2000" b="1" dirty="0"/>
              <a:t> </a:t>
            </a:r>
            <a:r>
              <a:rPr lang="en-US" sz="2000" b="1" dirty="0" err="1"/>
              <a:t>tamateʻi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faikehekehe</a:t>
            </a:r>
            <a:r>
              <a:rPr lang="en-US" sz="2000" b="1" dirty="0"/>
              <a:t> </a:t>
            </a:r>
            <a:r>
              <a:rPr lang="en-US" sz="2000" b="1" dirty="0" err="1"/>
              <a:t>ʻi</a:t>
            </a:r>
            <a:r>
              <a:rPr lang="en-US" sz="2000" b="1" dirty="0"/>
              <a:t> he </a:t>
            </a:r>
            <a:r>
              <a:rPr lang="en-US" sz="2000" b="1" dirty="0" err="1"/>
              <a:t>vahaʻa</a:t>
            </a:r>
            <a:r>
              <a:rPr lang="en-US" sz="2000" b="1" dirty="0"/>
              <a:t> </a:t>
            </a:r>
            <a:r>
              <a:rPr lang="en-US" sz="2000" b="1" dirty="0" err="1"/>
              <a:t>ʻo</a:t>
            </a:r>
            <a:r>
              <a:rPr lang="en-US" sz="2000" b="1" dirty="0"/>
              <a:t> e </a:t>
            </a:r>
            <a:r>
              <a:rPr lang="en-US" sz="2000" b="1" dirty="0" err="1"/>
              <a:t>koloaʻia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e </a:t>
            </a:r>
            <a:r>
              <a:rPr lang="en-US" sz="2000" b="1" dirty="0" err="1"/>
              <a:t>masiva</a:t>
            </a:r>
            <a:r>
              <a:rPr lang="en-US" sz="2000" b="1" dirty="0"/>
              <a:t>, </a:t>
            </a:r>
            <a:r>
              <a:rPr lang="en-US" sz="2000" b="1" dirty="0" err="1"/>
              <a:t>ʻa</a:t>
            </a:r>
            <a:r>
              <a:rPr lang="en-US" sz="2000" b="1" dirty="0"/>
              <a:t> e pule </a:t>
            </a:r>
            <a:r>
              <a:rPr lang="en-US" sz="2000" b="1" dirty="0" err="1"/>
              <a:t>ngaue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e </a:t>
            </a:r>
            <a:r>
              <a:rPr lang="en-US" sz="2000" b="1" dirty="0" err="1"/>
              <a:t>tokotaha</a:t>
            </a:r>
            <a:r>
              <a:rPr lang="en-US" sz="2000" b="1" dirty="0"/>
              <a:t> </a:t>
            </a:r>
            <a:r>
              <a:rPr lang="en-US" sz="2000" b="1" dirty="0" err="1"/>
              <a:t>ngaue</a:t>
            </a:r>
            <a:r>
              <a:rPr lang="en-US" sz="2000" b="1" dirty="0"/>
              <a:t>, </a:t>
            </a:r>
            <a:r>
              <a:rPr lang="en-US" sz="2000" b="1" dirty="0" err="1"/>
              <a:t>monuʻia</a:t>
            </a:r>
            <a:r>
              <a:rPr lang="en-US" sz="2000" b="1" dirty="0"/>
              <a:t> </a:t>
            </a:r>
            <a:r>
              <a:rPr lang="en-US" sz="2000" b="1" dirty="0" err="1"/>
              <a:t>mo</a:t>
            </a:r>
            <a:r>
              <a:rPr lang="en-US" sz="2000" b="1" dirty="0"/>
              <a:t> e </a:t>
            </a:r>
            <a:r>
              <a:rPr lang="en-US" sz="2000" b="1" dirty="0" err="1"/>
              <a:t>masiva</a:t>
            </a:r>
            <a:r>
              <a:rPr lang="en-US" sz="2000" b="1" dirty="0"/>
              <a:t>, </a:t>
            </a:r>
            <a:r>
              <a:rPr lang="en-US" sz="2000" b="1" dirty="0" err="1"/>
              <a:t>ʻo</a:t>
            </a:r>
            <a:r>
              <a:rPr lang="en-US" sz="2000" b="1" dirty="0"/>
              <a:t> tau </a:t>
            </a:r>
            <a:r>
              <a:rPr lang="en-US" sz="2000" b="1" dirty="0" err="1"/>
              <a:t>tuʻunga</a:t>
            </a:r>
            <a:r>
              <a:rPr lang="en-US" sz="2000" b="1" dirty="0"/>
              <a:t> </a:t>
            </a:r>
            <a:r>
              <a:rPr lang="en-US" sz="2000" b="1" dirty="0" err="1"/>
              <a:t>tatau</a:t>
            </a:r>
            <a:r>
              <a:rPr lang="en-US" sz="2000" b="1" dirty="0"/>
              <a:t> </a:t>
            </a:r>
            <a:r>
              <a:rPr lang="en-US" sz="2000" b="1" dirty="0" err="1"/>
              <a:t>kotoa</a:t>
            </a:r>
            <a:r>
              <a:rPr lang="en-US" sz="2000" b="1" dirty="0"/>
              <a:t> </a:t>
            </a:r>
            <a:r>
              <a:rPr lang="en-US" sz="2000" b="1" dirty="0" err="1"/>
              <a:t>ʻaki</a:t>
            </a:r>
            <a:r>
              <a:rPr lang="en-US" sz="2000" b="1" dirty="0"/>
              <a:t> </a:t>
            </a:r>
            <a:r>
              <a:rPr lang="en-US" sz="2000" b="1" dirty="0" err="1"/>
              <a:t>ʻetau</a:t>
            </a:r>
            <a:r>
              <a:rPr lang="en-US" sz="2000" b="1" dirty="0"/>
              <a:t> </a:t>
            </a:r>
            <a:r>
              <a:rPr lang="en-US" sz="2000" b="1" dirty="0" err="1"/>
              <a:t>ʻiloʻi</a:t>
            </a:r>
            <a:r>
              <a:rPr lang="en-US" sz="2000" b="1" dirty="0"/>
              <a:t> </a:t>
            </a:r>
            <a:r>
              <a:rPr lang="en-US" sz="2000" b="1" dirty="0" err="1"/>
              <a:t>ʻetau</a:t>
            </a:r>
            <a:r>
              <a:rPr lang="en-US" sz="2000" b="1" dirty="0"/>
              <a:t> fie </a:t>
            </a:r>
            <a:r>
              <a:rPr lang="en-US" sz="2000" b="1" dirty="0" err="1"/>
              <a:t>maʻu</a:t>
            </a:r>
            <a:r>
              <a:rPr lang="en-US" sz="2000" b="1" dirty="0"/>
              <a:t> </a:t>
            </a:r>
            <a:r>
              <a:rPr lang="en-US" sz="2000" b="1" dirty="0" err="1"/>
              <a:t>kakato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ʻaloʻofa</a:t>
            </a:r>
            <a:r>
              <a:rPr lang="en-US" sz="2000" b="1" dirty="0"/>
              <a:t> </a:t>
            </a:r>
            <a:r>
              <a:rPr lang="en-US" sz="2000" b="1" dirty="0" err="1"/>
              <a:t>ʻa</a:t>
            </a:r>
            <a:r>
              <a:rPr lang="en-US" sz="2000" b="1" dirty="0"/>
              <a:t> e </a:t>
            </a:r>
            <a:r>
              <a:rPr lang="en-US" sz="2000" b="1" dirty="0" err="1"/>
              <a:t>ʻOtua</a:t>
            </a:r>
            <a:r>
              <a:rPr lang="en-US" sz="2000" b="1" dirty="0"/>
              <a:t>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59026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9C7F98C-B0CA-1E5D-D237-3AEE5E89ECD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4400" b="1" spc="3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KO E KELEKELE NAʻE TOE MAʻU</a:t>
            </a:r>
            <a:endParaRPr lang="en" sz="4400" b="1" spc="30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ADAABF-F933-92F1-52E1-487CFE0881DF}"/>
              </a:ext>
            </a:extLst>
          </p:cNvPr>
          <p:cNvSpPr txBox="1"/>
          <p:nvPr/>
        </p:nvSpPr>
        <p:spPr>
          <a:xfrm>
            <a:off x="85727" y="680948"/>
            <a:ext cx="1183413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Pea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nofo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fonua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ʻaia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kuo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u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foaki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ki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heʻeku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tamaioʻeiki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ko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Sēkope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ʻaia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naʻe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nofo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ai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hoʻomou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ngaahi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tamai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; pea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nau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nofo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ai,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ʻio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ʻakinautolu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ʻenau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fānau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mo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hako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ʻenau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fānau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taʻengata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; pea ko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ʻeku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tamaioʻeiki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ko Tevita,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pule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kiate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kinautolu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taʻengata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(‘Isikeli 37:25)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D1BA38B-8121-8690-C42B-A26A9CD398E8}"/>
              </a:ext>
            </a:extLst>
          </p:cNvPr>
          <p:cNvSpPr txBox="1"/>
          <p:nvPr/>
        </p:nvSpPr>
        <p:spPr>
          <a:xfrm>
            <a:off x="2266947" y="1695450"/>
            <a:ext cx="7296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Koeʻuhi</a:t>
            </a:r>
            <a:r>
              <a:rPr lang="en-NZ" b="1" dirty="0"/>
              <a:t> ko </a:t>
            </a:r>
            <a:r>
              <a:rPr lang="en-NZ" b="1" dirty="0" err="1"/>
              <a:t>ʻenau</a:t>
            </a:r>
            <a:r>
              <a:rPr lang="en-NZ" b="1" dirty="0"/>
              <a:t> </a:t>
            </a:r>
            <a:r>
              <a:rPr lang="en-NZ" b="1" dirty="0" err="1"/>
              <a:t>talangataʻa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taʻaki</a:t>
            </a:r>
            <a:r>
              <a:rPr lang="en-NZ" b="1" dirty="0"/>
              <a:t> </a:t>
            </a:r>
            <a:r>
              <a:rPr lang="en-NZ" b="1" dirty="0" err="1"/>
              <a:t>fuʻu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ʻIsileli</a:t>
            </a:r>
            <a:r>
              <a:rPr lang="en-NZ" b="1" dirty="0"/>
              <a:t> </a:t>
            </a:r>
            <a:r>
              <a:rPr lang="en-NZ" b="1" dirty="0" err="1"/>
              <a:t>mei</a:t>
            </a:r>
            <a:r>
              <a:rPr lang="en-NZ" b="1" dirty="0"/>
              <a:t> </a:t>
            </a:r>
            <a:r>
              <a:rPr lang="en-NZ" b="1" dirty="0" err="1"/>
              <a:t>honau</a:t>
            </a:r>
            <a:r>
              <a:rPr lang="en-NZ" b="1" dirty="0"/>
              <a:t> </a:t>
            </a:r>
            <a:r>
              <a:rPr lang="en-NZ" b="1" dirty="0" err="1"/>
              <a:t>fonua</a:t>
            </a:r>
            <a:r>
              <a:rPr lang="en-NZ" b="1" dirty="0"/>
              <a:t> pea li ki </a:t>
            </a:r>
            <a:r>
              <a:rPr lang="en-NZ" b="1" dirty="0" err="1"/>
              <a:t>Papilone</a:t>
            </a:r>
            <a:r>
              <a:rPr lang="en-NZ" b="1" dirty="0"/>
              <a:t>. Ka </a:t>
            </a:r>
            <a:r>
              <a:rPr lang="en-NZ" b="1" dirty="0" err="1"/>
              <a:t>naʻe</a:t>
            </a:r>
            <a:r>
              <a:rPr lang="en-NZ" b="1" dirty="0"/>
              <a:t> ʻ </a:t>
            </a:r>
            <a:r>
              <a:rPr lang="en-NZ" b="1" dirty="0" err="1"/>
              <a:t>ikai</a:t>
            </a:r>
            <a:r>
              <a:rPr lang="en-NZ" b="1" dirty="0"/>
              <a:t> </a:t>
            </a:r>
            <a:r>
              <a:rPr lang="en-NZ" b="1" dirty="0" err="1"/>
              <a:t>liʻaki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 ʻ e he ʻ </a:t>
            </a:r>
            <a:r>
              <a:rPr lang="en-NZ" b="1" dirty="0" err="1"/>
              <a:t>Otuá</a:t>
            </a:r>
            <a:r>
              <a:rPr lang="en-NZ" b="1" dirty="0"/>
              <a:t>.</a:t>
            </a:r>
            <a:endParaRPr lang="en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F1F608E-8644-D1FF-A989-AFBB5C8434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31"/>
          <a:stretch>
            <a:fillRect/>
          </a:stretch>
        </p:blipFill>
        <p:spPr>
          <a:xfrm>
            <a:off x="9601199" y="1714500"/>
            <a:ext cx="2505075" cy="2006391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Imagen 4" descr="Un hombre con un turbante en la cabeza&#10;&#10;El contenido generado por IA puede ser incorrecto.">
            <a:extLst>
              <a:ext uri="{FF2B5EF4-FFF2-40B4-BE49-F238E27FC236}">
                <a16:creationId xmlns:a16="http://schemas.microsoft.com/office/drawing/2014/main" id="{F3BBDC9E-B2F2-62CE-DCB5-FAD66B230F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1" y="1845767"/>
            <a:ext cx="2047874" cy="1799647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 descr="Mujer con vestido de novia&#10;&#10;El contenido generado por IA puede ser incorrecto.">
            <a:extLst>
              <a:ext uri="{FF2B5EF4-FFF2-40B4-BE49-F238E27FC236}">
                <a16:creationId xmlns:a16="http://schemas.microsoft.com/office/drawing/2014/main" id="{5ADD6201-D745-C8E5-670C-67019790CCA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740" y="3801623"/>
            <a:ext cx="2894791" cy="2894791"/>
          </a:xfrm>
          <a:prstGeom prst="roundRect">
            <a:avLst>
              <a:gd name="adj" fmla="val 12299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6">
                <a:lumMod val="60000"/>
                <a:lumOff val="40000"/>
              </a:schemeClr>
            </a:contourClr>
          </a:sp3d>
        </p:spPr>
      </p:pic>
      <p:pic>
        <p:nvPicPr>
          <p:cNvPr id="11" name="Imagen 10" descr="Un grupo de personas en medio de varios árboles&#10;&#10;El contenido generado por IA puede ser incorrecto.">
            <a:extLst>
              <a:ext uri="{FF2B5EF4-FFF2-40B4-BE49-F238E27FC236}">
                <a16:creationId xmlns:a16="http://schemas.microsoft.com/office/drawing/2014/main" id="{8E4730AF-10CE-DA77-C563-BAE010F89E3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86625" y="4546932"/>
            <a:ext cx="4819649" cy="21494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A4AEDA7-A4A5-B4DF-4F05-ECD3227CD9A0}"/>
              </a:ext>
            </a:extLst>
          </p:cNvPr>
          <p:cNvSpPr txBox="1"/>
          <p:nvPr/>
        </p:nvSpPr>
        <p:spPr>
          <a:xfrm>
            <a:off x="2266949" y="2306618"/>
            <a:ext cx="729614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Naʻa</a:t>
            </a:r>
            <a:r>
              <a:rPr lang="en-NZ" b="1" dirty="0"/>
              <a:t> ne </a:t>
            </a:r>
            <a:r>
              <a:rPr lang="en-NZ" b="1" dirty="0" err="1"/>
              <a:t>palomesi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fakafoki</a:t>
            </a:r>
            <a:r>
              <a:rPr lang="en-NZ" b="1" dirty="0"/>
              <a:t> </a:t>
            </a:r>
            <a:r>
              <a:rPr lang="en-NZ" b="1" dirty="0" err="1"/>
              <a:t>mai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, </a:t>
            </a:r>
            <a:r>
              <a:rPr lang="en-NZ" b="1" dirty="0" err="1"/>
              <a:t>ʻoange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fonua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taʻengata</a:t>
            </a:r>
            <a:r>
              <a:rPr lang="en-NZ" b="1" dirty="0"/>
              <a:t>, pea </a:t>
            </a:r>
            <a:r>
              <a:rPr lang="en-NZ" b="1" dirty="0" err="1"/>
              <a:t>fokotuʻu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Tevita ko e </a:t>
            </a:r>
            <a:r>
              <a:rPr lang="en-NZ" b="1" dirty="0" err="1"/>
              <a:t>tuʻi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 (</a:t>
            </a:r>
            <a:r>
              <a:rPr lang="en-NZ" b="1" dirty="0" err="1"/>
              <a:t>ʻIsi</a:t>
            </a:r>
            <a:r>
              <a:rPr lang="en-NZ" b="1" dirty="0"/>
              <a:t>. 37:25). Ka </a:t>
            </a:r>
            <a:r>
              <a:rPr lang="en-NZ" b="1" dirty="0" err="1"/>
              <a:t>naʻe</a:t>
            </a:r>
            <a:r>
              <a:rPr lang="en-NZ" b="1" dirty="0"/>
              <a:t> ʻ </a:t>
            </a:r>
            <a:r>
              <a:rPr lang="en-NZ" b="1" dirty="0" err="1"/>
              <a:t>ikai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maʻu</a:t>
            </a:r>
            <a:r>
              <a:rPr lang="en-NZ" b="1" dirty="0"/>
              <a:t> ʻ e ʻ Isileli ʻ a e </a:t>
            </a:r>
            <a:r>
              <a:rPr lang="en-NZ" b="1" dirty="0" err="1"/>
              <a:t>fonua</a:t>
            </a:r>
            <a:r>
              <a:rPr lang="en-NZ" b="1" dirty="0"/>
              <a:t> ko </a:t>
            </a:r>
            <a:r>
              <a:rPr lang="en-NZ" b="1" dirty="0" err="1"/>
              <a:t>iá</a:t>
            </a:r>
            <a:r>
              <a:rPr lang="en-NZ" b="1" dirty="0"/>
              <a:t> ʻ o </a:t>
            </a:r>
            <a:r>
              <a:rPr lang="en-NZ" b="1" dirty="0" err="1"/>
              <a:t>taʻengata</a:t>
            </a:r>
            <a:r>
              <a:rPr lang="en-NZ" b="1" dirty="0"/>
              <a:t>, pea </a:t>
            </a:r>
            <a:r>
              <a:rPr lang="en-NZ" b="1" dirty="0" err="1"/>
              <a:t>naʻe</a:t>
            </a:r>
            <a:r>
              <a:rPr lang="en-NZ" b="1" dirty="0"/>
              <a:t> mate ʻ a </a:t>
            </a:r>
            <a:r>
              <a:rPr lang="en-NZ" b="1" dirty="0" err="1"/>
              <a:t>Tēvita</a:t>
            </a:r>
            <a:r>
              <a:rPr lang="en-NZ" b="1" dirty="0"/>
              <a:t> ʻ </a:t>
            </a:r>
            <a:r>
              <a:rPr lang="en-NZ" b="1" dirty="0" err="1"/>
              <a:t>i</a:t>
            </a:r>
            <a:r>
              <a:rPr lang="en-NZ" b="1" dirty="0"/>
              <a:t> ha </a:t>
            </a:r>
            <a:r>
              <a:rPr lang="en-NZ" b="1" dirty="0" err="1"/>
              <a:t>taimi</a:t>
            </a:r>
            <a:r>
              <a:rPr lang="en-NZ" b="1" dirty="0"/>
              <a:t> </a:t>
            </a:r>
            <a:r>
              <a:rPr lang="en-NZ" b="1" dirty="0" err="1"/>
              <a:t>fuoloa</a:t>
            </a:r>
            <a:r>
              <a:rPr lang="en-NZ" b="1" dirty="0"/>
              <a:t>. Ko e </a:t>
            </a:r>
            <a:r>
              <a:rPr lang="en-NZ" b="1" dirty="0" err="1"/>
              <a:t>hā</a:t>
            </a:r>
            <a:r>
              <a:rPr lang="en-NZ" b="1" dirty="0"/>
              <a:t> leva ʻ a e ʻ </a:t>
            </a:r>
            <a:r>
              <a:rPr lang="en-NZ" b="1" dirty="0" err="1"/>
              <a:t>uhinga</a:t>
            </a:r>
            <a:r>
              <a:rPr lang="en-NZ" b="1" dirty="0"/>
              <a:t> ʻ o e </a:t>
            </a:r>
            <a:r>
              <a:rPr lang="en-NZ" b="1" dirty="0" err="1"/>
              <a:t>kikite</a:t>
            </a:r>
            <a:r>
              <a:rPr lang="en-NZ" b="1" dirty="0"/>
              <a:t> ko </a:t>
            </a:r>
            <a:r>
              <a:rPr lang="en-NZ" b="1" dirty="0" err="1"/>
              <a:t>ení</a:t>
            </a:r>
            <a:r>
              <a:rPr lang="en-NZ" b="1" dirty="0"/>
              <a:t>?</a:t>
            </a:r>
            <a:endParaRPr lang="en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F8D964C-4397-876F-8891-F7AA1EF6A0DF}"/>
              </a:ext>
            </a:extLst>
          </p:cNvPr>
          <p:cNvSpPr txBox="1"/>
          <p:nvPr/>
        </p:nvSpPr>
        <p:spPr>
          <a:xfrm>
            <a:off x="3232698" y="4498288"/>
            <a:ext cx="405392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Ko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fakahoko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talaʻofa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pe (Loma 15:8; 2 </a:t>
            </a:r>
            <a:r>
              <a:rPr lang="en-NZ" b="1" dirty="0" err="1"/>
              <a:t>Kolinito</a:t>
            </a:r>
            <a:r>
              <a:rPr lang="en-NZ" b="1" dirty="0"/>
              <a:t> 1:20). </a:t>
            </a:r>
            <a:r>
              <a:rPr lang="en-NZ" b="1" dirty="0" err="1"/>
              <a:t>ʻOku</a:t>
            </a:r>
            <a:r>
              <a:rPr lang="en-NZ" b="1" dirty="0"/>
              <a:t> tau </a:t>
            </a:r>
            <a:r>
              <a:rPr lang="en-NZ" b="1" dirty="0" err="1"/>
              <a:t>maʻu</a:t>
            </a:r>
            <a:r>
              <a:rPr lang="en-NZ" b="1" dirty="0"/>
              <a:t> </a:t>
            </a:r>
            <a:r>
              <a:rPr lang="en-NZ" b="1" dirty="0" err="1"/>
              <a:t>ʻiate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tapuaki</a:t>
            </a:r>
            <a:r>
              <a:rPr lang="en-NZ" b="1" dirty="0"/>
              <a:t> he </a:t>
            </a:r>
            <a:r>
              <a:rPr lang="en-NZ" b="1" dirty="0" err="1"/>
              <a:t>taimi</a:t>
            </a:r>
            <a:r>
              <a:rPr lang="en-NZ" b="1" dirty="0"/>
              <a:t> </a:t>
            </a:r>
            <a:r>
              <a:rPr lang="en-NZ" b="1" dirty="0" err="1"/>
              <a:t>ni</a:t>
            </a:r>
            <a:r>
              <a:rPr lang="en-NZ" b="1" dirty="0"/>
              <a:t> pea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kahaʻu</a:t>
            </a:r>
            <a:r>
              <a:rPr lang="en-NZ" b="1" dirty="0"/>
              <a:t>,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tofiʻa</a:t>
            </a:r>
            <a:r>
              <a:rPr lang="en-NZ" b="1" dirty="0"/>
              <a:t> </a:t>
            </a:r>
            <a:r>
              <a:rPr lang="en-NZ" b="1" dirty="0" err="1"/>
              <a:t>kuo</a:t>
            </a:r>
            <a:r>
              <a:rPr lang="en-NZ" b="1" dirty="0"/>
              <a:t> </a:t>
            </a:r>
            <a:r>
              <a:rPr lang="en-NZ" b="1" dirty="0" err="1"/>
              <a:t>talaʻofa</a:t>
            </a:r>
            <a:r>
              <a:rPr lang="en-NZ" b="1" dirty="0"/>
              <a:t> </a:t>
            </a:r>
            <a:r>
              <a:rPr lang="en-NZ" b="1" dirty="0" err="1"/>
              <a:t>mai</a:t>
            </a:r>
            <a:r>
              <a:rPr lang="en-NZ" b="1" dirty="0"/>
              <a:t> (1 Pita 1:3-4). Kuo </a:t>
            </a:r>
            <a:r>
              <a:rPr lang="en-NZ" b="1" dirty="0" err="1"/>
              <a:t>vavé</a:t>
            </a:r>
            <a:r>
              <a:rPr lang="en-NZ" b="1" dirty="0"/>
              <a:t> </a:t>
            </a:r>
            <a:r>
              <a:rPr lang="en-NZ" b="1" dirty="0" err="1"/>
              <a:t>ni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tuʻu</a:t>
            </a:r>
            <a:r>
              <a:rPr lang="en-NZ" b="1" dirty="0"/>
              <a:t> </a:t>
            </a:r>
            <a:r>
              <a:rPr lang="en-NZ" b="1" dirty="0" err="1"/>
              <a:t>hotau</a:t>
            </a:r>
            <a:r>
              <a:rPr lang="en-NZ" b="1" dirty="0"/>
              <a:t> </a:t>
            </a:r>
            <a:r>
              <a:rPr lang="en-NZ" b="1" dirty="0" err="1"/>
              <a:t>vaʻé</a:t>
            </a:r>
            <a:r>
              <a:rPr lang="en-NZ" b="1" dirty="0"/>
              <a:t> ʻ </a:t>
            </a:r>
            <a:r>
              <a:rPr lang="en-NZ" b="1" dirty="0" err="1"/>
              <a:t>i</a:t>
            </a:r>
            <a:r>
              <a:rPr lang="en-NZ" b="1" dirty="0"/>
              <a:t> he Fonua ʻ o e </a:t>
            </a:r>
            <a:r>
              <a:rPr lang="en-NZ" b="1" dirty="0" err="1"/>
              <a:t>Talaʻofá</a:t>
            </a:r>
            <a:r>
              <a:rPr lang="en-NZ" b="1" dirty="0"/>
              <a:t>.</a:t>
            </a:r>
            <a:endParaRPr lang="en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A48FA86-9F50-FFDB-0775-A5B686324288}"/>
              </a:ext>
            </a:extLst>
          </p:cNvPr>
          <p:cNvSpPr txBox="1"/>
          <p:nvPr/>
        </p:nvSpPr>
        <p:spPr>
          <a:xfrm>
            <a:off x="3232698" y="3801623"/>
            <a:ext cx="89593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/>
              <a:t>ʻ Oku </a:t>
            </a:r>
            <a:r>
              <a:rPr lang="en-NZ" b="1" dirty="0" err="1"/>
              <a:t>fanongonongo</a:t>
            </a:r>
            <a:r>
              <a:rPr lang="en-NZ" b="1" dirty="0"/>
              <a:t> </a:t>
            </a:r>
            <a:r>
              <a:rPr lang="en-NZ" b="1" dirty="0" err="1"/>
              <a:t>heni</a:t>
            </a:r>
            <a:r>
              <a:rPr lang="en-NZ" b="1" dirty="0"/>
              <a:t> ʻ a </a:t>
            </a:r>
            <a:r>
              <a:rPr lang="en-NZ" b="1" dirty="0" err="1"/>
              <a:t>Sīsū</a:t>
            </a:r>
            <a:r>
              <a:rPr lang="en-NZ" b="1" dirty="0"/>
              <a:t>, ko e </a:t>
            </a:r>
            <a:r>
              <a:rPr lang="en-NZ" b="1" dirty="0" err="1"/>
              <a:t>Tuʻi</a:t>
            </a:r>
            <a:r>
              <a:rPr lang="en-NZ" b="1" dirty="0"/>
              <a:t> </a:t>
            </a:r>
            <a:r>
              <a:rPr lang="en-NZ" b="1" dirty="0" err="1"/>
              <a:t>moʻoni</a:t>
            </a:r>
            <a:r>
              <a:rPr lang="en-NZ" b="1" dirty="0"/>
              <a:t> ʻ a </a:t>
            </a:r>
            <a:r>
              <a:rPr lang="en-NZ" b="1" dirty="0" err="1"/>
              <a:t>ia</a:t>
            </a:r>
            <a:r>
              <a:rPr lang="en-NZ" b="1" dirty="0"/>
              <a:t> ʻ </a:t>
            </a:r>
            <a:r>
              <a:rPr lang="en-NZ" b="1" dirty="0" err="1"/>
              <a:t>oku</a:t>
            </a:r>
            <a:r>
              <a:rPr lang="en-NZ" b="1" dirty="0"/>
              <a:t> pule </a:t>
            </a:r>
            <a:r>
              <a:rPr lang="en-NZ" b="1" dirty="0" err="1"/>
              <a:t>taʻengata</a:t>
            </a:r>
            <a:r>
              <a:rPr lang="en-NZ" b="1" dirty="0"/>
              <a:t>. Ko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ne </a:t>
            </a:r>
            <a:r>
              <a:rPr lang="en-NZ" b="1" dirty="0" err="1"/>
              <a:t>fakapapauʻi</a:t>
            </a:r>
            <a:r>
              <a:rPr lang="en-NZ" b="1" dirty="0"/>
              <a:t> </a:t>
            </a:r>
            <a:r>
              <a:rPr lang="en-NZ" b="1" dirty="0" err="1"/>
              <a:t>mai</a:t>
            </a:r>
            <a:r>
              <a:rPr lang="en-NZ" b="1" dirty="0"/>
              <a:t> </a:t>
            </a:r>
            <a:r>
              <a:rPr lang="en-NZ" b="1" dirty="0" err="1"/>
              <a:t>kiate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ha </a:t>
            </a:r>
            <a:r>
              <a:rPr lang="en-NZ" b="1" dirty="0" err="1"/>
              <a:t>tofiʻa</a:t>
            </a:r>
            <a:r>
              <a:rPr lang="en-NZ" b="1" dirty="0"/>
              <a:t> </a:t>
            </a:r>
            <a:r>
              <a:rPr lang="en-NZ" b="1" dirty="0" err="1"/>
              <a:t>taʻengata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taʻataʻa</a:t>
            </a:r>
            <a:r>
              <a:rPr lang="en-NZ" b="1" dirty="0"/>
              <a:t>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77712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3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6833F42-70ED-5D15-7D8E-8000A77C2BFE}"/>
              </a:ext>
            </a:extLst>
          </p:cNvPr>
          <p:cNvSpPr txBox="1"/>
          <p:nvPr/>
        </p:nvSpPr>
        <p:spPr>
          <a:xfrm>
            <a:off x="2347912" y="831542"/>
            <a:ext cx="749617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Constantia" panose="02030602050306030303" pitchFamily="18" charset="0"/>
              </a:rPr>
              <a:t>“</a:t>
            </a:r>
            <a:r>
              <a:rPr lang="en-US" sz="2000" b="1" dirty="0" err="1">
                <a:latin typeface="Constantia" panose="02030602050306030303" pitchFamily="18" charset="0"/>
              </a:rPr>
              <a:t>Tuʻunga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ʻi</a:t>
            </a:r>
            <a:r>
              <a:rPr lang="en-US" sz="2000" b="1" dirty="0">
                <a:latin typeface="Constantia" panose="02030602050306030303" pitchFamily="18" charset="0"/>
              </a:rPr>
              <a:t> he </a:t>
            </a:r>
            <a:r>
              <a:rPr lang="en-US" sz="2000" b="1" dirty="0" err="1">
                <a:latin typeface="Constantia" panose="02030602050306030303" pitchFamily="18" charset="0"/>
              </a:rPr>
              <a:t>talangataʻa</a:t>
            </a:r>
            <a:r>
              <a:rPr lang="en-US" sz="2000" b="1" dirty="0">
                <a:latin typeface="Constantia" panose="02030602050306030303" pitchFamily="18" charset="0"/>
              </a:rPr>
              <a:t> ki he </a:t>
            </a:r>
            <a:r>
              <a:rPr lang="en-US" sz="2000" b="1" dirty="0" err="1">
                <a:latin typeface="Constantia" panose="02030602050306030303" pitchFamily="18" charset="0"/>
              </a:rPr>
              <a:t>ʻOtua</a:t>
            </a:r>
            <a:r>
              <a:rPr lang="en-US" sz="2000" b="1" dirty="0">
                <a:latin typeface="Constantia" panose="02030602050306030303" pitchFamily="18" charset="0"/>
              </a:rPr>
              <a:t>, </a:t>
            </a:r>
            <a:r>
              <a:rPr lang="en-US" sz="2000" b="1" dirty="0" err="1">
                <a:latin typeface="Constantia" panose="02030602050306030303" pitchFamily="18" charset="0"/>
              </a:rPr>
              <a:t>naʻe</a:t>
            </a:r>
            <a:r>
              <a:rPr lang="en-US" sz="2000" b="1" dirty="0">
                <a:latin typeface="Constantia" panose="02030602050306030303" pitchFamily="18" charset="0"/>
              </a:rPr>
              <a:t> mole ai </a:t>
            </a:r>
            <a:r>
              <a:rPr lang="en-US" sz="2000" b="1" dirty="0" err="1">
                <a:latin typeface="Constantia" panose="02030602050306030303" pitchFamily="18" charset="0"/>
              </a:rPr>
              <a:t>ʻa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ʻIteni</a:t>
            </a:r>
            <a:r>
              <a:rPr lang="en-US" sz="2000" b="1" dirty="0">
                <a:latin typeface="Constantia" panose="02030602050306030303" pitchFamily="18" charset="0"/>
              </a:rPr>
              <a:t> kia </a:t>
            </a:r>
            <a:r>
              <a:rPr lang="en-US" sz="2000" b="1" dirty="0" err="1">
                <a:latin typeface="Constantia" panose="02030602050306030303" pitchFamily="18" charset="0"/>
              </a:rPr>
              <a:t>ʻAtama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mo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ʻIvi</a:t>
            </a:r>
            <a:r>
              <a:rPr lang="en-US" sz="2000" b="1" dirty="0">
                <a:latin typeface="Constantia" panose="02030602050306030303" pitchFamily="18" charset="0"/>
              </a:rPr>
              <a:t>, pea </a:t>
            </a:r>
            <a:r>
              <a:rPr lang="en-US" sz="2000" b="1" dirty="0" err="1">
                <a:latin typeface="Constantia" panose="02030602050306030303" pitchFamily="18" charset="0"/>
              </a:rPr>
              <a:t>koeʻuhi</a:t>
            </a:r>
            <a:r>
              <a:rPr lang="en-US" sz="2000" b="1" dirty="0">
                <a:latin typeface="Constantia" panose="02030602050306030303" pitchFamily="18" charset="0"/>
              </a:rPr>
              <a:t> ko e </a:t>
            </a:r>
            <a:r>
              <a:rPr lang="en-US" sz="2000" b="1" dirty="0" err="1">
                <a:latin typeface="Constantia" panose="02030602050306030303" pitchFamily="18" charset="0"/>
              </a:rPr>
              <a:t>angahala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naʻe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fakamalaʻiaʻi</a:t>
            </a:r>
            <a:r>
              <a:rPr lang="en-US" sz="2000" b="1" dirty="0">
                <a:latin typeface="Constantia" panose="02030602050306030303" pitchFamily="18" charset="0"/>
              </a:rPr>
              <a:t> ai </a:t>
            </a:r>
            <a:r>
              <a:rPr lang="en-US" sz="2000" b="1" dirty="0" err="1">
                <a:latin typeface="Constantia" panose="02030602050306030303" pitchFamily="18" charset="0"/>
              </a:rPr>
              <a:t>ʻa</a:t>
            </a:r>
            <a:r>
              <a:rPr lang="en-US" sz="2000" b="1" dirty="0">
                <a:latin typeface="Constantia" panose="02030602050306030303" pitchFamily="18" charset="0"/>
              </a:rPr>
              <a:t> e mamani </a:t>
            </a:r>
            <a:r>
              <a:rPr lang="en-US" sz="2000" b="1" dirty="0" err="1">
                <a:latin typeface="Constantia" panose="02030602050306030303" pitchFamily="18" charset="0"/>
              </a:rPr>
              <a:t>kotoa</a:t>
            </a:r>
            <a:r>
              <a:rPr lang="en-US" sz="2000" b="1" dirty="0">
                <a:latin typeface="Constantia" panose="02030602050306030303" pitchFamily="18" charset="0"/>
              </a:rPr>
              <a:t>. Ka </a:t>
            </a:r>
            <a:r>
              <a:rPr lang="en-US" sz="2000" b="1" dirty="0" err="1">
                <a:latin typeface="Constantia" panose="02030602050306030303" pitchFamily="18" charset="0"/>
              </a:rPr>
              <a:t>ʻo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kapau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naʻe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muimui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ʻa</a:t>
            </a:r>
            <a:r>
              <a:rPr lang="en-US" sz="2000" b="1" dirty="0">
                <a:latin typeface="Constantia" panose="02030602050306030303" pitchFamily="18" charset="0"/>
              </a:rPr>
              <a:t> e </a:t>
            </a:r>
            <a:r>
              <a:rPr lang="en-US" sz="2000" b="1" dirty="0" err="1">
                <a:latin typeface="Constantia" panose="02030602050306030303" pitchFamily="18" charset="0"/>
              </a:rPr>
              <a:t>kakai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ʻa</a:t>
            </a:r>
            <a:r>
              <a:rPr lang="en-US" sz="2000" b="1" dirty="0">
                <a:latin typeface="Constantia" panose="02030602050306030303" pitchFamily="18" charset="0"/>
              </a:rPr>
              <a:t> e </a:t>
            </a:r>
            <a:r>
              <a:rPr lang="en-US" sz="2000" b="1" dirty="0" err="1">
                <a:latin typeface="Constantia" panose="02030602050306030303" pitchFamily="18" charset="0"/>
              </a:rPr>
              <a:t>ʻOtua</a:t>
            </a:r>
            <a:r>
              <a:rPr lang="en-US" sz="2000" b="1" dirty="0">
                <a:latin typeface="Constantia" panose="02030602050306030303" pitchFamily="18" charset="0"/>
              </a:rPr>
              <a:t> ki </a:t>
            </a:r>
            <a:r>
              <a:rPr lang="en-US" sz="2000" b="1" dirty="0" err="1">
                <a:latin typeface="Constantia" panose="02030602050306030303" pitchFamily="18" charset="0"/>
              </a:rPr>
              <a:t>Heʻene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fakahinohino</a:t>
            </a:r>
            <a:r>
              <a:rPr lang="en-US" sz="2000" b="1" dirty="0">
                <a:latin typeface="Constantia" panose="02030602050306030303" pitchFamily="18" charset="0"/>
              </a:rPr>
              <a:t>, </a:t>
            </a:r>
            <a:r>
              <a:rPr lang="en-US" sz="2000" b="1" dirty="0" err="1">
                <a:latin typeface="Constantia" panose="02030602050306030303" pitchFamily="18" charset="0"/>
              </a:rPr>
              <a:t>ʻe</a:t>
            </a:r>
            <a:r>
              <a:rPr lang="en-US" sz="2000" b="1" dirty="0">
                <a:latin typeface="Constantia" panose="02030602050306030303" pitchFamily="18" charset="0"/>
              </a:rPr>
              <a:t> toe </a:t>
            </a:r>
            <a:r>
              <a:rPr lang="en-US" sz="2000" b="1" dirty="0" err="1">
                <a:latin typeface="Constantia" panose="02030602050306030303" pitchFamily="18" charset="0"/>
              </a:rPr>
              <a:t>fakafoki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honau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kelekele</a:t>
            </a:r>
            <a:r>
              <a:rPr lang="en-US" sz="2000" b="1" dirty="0">
                <a:latin typeface="Constantia" panose="02030602050306030303" pitchFamily="18" charset="0"/>
              </a:rPr>
              <a:t> ki he </a:t>
            </a:r>
            <a:r>
              <a:rPr lang="en-US" sz="2000" b="1" dirty="0" err="1">
                <a:latin typeface="Constantia" panose="02030602050306030303" pitchFamily="18" charset="0"/>
              </a:rPr>
              <a:t>moʻui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mo</a:t>
            </a:r>
            <a:r>
              <a:rPr lang="en-US" sz="2000" b="1" dirty="0">
                <a:latin typeface="Constantia" panose="02030602050306030303" pitchFamily="18" charset="0"/>
              </a:rPr>
              <a:t> e </a:t>
            </a:r>
            <a:r>
              <a:rPr lang="en-US" sz="2000" b="1" dirty="0" err="1">
                <a:latin typeface="Constantia" panose="02030602050306030303" pitchFamily="18" charset="0"/>
              </a:rPr>
              <a:t>fakaʻofoʻofa</a:t>
            </a:r>
            <a:r>
              <a:rPr lang="en-US" sz="2000" b="1" dirty="0">
                <a:latin typeface="Constantia" panose="02030602050306030303" pitchFamily="18" charset="0"/>
              </a:rPr>
              <a:t>. </a:t>
            </a:r>
            <a:r>
              <a:rPr lang="en-US" sz="2000" b="1" dirty="0" err="1">
                <a:latin typeface="Constantia" panose="02030602050306030303" pitchFamily="18" charset="0"/>
              </a:rPr>
              <a:t>Naʻe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ʻoange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tonu</a:t>
            </a:r>
            <a:r>
              <a:rPr lang="en-US" sz="2000" b="1" dirty="0">
                <a:latin typeface="Constantia" panose="02030602050306030303" pitchFamily="18" charset="0"/>
              </a:rPr>
              <a:t> pe </a:t>
            </a:r>
            <a:r>
              <a:rPr lang="en-US" sz="2000" b="1" dirty="0" err="1">
                <a:latin typeface="Constantia" panose="02030602050306030303" pitchFamily="18" charset="0"/>
              </a:rPr>
              <a:t>ʻe</a:t>
            </a:r>
            <a:r>
              <a:rPr lang="en-US" sz="2000" b="1" dirty="0">
                <a:latin typeface="Constantia" panose="02030602050306030303" pitchFamily="18" charset="0"/>
              </a:rPr>
              <a:t> he </a:t>
            </a:r>
            <a:r>
              <a:rPr lang="en-US" sz="2000" b="1" dirty="0" err="1">
                <a:latin typeface="Constantia" panose="02030602050306030303" pitchFamily="18" charset="0"/>
              </a:rPr>
              <a:t>ʻOtua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kiate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kinautolu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ʻa</a:t>
            </a:r>
            <a:r>
              <a:rPr lang="en-US" sz="2000" b="1" dirty="0">
                <a:latin typeface="Constantia" panose="02030602050306030303" pitchFamily="18" charset="0"/>
              </a:rPr>
              <a:t> e </a:t>
            </a:r>
            <a:r>
              <a:rPr lang="en-US" sz="2000" b="1" dirty="0" err="1">
                <a:latin typeface="Constantia" panose="02030602050306030303" pitchFamily="18" charset="0"/>
              </a:rPr>
              <a:t>ngaahi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fakahinohino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fekauʻaki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mo</a:t>
            </a:r>
            <a:r>
              <a:rPr lang="en-US" sz="2000" b="1" dirty="0">
                <a:latin typeface="Constantia" panose="02030602050306030303" pitchFamily="18" charset="0"/>
              </a:rPr>
              <a:t> e </a:t>
            </a:r>
            <a:r>
              <a:rPr lang="en-US" sz="2000" b="1" dirty="0" err="1">
                <a:latin typeface="Constantia" panose="02030602050306030303" pitchFamily="18" charset="0"/>
              </a:rPr>
              <a:t>anga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fakafonua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ʻo</a:t>
            </a:r>
            <a:r>
              <a:rPr lang="en-US" sz="2000" b="1" dirty="0">
                <a:latin typeface="Constantia" panose="02030602050306030303" pitchFamily="18" charset="0"/>
              </a:rPr>
              <a:t> e </a:t>
            </a:r>
            <a:r>
              <a:rPr lang="en-US" sz="2000" b="1" dirty="0" err="1">
                <a:latin typeface="Constantia" panose="02030602050306030303" pitchFamily="18" charset="0"/>
              </a:rPr>
              <a:t>kelekele</a:t>
            </a:r>
            <a:r>
              <a:rPr lang="en-US" sz="2000" b="1" dirty="0">
                <a:latin typeface="Constantia" panose="02030602050306030303" pitchFamily="18" charset="0"/>
              </a:rPr>
              <a:t>, pea </a:t>
            </a:r>
            <a:r>
              <a:rPr lang="en-US" sz="2000" b="1" dirty="0" err="1">
                <a:latin typeface="Constantia" panose="02030602050306030303" pitchFamily="18" charset="0"/>
              </a:rPr>
              <a:t>naʻe</a:t>
            </a:r>
            <a:r>
              <a:rPr lang="en-US" sz="2000" b="1" dirty="0">
                <a:latin typeface="Constantia" panose="02030602050306030303" pitchFamily="18" charset="0"/>
              </a:rPr>
              <a:t> pau </a:t>
            </a:r>
            <a:r>
              <a:rPr lang="en-US" sz="2000" b="1" dirty="0" err="1">
                <a:latin typeface="Constantia" panose="02030602050306030303" pitchFamily="18" charset="0"/>
              </a:rPr>
              <a:t>ke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nau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fengaueʻaki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mo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Ia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hono</a:t>
            </a:r>
            <a:r>
              <a:rPr lang="en-US" sz="2000" b="1" dirty="0">
                <a:latin typeface="Constantia" panose="02030602050306030303" pitchFamily="18" charset="0"/>
              </a:rPr>
              <a:t> toe </a:t>
            </a:r>
            <a:r>
              <a:rPr lang="en-US" sz="2000" b="1" dirty="0" err="1">
                <a:latin typeface="Constantia" panose="02030602050306030303" pitchFamily="18" charset="0"/>
              </a:rPr>
              <a:t>fakafoki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mai</a:t>
            </a:r>
            <a:r>
              <a:rPr lang="en-US" sz="2000" b="1" dirty="0">
                <a:latin typeface="Constantia" panose="02030602050306030303" pitchFamily="18" charset="0"/>
              </a:rPr>
              <a:t>. Ko </a:t>
            </a:r>
            <a:r>
              <a:rPr lang="en-US" sz="2000" b="1" dirty="0" err="1">
                <a:latin typeface="Constantia" panose="02030602050306030303" pitchFamily="18" charset="0"/>
              </a:rPr>
              <a:t>ia</a:t>
            </a:r>
            <a:r>
              <a:rPr lang="en-US" sz="2000" b="1" dirty="0">
                <a:latin typeface="Constantia" panose="02030602050306030303" pitchFamily="18" charset="0"/>
              </a:rPr>
              <a:t> ai, ko e </a:t>
            </a:r>
            <a:r>
              <a:rPr lang="en-US" sz="2000" b="1" dirty="0" err="1">
                <a:latin typeface="Constantia" panose="02030602050306030303" pitchFamily="18" charset="0"/>
              </a:rPr>
              <a:t>fonua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kotoa</a:t>
            </a:r>
            <a:r>
              <a:rPr lang="en-US" sz="2000" b="1" dirty="0">
                <a:latin typeface="Constantia" panose="02030602050306030303" pitchFamily="18" charset="0"/>
              </a:rPr>
              <a:t>, ʻ </a:t>
            </a:r>
            <a:r>
              <a:rPr lang="en-US" sz="2000" b="1" dirty="0" err="1">
                <a:latin typeface="Constantia" panose="02030602050306030303" pitchFamily="18" charset="0"/>
              </a:rPr>
              <a:t>i</a:t>
            </a:r>
            <a:r>
              <a:rPr lang="en-US" sz="2000" b="1" dirty="0">
                <a:latin typeface="Constantia" panose="02030602050306030303" pitchFamily="18" charset="0"/>
              </a:rPr>
              <a:t> he </a:t>
            </a:r>
            <a:r>
              <a:rPr lang="en-US" sz="2000" b="1" dirty="0" err="1">
                <a:latin typeface="Constantia" panose="02030602050306030303" pitchFamily="18" charset="0"/>
              </a:rPr>
              <a:t>malumalu</a:t>
            </a:r>
            <a:r>
              <a:rPr lang="en-US" sz="2000" b="1" dirty="0">
                <a:latin typeface="Constantia" panose="02030602050306030303" pitchFamily="18" charset="0"/>
              </a:rPr>
              <a:t> ʻ o e pule ʻ a e ʻ </a:t>
            </a:r>
            <a:r>
              <a:rPr lang="en-US" sz="2000" b="1" dirty="0" err="1">
                <a:latin typeface="Constantia" panose="02030602050306030303" pitchFamily="18" charset="0"/>
              </a:rPr>
              <a:t>Otuá</a:t>
            </a:r>
            <a:r>
              <a:rPr lang="en-US" sz="2000" b="1" dirty="0">
                <a:latin typeface="Constantia" panose="02030602050306030303" pitchFamily="18" charset="0"/>
              </a:rPr>
              <a:t>, ʻ e </a:t>
            </a:r>
            <a:r>
              <a:rPr lang="en-US" sz="2000" b="1" dirty="0" err="1">
                <a:latin typeface="Constantia" panose="02030602050306030303" pitchFamily="18" charset="0"/>
              </a:rPr>
              <a:t>hoko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ia</a:t>
            </a:r>
            <a:r>
              <a:rPr lang="en-US" sz="2000" b="1" dirty="0">
                <a:latin typeface="Constantia" panose="02030602050306030303" pitchFamily="18" charset="0"/>
              </a:rPr>
              <a:t> ko ha </a:t>
            </a:r>
            <a:r>
              <a:rPr lang="en-US" sz="2000" b="1" dirty="0" err="1">
                <a:latin typeface="Constantia" panose="02030602050306030303" pitchFamily="18" charset="0"/>
              </a:rPr>
              <a:t>lēsoni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fakataumuʻa</a:t>
            </a:r>
            <a:r>
              <a:rPr lang="en-US" sz="2000" b="1" dirty="0">
                <a:latin typeface="Constantia" panose="02030602050306030303" pitchFamily="18" charset="0"/>
              </a:rPr>
              <a:t> ʻ o e </a:t>
            </a:r>
            <a:r>
              <a:rPr lang="en-US" sz="2000" b="1" dirty="0" err="1">
                <a:latin typeface="Constantia" panose="02030602050306030303" pitchFamily="18" charset="0"/>
              </a:rPr>
              <a:t>moʻoni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fakalaumālié</a:t>
            </a:r>
            <a:r>
              <a:rPr lang="en-US" sz="2000" b="1" dirty="0">
                <a:latin typeface="Constantia" panose="02030602050306030303" pitchFamily="18" charset="0"/>
              </a:rPr>
              <a:t>. Hange ko e </a:t>
            </a:r>
            <a:r>
              <a:rPr lang="en-US" sz="2000" b="1" dirty="0" err="1">
                <a:latin typeface="Constantia" panose="02030602050306030303" pitchFamily="18" charset="0"/>
              </a:rPr>
              <a:t>talangofua</a:t>
            </a:r>
            <a:r>
              <a:rPr lang="en-US" sz="2000" b="1" dirty="0">
                <a:latin typeface="Constantia" panose="02030602050306030303" pitchFamily="18" charset="0"/>
              </a:rPr>
              <a:t> ki </a:t>
            </a:r>
            <a:r>
              <a:rPr lang="en-US" sz="2000" b="1" dirty="0" err="1">
                <a:latin typeface="Constantia" panose="02030602050306030303" pitchFamily="18" charset="0"/>
              </a:rPr>
              <a:t>Heʻene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ngaahi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fono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fakanatula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ʻoku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totonu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maʻu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ʻe</a:t>
            </a:r>
            <a:r>
              <a:rPr lang="en-US" sz="2000" b="1" dirty="0">
                <a:latin typeface="Constantia" panose="02030602050306030303" pitchFamily="18" charset="0"/>
              </a:rPr>
              <a:t> he mamani </a:t>
            </a:r>
            <a:r>
              <a:rPr lang="en-US" sz="2000" b="1" dirty="0" err="1">
                <a:latin typeface="Constantia" panose="02030602050306030303" pitchFamily="18" charset="0"/>
              </a:rPr>
              <a:t>ʻa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hono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ngaahi</a:t>
            </a:r>
            <a:r>
              <a:rPr lang="en-US" sz="2000" b="1" dirty="0">
                <a:latin typeface="Constantia" panose="02030602050306030303" pitchFamily="18" charset="0"/>
              </a:rPr>
              <a:t> koloa, </a:t>
            </a:r>
            <a:r>
              <a:rPr lang="en-US" sz="2000" b="1" dirty="0" err="1">
                <a:latin typeface="Constantia" panose="02030602050306030303" pitchFamily="18" charset="0"/>
              </a:rPr>
              <a:t>ʻoku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pehe</a:t>
            </a:r>
            <a:r>
              <a:rPr lang="en-US" sz="2000" b="1" dirty="0">
                <a:latin typeface="Constantia" panose="02030602050306030303" pitchFamily="18" charset="0"/>
              </a:rPr>
              <a:t> pe </a:t>
            </a:r>
            <a:r>
              <a:rPr lang="en-US" sz="2000" b="1" dirty="0" err="1">
                <a:latin typeface="Constantia" panose="02030602050306030303" pitchFamily="18" charset="0"/>
              </a:rPr>
              <a:t>ʻa</a:t>
            </a:r>
            <a:r>
              <a:rPr lang="en-US" sz="2000" b="1" dirty="0">
                <a:latin typeface="Constantia" panose="02030602050306030303" pitchFamily="18" charset="0"/>
              </a:rPr>
              <a:t> e </a:t>
            </a:r>
            <a:r>
              <a:rPr lang="en-US" sz="2000" b="1" dirty="0" err="1">
                <a:latin typeface="Constantia" panose="02030602050306030303" pitchFamily="18" charset="0"/>
              </a:rPr>
              <a:t>talangofua</a:t>
            </a:r>
            <a:r>
              <a:rPr lang="en-US" sz="2000" b="1" dirty="0">
                <a:latin typeface="Constantia" panose="02030602050306030303" pitchFamily="18" charset="0"/>
              </a:rPr>
              <a:t> ki </a:t>
            </a:r>
            <a:r>
              <a:rPr lang="en-US" sz="2000" b="1" dirty="0" err="1">
                <a:latin typeface="Constantia" panose="02030602050306030303" pitchFamily="18" charset="0"/>
              </a:rPr>
              <a:t>Heʻene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fono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fakaeangamaʻa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ke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fakafotunga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mei</a:t>
            </a:r>
            <a:r>
              <a:rPr lang="en-US" sz="2000" b="1" dirty="0">
                <a:latin typeface="Constantia" panose="02030602050306030303" pitchFamily="18" charset="0"/>
              </a:rPr>
              <a:t> he </a:t>
            </a:r>
            <a:r>
              <a:rPr lang="en-US" sz="2000" b="1" dirty="0" err="1">
                <a:latin typeface="Constantia" panose="02030602050306030303" pitchFamily="18" charset="0"/>
              </a:rPr>
              <a:t>loto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ʻo</a:t>
            </a:r>
            <a:r>
              <a:rPr lang="en-US" sz="2000" b="1" dirty="0">
                <a:latin typeface="Constantia" panose="02030602050306030303" pitchFamily="18" charset="0"/>
              </a:rPr>
              <a:t> e </a:t>
            </a:r>
            <a:r>
              <a:rPr lang="en-US" sz="2000" b="1" dirty="0" err="1">
                <a:latin typeface="Constantia" panose="02030602050306030303" pitchFamily="18" charset="0"/>
              </a:rPr>
              <a:t>kakai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ʻa</a:t>
            </a:r>
            <a:r>
              <a:rPr lang="en-US" sz="2000" b="1" dirty="0">
                <a:latin typeface="Constantia" panose="02030602050306030303" pitchFamily="18" charset="0"/>
              </a:rPr>
              <a:t> e </a:t>
            </a:r>
            <a:r>
              <a:rPr lang="en-US" sz="2000" b="1" dirty="0" err="1">
                <a:latin typeface="Constantia" panose="02030602050306030303" pitchFamily="18" charset="0"/>
              </a:rPr>
              <a:t>ngaahi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ʻulungaanga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ʻo</a:t>
            </a:r>
            <a:r>
              <a:rPr lang="en-US" sz="2000" b="1" dirty="0">
                <a:latin typeface="Constantia" panose="02030602050306030303" pitchFamily="18" charset="0"/>
              </a:rPr>
              <a:t> Hono </a:t>
            </a:r>
            <a:r>
              <a:rPr lang="en-US" sz="2000" b="1" dirty="0" err="1">
                <a:latin typeface="Constantia" panose="02030602050306030303" pitchFamily="18" charset="0"/>
              </a:rPr>
              <a:t>ʻulungaanga</a:t>
            </a:r>
            <a:r>
              <a:rPr lang="en-US" sz="2000" b="1" dirty="0">
                <a:latin typeface="Constantia" panose="02030602050306030303" pitchFamily="18" charset="0"/>
              </a:rPr>
              <a:t>.</a:t>
            </a:r>
            <a:r>
              <a:rPr lang="en" sz="20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5B5D0C1-3E85-151F-5DEA-F321F15A622C}"/>
              </a:ext>
            </a:extLst>
          </p:cNvPr>
          <p:cNvSpPr txBox="1"/>
          <p:nvPr/>
        </p:nvSpPr>
        <p:spPr>
          <a:xfrm>
            <a:off x="4650957" y="6063461"/>
            <a:ext cx="53410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fi-FI" sz="1600" b="1" dirty="0"/>
              <a:t>Ko e Ngaahi Lesoni Fakataumuʻa ʻa Kalaisi, p. 289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560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1700</Words>
  <Application>Microsoft Office PowerPoint</Application>
  <PresentationFormat>Panorámica</PresentationFormat>
  <Paragraphs>70</Paragraphs>
  <Slides>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Constantia</vt:lpstr>
      <vt:lpstr>Comic Sans MS</vt:lpstr>
      <vt:lpstr>Aptos Narrow</vt:lpstr>
      <vt:lpstr>Aptos Display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89</cp:revision>
  <dcterms:created xsi:type="dcterms:W3CDTF">2025-10-25T14:24:07Z</dcterms:created>
  <dcterms:modified xsi:type="dcterms:W3CDTF">2025-11-18T14:40:56Z</dcterms:modified>
</cp:coreProperties>
</file>