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NZ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faʻahinga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Tevita (Saame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Tu’uaki S</a:t>
          </a:r>
          <a:r>
            <a:rPr lang="en-NZ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 totonu</a:t>
          </a: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ha Tevita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foʻou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Selemaia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S</a:t>
          </a:r>
          <a:r>
            <a:rPr lang="en-NZ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 totonu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Sīsū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(Matiu. 27:46)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NZ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faʻahinga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Feilaulau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(Lev. 1:3-5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NZ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Tu’uaki</a:t>
          </a:r>
          <a:r>
            <a:rPr lang="en-NZ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NZ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-NZ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</a:t>
          </a:r>
          <a:r>
            <a:rPr lang="en-NZ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totonu</a:t>
          </a:r>
          <a:endParaRPr lang="en-NZ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Tamaioʻeiki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faingataʻaʻia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ʻIsaia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53:5-7)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S</a:t>
          </a:r>
          <a:r>
            <a:rPr lang="en-NZ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 totonu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Pekia ʻa Sisu (Sione 19:16-18)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NZ" sz="1400" b="1">
              <a:effectLst/>
              <a:latin typeface="Comic Sans MS" panose="030F0702030302020204" pitchFamily="66" charset="0"/>
            </a:rPr>
            <a:t>SĪPINGA </a:t>
          </a:r>
          <a:r>
            <a:rPr lang="en-NZ" sz="1400" b="1" dirty="0">
              <a:effectLst/>
              <a:latin typeface="Comic Sans MS" panose="030F0702030302020204" pitchFamily="66" charset="0"/>
            </a:rPr>
            <a:t>MOE SĪPINGA TOTONU</a:t>
          </a:r>
          <a:endParaRPr lang="en" sz="14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‘Isileli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Falefehikitaki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Kalaisi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Siasi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Kuonga Fakaosi</a:t>
          </a: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Kalaisi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Siasi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Kuonga Fakaosi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Kalaisi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Siasi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Kuonga Fakaosi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 ʻave ia ki ʻIsipite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ʻIsileli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foʻou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Kal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rPr>
            <a:t>ētia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toko 144,000</a:t>
          </a: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Fakaha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ʻAho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Toafa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Papitaiso mo poupouʻi ʻe Kalaisi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Kolinito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ʻEkesotosi mei he ngaahi siasi he mei he moʻoni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Fakaha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hange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ha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temipale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homau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lotolotonga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Sione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 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temipale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kitautolu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ʻOtua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Kolinito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 e Selusalema Foʻou, ko hotau temipale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Fakaha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NZ" sz="2000" b="1" dirty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rPr>
            <a:t>SĪPINGA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1400" b="1" dirty="0">
              <a:solidFill>
                <a:schemeClr val="bg2">
                  <a:lumMod val="20000"/>
                  <a:lumOff val="80000"/>
                </a:schemeClr>
              </a:solidFill>
            </a:rPr>
            <a:t>S</a:t>
          </a:r>
          <a:r>
            <a:rPr lang="en-NZ" sz="1400" b="1" dirty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rPr>
            <a:t>ĪPINGA TOTONU</a:t>
          </a:r>
          <a:endParaRPr lang="en" sz="14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papitaiso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Soatani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fakafepakiʻi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Sisu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</a:t>
          </a:r>
          <a:b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ngaahi malohi ʻo e kovi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ngaue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toafa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Ne ikunaʻi ʻa e fili ʻi he kolosi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Okú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ʻ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a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ikuna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fakalaumālié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foaki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fiemalie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Okú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vaheʻi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tofiʻa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taʻefaʻaʻauha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faʻahinga</a:t>
          </a:r>
          <a:endParaRPr lang="es-ES" sz="1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Tevita (Saame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Tu’uaki S</a:t>
          </a:r>
          <a:r>
            <a:rPr lang="en-NZ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 totonu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ha Tevita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foʻou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Selemaia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S</a:t>
          </a:r>
          <a:r>
            <a:rPr lang="en-NZ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 totonu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Sīsū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(Matiu. 27:46)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faʻahinga</a:t>
          </a:r>
          <a:endParaRPr lang="es-ES" sz="1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Feilaulau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(Lev. 1:3-5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Tu’uaki</a:t>
          </a:r>
          <a:r>
            <a:rPr lang="en-NZ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NZ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-NZ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</a:t>
          </a:r>
          <a:r>
            <a:rPr lang="en-NZ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totonu</a:t>
          </a:r>
          <a:endParaRPr lang="en-NZ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Tamaioʻeiki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faingataʻaʻia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ʻIsaia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53:5-7)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S</a:t>
          </a:r>
          <a:r>
            <a:rPr lang="en-NZ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ī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pinga totonu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Pekia ʻa Sisu (Sione 19:16-18)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>
              <a:effectLst/>
              <a:latin typeface="Comic Sans MS" panose="030F0702030302020204" pitchFamily="66" charset="0"/>
            </a:rPr>
            <a:t>SĪPINGA </a:t>
          </a:r>
          <a:r>
            <a:rPr lang="en-NZ" sz="1400" b="1" kern="1200" dirty="0">
              <a:effectLst/>
              <a:latin typeface="Comic Sans MS" panose="030F0702030302020204" pitchFamily="66" charset="0"/>
            </a:rPr>
            <a:t>MOE SĪPINGA TOTONU</a:t>
          </a:r>
          <a:endParaRPr lang="en" sz="1400" b="1" kern="1200" dirty="0">
            <a:effectLst/>
          </a:endParaRP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rPr>
            <a:t>SĪPINGA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S</a:t>
          </a:r>
          <a:r>
            <a:rPr lang="en-NZ" sz="1400" b="1" kern="1200" dirty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rPr>
            <a:t>ĪPINGA TOTONU</a:t>
          </a:r>
          <a:endParaRPr lang="en" sz="14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‘Isileli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Kalaisi</a:t>
          </a: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 ʻave ia ki ʻIsipite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Siasi</a:t>
          </a: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ʻIsileli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foʻou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Kal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rPr>
            <a:t>ētia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Kuonga Fakaosi</a:t>
          </a: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toko 144,000</a:t>
          </a: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Fakaha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Kalaisi</a:t>
          </a: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ʻAho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Toafa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Siasi</a:t>
          </a: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Papitaiso mo poupouʻi ʻe Kalaisi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Kolinito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Kuonga Fakaosi</a:t>
          </a: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ʻEkesotosi mei he ngaahi siasi he mei he moʻoni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Fakaha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Falefehikitaki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Kalaisi</a:t>
          </a: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hange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ha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temipale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homau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lotolotonga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Sione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Siasi</a:t>
          </a: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 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temipale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kitautolu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ʻOtua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Kolinito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Kuonga Fakaosi</a:t>
          </a: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 e Selusalema Foʻou, ko hotau temipale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Fakaha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papitaiso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Soatani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fakafepakiʻi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Sisu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</a:t>
          </a:r>
          <a:b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ngaahi malohi ʻo e kovi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ngaue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toafa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Ne ikunaʻi ʻa e fili ʻi he kolosi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Okú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ʻ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a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ikuna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fakalaumālié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foaki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fiemalie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Okú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vaheʻi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tofiʻa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taʻefaʻaʻauha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KO SOSIUA </a:t>
            </a:r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MOʻONI</a:t>
            </a:r>
            <a:endParaRPr lang="en-NZ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570578" y="6519446"/>
            <a:ext cx="355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10 ki he ʻaho 6 ʻo Tisema 2025</a:t>
            </a:r>
            <a:endParaRPr lang="en" sz="1600" b="1" dirty="0">
              <a:solidFill>
                <a:srgbClr val="F0DC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HOKO </a:t>
            </a:r>
            <a:r>
              <a:rPr lang="en-NZ" sz="4000" b="1" spc="300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40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SOSIUA KO HA FAKATAIPE </a:t>
            </a:r>
            <a:r>
              <a:rPr lang="en-NZ" sz="4000" b="1" spc="300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40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SIASI</a:t>
            </a:r>
            <a:endParaRPr lang="en" sz="40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ʻetau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fangatua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kakano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toto, ka ki he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pule,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mālohi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kau pule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fakapoʻuli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kau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laumālie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kovi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ʻolunga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                              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</a:t>
            </a:r>
            <a:r>
              <a:rPr lang="en-NZ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ō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486311"/>
            <a:ext cx="6162675" cy="22775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NZ" sz="2400" b="1" dirty="0">
                <a:solidFill>
                  <a:schemeClr val="accent3">
                    <a:lumMod val="75000"/>
                  </a:schemeClr>
                </a:solidFill>
              </a:rPr>
              <a:t>SIOSIUA MO E SIASI</a:t>
            </a:r>
          </a:p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tx1"/>
                </a:solidFill>
              </a:rPr>
              <a:t>ʻOku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ʻi</a:t>
            </a:r>
            <a:r>
              <a:rPr lang="en-NZ" b="1" dirty="0">
                <a:solidFill>
                  <a:schemeClr val="tx1"/>
                </a:solidFill>
              </a:rPr>
              <a:t> ai ha tau </a:t>
            </a:r>
            <a:r>
              <a:rPr lang="en-NZ" b="1" dirty="0" err="1">
                <a:solidFill>
                  <a:schemeClr val="tx1"/>
                </a:solidFill>
              </a:rPr>
              <a:t>ke</a:t>
            </a:r>
            <a:r>
              <a:rPr lang="en-NZ" b="1" dirty="0">
                <a:solidFill>
                  <a:schemeClr val="tx1"/>
                </a:solidFill>
              </a:rPr>
              <a:t> tau he </a:t>
            </a:r>
            <a:r>
              <a:rPr lang="en-NZ" b="1" dirty="0" err="1">
                <a:solidFill>
                  <a:schemeClr val="tx1"/>
                </a:solidFill>
              </a:rPr>
              <a:t>ʻaho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ni</a:t>
            </a:r>
            <a:r>
              <a:rPr lang="en-NZ" b="1" dirty="0">
                <a:solidFill>
                  <a:schemeClr val="tx1"/>
                </a:solidFill>
              </a:rPr>
              <a:t>,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ia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ʻoku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taki</a:t>
            </a:r>
            <a:r>
              <a:rPr lang="en-NZ" b="1" dirty="0">
                <a:solidFill>
                  <a:schemeClr val="tx1"/>
                </a:solidFill>
              </a:rPr>
              <a:t> ai </a:t>
            </a:r>
            <a:r>
              <a:rPr lang="en-NZ" b="1" dirty="0" err="1">
                <a:solidFill>
                  <a:schemeClr val="tx1"/>
                </a:solidFill>
              </a:rPr>
              <a:t>kitautolu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hotau</a:t>
            </a:r>
            <a:r>
              <a:rPr lang="en-NZ" b="1" dirty="0">
                <a:solidFill>
                  <a:schemeClr val="tx1"/>
                </a:solidFill>
              </a:rPr>
              <a:t> "</a:t>
            </a:r>
            <a:r>
              <a:rPr lang="en-NZ" b="1" dirty="0" err="1">
                <a:solidFill>
                  <a:schemeClr val="tx1"/>
                </a:solidFill>
              </a:rPr>
              <a:t>Sosiua</a:t>
            </a:r>
            <a:r>
              <a:rPr lang="en-NZ" b="1" dirty="0">
                <a:solidFill>
                  <a:schemeClr val="tx1"/>
                </a:solidFill>
              </a:rPr>
              <a:t>",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ia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ʻoku</a:t>
            </a:r>
            <a:r>
              <a:rPr lang="en-NZ" b="1" dirty="0">
                <a:solidFill>
                  <a:schemeClr val="tx1"/>
                </a:solidFill>
              </a:rPr>
              <a:t> ne </a:t>
            </a:r>
            <a:r>
              <a:rPr lang="en-NZ" b="1" dirty="0" err="1">
                <a:solidFill>
                  <a:schemeClr val="tx1"/>
                </a:solidFill>
              </a:rPr>
              <a:t>fakanaunau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kitautolu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ʻaki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teunga</a:t>
            </a:r>
            <a:r>
              <a:rPr lang="en-NZ" b="1" dirty="0">
                <a:solidFill>
                  <a:schemeClr val="tx1"/>
                </a:solidFill>
              </a:rPr>
              <a:t> tau </a:t>
            </a:r>
            <a:r>
              <a:rPr lang="en-NZ" b="1" dirty="0" err="1">
                <a:solidFill>
                  <a:schemeClr val="tx1"/>
                </a:solidFill>
              </a:rPr>
              <a:t>ʻoku</a:t>
            </a:r>
            <a:r>
              <a:rPr lang="en-NZ" b="1" dirty="0">
                <a:solidFill>
                  <a:schemeClr val="tx1"/>
                </a:solidFill>
              </a:rPr>
              <a:t> fie </a:t>
            </a:r>
            <a:r>
              <a:rPr lang="en-NZ" b="1" dirty="0" err="1">
                <a:solidFill>
                  <a:schemeClr val="tx1"/>
                </a:solidFill>
              </a:rPr>
              <a:t>maʻu</a:t>
            </a:r>
            <a:r>
              <a:rPr lang="en-NZ" b="1" dirty="0">
                <a:solidFill>
                  <a:schemeClr val="tx1"/>
                </a:solidFill>
              </a:rPr>
              <a:t> (</a:t>
            </a:r>
            <a:r>
              <a:rPr lang="en-NZ" b="1" dirty="0" err="1">
                <a:solidFill>
                  <a:schemeClr val="tx1"/>
                </a:solidFill>
              </a:rPr>
              <a:t>ʻEfeso</a:t>
            </a:r>
            <a:r>
              <a:rPr lang="en-NZ" b="1" dirty="0">
                <a:solidFill>
                  <a:schemeClr val="tx1"/>
                </a:solidFill>
              </a:rPr>
              <a:t> 6:10-12).</a:t>
            </a:r>
          </a:p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tx1"/>
                </a:solidFill>
              </a:rPr>
              <a:t>ʻIkai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ngata</a:t>
            </a:r>
            <a:r>
              <a:rPr lang="en-NZ" b="1" dirty="0">
                <a:solidFill>
                  <a:schemeClr val="tx1"/>
                </a:solidFill>
              </a:rPr>
              <a:t> ai, </a:t>
            </a:r>
            <a:r>
              <a:rPr lang="en-NZ" b="1" dirty="0" err="1">
                <a:solidFill>
                  <a:schemeClr val="tx1"/>
                </a:solidFill>
              </a:rPr>
              <a:t>kuo</a:t>
            </a:r>
            <a:r>
              <a:rPr lang="en-NZ" b="1" dirty="0">
                <a:solidFill>
                  <a:schemeClr val="tx1"/>
                </a:solidFill>
              </a:rPr>
              <a:t> ne </a:t>
            </a:r>
            <a:r>
              <a:rPr lang="en-NZ" b="1" dirty="0" err="1">
                <a:solidFill>
                  <a:schemeClr val="tx1"/>
                </a:solidFill>
              </a:rPr>
              <a:t>ʻosi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vaheʻi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mai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kiate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kitautolu</a:t>
            </a:r>
            <a:r>
              <a:rPr lang="en-NZ" b="1" dirty="0">
                <a:solidFill>
                  <a:schemeClr val="tx1"/>
                </a:solidFill>
              </a:rPr>
              <a:t> ha </a:t>
            </a:r>
            <a:r>
              <a:rPr lang="en-NZ" b="1" dirty="0" err="1">
                <a:solidFill>
                  <a:schemeClr val="tx1"/>
                </a:solidFill>
              </a:rPr>
              <a:t>tofiʻa</a:t>
            </a:r>
            <a:r>
              <a:rPr lang="en-NZ" b="1" dirty="0">
                <a:solidFill>
                  <a:schemeClr val="tx1"/>
                </a:solidFill>
              </a:rPr>
              <a:t>, pea </a:t>
            </a:r>
            <a:r>
              <a:rPr lang="en-NZ" b="1" dirty="0" err="1">
                <a:solidFill>
                  <a:schemeClr val="tx1"/>
                </a:solidFill>
              </a:rPr>
              <a:t>fakafonu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kitautolu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ʻaki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ngaahi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tapuaki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fakalaumalie</a:t>
            </a:r>
            <a:r>
              <a:rPr lang="en-NZ" b="1" dirty="0">
                <a:solidFill>
                  <a:schemeClr val="tx1"/>
                </a:solidFill>
              </a:rPr>
              <a:t> (</a:t>
            </a:r>
            <a:r>
              <a:rPr lang="en-NZ" b="1" dirty="0" err="1">
                <a:solidFill>
                  <a:schemeClr val="tx1"/>
                </a:solidFill>
              </a:rPr>
              <a:t>ʻEfeso</a:t>
            </a:r>
            <a:r>
              <a:rPr lang="en-NZ" b="1" dirty="0">
                <a:solidFill>
                  <a:schemeClr val="tx1"/>
                </a:solidFill>
              </a:rPr>
              <a:t> 1:3, 11)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533374"/>
            <a:ext cx="572022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SIOSIUA MO E KUONGA FAKAʻOSI</a:t>
            </a:r>
          </a:p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tx1"/>
                </a:solidFill>
              </a:rPr>
              <a:t>Ka ko </a:t>
            </a:r>
            <a:r>
              <a:rPr lang="en-NZ" b="1" dirty="0" err="1">
                <a:solidFill>
                  <a:schemeClr val="tx1"/>
                </a:solidFill>
              </a:rPr>
              <a:t>hono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fakahoko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kakato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ʻo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fakataipe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Sosiua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hoko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ia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ʻi</a:t>
            </a:r>
            <a:r>
              <a:rPr lang="en-NZ" b="1" dirty="0">
                <a:solidFill>
                  <a:schemeClr val="tx1"/>
                </a:solidFill>
              </a:rPr>
              <a:t> he </a:t>
            </a:r>
            <a:r>
              <a:rPr lang="en-NZ" b="1" dirty="0" err="1">
                <a:solidFill>
                  <a:schemeClr val="tx1"/>
                </a:solidFill>
              </a:rPr>
              <a:t>ngataʻanga</a:t>
            </a:r>
            <a:r>
              <a:rPr lang="en-NZ" b="1" dirty="0">
                <a:solidFill>
                  <a:schemeClr val="tx1"/>
                </a:solidFill>
              </a:rPr>
              <a:t>, </a:t>
            </a:r>
            <a:r>
              <a:rPr lang="en-NZ" b="1" dirty="0" err="1">
                <a:solidFill>
                  <a:schemeClr val="tx1"/>
                </a:solidFill>
              </a:rPr>
              <a:t>ʻi</a:t>
            </a:r>
            <a:r>
              <a:rPr lang="en-NZ" b="1" dirty="0">
                <a:solidFill>
                  <a:schemeClr val="tx1"/>
                </a:solidFill>
              </a:rPr>
              <a:t> he </a:t>
            </a:r>
            <a:r>
              <a:rPr lang="en-NZ" b="1" dirty="0" err="1">
                <a:solidFill>
                  <a:schemeClr val="tx1"/>
                </a:solidFill>
              </a:rPr>
              <a:t>taimi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fakaʻauha</a:t>
            </a:r>
            <a:r>
              <a:rPr lang="en-NZ" b="1" dirty="0">
                <a:solidFill>
                  <a:schemeClr val="tx1"/>
                </a:solidFill>
              </a:rPr>
              <a:t> ai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e kau tau </a:t>
            </a:r>
            <a:r>
              <a:rPr lang="en-NZ" b="1" dirty="0" err="1">
                <a:solidFill>
                  <a:schemeClr val="tx1"/>
                </a:solidFill>
              </a:rPr>
              <a:t>kotoa</a:t>
            </a:r>
            <a:r>
              <a:rPr lang="en-NZ" b="1" dirty="0">
                <a:solidFill>
                  <a:schemeClr val="tx1"/>
                </a:solidFill>
              </a:rPr>
              <a:t> pe </a:t>
            </a:r>
            <a:r>
              <a:rPr lang="en-NZ" b="1" dirty="0" err="1">
                <a:solidFill>
                  <a:schemeClr val="tx1"/>
                </a:solidFill>
              </a:rPr>
              <a:t>ʻo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kovi</a:t>
            </a:r>
            <a:r>
              <a:rPr lang="en-NZ" b="1" dirty="0">
                <a:solidFill>
                  <a:schemeClr val="tx1"/>
                </a:solidFill>
              </a:rPr>
              <a:t>, pea tau </a:t>
            </a:r>
            <a:r>
              <a:rPr lang="en-NZ" b="1" dirty="0" err="1">
                <a:solidFill>
                  <a:schemeClr val="tx1"/>
                </a:solidFill>
              </a:rPr>
              <a:t>maʻu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kakato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hotau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tofiʻa</a:t>
            </a:r>
            <a:r>
              <a:rPr lang="en-NZ" b="1" dirty="0">
                <a:solidFill>
                  <a:schemeClr val="tx1"/>
                </a:solidFill>
              </a:rPr>
              <a:t>: ko ha </a:t>
            </a:r>
            <a:r>
              <a:rPr lang="en-NZ" b="1" dirty="0" err="1">
                <a:solidFill>
                  <a:schemeClr val="tx1"/>
                </a:solidFill>
              </a:rPr>
              <a:t>fonua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ʻe</a:t>
            </a:r>
            <a:r>
              <a:rPr lang="en-NZ" b="1" dirty="0">
                <a:solidFill>
                  <a:schemeClr val="tx1"/>
                </a:solidFill>
              </a:rPr>
              <a:t> lava </a:t>
            </a:r>
            <a:r>
              <a:rPr lang="en-NZ" b="1" dirty="0" err="1">
                <a:solidFill>
                  <a:schemeClr val="tx1"/>
                </a:solidFill>
              </a:rPr>
              <a:t>ke</a:t>
            </a:r>
            <a:r>
              <a:rPr lang="en-NZ" b="1" dirty="0">
                <a:solidFill>
                  <a:schemeClr val="tx1"/>
                </a:solidFill>
              </a:rPr>
              <a:t> tau </a:t>
            </a:r>
            <a:r>
              <a:rPr lang="en-NZ" b="1" dirty="0" err="1">
                <a:solidFill>
                  <a:schemeClr val="tx1"/>
                </a:solidFill>
              </a:rPr>
              <a:t>nofo</a:t>
            </a:r>
            <a:r>
              <a:rPr lang="en-NZ" b="1" dirty="0">
                <a:solidFill>
                  <a:schemeClr val="tx1"/>
                </a:solidFill>
              </a:rPr>
              <a:t> ai </a:t>
            </a:r>
            <a:r>
              <a:rPr lang="en-NZ" b="1" dirty="0" err="1">
                <a:solidFill>
                  <a:schemeClr val="tx1"/>
                </a:solidFill>
              </a:rPr>
              <a:t>ʻi</a:t>
            </a:r>
            <a:r>
              <a:rPr lang="en-NZ" b="1" dirty="0">
                <a:solidFill>
                  <a:schemeClr val="tx1"/>
                </a:solidFill>
              </a:rPr>
              <a:t> he </a:t>
            </a:r>
            <a:r>
              <a:rPr lang="en-NZ" b="1" dirty="0" err="1">
                <a:solidFill>
                  <a:schemeClr val="tx1"/>
                </a:solidFill>
              </a:rPr>
              <a:t>falala</a:t>
            </a:r>
            <a:r>
              <a:rPr lang="en-NZ" b="1" dirty="0">
                <a:solidFill>
                  <a:schemeClr val="tx1"/>
                </a:solidFill>
              </a:rPr>
              <a:t> (</a:t>
            </a:r>
            <a:r>
              <a:rPr lang="en-NZ" b="1" dirty="0" err="1">
                <a:solidFill>
                  <a:schemeClr val="tx1"/>
                </a:solidFill>
              </a:rPr>
              <a:t>Fakaha</a:t>
            </a:r>
            <a:r>
              <a:rPr lang="en-NZ" b="1" dirty="0">
                <a:solidFill>
                  <a:schemeClr val="tx1"/>
                </a:solidFill>
              </a:rPr>
              <a:t> 20:7-9; </a:t>
            </a:r>
            <a:r>
              <a:rPr lang="en-NZ" b="1" dirty="0" err="1">
                <a:solidFill>
                  <a:schemeClr val="tx1"/>
                </a:solidFill>
              </a:rPr>
              <a:t>ʻIsikeli</a:t>
            </a:r>
            <a:r>
              <a:rPr lang="en-NZ" b="1" dirty="0">
                <a:solidFill>
                  <a:schemeClr val="tx1"/>
                </a:solidFill>
              </a:rPr>
              <a:t> 28:26)</a:t>
            </a:r>
          </a:p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tx1"/>
                </a:solidFill>
              </a:rPr>
              <a:t>Kae </a:t>
            </a:r>
            <a:r>
              <a:rPr lang="en-NZ" b="1" dirty="0" err="1">
                <a:solidFill>
                  <a:schemeClr val="tx1"/>
                </a:solidFill>
              </a:rPr>
              <a:t>ʻoua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kuo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hokosia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taimi</a:t>
            </a:r>
            <a:r>
              <a:rPr lang="en-NZ" b="1" dirty="0">
                <a:solidFill>
                  <a:schemeClr val="tx1"/>
                </a:solidFill>
              </a:rPr>
              <a:t> ko </a:t>
            </a:r>
            <a:r>
              <a:rPr lang="en-NZ" b="1" dirty="0" err="1">
                <a:solidFill>
                  <a:schemeClr val="tx1"/>
                </a:solidFill>
              </a:rPr>
              <a:t>ia</a:t>
            </a:r>
            <a:r>
              <a:rPr lang="en-NZ" b="1" dirty="0">
                <a:solidFill>
                  <a:schemeClr val="tx1"/>
                </a:solidFill>
              </a:rPr>
              <a:t>, tau </a:t>
            </a:r>
            <a:r>
              <a:rPr lang="en-NZ" b="1" dirty="0" err="1">
                <a:solidFill>
                  <a:schemeClr val="tx1"/>
                </a:solidFill>
              </a:rPr>
              <a:t>tupulaki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muʻa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ʻi</a:t>
            </a:r>
            <a:r>
              <a:rPr lang="en-NZ" b="1" dirty="0">
                <a:solidFill>
                  <a:schemeClr val="tx1"/>
                </a:solidFill>
              </a:rPr>
              <a:t> he </a:t>
            </a:r>
            <a:r>
              <a:rPr lang="en-NZ" b="1" dirty="0" err="1">
                <a:solidFill>
                  <a:schemeClr val="tx1"/>
                </a:solidFill>
              </a:rPr>
              <a:t>ʻaloʻofa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hange</a:t>
            </a:r>
            <a:r>
              <a:rPr lang="en-NZ" b="1" dirty="0">
                <a:solidFill>
                  <a:schemeClr val="tx1"/>
                </a:solidFill>
              </a:rPr>
              <a:t> ko </a:t>
            </a:r>
            <a:r>
              <a:rPr lang="en-NZ" b="1" dirty="0" err="1">
                <a:solidFill>
                  <a:schemeClr val="tx1"/>
                </a:solidFill>
              </a:rPr>
              <a:t>ia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naʻe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fai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Sosiua</a:t>
            </a:r>
            <a:r>
              <a:rPr lang="en-NZ" b="1" dirty="0">
                <a:solidFill>
                  <a:schemeClr val="tx1"/>
                </a:solidFill>
              </a:rPr>
              <a:t>, </a:t>
            </a:r>
            <a:r>
              <a:rPr lang="en-NZ" b="1" dirty="0" err="1">
                <a:solidFill>
                  <a:schemeClr val="tx1"/>
                </a:solidFill>
              </a:rPr>
              <a:t>ʻo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fakaʻata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ʻOtua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liliu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kitautolu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ke</a:t>
            </a:r>
            <a:r>
              <a:rPr lang="en-NZ" b="1" dirty="0">
                <a:solidFill>
                  <a:schemeClr val="tx1"/>
                </a:solidFill>
              </a:rPr>
              <a:t> tau </a:t>
            </a:r>
            <a:r>
              <a:rPr lang="en-NZ" b="1" dirty="0" err="1">
                <a:solidFill>
                  <a:schemeClr val="tx1"/>
                </a:solidFill>
              </a:rPr>
              <a:t>hoko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hange</a:t>
            </a:r>
            <a:r>
              <a:rPr lang="en-NZ" b="1" dirty="0">
                <a:solidFill>
                  <a:schemeClr val="tx1"/>
                </a:solidFill>
              </a:rPr>
              <a:t> ko </a:t>
            </a:r>
            <a:r>
              <a:rPr lang="en-NZ" b="1" dirty="0" err="1">
                <a:solidFill>
                  <a:schemeClr val="tx1"/>
                </a:solidFill>
              </a:rPr>
              <a:t>Ia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ʻi</a:t>
            </a:r>
            <a:r>
              <a:rPr lang="en-NZ" b="1" dirty="0">
                <a:solidFill>
                  <a:schemeClr val="tx1"/>
                </a:solidFill>
              </a:rPr>
              <a:t> he </a:t>
            </a:r>
            <a:r>
              <a:rPr lang="en-NZ" b="1" dirty="0" err="1">
                <a:solidFill>
                  <a:schemeClr val="tx1"/>
                </a:solidFill>
              </a:rPr>
              <a:t>ʻaho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takitaha</a:t>
            </a:r>
            <a:endParaRPr lang="en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800" b="1" dirty="0">
                <a:latin typeface="Constantia" panose="02030602050306030303" pitchFamily="18" charset="0"/>
              </a:rPr>
              <a:t>"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ai ha </a:t>
            </a:r>
            <a:r>
              <a:rPr lang="en-NZ" sz="2800" b="1" dirty="0" err="1">
                <a:latin typeface="Constantia" panose="02030602050306030303" pitchFamily="18" charset="0"/>
              </a:rPr>
              <a:t>ʻEikitau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ʻIsileli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ʻOtua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heʻenau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fononga</a:t>
            </a:r>
            <a:r>
              <a:rPr lang="en-NZ" sz="2800" b="1" dirty="0">
                <a:latin typeface="Constantia" panose="02030602050306030303" pitchFamily="18" charset="0"/>
              </a:rPr>
              <a:t> ki he </a:t>
            </a:r>
            <a:r>
              <a:rPr lang="en-NZ" sz="2800" b="1" dirty="0" err="1">
                <a:latin typeface="Constantia" panose="02030602050306030303" pitchFamily="18" charset="0"/>
              </a:rPr>
              <a:t>Kenani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fakalangi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fie </a:t>
            </a:r>
            <a:r>
              <a:rPr lang="en-NZ" sz="2800" b="1" dirty="0" err="1">
                <a:latin typeface="Constantia" panose="02030602050306030303" pitchFamily="18" charset="0"/>
              </a:rPr>
              <a:t>maʻu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akoʻi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fakaetangata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teuteuʻi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Ia</a:t>
            </a:r>
            <a:r>
              <a:rPr lang="en-NZ" sz="2800" b="1" dirty="0">
                <a:latin typeface="Constantia" panose="02030602050306030303" pitchFamily="18" charset="0"/>
              </a:rPr>
              <a:t> ki Hono </a:t>
            </a:r>
            <a:r>
              <a:rPr lang="en-NZ" sz="2800" b="1" dirty="0" err="1">
                <a:latin typeface="Constantia" panose="02030602050306030303" pitchFamily="18" charset="0"/>
              </a:rPr>
              <a:t>misiona</a:t>
            </a:r>
            <a:r>
              <a:rPr lang="en-NZ" sz="2800" b="1" dirty="0">
                <a:latin typeface="Constantia" panose="02030602050306030303" pitchFamily="18" charset="0"/>
              </a:rPr>
              <a:t> ko ha </a:t>
            </a:r>
            <a:r>
              <a:rPr lang="en-NZ" sz="2800" b="1" dirty="0" err="1">
                <a:latin typeface="Constantia" panose="02030602050306030303" pitchFamily="18" charset="0"/>
              </a:rPr>
              <a:t>taki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fakalangi</a:t>
            </a:r>
            <a:r>
              <a:rPr lang="en-NZ" sz="2800" b="1" dirty="0">
                <a:latin typeface="Constantia" panose="02030602050306030303" pitchFamily="18" charset="0"/>
              </a:rPr>
              <a:t>; ka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fakahaohaoaʻi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Ia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ngaahi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mamahi</a:t>
            </a:r>
            <a:r>
              <a:rPr lang="en-NZ" sz="2800" b="1" dirty="0">
                <a:latin typeface="Constantia" panose="02030602050306030303" pitchFamily="18" charset="0"/>
              </a:rPr>
              <a:t>; pea "ko e </a:t>
            </a:r>
            <a:r>
              <a:rPr lang="en-NZ" sz="2800" b="1" dirty="0" err="1">
                <a:latin typeface="Constantia" panose="02030602050306030303" pitchFamily="18" charset="0"/>
              </a:rPr>
              <a:t>meʻa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katakiʻi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hono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ʻahiʻahiʻi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faʻa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tokoni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kiate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kinautolu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ʻahiʻahiʻi</a:t>
            </a:r>
            <a:r>
              <a:rPr lang="en-NZ" sz="2800" b="1" dirty="0">
                <a:latin typeface="Constantia" panose="02030602050306030303" pitchFamily="18" charset="0"/>
              </a:rPr>
              <a:t>." </a:t>
            </a:r>
            <a:r>
              <a:rPr lang="en-NZ" sz="2800" b="1" dirty="0" err="1">
                <a:latin typeface="Constantia" panose="02030602050306030303" pitchFamily="18" charset="0"/>
              </a:rPr>
              <a:t>Hepelu</a:t>
            </a:r>
            <a:r>
              <a:rPr lang="en-NZ" sz="2800" b="1" dirty="0">
                <a:latin typeface="Constantia" panose="02030602050306030303" pitchFamily="18" charset="0"/>
              </a:rPr>
              <a:t> 2:10, 18.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fakahaaʻi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hotau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Huhuʻi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vaivai</a:t>
            </a:r>
            <a:r>
              <a:rPr lang="en-NZ" sz="2800" b="1" dirty="0">
                <a:latin typeface="Constantia" panose="02030602050306030303" pitchFamily="18" charset="0"/>
              </a:rPr>
              <a:t> pe </a:t>
            </a:r>
            <a:r>
              <a:rPr lang="en-NZ" sz="2800" b="1" dirty="0" err="1">
                <a:latin typeface="Constantia" panose="02030602050306030303" pitchFamily="18" charset="0"/>
              </a:rPr>
              <a:t>taʻehaohaoa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fakaetangata</a:t>
            </a:r>
            <a:r>
              <a:rPr lang="en-NZ" sz="2800" b="1" dirty="0">
                <a:latin typeface="Constantia" panose="02030602050306030303" pitchFamily="18" charset="0"/>
              </a:rPr>
              <a:t>; ka </a:t>
            </a:r>
            <a:r>
              <a:rPr lang="en-NZ" sz="2800" b="1" dirty="0" err="1">
                <a:latin typeface="Constantia" panose="02030602050306030303" pitchFamily="18" charset="0"/>
              </a:rPr>
              <a:t>naʻa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pekia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tau hu ki he Fonua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Talaʻofa</a:t>
            </a:r>
            <a:r>
              <a:rPr lang="en-NZ" sz="2800" b="1" dirty="0">
                <a:latin typeface="Constantia" panose="02030602050306030303" pitchFamily="18" charset="0"/>
              </a:rPr>
              <a:t>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7677143" y="6373454"/>
            <a:ext cx="437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Kau </a:t>
            </a:r>
            <a:r>
              <a:rPr lang="en-NZ" sz="1600" b="1" dirty="0" err="1"/>
              <a:t>Pēteliake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Kau </a:t>
            </a:r>
            <a:r>
              <a:rPr lang="en-NZ" sz="1600" b="1" dirty="0" err="1"/>
              <a:t>Palōfitá</a:t>
            </a:r>
            <a:r>
              <a:rPr lang="en-NZ" sz="1600" b="1" dirty="0"/>
              <a:t>, p. 480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kinautolu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fakaʻilonga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pea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tohi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hotau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akonakiʻi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ʻakitautolu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ngataʻanga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kuonga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s-ES" sz="28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Kolinitō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rgbClr val="793BF9"/>
                </a:solidFill>
              </a:rPr>
              <a:t>Fakataipe ʻo e Tohi Tapu:</a:t>
            </a:r>
            <a:endParaRPr lang="en" sz="2000" b="1" dirty="0">
              <a:solidFill>
                <a:srgbClr val="793BF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/>
              <a:t>Ko e ha ‘a e fakataipe?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Ngaahi kalasi fakataipe</a:t>
            </a:r>
          </a:p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A80052"/>
                </a:solidFill>
              </a:rPr>
              <a:t>Ko e fakataipe ʻo Sosiua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Siosiua ko e 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fakatātā</a:t>
            </a:r>
            <a:r>
              <a:rPr lang="en-NZ" sz="2000" b="1" dirty="0"/>
              <a:t> ‘o </a:t>
            </a:r>
            <a:r>
              <a:rPr lang="en-NZ" sz="2000" b="1" dirty="0" err="1"/>
              <a:t>Sosiua</a:t>
            </a:r>
            <a:r>
              <a:rPr lang="en-NZ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Sosiua</a:t>
            </a:r>
            <a:r>
              <a:rPr lang="en-NZ" sz="2000" b="1" dirty="0"/>
              <a:t> ko e </a:t>
            </a:r>
            <a:r>
              <a:rPr lang="en-NZ" sz="2000" b="1" dirty="0" err="1"/>
              <a:t>taipe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'o e Siasi 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4" y="0"/>
            <a:ext cx="7359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lava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lau</a:t>
            </a:r>
            <a:r>
              <a:rPr lang="en-NZ" sz="2000" b="1" dirty="0"/>
              <a:t> ‘a e </a:t>
            </a:r>
            <a:r>
              <a:rPr lang="en-NZ" sz="2000" b="1" dirty="0" err="1"/>
              <a:t>mo’ui</a:t>
            </a:r>
            <a:r>
              <a:rPr lang="en-NZ" sz="2000" b="1" dirty="0"/>
              <a:t> ‘a Siosiua, ‘a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fakamatala’i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Penitātusi</a:t>
            </a:r>
            <a:r>
              <a:rPr lang="en-NZ" sz="2000" b="1" dirty="0"/>
              <a:t> pea </a:t>
            </a:r>
            <a:r>
              <a:rPr lang="en-NZ" sz="2000" b="1" dirty="0" err="1"/>
              <a:t>mo</a:t>
            </a:r>
            <a:r>
              <a:rPr lang="en-NZ" sz="2000" b="1" dirty="0"/>
              <a:t> e tohi ‘a Siosiua </a:t>
            </a:r>
            <a:r>
              <a:rPr lang="en-NZ" sz="2000" b="1" dirty="0" err="1"/>
              <a:t>tonu</a:t>
            </a:r>
            <a:r>
              <a:rPr lang="en-NZ" sz="2000" b="1" dirty="0"/>
              <a:t>, ‘</a:t>
            </a:r>
            <a:r>
              <a:rPr lang="en-NZ" sz="2000" b="1" dirty="0" err="1"/>
              <a:t>i</a:t>
            </a:r>
            <a:r>
              <a:rPr lang="en-NZ" sz="2000" b="1" dirty="0"/>
              <a:t> ha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(pea </a:t>
            </a:r>
            <a:r>
              <a:rPr lang="en-NZ" sz="2000" b="1" dirty="0" err="1"/>
              <a:t>fakakakato</a:t>
            </a:r>
            <a:r>
              <a:rPr lang="en-NZ" sz="2000" b="1" dirty="0"/>
              <a:t>) ‘e </a:t>
            </a:r>
            <a:r>
              <a:rPr lang="en-NZ" sz="2000" b="1" dirty="0" err="1"/>
              <a:t>ua</a:t>
            </a:r>
            <a:r>
              <a:rPr lang="en-NZ" sz="2000" b="1" dirty="0"/>
              <a:t>: ko e </a:t>
            </a:r>
            <a:r>
              <a:rPr lang="en-NZ" sz="2000" b="1" dirty="0" err="1"/>
              <a:t>hisitōlia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fakataipe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170727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pe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tau </a:t>
            </a:r>
            <a:r>
              <a:rPr lang="en-NZ" sz="2000" b="1" dirty="0" err="1"/>
              <a:t>fakatotoloʻi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toenga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Tohi </a:t>
            </a:r>
            <a:r>
              <a:rPr lang="en-NZ" sz="2000" b="1" dirty="0" err="1"/>
              <a:t>Tapu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popoaki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Folofola</a:t>
            </a:r>
            <a:r>
              <a:rPr lang="en-NZ" sz="2000" b="1" dirty="0"/>
              <a:t> </a:t>
            </a:r>
            <a:r>
              <a:rPr lang="en-NZ" sz="2000" b="1" dirty="0" err="1"/>
              <a:t>fekauʻaki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"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".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953640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Koeʻuhi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fakaʻuhingaʻi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fakatata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ʻuluaki</a:t>
            </a:r>
            <a:r>
              <a:rPr lang="en-NZ" sz="2000" b="1" dirty="0"/>
              <a:t>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lao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puleʻi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  <a:r>
              <a:rPr lang="en-NZ" sz="2000" b="1" dirty="0" err="1"/>
              <a:t>fakatohitapu</a:t>
            </a:r>
            <a:r>
              <a:rPr lang="en-NZ" sz="2000" b="1" dirty="0"/>
              <a:t>: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fakataipe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i-FI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FAKATAIPE ʻO E TOHI TAPU</a:t>
            </a:r>
            <a:endParaRPr lang="en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spc="300" dirty="0">
                <a:ln/>
                <a:solidFill>
                  <a:srgbClr val="C00000"/>
                </a:solidFill>
              </a:rPr>
              <a:t>KO E HA ʻA E FAKATAIPE?</a:t>
            </a:r>
            <a:endParaRPr lang="en" sz="4400" b="1" spc="300" dirty="0">
              <a:ln/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fakaʻilonga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pea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tohi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hotau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akonakiʻi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ʻakitautolu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ki 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ngataʻanga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Kolinit</a:t>
            </a:r>
            <a:r>
              <a:rPr lang="en-NZ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ō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-66267" y="1737160"/>
            <a:ext cx="895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– </a:t>
            </a:r>
            <a:r>
              <a:rPr lang="en-NZ" b="1" dirty="0" err="1"/>
              <a:t>mo</a:t>
            </a:r>
            <a:r>
              <a:rPr lang="en-NZ" b="1" dirty="0"/>
              <a:t> e kau </a:t>
            </a:r>
            <a:r>
              <a:rPr lang="en-NZ" b="1" dirty="0" err="1"/>
              <a:t>faʻu</a:t>
            </a:r>
            <a:r>
              <a:rPr lang="en-NZ" b="1" dirty="0"/>
              <a:t> tohi </a:t>
            </a:r>
            <a:r>
              <a:rPr lang="en-NZ" b="1" dirty="0" err="1"/>
              <a:t>Tohi</a:t>
            </a:r>
            <a:r>
              <a:rPr lang="en-NZ" b="1" dirty="0"/>
              <a:t> </a:t>
            </a:r>
            <a:r>
              <a:rPr lang="en-NZ" b="1" dirty="0" err="1"/>
              <a:t>Tapu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 –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foʻi</a:t>
            </a:r>
            <a:r>
              <a:rPr lang="en-NZ" b="1" dirty="0"/>
              <a:t> lea ko e "</a:t>
            </a:r>
            <a:r>
              <a:rPr lang="en-NZ" b="1" dirty="0" err="1"/>
              <a:t>taipe</a:t>
            </a:r>
            <a:r>
              <a:rPr lang="en-NZ" b="1" dirty="0"/>
              <a:t>"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ki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fakahisitolia</a:t>
            </a:r>
            <a:r>
              <a:rPr lang="en-NZ" b="1" dirty="0"/>
              <a:t> pe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fakafofongaʻi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pe ha taha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e/pe </a:t>
            </a:r>
            <a:r>
              <a:rPr lang="en-NZ" b="1" dirty="0" err="1"/>
              <a:t>kahaʻu</a:t>
            </a:r>
            <a:r>
              <a:rPr lang="en-NZ" b="1" dirty="0"/>
              <a:t> (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ko e "antitype").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58393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427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Hange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Loma 5:14 </a:t>
            </a:r>
            <a:r>
              <a:rPr lang="en-NZ" sz="2000" b="1" dirty="0" err="1"/>
              <a:t>ʻo</a:t>
            </a:r>
            <a:r>
              <a:rPr lang="en-NZ" sz="2000" b="1" dirty="0"/>
              <a:t> kau kia </a:t>
            </a:r>
            <a:r>
              <a:rPr lang="en-NZ" sz="2000" b="1" dirty="0" err="1"/>
              <a:t>ʻAtama</a:t>
            </a:r>
            <a:r>
              <a:rPr lang="en-NZ" sz="2000" b="1" dirty="0"/>
              <a:t> ko ha </a:t>
            </a:r>
            <a:r>
              <a:rPr lang="en-NZ" sz="2000" b="1" dirty="0" err="1"/>
              <a:t>fakataipe</a:t>
            </a:r>
            <a:r>
              <a:rPr lang="en-NZ" sz="2000" b="1" dirty="0"/>
              <a:t> ["</a:t>
            </a:r>
            <a:r>
              <a:rPr lang="en-NZ" sz="2000" b="1" dirty="0" err="1"/>
              <a:t>fakatataa</a:t>
            </a:r>
            <a:r>
              <a:rPr lang="en-NZ" sz="2000" b="1" dirty="0"/>
              <a:t>"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/>
              <a:t>he NKJ] </a:t>
            </a:r>
            <a:r>
              <a:rPr lang="en-NZ" sz="2000" b="1" dirty="0"/>
              <a:t>"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haʻele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,"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Sisu ko e </a:t>
            </a:r>
            <a:r>
              <a:rPr lang="en-NZ" sz="2000" b="1" dirty="0" err="1"/>
              <a:t>fakataipe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898" y="121157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ai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Fuakava</a:t>
            </a:r>
            <a:r>
              <a:rPr lang="en-NZ" sz="2000" b="1" dirty="0"/>
              <a:t> </a:t>
            </a:r>
            <a:r>
              <a:rPr lang="en-NZ" sz="2000" b="1" dirty="0" err="1"/>
              <a:t>Motuʻa</a:t>
            </a:r>
            <a:r>
              <a:rPr lang="en-NZ" sz="2000" b="1" dirty="0"/>
              <a:t> ha </a:t>
            </a:r>
            <a:r>
              <a:rPr lang="en-NZ" sz="2000" b="1" dirty="0" err="1"/>
              <a:t>fakaʻilonga</a:t>
            </a:r>
            <a:r>
              <a:rPr lang="en-NZ" sz="2000" b="1" dirty="0"/>
              <a:t> ko ha </a:t>
            </a:r>
            <a:r>
              <a:rPr lang="en-NZ" sz="2000" b="1" dirty="0" err="1"/>
              <a:t>kakai</a:t>
            </a:r>
            <a:r>
              <a:rPr lang="en-NZ" sz="2000" b="1" dirty="0"/>
              <a:t> pau pe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ko ha 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. Tau </a:t>
            </a:r>
            <a:r>
              <a:rPr lang="en-NZ" sz="2000" b="1" dirty="0" err="1"/>
              <a:t>vakai</a:t>
            </a:r>
            <a:r>
              <a:rPr lang="en-NZ" sz="2000" b="1" dirty="0"/>
              <a:t> ki ha </a:t>
            </a:r>
            <a:r>
              <a:rPr lang="en-NZ" sz="2000" b="1" dirty="0" err="1"/>
              <a:t>s</a:t>
            </a:r>
            <a:r>
              <a:rPr lang="en-NZ" sz="2000" b="1" dirty="0" err="1">
                <a:latin typeface="Comic Sans MS" panose="030F0702030302020204" pitchFamily="66" charset="0"/>
              </a:rPr>
              <a:t>ī</a:t>
            </a:r>
            <a:r>
              <a:rPr lang="en-NZ" sz="2000" b="1" dirty="0" err="1"/>
              <a:t>pinga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386071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NGAAHI KALASI FAKATAIPE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aʻu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mate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Helota: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fakamoʻoni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folofolaʻaki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palōfita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“Kuo u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foha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ʻIsipite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(Matiu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tuhu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fakataipe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Fuakava</a:t>
            </a:r>
            <a:r>
              <a:rPr lang="en-NZ" sz="1600" b="1" dirty="0"/>
              <a:t> </a:t>
            </a:r>
            <a:r>
              <a:rPr lang="en-NZ" sz="1600" b="1" dirty="0" err="1"/>
              <a:t>Motuʻa</a:t>
            </a:r>
            <a:r>
              <a:rPr lang="en-NZ" sz="1600" b="1" dirty="0"/>
              <a:t> ki ha </a:t>
            </a:r>
            <a:r>
              <a:rPr lang="en-NZ" sz="1600" b="1" dirty="0" err="1"/>
              <a:t>faʻahinga</a:t>
            </a:r>
            <a:r>
              <a:rPr lang="en-NZ" sz="1600" b="1" dirty="0"/>
              <a:t> </a:t>
            </a:r>
            <a:r>
              <a:rPr lang="en-NZ" sz="1600" b="1" dirty="0" err="1"/>
              <a:t>kehekehe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tolu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fakataipe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Fuakava</a:t>
            </a:r>
            <a:r>
              <a:rPr lang="en-NZ" sz="1600" b="1" dirty="0"/>
              <a:t> </a:t>
            </a:r>
            <a:r>
              <a:rPr lang="en-NZ" sz="1600" b="1" dirty="0" err="1"/>
              <a:t>Foʻou</a:t>
            </a:r>
            <a:r>
              <a:rPr lang="en-NZ" sz="1600" b="1" dirty="0"/>
              <a:t>: </a:t>
            </a:r>
            <a:r>
              <a:rPr lang="en-NZ" sz="1600" b="1" dirty="0" err="1"/>
              <a:t>Kalaisi</a:t>
            </a:r>
            <a:r>
              <a:rPr lang="en-NZ" sz="1600" b="1" dirty="0"/>
              <a:t>; </a:t>
            </a:r>
            <a:r>
              <a:rPr lang="en-NZ" sz="1600" b="1" dirty="0" err="1"/>
              <a:t>ʻa</a:t>
            </a:r>
            <a:r>
              <a:rPr lang="en-NZ" sz="1600" b="1" dirty="0"/>
              <a:t> e Siasi; pea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kuonga</a:t>
            </a:r>
            <a:r>
              <a:rPr lang="en-NZ" sz="1600" b="1" dirty="0"/>
              <a:t> </a:t>
            </a:r>
            <a:r>
              <a:rPr lang="en-NZ" sz="1600" b="1" dirty="0" err="1"/>
              <a:t>fakaʻosi</a:t>
            </a:r>
            <a:r>
              <a:rPr lang="en-NZ" sz="1600" b="1" dirty="0"/>
              <a:t>.</a:t>
            </a:r>
            <a:endParaRPr lang="en" sz="16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990450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1536174"/>
            <a:ext cx="669918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i-FI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KO E FAKATAIPE ʻO SIOSIUA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fi-FI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KO E FAKATAIPE ʻO SIOSIUA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fokotuʻu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ho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palōfita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kāinga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au;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tokanga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(Teutalonome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6" y="1277178"/>
            <a:ext cx="736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fakakonga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Siosiua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kikite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Mosese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palofita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ne tataki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(</a:t>
            </a:r>
            <a:r>
              <a:rPr lang="en-NZ" b="1" dirty="0" err="1"/>
              <a:t>Teutalonome</a:t>
            </a:r>
            <a:r>
              <a:rPr lang="en-NZ" b="1" dirty="0"/>
              <a:t> 18:15-19).</a:t>
            </a:r>
            <a:endParaRPr lang="en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327265"/>
            <a:ext cx="67537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ki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mahulu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kikite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Mosese </a:t>
            </a:r>
            <a:r>
              <a:rPr lang="en-NZ" b="1" dirty="0" err="1"/>
              <a:t>ʻia</a:t>
            </a:r>
            <a:r>
              <a:rPr lang="en-NZ" b="1" dirty="0"/>
              <a:t> </a:t>
            </a:r>
            <a:r>
              <a:rPr lang="en-NZ" b="1" dirty="0" err="1"/>
              <a:t>Sosiua</a:t>
            </a:r>
            <a:r>
              <a:rPr lang="en-NZ" b="1" dirty="0"/>
              <a:t> (Sione 1:21). Ko </a:t>
            </a:r>
            <a:r>
              <a:rPr lang="en-NZ" b="1" dirty="0" err="1"/>
              <a:t>ia</a:t>
            </a:r>
            <a:r>
              <a:rPr lang="en-NZ" b="1" dirty="0"/>
              <a:t> ai,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fakatou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Mosese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Sosiua</a:t>
            </a:r>
            <a:r>
              <a:rPr lang="en-NZ" b="1" dirty="0"/>
              <a:t>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sipinga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fakataipe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kakato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kikite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kia Mosese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"</a:t>
            </a:r>
            <a:r>
              <a:rPr lang="en-NZ" b="1" dirty="0" err="1"/>
              <a:t>Palofita</a:t>
            </a:r>
            <a:r>
              <a:rPr lang="en-NZ" b="1" dirty="0"/>
              <a:t>": Sisu (</a:t>
            </a:r>
            <a:r>
              <a:rPr lang="en-NZ" b="1" dirty="0" err="1"/>
              <a:t>Ngaue</a:t>
            </a:r>
            <a:r>
              <a:rPr lang="en-NZ" b="1" dirty="0"/>
              <a:t> 3:22-26).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383067"/>
            <a:ext cx="5293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to </a:t>
            </a:r>
            <a:r>
              <a:rPr lang="en-NZ" b="1" dirty="0" err="1"/>
              <a:t>ʻa</a:t>
            </a:r>
            <a:r>
              <a:rPr lang="en-NZ" b="1" dirty="0"/>
              <a:t> e mana kia Mosese, ka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ngata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malumalu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Sosiua</a:t>
            </a:r>
            <a:r>
              <a:rPr lang="en-NZ" b="1" dirty="0"/>
              <a:t>. ʻ Ikai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ʻ e Siosiua ʻ 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fakahinohino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vahevahe</a:t>
            </a:r>
            <a:r>
              <a:rPr lang="en-NZ" b="1" dirty="0"/>
              <a:t> ʻ o e </a:t>
            </a:r>
            <a:r>
              <a:rPr lang="en-NZ" b="1" dirty="0" err="1"/>
              <a:t>fonuá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kolo</a:t>
            </a:r>
            <a:r>
              <a:rPr lang="en-NZ" b="1" dirty="0"/>
              <a:t> </a:t>
            </a:r>
            <a:r>
              <a:rPr lang="en-NZ" b="1" dirty="0" err="1"/>
              <a:t>hūfangaʻanga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oange</a:t>
            </a:r>
            <a:r>
              <a:rPr lang="en-NZ" b="1" dirty="0"/>
              <a:t> ʻ e </a:t>
            </a:r>
            <a:r>
              <a:rPr lang="en-NZ" b="1" dirty="0" err="1"/>
              <a:t>Mōsesé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1416" y="1773719"/>
            <a:ext cx="71708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Hange ko Mosese,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popoaki</a:t>
            </a:r>
            <a:r>
              <a:rPr lang="en-NZ" sz="2000" b="1" dirty="0"/>
              <a:t> </a:t>
            </a:r>
            <a:r>
              <a:rPr lang="en-NZ" sz="2000" b="1" dirty="0" err="1"/>
              <a:t>fakahangatonu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;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katoangaʻi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Lakaatu</a:t>
            </a:r>
            <a:r>
              <a:rPr lang="en-NZ" sz="2000" b="1" dirty="0"/>
              <a:t>;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kolosi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vai</a:t>
            </a:r>
            <a:r>
              <a:rPr lang="en-NZ" sz="2000" b="1" dirty="0"/>
              <a:t>;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mamata</a:t>
            </a:r>
            <a:r>
              <a:rPr lang="en-NZ" sz="2000" b="1" dirty="0"/>
              <a:t> ki he </a:t>
            </a:r>
            <a:r>
              <a:rPr lang="en-NZ" sz="2000" b="1" dirty="0" err="1"/>
              <a:t>ʻAngelo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ʻEiki</a:t>
            </a:r>
            <a:r>
              <a:rPr lang="en-NZ" sz="2000" b="1" dirty="0"/>
              <a:t>;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ikuna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nima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mafao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;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fakaafeʻi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faivelenga</a:t>
            </a:r>
            <a:r>
              <a:rPr lang="en-NZ" sz="2000" b="1" dirty="0"/>
              <a:t> </a:t>
            </a:r>
            <a:r>
              <a:rPr lang="en-NZ" sz="2000" b="1" dirty="0" err="1"/>
              <a:t>hili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pekia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fi-FI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KO E FAKATAIPE ʻO SIOSIUA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‌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tuʻutuʻumālie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fanongo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koe:pea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maluʻi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fuakava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fokotuʻumaʻu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ngaohi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ʻapi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liʻaki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49:8)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54055" y="1578513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taumuʻa</a:t>
            </a:r>
            <a:r>
              <a:rPr lang="en-NZ" sz="2000" b="1" dirty="0"/>
              <a:t> ʻ o e </a:t>
            </a:r>
            <a:r>
              <a:rPr lang="en-NZ" sz="2000" b="1" dirty="0" err="1"/>
              <a:t>ngaahi</a:t>
            </a:r>
            <a:r>
              <a:rPr lang="en-NZ" sz="2000" b="1" dirty="0"/>
              <a:t> tau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taki</a:t>
            </a:r>
            <a:r>
              <a:rPr lang="en-NZ" sz="2000" b="1" dirty="0"/>
              <a:t> ʻ e </a:t>
            </a:r>
            <a:r>
              <a:rPr lang="en-NZ" sz="2000" b="1" dirty="0" err="1"/>
              <a:t>Siosiuá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fokotuʻu</a:t>
            </a:r>
            <a:r>
              <a:rPr lang="en-NZ" sz="2000" b="1" dirty="0"/>
              <a:t> ʻ a e kau ʻ </a:t>
            </a:r>
            <a:r>
              <a:rPr lang="en-NZ" sz="2000" b="1" dirty="0" err="1"/>
              <a:t>Isilelí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Fonua ʻ o e </a:t>
            </a:r>
            <a:r>
              <a:rPr lang="en-NZ" sz="2000" b="1" dirty="0" err="1"/>
              <a:t>Talaʻofá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ʻIsaia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Misaia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pehe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kau ai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vahe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"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tofiʻa</a:t>
            </a:r>
            <a:r>
              <a:rPr lang="en-NZ" sz="2000" b="1" dirty="0"/>
              <a:t> </a:t>
            </a:r>
            <a:r>
              <a:rPr lang="en-NZ" sz="2000" b="1" dirty="0" err="1"/>
              <a:t>lala</a:t>
            </a:r>
            <a:r>
              <a:rPr lang="en-NZ" sz="2000" b="1" dirty="0"/>
              <a:t> [ki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kakai</a:t>
            </a:r>
            <a:r>
              <a:rPr lang="en-NZ" sz="2000" b="1" dirty="0"/>
              <a:t>]" (</a:t>
            </a:r>
            <a:r>
              <a:rPr lang="en-NZ" sz="2000" b="1" dirty="0" err="1"/>
              <a:t>ʻIsaia</a:t>
            </a:r>
            <a:r>
              <a:rPr lang="en-NZ" sz="2000" b="1" dirty="0"/>
              <a:t> 49:8, )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foʻi</a:t>
            </a:r>
            <a:r>
              <a:rPr lang="en-NZ" sz="2000" b="1" dirty="0"/>
              <a:t> lea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tohi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557371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54055" y="3003138"/>
            <a:ext cx="7448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ha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ha </a:t>
            </a:r>
            <a:r>
              <a:rPr lang="en-NZ" sz="2000" b="1" dirty="0" err="1"/>
              <a:t>mai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 (ko ha </a:t>
            </a:r>
            <a:r>
              <a:rPr lang="en-NZ" sz="2000" b="1" dirty="0" err="1"/>
              <a:t>fakataipe</a:t>
            </a:r>
            <a:r>
              <a:rPr lang="en-NZ" sz="2000" b="1" dirty="0"/>
              <a:t>)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Sisuu</a:t>
            </a:r>
            <a:r>
              <a:rPr lang="en-NZ" sz="2000" b="1" dirty="0"/>
              <a:t> (ko e </a:t>
            </a:r>
            <a:r>
              <a:rPr lang="en-NZ" sz="2000" b="1" dirty="0" err="1"/>
              <a:t>fakataipe</a:t>
            </a:r>
            <a:r>
              <a:rPr lang="en-NZ" sz="2000" b="1" dirty="0"/>
              <a:t>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1549</Words>
  <Application>Microsoft Office PowerPoint</Application>
  <PresentationFormat>Panorámica</PresentationFormat>
  <Paragraphs>96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2025-11-01T16:23:57Z</dcterms:created>
  <dcterms:modified xsi:type="dcterms:W3CDTF">2025-11-29T07:12:41Z</dcterms:modified>
</cp:coreProperties>
</file>