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fi-FI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ʻofa ki he ʻEiki ko ho ʻOtua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ʻaʻeva</a:t>
          </a:r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ʻene</a:t>
          </a:r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-NZ" sz="1900" b="1" dirty="0">
              <a:solidFill>
                <a:schemeClr val="tx1"/>
              </a:solidFill>
            </a:rPr>
            <a:t>Ke </a:t>
          </a:r>
          <a:r>
            <a:rPr lang="en-NZ" sz="1900" b="1" dirty="0" err="1">
              <a:solidFill>
                <a:schemeClr val="tx1"/>
              </a:solidFill>
            </a:rPr>
            <a:t>pikitai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kiate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ia</a:t>
          </a:r>
          <a:endParaRPr lang="en" sz="19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NZ" sz="1900" b="1" dirty="0">
              <a:solidFill>
                <a:schemeClr val="tx1"/>
              </a:solidFill>
            </a:rPr>
            <a:t>Ke </a:t>
          </a:r>
          <a:r>
            <a:rPr lang="en-NZ" sz="1900" b="1" dirty="0" err="1">
              <a:solidFill>
                <a:schemeClr val="tx1"/>
              </a:solidFill>
            </a:rPr>
            <a:t>tauhi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kiate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ia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ʻaki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ho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loto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mo</a:t>
          </a:r>
          <a:r>
            <a:rPr lang="en-NZ" sz="1900" b="1" dirty="0">
              <a:solidFill>
                <a:schemeClr val="tx1"/>
              </a:solidFill>
            </a:rPr>
            <a:t> e </a:t>
          </a:r>
          <a:r>
            <a:rPr lang="en-NZ" sz="1900" b="1" dirty="0" err="1">
              <a:solidFill>
                <a:schemeClr val="tx1"/>
              </a:solidFill>
            </a:rPr>
            <a:t>laumalie</a:t>
          </a:r>
          <a:r>
            <a:rPr lang="en-NZ" sz="1900" b="1" dirty="0">
              <a:solidFill>
                <a:schemeClr val="tx1"/>
              </a:solidFill>
            </a:rPr>
            <a:t> </a:t>
          </a:r>
          <a:r>
            <a:rPr lang="en-NZ" sz="1900" b="1" dirty="0" err="1">
              <a:solidFill>
                <a:schemeClr val="tx1"/>
              </a:solidFill>
            </a:rPr>
            <a:t>kotoa</a:t>
          </a:r>
          <a:endParaRPr lang="en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NZ" sz="1600" b="1" dirty="0"/>
            <a:t>Ko e </a:t>
          </a:r>
          <a:r>
            <a:rPr lang="en-NZ" sz="1600" b="1" dirty="0" err="1"/>
            <a:t>ʻofa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tefitoʻi</a:t>
          </a:r>
          <a:r>
            <a:rPr lang="en-NZ" sz="1600" b="1" dirty="0"/>
            <a:t> </a:t>
          </a:r>
          <a:r>
            <a:rPr lang="en-NZ" sz="1600" b="1" dirty="0" err="1"/>
            <a:t>moʻoni</a:t>
          </a:r>
          <a:r>
            <a:rPr lang="en-NZ" sz="1600" b="1" dirty="0"/>
            <a:t> </a:t>
          </a:r>
          <a:r>
            <a:rPr lang="en-NZ" sz="1600" b="1" dirty="0" err="1"/>
            <a:t>ʻoku</a:t>
          </a:r>
          <a:r>
            <a:rPr lang="en-NZ" sz="1600" b="1" dirty="0"/>
            <a:t> </a:t>
          </a:r>
          <a:r>
            <a:rPr lang="en-NZ" sz="1600" b="1" dirty="0" err="1"/>
            <a:t>totonu</a:t>
          </a:r>
          <a:r>
            <a:rPr lang="en-NZ" sz="1600" b="1" dirty="0"/>
            <a:t> </a:t>
          </a:r>
          <a:r>
            <a:rPr lang="en-NZ" sz="1600" b="1" dirty="0" err="1"/>
            <a:t>ke</a:t>
          </a:r>
          <a:r>
            <a:rPr lang="en-NZ" sz="1600" b="1" dirty="0"/>
            <a:t> ne tataki </a:t>
          </a:r>
          <a:r>
            <a:rPr lang="en-NZ" sz="1600" b="1" dirty="0" err="1"/>
            <a:t>kitautolu</a:t>
          </a:r>
          <a:r>
            <a:rPr lang="en-NZ" sz="1600" b="1" dirty="0"/>
            <a:t> ki he </a:t>
          </a:r>
          <a:r>
            <a:rPr lang="en-NZ" sz="1600" b="1" dirty="0" err="1"/>
            <a:t>ʻOtua</a:t>
          </a:r>
          <a:r>
            <a:rPr lang="en-NZ" sz="1600" b="1" dirty="0"/>
            <a:t>. </a:t>
          </a:r>
          <a:r>
            <a:rPr lang="en-NZ" sz="1600" b="1" dirty="0" err="1"/>
            <a:t>ʻOku</a:t>
          </a:r>
          <a:r>
            <a:rPr lang="en-NZ" sz="1600" b="1" dirty="0"/>
            <a:t> tau </a:t>
          </a:r>
          <a:r>
            <a:rPr lang="en-NZ" sz="1600" b="1" dirty="0" err="1"/>
            <a:t>ʻofa</a:t>
          </a:r>
          <a:r>
            <a:rPr lang="en-NZ" sz="1600" b="1" dirty="0"/>
            <a:t> </a:t>
          </a:r>
          <a:r>
            <a:rPr lang="en-NZ" sz="1600" b="1" dirty="0" err="1"/>
            <a:t>kiate</a:t>
          </a:r>
          <a:r>
            <a:rPr lang="en-NZ" sz="1600" b="1" dirty="0"/>
            <a:t> </a:t>
          </a:r>
          <a:r>
            <a:rPr lang="en-NZ" sz="1600" b="1" dirty="0" err="1"/>
            <a:t>Ia</a:t>
          </a:r>
          <a:r>
            <a:rPr lang="en-NZ" sz="1600" b="1" dirty="0"/>
            <a:t> </a:t>
          </a:r>
          <a:r>
            <a:rPr lang="en-NZ" sz="1600" b="1" dirty="0" err="1"/>
            <a:t>koeʻuhi</a:t>
          </a:r>
          <a:r>
            <a:rPr lang="en-NZ" sz="1600" b="1" dirty="0"/>
            <a:t> he </a:t>
          </a:r>
          <a:r>
            <a:rPr lang="en-NZ" sz="1600" b="1" dirty="0" err="1"/>
            <a:t>naʻa</a:t>
          </a:r>
          <a:r>
            <a:rPr lang="en-NZ" sz="1600" b="1" dirty="0"/>
            <a:t> Ne </a:t>
          </a:r>
          <a:r>
            <a:rPr lang="en-NZ" sz="1600" b="1" dirty="0" err="1"/>
            <a:t>tomuʻa</a:t>
          </a:r>
          <a:r>
            <a:rPr lang="en-NZ" sz="1600" b="1" dirty="0"/>
            <a:t> </a:t>
          </a:r>
          <a:r>
            <a:rPr lang="en-NZ" sz="1600" b="1" dirty="0" err="1"/>
            <a:t>ʻofa</a:t>
          </a:r>
          <a:r>
            <a:rPr lang="en-NZ" sz="1600" b="1" dirty="0"/>
            <a:t> </a:t>
          </a:r>
          <a:r>
            <a:rPr lang="en-NZ" sz="1600" b="1" dirty="0" err="1"/>
            <a:t>ʻiate</a:t>
          </a:r>
          <a:r>
            <a:rPr lang="en-NZ" sz="1600" b="1" dirty="0"/>
            <a:t> </a:t>
          </a:r>
          <a:r>
            <a:rPr lang="en-NZ" sz="1600" b="1" dirty="0" err="1"/>
            <a:t>kitautolu</a:t>
          </a:r>
          <a:r>
            <a:rPr lang="en-NZ" sz="1600" b="1" dirty="0"/>
            <a:t> (1 Sione 4:19)</a:t>
          </a:r>
          <a:endParaRPr lang="en" sz="160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NZ" sz="1600" b="1" dirty="0"/>
            <a:t>Ko e </a:t>
          </a:r>
          <a:r>
            <a:rPr lang="en-NZ" sz="1600" b="1" dirty="0" err="1"/>
            <a:t>founga</a:t>
          </a:r>
          <a:r>
            <a:rPr lang="en-NZ" sz="1600" b="1" dirty="0"/>
            <a:t> </a:t>
          </a:r>
          <a:r>
            <a:rPr lang="en-NZ" sz="1600" b="1" dirty="0" err="1"/>
            <a:t>eni</a:t>
          </a:r>
          <a:r>
            <a:rPr lang="en-NZ" sz="1600" b="1" dirty="0"/>
            <a:t> ʻ </a:t>
          </a:r>
          <a:r>
            <a:rPr lang="en-NZ" sz="1600" b="1" dirty="0" err="1"/>
            <a:t>oku</a:t>
          </a:r>
          <a:r>
            <a:rPr lang="en-NZ" sz="1600" b="1" dirty="0"/>
            <a:t> </a:t>
          </a:r>
          <a:r>
            <a:rPr lang="en-NZ" sz="1600" b="1" dirty="0" err="1"/>
            <a:t>fakahaaʻi</a:t>
          </a:r>
          <a:r>
            <a:rPr lang="en-NZ" sz="1600" b="1" dirty="0"/>
            <a:t> ai ʻ e Siosiua ʻ a e ʻ </a:t>
          </a:r>
          <a:r>
            <a:rPr lang="en-NZ" sz="1600" b="1" dirty="0" err="1"/>
            <a:t>ulungaanga</a:t>
          </a:r>
          <a:r>
            <a:rPr lang="en-NZ" sz="1600" b="1" dirty="0"/>
            <a:t> ʻ </a:t>
          </a:r>
          <a:r>
            <a:rPr lang="en-NZ" sz="1600" b="1" dirty="0" err="1"/>
            <a:t>oku</a:t>
          </a:r>
          <a:r>
            <a:rPr lang="en-NZ" sz="1600" b="1" dirty="0"/>
            <a:t> ʻ </a:t>
          </a:r>
          <a:r>
            <a:rPr lang="en-NZ" sz="1600" b="1" dirty="0" err="1"/>
            <a:t>amanekina</a:t>
          </a:r>
          <a:r>
            <a:rPr lang="en-NZ" sz="1600" b="1" dirty="0"/>
            <a:t> </a:t>
          </a:r>
          <a:r>
            <a:rPr lang="en-NZ" sz="1600" b="1" dirty="0" err="1"/>
            <a:t>mei</a:t>
          </a:r>
          <a:r>
            <a:rPr lang="en-NZ" sz="1600" b="1" dirty="0"/>
            <a:t> he </a:t>
          </a:r>
          <a:r>
            <a:rPr lang="en-NZ" sz="1600" b="1" dirty="0" err="1"/>
            <a:t>faʻahinga</a:t>
          </a:r>
          <a:r>
            <a:rPr lang="en-NZ" sz="1600" b="1" dirty="0"/>
            <a:t> ʻ </a:t>
          </a:r>
          <a:r>
            <a:rPr lang="en-NZ" sz="1600" b="1" dirty="0" err="1"/>
            <a:t>oku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fili</a:t>
          </a:r>
          <a:r>
            <a:rPr lang="en-NZ" sz="1600" b="1" dirty="0"/>
            <a:t> </a:t>
          </a:r>
          <a:r>
            <a:rPr lang="en-NZ" sz="1600" b="1" dirty="0" err="1"/>
            <a:t>ke</a:t>
          </a:r>
          <a:r>
            <a:rPr lang="en-NZ" sz="1600" b="1" dirty="0"/>
            <a:t> ʻ </a:t>
          </a:r>
          <a:r>
            <a:rPr lang="en-NZ" sz="1600" b="1" dirty="0" err="1"/>
            <a:t>aʻeva</a:t>
          </a:r>
          <a:r>
            <a:rPr lang="en-NZ" sz="1600" b="1" dirty="0"/>
            <a:t> </a:t>
          </a:r>
          <a:r>
            <a:rPr lang="en-NZ" sz="1600" b="1" dirty="0" err="1"/>
            <a:t>mo</a:t>
          </a:r>
          <a:r>
            <a:rPr lang="en-NZ" sz="1600" b="1" dirty="0"/>
            <a:t> e ʻ </a:t>
          </a:r>
          <a:r>
            <a:rPr lang="en-NZ" sz="1600" b="1" dirty="0" err="1"/>
            <a:t>Otuá</a:t>
          </a:r>
          <a:endParaRPr lang="en" sz="16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NZ" sz="1800" b="1" dirty="0"/>
            <a:t>Ko e </a:t>
          </a:r>
          <a:r>
            <a:rPr lang="en-NZ" sz="1800" b="1" dirty="0" err="1"/>
            <a:t>talangofua</a:t>
          </a:r>
          <a:r>
            <a:rPr lang="en-NZ" sz="1800" b="1" dirty="0"/>
            <a:t> ko e ola </a:t>
          </a:r>
          <a:r>
            <a:rPr lang="en-NZ" sz="1800" b="1" dirty="0" err="1"/>
            <a:t>fakanatula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ha </a:t>
          </a:r>
          <a:r>
            <a:rPr lang="en-NZ" sz="1800" b="1" dirty="0" err="1"/>
            <a:t>loto</a:t>
          </a:r>
          <a:r>
            <a:rPr lang="en-NZ" sz="1800" b="1" dirty="0"/>
            <a:t> </a:t>
          </a:r>
          <a:r>
            <a:rPr lang="en-NZ" sz="1800" b="1" dirty="0" err="1"/>
            <a:t>houngaʻia</a:t>
          </a:r>
          <a:r>
            <a:rPr lang="en-NZ" sz="1800" b="1" dirty="0"/>
            <a:t> </a:t>
          </a:r>
          <a:r>
            <a:rPr lang="en-NZ" sz="1800" b="1" dirty="0" err="1"/>
            <a:t>ʻoku</a:t>
          </a:r>
          <a:r>
            <a:rPr lang="en-NZ" sz="1800" b="1" dirty="0"/>
            <a:t> </a:t>
          </a:r>
          <a:r>
            <a:rPr lang="en-NZ" sz="1800" b="1" dirty="0" err="1"/>
            <a:t>mahino</a:t>
          </a:r>
          <a:r>
            <a:rPr lang="en-NZ" sz="1800" b="1" dirty="0"/>
            <a:t> </a:t>
          </a:r>
          <a:r>
            <a:rPr lang="en-NZ" sz="1800" b="1" dirty="0" err="1"/>
            <a:t>kiate</a:t>
          </a:r>
          <a:r>
            <a:rPr lang="en-NZ" sz="1800" b="1" dirty="0"/>
            <a:t> </a:t>
          </a:r>
          <a:r>
            <a:rPr lang="en-NZ" sz="1800" b="1" dirty="0" err="1"/>
            <a:t>ia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meʻa</a:t>
          </a:r>
          <a:r>
            <a:rPr lang="en-NZ" sz="1800" b="1" dirty="0"/>
            <a:t> </a:t>
          </a:r>
          <a:r>
            <a:rPr lang="en-NZ" sz="1800" b="1" dirty="0" err="1"/>
            <a:t>kuo</a:t>
          </a:r>
          <a:r>
            <a:rPr lang="en-NZ" sz="1800" b="1" dirty="0"/>
            <a:t> </a:t>
          </a:r>
          <a:r>
            <a:rPr lang="en-NZ" sz="1800" b="1" dirty="0" err="1"/>
            <a:t>fai</a:t>
          </a:r>
          <a:r>
            <a:rPr lang="en-NZ" sz="1800" b="1" dirty="0"/>
            <a:t> </a:t>
          </a:r>
          <a:r>
            <a:rPr lang="en-NZ" sz="1800" b="1" dirty="0" err="1"/>
            <a:t>ʻe</a:t>
          </a:r>
          <a:r>
            <a:rPr lang="en-NZ" sz="1800" b="1" dirty="0"/>
            <a:t> he </a:t>
          </a:r>
          <a:r>
            <a:rPr lang="en-NZ" sz="1800" b="1" dirty="0" err="1"/>
            <a:t>ʻOtua</a:t>
          </a:r>
          <a:endParaRPr lang="en" sz="18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NZ" sz="1600" b="1" dirty="0"/>
            <a:t>Kuo pau </a:t>
          </a:r>
          <a:r>
            <a:rPr lang="en-NZ" sz="1600" b="1" dirty="0" err="1"/>
            <a:t>ke</a:t>
          </a:r>
          <a:r>
            <a:rPr lang="en-NZ" sz="1600" b="1" dirty="0"/>
            <a:t> tau </a:t>
          </a:r>
          <a:r>
            <a:rPr lang="en-NZ" sz="1600" b="1" dirty="0" err="1"/>
            <a:t>pikitai</a:t>
          </a:r>
          <a:r>
            <a:rPr lang="en-NZ" sz="1600" b="1" dirty="0"/>
            <a:t> ki he ʻ </a:t>
          </a:r>
          <a:r>
            <a:rPr lang="en-NZ" sz="1600" b="1" dirty="0" err="1"/>
            <a:t>Otuá</a:t>
          </a:r>
          <a:r>
            <a:rPr lang="en-NZ" sz="1600" b="1" dirty="0"/>
            <a:t> ʻ o ʻ </a:t>
          </a:r>
          <a:r>
            <a:rPr lang="en-NZ" sz="1600" b="1" dirty="0" err="1"/>
            <a:t>ikai</a:t>
          </a:r>
          <a:r>
            <a:rPr lang="en-NZ" sz="1600" b="1" dirty="0"/>
            <a:t> </a:t>
          </a:r>
          <a:r>
            <a:rPr lang="en-NZ" sz="1600" b="1" dirty="0" err="1"/>
            <a:t>fakaʻatā</a:t>
          </a:r>
          <a:r>
            <a:rPr lang="en-NZ" sz="1600" b="1" dirty="0"/>
            <a:t> ha </a:t>
          </a:r>
          <a:r>
            <a:rPr lang="en-NZ" sz="1600" b="1" dirty="0" err="1"/>
            <a:t>faʻahinga</a:t>
          </a:r>
          <a:r>
            <a:rPr lang="en-NZ" sz="1600" b="1" dirty="0"/>
            <a:t> </a:t>
          </a:r>
          <a:r>
            <a:rPr lang="en-NZ" sz="1600" b="1" dirty="0" err="1"/>
            <a:t>fakahohaʻasi</a:t>
          </a:r>
          <a:r>
            <a:rPr lang="en-NZ" sz="1600" b="1" dirty="0"/>
            <a:t> </a:t>
          </a:r>
          <a:r>
            <a:rPr lang="en-NZ" sz="1600" b="1" dirty="0" err="1"/>
            <a:t>ke</a:t>
          </a:r>
          <a:r>
            <a:rPr lang="en-NZ" sz="1600" b="1" dirty="0"/>
            <a:t> ne </a:t>
          </a:r>
          <a:r>
            <a:rPr lang="en-NZ" sz="1600" b="1" dirty="0" err="1"/>
            <a:t>maumauʻi</a:t>
          </a:r>
          <a:r>
            <a:rPr lang="en-NZ" sz="1600" b="1" dirty="0"/>
            <a:t> ʻ a e </a:t>
          </a:r>
          <a:r>
            <a:rPr lang="en-NZ" sz="1600" b="1" dirty="0" err="1"/>
            <a:t>haʻi</a:t>
          </a:r>
          <a:r>
            <a:rPr lang="en-NZ" sz="1600" b="1" dirty="0"/>
            <a:t> ko </a:t>
          </a:r>
          <a:r>
            <a:rPr lang="en-NZ" sz="1600" b="1" dirty="0" err="1"/>
            <a:t>iá</a:t>
          </a:r>
          <a:endParaRPr lang="en" sz="16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-NZ" sz="1600" b="1" dirty="0" err="1"/>
            <a:t>ʻOku</a:t>
          </a:r>
          <a:r>
            <a:rPr lang="en-NZ" sz="1600" b="1" dirty="0"/>
            <a:t> tau </a:t>
          </a:r>
          <a:r>
            <a:rPr lang="en-NZ" sz="1600" b="1" dirty="0" err="1"/>
            <a:t>maʻu</a:t>
          </a:r>
          <a:r>
            <a:rPr lang="en-NZ" sz="1600" b="1" dirty="0"/>
            <a:t> </a:t>
          </a:r>
          <a:r>
            <a:rPr lang="en-NZ" sz="1600" b="1" dirty="0" err="1"/>
            <a:t>ʻetau</a:t>
          </a:r>
          <a:r>
            <a:rPr lang="en-NZ" sz="1600" b="1" dirty="0"/>
            <a:t> </a:t>
          </a:r>
          <a:r>
            <a:rPr lang="en-NZ" sz="1600" b="1" dirty="0" err="1"/>
            <a:t>taumuʻa</a:t>
          </a:r>
          <a:r>
            <a:rPr lang="en-NZ" sz="1600" b="1" dirty="0"/>
            <a:t> </a:t>
          </a:r>
          <a:r>
            <a:rPr lang="en-NZ" sz="1600" b="1" dirty="0" err="1"/>
            <a:t>moʻoní</a:t>
          </a:r>
          <a:r>
            <a:rPr lang="en-NZ" sz="1600" b="1" dirty="0"/>
            <a:t>, </a:t>
          </a:r>
          <a:r>
            <a:rPr lang="en-NZ" sz="1600" b="1" dirty="0" err="1"/>
            <a:t>fiemālie</a:t>
          </a:r>
          <a:r>
            <a:rPr lang="en-NZ" sz="1600" b="1" dirty="0"/>
            <a:t>, </a:t>
          </a:r>
          <a:r>
            <a:rPr lang="en-NZ" sz="1600" b="1" dirty="0" err="1"/>
            <a:t>mo</a:t>
          </a:r>
          <a:r>
            <a:rPr lang="en-NZ" sz="1600" b="1" dirty="0"/>
            <a:t> e </a:t>
          </a:r>
          <a:r>
            <a:rPr lang="en-NZ" sz="1600" b="1" dirty="0" err="1"/>
            <a:t>moʻui</a:t>
          </a:r>
          <a:r>
            <a:rPr lang="en-NZ" sz="1600" b="1" dirty="0"/>
            <a:t> </a:t>
          </a:r>
          <a:r>
            <a:rPr lang="en-NZ" sz="1600" b="1" dirty="0" err="1"/>
            <a:t>mahutafea</a:t>
          </a:r>
          <a:r>
            <a:rPr lang="en-NZ" sz="1600" b="1" dirty="0"/>
            <a:t> ʻ </a:t>
          </a:r>
          <a:r>
            <a:rPr lang="en-NZ" sz="1600" b="1" dirty="0" err="1"/>
            <a:t>i</a:t>
          </a:r>
          <a:r>
            <a:rPr lang="en-NZ" sz="1600" b="1" dirty="0"/>
            <a:t> he </a:t>
          </a:r>
          <a:r>
            <a:rPr lang="en-NZ" sz="1600" b="1" dirty="0" err="1"/>
            <a:t>taimi</a:t>
          </a:r>
          <a:r>
            <a:rPr lang="en-NZ" sz="1600" b="1" dirty="0"/>
            <a:t> ʻ </a:t>
          </a:r>
          <a:r>
            <a:rPr lang="en-NZ" sz="1600" b="1" dirty="0" err="1"/>
            <a:t>oku</a:t>
          </a:r>
          <a:r>
            <a:rPr lang="en-NZ" sz="1600" b="1" dirty="0"/>
            <a:t> tau </a:t>
          </a:r>
          <a:r>
            <a:rPr lang="en-NZ" sz="1600" b="1" dirty="0" err="1"/>
            <a:t>tauhi</a:t>
          </a:r>
          <a:r>
            <a:rPr lang="en-NZ" sz="1600" b="1" dirty="0"/>
            <a:t> </a:t>
          </a:r>
          <a:r>
            <a:rPr lang="en-NZ" sz="1600" b="1" dirty="0" err="1"/>
            <a:t>loto</a:t>
          </a:r>
          <a:r>
            <a:rPr lang="en-NZ" sz="1600" b="1" dirty="0"/>
            <a:t> - </a:t>
          </a:r>
          <a:r>
            <a:rPr lang="en-NZ" sz="1600" b="1" dirty="0" err="1"/>
            <a:t>lelei</a:t>
          </a:r>
          <a:r>
            <a:rPr lang="en-NZ" sz="1600" b="1" dirty="0"/>
            <a:t> ai ki </a:t>
          </a:r>
          <a:r>
            <a:rPr lang="en-NZ" sz="1600" b="1" dirty="0" err="1"/>
            <a:t>hotau</a:t>
          </a:r>
          <a:r>
            <a:rPr lang="en-NZ" sz="1600" b="1" dirty="0"/>
            <a:t> </a:t>
          </a:r>
          <a:r>
            <a:rPr lang="en-NZ" sz="1600" b="1" dirty="0" err="1"/>
            <a:t>Tokotaha</a:t>
          </a:r>
          <a:r>
            <a:rPr lang="en-NZ" sz="1600" b="1" dirty="0"/>
            <a:t> - </a:t>
          </a:r>
          <a:r>
            <a:rPr lang="en-NZ" sz="1600" b="1" dirty="0" err="1"/>
            <a:t>Fakatupú</a:t>
          </a:r>
          <a:r>
            <a:rPr lang="en-NZ" sz="1600" b="1" dirty="0"/>
            <a:t> </a:t>
          </a:r>
          <a:r>
            <a:rPr lang="en-NZ" sz="1600" b="1" dirty="0" err="1"/>
            <a:t>ʻaki</a:t>
          </a:r>
          <a:r>
            <a:rPr lang="en-NZ" sz="1600" b="1" dirty="0"/>
            <a:t> </a:t>
          </a:r>
          <a:r>
            <a:rPr lang="en-NZ" sz="1600" b="1" dirty="0" err="1"/>
            <a:t>ʻa</a:t>
          </a:r>
          <a:r>
            <a:rPr lang="en-NZ" sz="1600" b="1" dirty="0"/>
            <a:t> e </a:t>
          </a:r>
          <a:r>
            <a:rPr lang="en-NZ" sz="1600" b="1" dirty="0" err="1"/>
            <a:t>ʻofá</a:t>
          </a:r>
          <a:endParaRPr lang="en" sz="16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 custLinFactNeighborX="1992" custLinFactNeighborY="-8903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/>
            <a:t>Naʻa</a:t>
          </a:r>
          <a:r>
            <a:rPr lang="en-NZ" sz="1800" b="1" dirty="0"/>
            <a:t> </a:t>
          </a:r>
          <a:r>
            <a:rPr lang="en-NZ" sz="1800" b="1" dirty="0" err="1"/>
            <a:t>nau</a:t>
          </a:r>
          <a:r>
            <a:rPr lang="en-NZ" sz="1800" b="1" dirty="0"/>
            <a:t> </a:t>
          </a:r>
          <a:r>
            <a:rPr lang="en-NZ" sz="1800" b="1" dirty="0" err="1"/>
            <a:t>fanongo</a:t>
          </a:r>
          <a:r>
            <a:rPr lang="en-NZ" sz="1800" b="1" dirty="0"/>
            <a:t> </a:t>
          </a:r>
          <a:r>
            <a:rPr lang="en-NZ" sz="1800" b="1" dirty="0" err="1"/>
            <a:t>fakalongolongo</a:t>
          </a:r>
          <a:r>
            <a:rPr lang="en-NZ" sz="1800" b="1" dirty="0"/>
            <a:t> pe ki he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tukuakiʻi</a:t>
          </a:r>
          <a:endParaRPr lang="es-ES" sz="18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/>
            <a:t>Naʻa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ui</a:t>
          </a:r>
          <a:r>
            <a:rPr lang="en-NZ" sz="2000" b="1" dirty="0"/>
            <a:t> </a:t>
          </a:r>
          <a:r>
            <a:rPr lang="en-NZ" sz="2000" b="1" dirty="0" err="1"/>
            <a:t>ʻa</a:t>
          </a:r>
          <a:r>
            <a:rPr lang="en-NZ" sz="2000" b="1" dirty="0"/>
            <a:t> e </a:t>
          </a:r>
          <a:r>
            <a:rPr lang="en-NZ" sz="2000" b="1" dirty="0" err="1"/>
            <a:t>ʻOtua</a:t>
          </a:r>
          <a:r>
            <a:rPr lang="en-NZ" sz="2000" b="1" dirty="0"/>
            <a:t> ko </a:t>
          </a:r>
          <a:r>
            <a:rPr lang="en-NZ" sz="2000" b="1" dirty="0" err="1"/>
            <a:t>ʻenau</a:t>
          </a:r>
          <a:r>
            <a:rPr lang="en-NZ" sz="2000" b="1" dirty="0"/>
            <a:t> </a:t>
          </a:r>
          <a:r>
            <a:rPr lang="en-NZ" sz="2000" b="1" dirty="0" err="1"/>
            <a:t>fakamoʻoni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600" b="1" dirty="0" err="1"/>
            <a:t>Naʻa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tali</a:t>
          </a:r>
          <a:r>
            <a:rPr lang="en-NZ" sz="1600" b="1" dirty="0"/>
            <a:t> </a:t>
          </a:r>
          <a:r>
            <a:rPr lang="en-NZ" sz="1600" b="1" dirty="0" err="1"/>
            <a:t>ke</a:t>
          </a:r>
          <a:r>
            <a:rPr lang="en-NZ" sz="1600" b="1" dirty="0"/>
            <a:t> </a:t>
          </a:r>
          <a:r>
            <a:rPr lang="en-NZ" sz="1600" b="1" dirty="0" err="1"/>
            <a:t>tauteaʻi</a:t>
          </a:r>
          <a:r>
            <a:rPr lang="en-NZ" sz="1600" b="1" dirty="0"/>
            <a:t> </a:t>
          </a:r>
          <a:r>
            <a:rPr lang="en-NZ" sz="1600" b="1" dirty="0" err="1"/>
            <a:t>kinautolu</a:t>
          </a:r>
          <a:r>
            <a:rPr lang="en-NZ" sz="1600" b="1" dirty="0"/>
            <a:t> </a:t>
          </a:r>
          <a:r>
            <a:rPr lang="en-NZ" sz="1600" b="1" dirty="0" err="1"/>
            <a:t>kapau</a:t>
          </a:r>
          <a:r>
            <a:rPr lang="en-NZ" sz="1600" b="1" dirty="0"/>
            <a:t> </a:t>
          </a:r>
          <a:r>
            <a:rPr lang="en-NZ" sz="1600" b="1" dirty="0" err="1"/>
            <a:t>naʻa</a:t>
          </a:r>
          <a:r>
            <a:rPr lang="en-NZ" sz="1600" b="1" dirty="0"/>
            <a:t> </a:t>
          </a:r>
          <a:r>
            <a:rPr lang="en-NZ" sz="1600" b="1" dirty="0" err="1"/>
            <a:t>nau</a:t>
          </a:r>
          <a:r>
            <a:rPr lang="en-NZ" sz="1600" b="1" dirty="0"/>
            <a:t> </a:t>
          </a:r>
          <a:r>
            <a:rPr lang="en-NZ" sz="1600" b="1" dirty="0" err="1"/>
            <a:t>faiangahala</a:t>
          </a:r>
          <a:endParaRPr lang="es-ES" sz="16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/>
            <a:t>Naʻa</a:t>
          </a:r>
          <a:r>
            <a:rPr lang="en-NZ" sz="2000" b="1" dirty="0"/>
            <a:t> </a:t>
          </a:r>
          <a:r>
            <a:rPr lang="en-NZ" sz="2000" b="1" dirty="0" err="1"/>
            <a:t>nau</a:t>
          </a:r>
          <a:r>
            <a:rPr lang="en-NZ" sz="2000" b="1" dirty="0"/>
            <a:t> </a:t>
          </a:r>
          <a:r>
            <a:rPr lang="en-NZ" sz="2000" b="1" dirty="0" err="1"/>
            <a:t>fakahaaʻi</a:t>
          </a:r>
          <a:r>
            <a:rPr lang="en-NZ" sz="2000" b="1" dirty="0"/>
            <a:t> </a:t>
          </a:r>
          <a:r>
            <a:rPr lang="en-NZ" sz="2000" b="1" dirty="0" err="1"/>
            <a:t>ʻenau</a:t>
          </a:r>
          <a:r>
            <a:rPr lang="en-NZ" sz="2000" b="1" dirty="0"/>
            <a:t> </a:t>
          </a:r>
          <a:r>
            <a:rPr lang="en-NZ" sz="2000" b="1" dirty="0" err="1"/>
            <a:t>ngaahi</a:t>
          </a:r>
          <a:r>
            <a:rPr lang="en-NZ" sz="2000" b="1" dirty="0"/>
            <a:t> </a:t>
          </a:r>
          <a:r>
            <a:rPr lang="en-NZ" sz="2000" b="1" dirty="0" err="1"/>
            <a:t>taumuʻa</a:t>
          </a:r>
          <a:r>
            <a:rPr lang="en-NZ" sz="2000" b="1" dirty="0"/>
            <a:t> </a:t>
          </a:r>
          <a:r>
            <a:rPr lang="en-NZ" sz="2000" b="1" dirty="0" err="1"/>
            <a:t>moʻoni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ʻI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heʻenau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faʻifaʻitakiʻanga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te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tau lava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ʻo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sio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ai ki he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ngaahi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sitepu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ʻoku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fie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maʻu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ke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toe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fakafoki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mai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ʻa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melino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ʻi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he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ngaahi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tukunga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tatau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ʻi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he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fekauʻaki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mo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famili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siasi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mo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 e </a:t>
          </a:r>
          <a:r>
            <a:rPr lang="en-NZ" sz="2000" b="1" dirty="0" err="1">
              <a:solidFill>
                <a:schemeClr val="tx1"/>
              </a:solidFill>
              <a:effectLst/>
              <a:latin typeface="+mn-lt"/>
            </a:rPr>
            <a:t>kolo</a:t>
          </a:r>
          <a:r>
            <a:rPr lang="en-NZ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ʻOua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fakavavevave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ki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aofangatuku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Talanoa ki he ngaahi palopalema kimuʻa pea toki fai ha meʻa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Loto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fiemalie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feilaulau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maʻu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uouangataha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Fai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tali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fakaʻapaʻapa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ki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tukuakiʻi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Fiefia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tapuakiʻi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ʻOtua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taimi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toe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fakafoki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ai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melino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hono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fakahoko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ʻetau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fakakaukau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/>
            <a:t>Ko e </a:t>
          </a:r>
          <a:r>
            <a:rPr lang="en-NZ" sz="1600" b="1" kern="1200" dirty="0" err="1"/>
            <a:t>ʻofa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tefitoʻi</a:t>
          </a:r>
          <a:r>
            <a:rPr lang="en-NZ" sz="1600" b="1" kern="1200" dirty="0"/>
            <a:t> </a:t>
          </a:r>
          <a:r>
            <a:rPr lang="en-NZ" sz="1600" b="1" kern="1200" dirty="0" err="1"/>
            <a:t>moʻoni</a:t>
          </a:r>
          <a:r>
            <a:rPr lang="en-NZ" sz="1600" b="1" kern="1200" dirty="0"/>
            <a:t> </a:t>
          </a:r>
          <a:r>
            <a:rPr lang="en-NZ" sz="1600" b="1" kern="1200" dirty="0" err="1"/>
            <a:t>ʻoku</a:t>
          </a:r>
          <a:r>
            <a:rPr lang="en-NZ" sz="1600" b="1" kern="1200" dirty="0"/>
            <a:t> </a:t>
          </a:r>
          <a:r>
            <a:rPr lang="en-NZ" sz="1600" b="1" kern="1200" dirty="0" err="1"/>
            <a:t>totonu</a:t>
          </a:r>
          <a:r>
            <a:rPr lang="en-NZ" sz="1600" b="1" kern="1200" dirty="0"/>
            <a:t> </a:t>
          </a:r>
          <a:r>
            <a:rPr lang="en-NZ" sz="1600" b="1" kern="1200" dirty="0" err="1"/>
            <a:t>ke</a:t>
          </a:r>
          <a:r>
            <a:rPr lang="en-NZ" sz="1600" b="1" kern="1200" dirty="0"/>
            <a:t> ne tataki </a:t>
          </a:r>
          <a:r>
            <a:rPr lang="en-NZ" sz="1600" b="1" kern="1200" dirty="0" err="1"/>
            <a:t>kitautolu</a:t>
          </a:r>
          <a:r>
            <a:rPr lang="en-NZ" sz="1600" b="1" kern="1200" dirty="0"/>
            <a:t> ki he </a:t>
          </a:r>
          <a:r>
            <a:rPr lang="en-NZ" sz="1600" b="1" kern="1200" dirty="0" err="1"/>
            <a:t>ʻOtua</a:t>
          </a:r>
          <a:r>
            <a:rPr lang="en-NZ" sz="1600" b="1" kern="1200" dirty="0"/>
            <a:t>. </a:t>
          </a:r>
          <a:r>
            <a:rPr lang="en-NZ" sz="1600" b="1" kern="1200" dirty="0" err="1"/>
            <a:t>ʻOku</a:t>
          </a:r>
          <a:r>
            <a:rPr lang="en-NZ" sz="1600" b="1" kern="1200" dirty="0"/>
            <a:t> tau </a:t>
          </a:r>
          <a:r>
            <a:rPr lang="en-NZ" sz="1600" b="1" kern="1200" dirty="0" err="1"/>
            <a:t>ʻofa</a:t>
          </a:r>
          <a:r>
            <a:rPr lang="en-NZ" sz="1600" b="1" kern="1200" dirty="0"/>
            <a:t> </a:t>
          </a:r>
          <a:r>
            <a:rPr lang="en-NZ" sz="1600" b="1" kern="1200" dirty="0" err="1"/>
            <a:t>kiate</a:t>
          </a:r>
          <a:r>
            <a:rPr lang="en-NZ" sz="1600" b="1" kern="1200" dirty="0"/>
            <a:t> </a:t>
          </a:r>
          <a:r>
            <a:rPr lang="en-NZ" sz="1600" b="1" kern="1200" dirty="0" err="1"/>
            <a:t>Ia</a:t>
          </a:r>
          <a:r>
            <a:rPr lang="en-NZ" sz="1600" b="1" kern="1200" dirty="0"/>
            <a:t> </a:t>
          </a:r>
          <a:r>
            <a:rPr lang="en-NZ" sz="1600" b="1" kern="1200" dirty="0" err="1"/>
            <a:t>koeʻuhi</a:t>
          </a:r>
          <a:r>
            <a:rPr lang="en-NZ" sz="1600" b="1" kern="1200" dirty="0"/>
            <a:t> he </a:t>
          </a:r>
          <a:r>
            <a:rPr lang="en-NZ" sz="1600" b="1" kern="1200" dirty="0" err="1"/>
            <a:t>naʻa</a:t>
          </a:r>
          <a:r>
            <a:rPr lang="en-NZ" sz="1600" b="1" kern="1200" dirty="0"/>
            <a:t> Ne </a:t>
          </a:r>
          <a:r>
            <a:rPr lang="en-NZ" sz="1600" b="1" kern="1200" dirty="0" err="1"/>
            <a:t>tomuʻa</a:t>
          </a:r>
          <a:r>
            <a:rPr lang="en-NZ" sz="1600" b="1" kern="1200" dirty="0"/>
            <a:t> </a:t>
          </a:r>
          <a:r>
            <a:rPr lang="en-NZ" sz="1600" b="1" kern="1200" dirty="0" err="1"/>
            <a:t>ʻofa</a:t>
          </a:r>
          <a:r>
            <a:rPr lang="en-NZ" sz="1600" b="1" kern="1200" dirty="0"/>
            <a:t> </a:t>
          </a:r>
          <a:r>
            <a:rPr lang="en-NZ" sz="1600" b="1" kern="1200" dirty="0" err="1"/>
            <a:t>ʻiate</a:t>
          </a:r>
          <a:r>
            <a:rPr lang="en-NZ" sz="1600" b="1" kern="1200" dirty="0"/>
            <a:t> </a:t>
          </a:r>
          <a:r>
            <a:rPr lang="en-NZ" sz="1600" b="1" kern="1200" dirty="0" err="1"/>
            <a:t>kitautolu</a:t>
          </a:r>
          <a:r>
            <a:rPr lang="en-NZ" sz="1600" b="1" kern="1200" dirty="0"/>
            <a:t> (1 Sione 4:19)</a:t>
          </a:r>
          <a:endParaRPr lang="en" sz="1600" b="1" kern="1200" dirty="0"/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ʻofa ki he ʻEiki ko ho ʻOtua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5543" y="-1477896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/>
            <a:t>Ko e </a:t>
          </a:r>
          <a:r>
            <a:rPr lang="en-NZ" sz="1600" b="1" kern="1200" dirty="0" err="1"/>
            <a:t>founga</a:t>
          </a:r>
          <a:r>
            <a:rPr lang="en-NZ" sz="1600" b="1" kern="1200" dirty="0"/>
            <a:t> </a:t>
          </a:r>
          <a:r>
            <a:rPr lang="en-NZ" sz="1600" b="1" kern="1200" dirty="0" err="1"/>
            <a:t>eni</a:t>
          </a:r>
          <a:r>
            <a:rPr lang="en-NZ" sz="1600" b="1" kern="1200" dirty="0"/>
            <a:t> ʻ </a:t>
          </a:r>
          <a:r>
            <a:rPr lang="en-NZ" sz="1600" b="1" kern="1200" dirty="0" err="1"/>
            <a:t>oku</a:t>
          </a:r>
          <a:r>
            <a:rPr lang="en-NZ" sz="1600" b="1" kern="1200" dirty="0"/>
            <a:t> </a:t>
          </a:r>
          <a:r>
            <a:rPr lang="en-NZ" sz="1600" b="1" kern="1200" dirty="0" err="1"/>
            <a:t>fakahaaʻi</a:t>
          </a:r>
          <a:r>
            <a:rPr lang="en-NZ" sz="1600" b="1" kern="1200" dirty="0"/>
            <a:t> ai ʻ e Siosiua ʻ a e ʻ </a:t>
          </a:r>
          <a:r>
            <a:rPr lang="en-NZ" sz="1600" b="1" kern="1200" dirty="0" err="1"/>
            <a:t>ulungaanga</a:t>
          </a:r>
          <a:r>
            <a:rPr lang="en-NZ" sz="1600" b="1" kern="1200" dirty="0"/>
            <a:t> ʻ </a:t>
          </a:r>
          <a:r>
            <a:rPr lang="en-NZ" sz="1600" b="1" kern="1200" dirty="0" err="1"/>
            <a:t>oku</a:t>
          </a:r>
          <a:r>
            <a:rPr lang="en-NZ" sz="1600" b="1" kern="1200" dirty="0"/>
            <a:t> ʻ </a:t>
          </a:r>
          <a:r>
            <a:rPr lang="en-NZ" sz="1600" b="1" kern="1200" dirty="0" err="1"/>
            <a:t>amanekina</a:t>
          </a:r>
          <a:r>
            <a:rPr lang="en-NZ" sz="1600" b="1" kern="1200" dirty="0"/>
            <a:t> </a:t>
          </a:r>
          <a:r>
            <a:rPr lang="en-NZ" sz="1600" b="1" kern="1200" dirty="0" err="1"/>
            <a:t>mei</a:t>
          </a:r>
          <a:r>
            <a:rPr lang="en-NZ" sz="1600" b="1" kern="1200" dirty="0"/>
            <a:t> he </a:t>
          </a:r>
          <a:r>
            <a:rPr lang="en-NZ" sz="1600" b="1" kern="1200" dirty="0" err="1"/>
            <a:t>faʻahinga</a:t>
          </a:r>
          <a:r>
            <a:rPr lang="en-NZ" sz="1600" b="1" kern="1200" dirty="0"/>
            <a:t> ʻ </a:t>
          </a:r>
          <a:r>
            <a:rPr lang="en-NZ" sz="1600" b="1" kern="1200" dirty="0" err="1"/>
            <a:t>oku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fili</a:t>
          </a:r>
          <a:r>
            <a:rPr lang="en-NZ" sz="1600" b="1" kern="1200" dirty="0"/>
            <a:t> </a:t>
          </a:r>
          <a:r>
            <a:rPr lang="en-NZ" sz="1600" b="1" kern="1200" dirty="0" err="1"/>
            <a:t>ke</a:t>
          </a:r>
          <a:r>
            <a:rPr lang="en-NZ" sz="1600" b="1" kern="1200" dirty="0"/>
            <a:t> ʻ </a:t>
          </a:r>
          <a:r>
            <a:rPr lang="en-NZ" sz="1600" b="1" kern="1200" dirty="0" err="1"/>
            <a:t>aʻeva</a:t>
          </a:r>
          <a:r>
            <a:rPr lang="en-NZ" sz="1600" b="1" kern="1200" dirty="0"/>
            <a:t> </a:t>
          </a:r>
          <a:r>
            <a:rPr lang="en-NZ" sz="1600" b="1" kern="1200" dirty="0" err="1"/>
            <a:t>mo</a:t>
          </a:r>
          <a:r>
            <a:rPr lang="en-NZ" sz="1600" b="1" kern="1200" dirty="0"/>
            <a:t> e ʻ </a:t>
          </a:r>
          <a:r>
            <a:rPr lang="en-NZ" sz="1600" b="1" kern="1200" dirty="0" err="1"/>
            <a:t>Otuá</a:t>
          </a:r>
          <a:endParaRPr lang="en" sz="1600" b="1" kern="1200" dirty="0"/>
        </a:p>
      </dsp:txBody>
      <dsp:txXfrm rot="-5400000">
        <a:off x="2291139" y="908171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ʻaʻeva</a:t>
          </a: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talangofua</a:t>
          </a: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800" b="1" kern="1200" dirty="0"/>
            <a:t>Ko e </a:t>
          </a:r>
          <a:r>
            <a:rPr lang="en-NZ" sz="1800" b="1" kern="1200" dirty="0" err="1"/>
            <a:t>talangofua</a:t>
          </a:r>
          <a:r>
            <a:rPr lang="en-NZ" sz="1800" b="1" kern="1200" dirty="0"/>
            <a:t> ko e ola </a:t>
          </a:r>
          <a:r>
            <a:rPr lang="en-NZ" sz="1800" b="1" kern="1200" dirty="0" err="1"/>
            <a:t>fakanatula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ha </a:t>
          </a:r>
          <a:r>
            <a:rPr lang="en-NZ" sz="1800" b="1" kern="1200" dirty="0" err="1"/>
            <a:t>loto</a:t>
          </a:r>
          <a:r>
            <a:rPr lang="en-NZ" sz="1800" b="1" kern="1200" dirty="0"/>
            <a:t> </a:t>
          </a:r>
          <a:r>
            <a:rPr lang="en-NZ" sz="1800" b="1" kern="1200" dirty="0" err="1"/>
            <a:t>houngaʻia</a:t>
          </a:r>
          <a:r>
            <a:rPr lang="en-NZ" sz="1800" b="1" kern="1200" dirty="0"/>
            <a:t> </a:t>
          </a:r>
          <a:r>
            <a:rPr lang="en-NZ" sz="1800" b="1" kern="1200" dirty="0" err="1"/>
            <a:t>ʻoku</a:t>
          </a:r>
          <a:r>
            <a:rPr lang="en-NZ" sz="1800" b="1" kern="1200" dirty="0"/>
            <a:t> </a:t>
          </a:r>
          <a:r>
            <a:rPr lang="en-NZ" sz="1800" b="1" kern="1200" dirty="0" err="1"/>
            <a:t>mahino</a:t>
          </a:r>
          <a:r>
            <a:rPr lang="en-NZ" sz="1800" b="1" kern="1200" dirty="0"/>
            <a:t> </a:t>
          </a:r>
          <a:r>
            <a:rPr lang="en-NZ" sz="1800" b="1" kern="1200" dirty="0" err="1"/>
            <a:t>kiate</a:t>
          </a:r>
          <a:r>
            <a:rPr lang="en-NZ" sz="1800" b="1" kern="1200" dirty="0"/>
            <a:t> </a:t>
          </a:r>
          <a:r>
            <a:rPr lang="en-NZ" sz="1800" b="1" kern="1200" dirty="0" err="1"/>
            <a:t>ia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meʻa</a:t>
          </a:r>
          <a:r>
            <a:rPr lang="en-NZ" sz="1800" b="1" kern="1200" dirty="0"/>
            <a:t> </a:t>
          </a:r>
          <a:r>
            <a:rPr lang="en-NZ" sz="1800" b="1" kern="1200" dirty="0" err="1"/>
            <a:t>kuo</a:t>
          </a:r>
          <a:r>
            <a:rPr lang="en-NZ" sz="1800" b="1" kern="1200" dirty="0"/>
            <a:t> </a:t>
          </a:r>
          <a:r>
            <a:rPr lang="en-NZ" sz="1800" b="1" kern="1200" dirty="0" err="1"/>
            <a:t>fai</a:t>
          </a:r>
          <a:r>
            <a:rPr lang="en-NZ" sz="1800" b="1" kern="1200" dirty="0"/>
            <a:t> </a:t>
          </a:r>
          <a:r>
            <a:rPr lang="en-NZ" sz="1800" b="1" kern="1200" dirty="0" err="1"/>
            <a:t>ʻe</a:t>
          </a:r>
          <a:r>
            <a:rPr lang="en-NZ" sz="1800" b="1" kern="1200" dirty="0"/>
            <a:t> he </a:t>
          </a:r>
          <a:r>
            <a:rPr lang="en-NZ" sz="1800" b="1" kern="1200" dirty="0" err="1"/>
            <a:t>ʻOtua</a:t>
          </a:r>
          <a:endParaRPr lang="en" sz="1800" b="1" kern="120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ʻene</a:t>
          </a: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fekau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/>
            <a:t>Kuo pau </a:t>
          </a:r>
          <a:r>
            <a:rPr lang="en-NZ" sz="1600" b="1" kern="1200" dirty="0" err="1"/>
            <a:t>ke</a:t>
          </a:r>
          <a:r>
            <a:rPr lang="en-NZ" sz="1600" b="1" kern="1200" dirty="0"/>
            <a:t> tau </a:t>
          </a:r>
          <a:r>
            <a:rPr lang="en-NZ" sz="1600" b="1" kern="1200" dirty="0" err="1"/>
            <a:t>pikitai</a:t>
          </a:r>
          <a:r>
            <a:rPr lang="en-NZ" sz="1600" b="1" kern="1200" dirty="0"/>
            <a:t> ki he ʻ </a:t>
          </a:r>
          <a:r>
            <a:rPr lang="en-NZ" sz="1600" b="1" kern="1200" dirty="0" err="1"/>
            <a:t>Otuá</a:t>
          </a:r>
          <a:r>
            <a:rPr lang="en-NZ" sz="1600" b="1" kern="1200" dirty="0"/>
            <a:t> ʻ o ʻ </a:t>
          </a:r>
          <a:r>
            <a:rPr lang="en-NZ" sz="1600" b="1" kern="1200" dirty="0" err="1"/>
            <a:t>ikai</a:t>
          </a:r>
          <a:r>
            <a:rPr lang="en-NZ" sz="1600" b="1" kern="1200" dirty="0"/>
            <a:t> </a:t>
          </a:r>
          <a:r>
            <a:rPr lang="en-NZ" sz="1600" b="1" kern="1200" dirty="0" err="1"/>
            <a:t>fakaʻatā</a:t>
          </a:r>
          <a:r>
            <a:rPr lang="en-NZ" sz="1600" b="1" kern="1200" dirty="0"/>
            <a:t> ha </a:t>
          </a:r>
          <a:r>
            <a:rPr lang="en-NZ" sz="1600" b="1" kern="1200" dirty="0" err="1"/>
            <a:t>faʻahinga</a:t>
          </a:r>
          <a:r>
            <a:rPr lang="en-NZ" sz="1600" b="1" kern="1200" dirty="0"/>
            <a:t> </a:t>
          </a:r>
          <a:r>
            <a:rPr lang="en-NZ" sz="1600" b="1" kern="1200" dirty="0" err="1"/>
            <a:t>fakahohaʻasi</a:t>
          </a:r>
          <a:r>
            <a:rPr lang="en-NZ" sz="1600" b="1" kern="1200" dirty="0"/>
            <a:t> </a:t>
          </a:r>
          <a:r>
            <a:rPr lang="en-NZ" sz="1600" b="1" kern="1200" dirty="0" err="1"/>
            <a:t>ke</a:t>
          </a:r>
          <a:r>
            <a:rPr lang="en-NZ" sz="1600" b="1" kern="1200" dirty="0"/>
            <a:t> ne </a:t>
          </a:r>
          <a:r>
            <a:rPr lang="en-NZ" sz="1600" b="1" kern="1200" dirty="0" err="1"/>
            <a:t>maumauʻi</a:t>
          </a:r>
          <a:r>
            <a:rPr lang="en-NZ" sz="1600" b="1" kern="1200" dirty="0"/>
            <a:t> ʻ a e </a:t>
          </a:r>
          <a:r>
            <a:rPr lang="en-NZ" sz="1600" b="1" kern="1200" dirty="0" err="1"/>
            <a:t>haʻi</a:t>
          </a:r>
          <a:r>
            <a:rPr lang="en-NZ" sz="1600" b="1" kern="1200" dirty="0"/>
            <a:t> ko </a:t>
          </a:r>
          <a:r>
            <a:rPr lang="en-NZ" sz="1600" b="1" kern="1200" dirty="0" err="1"/>
            <a:t>iá</a:t>
          </a:r>
          <a:endParaRPr lang="en" sz="16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>
              <a:solidFill>
                <a:schemeClr val="tx1"/>
              </a:solidFill>
            </a:rPr>
            <a:t>Ke </a:t>
          </a:r>
          <a:r>
            <a:rPr lang="en-NZ" sz="1900" b="1" kern="1200" dirty="0" err="1">
              <a:solidFill>
                <a:schemeClr val="tx1"/>
              </a:solidFill>
            </a:rPr>
            <a:t>pikitai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kiate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ia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 err="1"/>
            <a:t>ʻOku</a:t>
          </a:r>
          <a:r>
            <a:rPr lang="en-NZ" sz="1600" b="1" kern="1200" dirty="0"/>
            <a:t> tau </a:t>
          </a:r>
          <a:r>
            <a:rPr lang="en-NZ" sz="1600" b="1" kern="1200" dirty="0" err="1"/>
            <a:t>maʻu</a:t>
          </a:r>
          <a:r>
            <a:rPr lang="en-NZ" sz="1600" b="1" kern="1200" dirty="0"/>
            <a:t> </a:t>
          </a:r>
          <a:r>
            <a:rPr lang="en-NZ" sz="1600" b="1" kern="1200" dirty="0" err="1"/>
            <a:t>ʻetau</a:t>
          </a:r>
          <a:r>
            <a:rPr lang="en-NZ" sz="1600" b="1" kern="1200" dirty="0"/>
            <a:t> </a:t>
          </a:r>
          <a:r>
            <a:rPr lang="en-NZ" sz="1600" b="1" kern="1200" dirty="0" err="1"/>
            <a:t>taumuʻa</a:t>
          </a:r>
          <a:r>
            <a:rPr lang="en-NZ" sz="1600" b="1" kern="1200" dirty="0"/>
            <a:t> </a:t>
          </a:r>
          <a:r>
            <a:rPr lang="en-NZ" sz="1600" b="1" kern="1200" dirty="0" err="1"/>
            <a:t>moʻoní</a:t>
          </a:r>
          <a:r>
            <a:rPr lang="en-NZ" sz="1600" b="1" kern="1200" dirty="0"/>
            <a:t>, </a:t>
          </a:r>
          <a:r>
            <a:rPr lang="en-NZ" sz="1600" b="1" kern="1200" dirty="0" err="1"/>
            <a:t>fiemālie</a:t>
          </a:r>
          <a:r>
            <a:rPr lang="en-NZ" sz="1600" b="1" kern="1200" dirty="0"/>
            <a:t>, </a:t>
          </a:r>
          <a:r>
            <a:rPr lang="en-NZ" sz="1600" b="1" kern="1200" dirty="0" err="1"/>
            <a:t>mo</a:t>
          </a:r>
          <a:r>
            <a:rPr lang="en-NZ" sz="1600" b="1" kern="1200" dirty="0"/>
            <a:t> e </a:t>
          </a:r>
          <a:r>
            <a:rPr lang="en-NZ" sz="1600" b="1" kern="1200" dirty="0" err="1"/>
            <a:t>moʻui</a:t>
          </a:r>
          <a:r>
            <a:rPr lang="en-NZ" sz="1600" b="1" kern="1200" dirty="0"/>
            <a:t> </a:t>
          </a:r>
          <a:r>
            <a:rPr lang="en-NZ" sz="1600" b="1" kern="1200" dirty="0" err="1"/>
            <a:t>mahutafea</a:t>
          </a:r>
          <a:r>
            <a:rPr lang="en-NZ" sz="1600" b="1" kern="1200" dirty="0"/>
            <a:t> ʻ </a:t>
          </a:r>
          <a:r>
            <a:rPr lang="en-NZ" sz="1600" b="1" kern="1200" dirty="0" err="1"/>
            <a:t>i</a:t>
          </a:r>
          <a:r>
            <a:rPr lang="en-NZ" sz="1600" b="1" kern="1200" dirty="0"/>
            <a:t> he </a:t>
          </a:r>
          <a:r>
            <a:rPr lang="en-NZ" sz="1600" b="1" kern="1200" dirty="0" err="1"/>
            <a:t>taimi</a:t>
          </a:r>
          <a:r>
            <a:rPr lang="en-NZ" sz="1600" b="1" kern="1200" dirty="0"/>
            <a:t> ʻ </a:t>
          </a:r>
          <a:r>
            <a:rPr lang="en-NZ" sz="1600" b="1" kern="1200" dirty="0" err="1"/>
            <a:t>oku</a:t>
          </a:r>
          <a:r>
            <a:rPr lang="en-NZ" sz="1600" b="1" kern="1200" dirty="0"/>
            <a:t> tau </a:t>
          </a:r>
          <a:r>
            <a:rPr lang="en-NZ" sz="1600" b="1" kern="1200" dirty="0" err="1"/>
            <a:t>tauhi</a:t>
          </a:r>
          <a:r>
            <a:rPr lang="en-NZ" sz="1600" b="1" kern="1200" dirty="0"/>
            <a:t> </a:t>
          </a:r>
          <a:r>
            <a:rPr lang="en-NZ" sz="1600" b="1" kern="1200" dirty="0" err="1"/>
            <a:t>loto</a:t>
          </a:r>
          <a:r>
            <a:rPr lang="en-NZ" sz="1600" b="1" kern="1200" dirty="0"/>
            <a:t> - </a:t>
          </a:r>
          <a:r>
            <a:rPr lang="en-NZ" sz="1600" b="1" kern="1200" dirty="0" err="1"/>
            <a:t>lelei</a:t>
          </a:r>
          <a:r>
            <a:rPr lang="en-NZ" sz="1600" b="1" kern="1200" dirty="0"/>
            <a:t> ai ki </a:t>
          </a:r>
          <a:r>
            <a:rPr lang="en-NZ" sz="1600" b="1" kern="1200" dirty="0" err="1"/>
            <a:t>hotau</a:t>
          </a:r>
          <a:r>
            <a:rPr lang="en-NZ" sz="1600" b="1" kern="1200" dirty="0"/>
            <a:t> </a:t>
          </a:r>
          <a:r>
            <a:rPr lang="en-NZ" sz="1600" b="1" kern="1200" dirty="0" err="1"/>
            <a:t>Tokotaha</a:t>
          </a:r>
          <a:r>
            <a:rPr lang="en-NZ" sz="1600" b="1" kern="1200" dirty="0"/>
            <a:t> - </a:t>
          </a:r>
          <a:r>
            <a:rPr lang="en-NZ" sz="1600" b="1" kern="1200" dirty="0" err="1"/>
            <a:t>Fakatupú</a:t>
          </a:r>
          <a:r>
            <a:rPr lang="en-NZ" sz="1600" b="1" kern="1200" dirty="0"/>
            <a:t> </a:t>
          </a:r>
          <a:r>
            <a:rPr lang="en-NZ" sz="1600" b="1" kern="1200" dirty="0" err="1"/>
            <a:t>ʻaki</a:t>
          </a:r>
          <a:r>
            <a:rPr lang="en-NZ" sz="1600" b="1" kern="1200" dirty="0"/>
            <a:t> </a:t>
          </a:r>
          <a:r>
            <a:rPr lang="en-NZ" sz="1600" b="1" kern="1200" dirty="0" err="1"/>
            <a:t>ʻa</a:t>
          </a:r>
          <a:r>
            <a:rPr lang="en-NZ" sz="1600" b="1" kern="1200" dirty="0"/>
            <a:t> e </a:t>
          </a:r>
          <a:r>
            <a:rPr lang="en-NZ" sz="1600" b="1" kern="1200" dirty="0" err="1"/>
            <a:t>ʻofá</a:t>
          </a:r>
          <a:endParaRPr lang="en" sz="1600" b="1" kern="120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b="1" kern="1200" dirty="0">
              <a:solidFill>
                <a:schemeClr val="tx1"/>
              </a:solidFill>
            </a:rPr>
            <a:t>Ke </a:t>
          </a:r>
          <a:r>
            <a:rPr lang="en-NZ" sz="1900" b="1" kern="1200" dirty="0" err="1">
              <a:solidFill>
                <a:schemeClr val="tx1"/>
              </a:solidFill>
            </a:rPr>
            <a:t>tauhi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kiate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ia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ʻaki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ho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loto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mo</a:t>
          </a:r>
          <a:r>
            <a:rPr lang="en-NZ" sz="1900" b="1" kern="1200" dirty="0">
              <a:solidFill>
                <a:schemeClr val="tx1"/>
              </a:solidFill>
            </a:rPr>
            <a:t> e </a:t>
          </a:r>
          <a:r>
            <a:rPr lang="en-NZ" sz="1900" b="1" kern="1200" dirty="0" err="1">
              <a:solidFill>
                <a:schemeClr val="tx1"/>
              </a:solidFill>
            </a:rPr>
            <a:t>laumalie</a:t>
          </a:r>
          <a:r>
            <a:rPr lang="en-NZ" sz="1900" b="1" kern="1200" dirty="0">
              <a:solidFill>
                <a:schemeClr val="tx1"/>
              </a:solidFill>
            </a:rPr>
            <a:t> </a:t>
          </a:r>
          <a:r>
            <a:rPr lang="en-NZ" sz="1900" b="1" kern="1200" dirty="0" err="1">
              <a:solidFill>
                <a:schemeClr val="tx1"/>
              </a:solidFill>
            </a:rPr>
            <a:t>kotoa</a:t>
          </a:r>
          <a:endParaRPr lang="en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Naʻa</a:t>
          </a:r>
          <a:r>
            <a:rPr lang="en-NZ" sz="1800" b="1" kern="1200" dirty="0"/>
            <a:t> </a:t>
          </a:r>
          <a:r>
            <a:rPr lang="en-NZ" sz="1800" b="1" kern="1200" dirty="0" err="1"/>
            <a:t>nau</a:t>
          </a:r>
          <a:r>
            <a:rPr lang="en-NZ" sz="1800" b="1" kern="1200" dirty="0"/>
            <a:t> </a:t>
          </a:r>
          <a:r>
            <a:rPr lang="en-NZ" sz="1800" b="1" kern="1200" dirty="0" err="1"/>
            <a:t>fanongo</a:t>
          </a:r>
          <a:r>
            <a:rPr lang="en-NZ" sz="1800" b="1" kern="1200" dirty="0"/>
            <a:t> </a:t>
          </a:r>
          <a:r>
            <a:rPr lang="en-NZ" sz="1800" b="1" kern="1200" dirty="0" err="1"/>
            <a:t>fakalongolongo</a:t>
          </a:r>
          <a:r>
            <a:rPr lang="en-NZ" sz="1800" b="1" kern="1200" dirty="0"/>
            <a:t> pe ki he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tukuakiʻi</a:t>
          </a:r>
          <a:endParaRPr lang="es-ES" sz="18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Naʻa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ui</a:t>
          </a:r>
          <a:r>
            <a:rPr lang="en-NZ" sz="2000" b="1" kern="1200" dirty="0"/>
            <a:t> </a:t>
          </a:r>
          <a:r>
            <a:rPr lang="en-NZ" sz="2000" b="1" kern="1200" dirty="0" err="1"/>
            <a:t>ʻa</a:t>
          </a:r>
          <a:r>
            <a:rPr lang="en-NZ" sz="2000" b="1" kern="1200" dirty="0"/>
            <a:t> e </a:t>
          </a:r>
          <a:r>
            <a:rPr lang="en-NZ" sz="2000" b="1" kern="1200" dirty="0" err="1"/>
            <a:t>ʻOtua</a:t>
          </a:r>
          <a:r>
            <a:rPr lang="en-NZ" sz="2000" b="1" kern="1200" dirty="0"/>
            <a:t> ko </a:t>
          </a:r>
          <a:r>
            <a:rPr lang="en-NZ" sz="2000" b="1" kern="1200" dirty="0" err="1"/>
            <a:t>ʻenau</a:t>
          </a:r>
          <a:r>
            <a:rPr lang="en-NZ" sz="2000" b="1" kern="1200" dirty="0"/>
            <a:t> </a:t>
          </a:r>
          <a:r>
            <a:rPr lang="en-NZ" sz="2000" b="1" kern="1200" dirty="0" err="1"/>
            <a:t>fakamoʻoni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b="1" kern="1200" dirty="0" err="1"/>
            <a:t>Naʻa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tali</a:t>
          </a:r>
          <a:r>
            <a:rPr lang="en-NZ" sz="1600" b="1" kern="1200" dirty="0"/>
            <a:t> </a:t>
          </a:r>
          <a:r>
            <a:rPr lang="en-NZ" sz="1600" b="1" kern="1200" dirty="0" err="1"/>
            <a:t>ke</a:t>
          </a:r>
          <a:r>
            <a:rPr lang="en-NZ" sz="1600" b="1" kern="1200" dirty="0"/>
            <a:t> </a:t>
          </a:r>
          <a:r>
            <a:rPr lang="en-NZ" sz="1600" b="1" kern="1200" dirty="0" err="1"/>
            <a:t>tauteaʻi</a:t>
          </a:r>
          <a:r>
            <a:rPr lang="en-NZ" sz="1600" b="1" kern="1200" dirty="0"/>
            <a:t> </a:t>
          </a:r>
          <a:r>
            <a:rPr lang="en-NZ" sz="1600" b="1" kern="1200" dirty="0" err="1"/>
            <a:t>kinautolu</a:t>
          </a:r>
          <a:r>
            <a:rPr lang="en-NZ" sz="1600" b="1" kern="1200" dirty="0"/>
            <a:t> </a:t>
          </a:r>
          <a:r>
            <a:rPr lang="en-NZ" sz="1600" b="1" kern="1200" dirty="0" err="1"/>
            <a:t>kapau</a:t>
          </a:r>
          <a:r>
            <a:rPr lang="en-NZ" sz="1600" b="1" kern="1200" dirty="0"/>
            <a:t> </a:t>
          </a:r>
          <a:r>
            <a:rPr lang="en-NZ" sz="1600" b="1" kern="1200" dirty="0" err="1"/>
            <a:t>naʻa</a:t>
          </a:r>
          <a:r>
            <a:rPr lang="en-NZ" sz="1600" b="1" kern="1200" dirty="0"/>
            <a:t> </a:t>
          </a:r>
          <a:r>
            <a:rPr lang="en-NZ" sz="1600" b="1" kern="1200" dirty="0" err="1"/>
            <a:t>nau</a:t>
          </a:r>
          <a:r>
            <a:rPr lang="en-NZ" sz="1600" b="1" kern="1200" dirty="0"/>
            <a:t> </a:t>
          </a:r>
          <a:r>
            <a:rPr lang="en-NZ" sz="1600" b="1" kern="1200" dirty="0" err="1"/>
            <a:t>faiangahala</a:t>
          </a:r>
          <a:endParaRPr lang="es-ES" sz="16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/>
            <a:t>Naʻa</a:t>
          </a:r>
          <a:r>
            <a:rPr lang="en-NZ" sz="2000" b="1" kern="1200" dirty="0"/>
            <a:t> </a:t>
          </a:r>
          <a:r>
            <a:rPr lang="en-NZ" sz="2000" b="1" kern="1200" dirty="0" err="1"/>
            <a:t>nau</a:t>
          </a:r>
          <a:r>
            <a:rPr lang="en-NZ" sz="2000" b="1" kern="1200" dirty="0"/>
            <a:t> </a:t>
          </a:r>
          <a:r>
            <a:rPr lang="en-NZ" sz="2000" b="1" kern="1200" dirty="0" err="1"/>
            <a:t>fakahaaʻi</a:t>
          </a:r>
          <a:r>
            <a:rPr lang="en-NZ" sz="2000" b="1" kern="1200" dirty="0"/>
            <a:t> </a:t>
          </a:r>
          <a:r>
            <a:rPr lang="en-NZ" sz="2000" b="1" kern="1200" dirty="0" err="1"/>
            <a:t>ʻenau</a:t>
          </a:r>
          <a:r>
            <a:rPr lang="en-NZ" sz="2000" b="1" kern="1200" dirty="0"/>
            <a:t> </a:t>
          </a:r>
          <a:r>
            <a:rPr lang="en-NZ" sz="2000" b="1" kern="1200" dirty="0" err="1"/>
            <a:t>ngaahi</a:t>
          </a:r>
          <a:r>
            <a:rPr lang="en-NZ" sz="2000" b="1" kern="1200" dirty="0"/>
            <a:t> </a:t>
          </a:r>
          <a:r>
            <a:rPr lang="en-NZ" sz="2000" b="1" kern="1200" dirty="0" err="1"/>
            <a:t>taumuʻa</a:t>
          </a:r>
          <a:r>
            <a:rPr lang="en-NZ" sz="2000" b="1" kern="1200" dirty="0"/>
            <a:t> </a:t>
          </a:r>
          <a:r>
            <a:rPr lang="en-NZ" sz="2000" b="1" kern="1200" dirty="0" err="1"/>
            <a:t>moʻoni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ʻI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heʻenau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faʻifaʻitakiʻanga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te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tau lava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ʻo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sio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ai ki he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ngaahi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sitepu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ʻoku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fie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maʻu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ke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toe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fakafoki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mai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ʻa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melino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ʻi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he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ngaahi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tukunga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tatau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ʻi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he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fekauʻaki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mo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famili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siasi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mo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 e </a:t>
          </a:r>
          <a:r>
            <a:rPr lang="en-NZ" sz="2000" b="1" kern="1200" dirty="0" err="1">
              <a:solidFill>
                <a:schemeClr val="tx1"/>
              </a:solidFill>
              <a:effectLst/>
              <a:latin typeface="+mn-lt"/>
            </a:rPr>
            <a:t>kolo</a:t>
          </a:r>
          <a:r>
            <a:rPr lang="en-NZ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Ko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hono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fakahoko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ʻetau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fakakaukau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ʻOua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naʻa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fakavavevave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ki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aofangatuku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Talanoa ki he ngaahi palopalema kimuʻa pea toki fai ha meʻa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Loto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fiemalie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feilaulau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maʻu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uouangataha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Fai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tali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fakaʻapaʻapa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ki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tukuakiʻi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Fiefia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tapuakiʻi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ʻOtua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taimi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toe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fakafoki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mai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ai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melino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29/11/2025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-NZ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MO’UI </a:t>
            </a:r>
            <a:r>
              <a:rPr lang="en-NZ" sz="5400" b="1" spc="3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ʻI</a:t>
            </a:r>
            <a:r>
              <a:rPr lang="en-NZ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 HE FONUA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364523" y="6519446"/>
            <a:ext cx="3659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11 ki he ʻaho 13 ʻo Tisema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tekeʻi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atu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houhau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tali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fakavaivai:ka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fakatupu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ʻita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lea </a:t>
            </a:r>
            <a:r>
              <a:rPr kumimoji="0" lang="en-US" sz="32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fakamamahi</a:t>
            </a:r>
            <a:r>
              <a:rPr kumimoji="0" lang="en-U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Lea </a:t>
            </a:r>
            <a:r>
              <a:rPr lang="es-ES" sz="2400" b="1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latin typeface="Comic Sans MS" panose="030F0702030302020204" pitchFamily="66" charset="0"/>
              </a:rPr>
              <a:t>Fakatātā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it-IT" sz="2000" b="1" dirty="0">
                <a:solidFill>
                  <a:srgbClr val="9868A2"/>
                </a:solidFill>
              </a:rPr>
              <a:t>Ko e Lea Fakamavae (Siosiua 22:1-8)</a:t>
            </a:r>
          </a:p>
          <a:p>
            <a:pPr>
              <a:spcBef>
                <a:spcPts val="1800"/>
              </a:spcBef>
            </a:pPr>
            <a:r>
              <a:rPr lang="it-IT" sz="2000" b="1" dirty="0">
                <a:solidFill>
                  <a:srgbClr val="9B6260"/>
                </a:solidFill>
              </a:rPr>
              <a:t>Ko e ʻuhinga ʻo e fepaki (Siosiua 22:10-12)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solidFill>
                  <a:srgbClr val="5F9199"/>
                </a:solidFill>
              </a:rPr>
              <a:t>Ko e </a:t>
            </a:r>
            <a:r>
              <a:rPr lang="en-NZ" sz="2000" b="1" dirty="0" err="1">
                <a:solidFill>
                  <a:srgbClr val="5F9199"/>
                </a:solidFill>
              </a:rPr>
              <a:t>ngaahi</a:t>
            </a:r>
            <a:r>
              <a:rPr lang="en-NZ" sz="2000" b="1" dirty="0">
                <a:solidFill>
                  <a:srgbClr val="5F9199"/>
                </a:solidFill>
              </a:rPr>
              <a:t> </a:t>
            </a:r>
            <a:r>
              <a:rPr lang="en-NZ" sz="2000" b="1" dirty="0" err="1">
                <a:solidFill>
                  <a:srgbClr val="5F9199"/>
                </a:solidFill>
              </a:rPr>
              <a:t>tukuakiʻi</a:t>
            </a:r>
            <a:r>
              <a:rPr lang="en-NZ" sz="2000" b="1" dirty="0">
                <a:solidFill>
                  <a:srgbClr val="5F9199"/>
                </a:solidFill>
              </a:rPr>
              <a:t> (Siosiua 22:13-20)</a:t>
            </a:r>
          </a:p>
          <a:p>
            <a:pPr>
              <a:spcBef>
                <a:spcPts val="1800"/>
              </a:spcBef>
            </a:pPr>
            <a:r>
              <a:rPr lang="it-IT" sz="2000" b="1" dirty="0">
                <a:solidFill>
                  <a:srgbClr val="729C63"/>
                </a:solidFill>
              </a:rPr>
              <a:t>Ko e tali ʻofa (Siosiua 22:21-29)</a:t>
            </a:r>
          </a:p>
          <a:p>
            <a:pPr>
              <a:spcBef>
                <a:spcPts val="1800"/>
              </a:spcBef>
            </a:pPr>
            <a:r>
              <a:rPr lang="en-NZ" sz="2000" b="1" dirty="0">
                <a:solidFill>
                  <a:srgbClr val="9B8F61"/>
                </a:solidFill>
              </a:rPr>
              <a:t>Fakalelei (Siosiua 22:30-34)</a:t>
            </a:r>
            <a:endParaRPr lang="en" sz="2000" b="1" dirty="0">
              <a:solidFill>
                <a:srgbClr val="9B8F6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ʻ o e </a:t>
            </a:r>
            <a:r>
              <a:rPr lang="en-NZ" sz="2000" b="1" dirty="0" err="1"/>
              <a:t>taú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ai ʻ e ʻ Isileli ʻ a </a:t>
            </a:r>
            <a:r>
              <a:rPr lang="en-NZ" sz="2000" b="1" dirty="0" err="1"/>
              <a:t>Kēnaní</a:t>
            </a:r>
            <a:r>
              <a:rPr lang="en-NZ" sz="2000" b="1" dirty="0"/>
              <a:t>,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teʻeki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kapusi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ʻ a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kakaí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33350" y="1841866"/>
            <a:ext cx="80867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faifai</a:t>
            </a:r>
            <a:r>
              <a:rPr lang="en-NZ" sz="2000" b="1" dirty="0"/>
              <a:t> pea </a:t>
            </a:r>
            <a:r>
              <a:rPr lang="en-NZ" sz="2000" b="1" dirty="0" err="1"/>
              <a:t>hokosia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mavae</a:t>
            </a:r>
            <a:r>
              <a:rPr lang="en-NZ" sz="2000" b="1" dirty="0"/>
              <a:t> ai. </a:t>
            </a:r>
            <a:r>
              <a:rPr lang="en-NZ" sz="2000" b="1" dirty="0" err="1"/>
              <a:t>Hili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tāpuakiʻi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faleʻi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ʻ 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hala</a:t>
            </a:r>
            <a:r>
              <a:rPr lang="en-NZ" sz="2000" b="1" dirty="0"/>
              <a:t> ʻ o e ʻ </a:t>
            </a:r>
            <a:r>
              <a:rPr lang="en-NZ" sz="2000" b="1" dirty="0" err="1"/>
              <a:t>Otuá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tukuange</a:t>
            </a:r>
            <a:r>
              <a:rPr lang="en-NZ" sz="2000" b="1" dirty="0"/>
              <a:t> </a:t>
            </a:r>
            <a:r>
              <a:rPr lang="en-NZ" sz="2000" b="1" dirty="0" err="1"/>
              <a:t>kinaua</a:t>
            </a:r>
            <a:r>
              <a:rPr lang="en-NZ" sz="2000" b="1" dirty="0"/>
              <a:t> ʻ e Siosiua.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ʻufiʻufi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lea </a:t>
            </a:r>
            <a:r>
              <a:rPr lang="en-NZ" sz="2000" b="1" dirty="0" err="1"/>
              <a:t>fakamavae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ha </a:t>
            </a:r>
            <a:r>
              <a:rPr lang="en-NZ" sz="2000" b="1" dirty="0" err="1"/>
              <a:t>fetaʻemahinoʻaki</a:t>
            </a:r>
            <a:r>
              <a:rPr lang="en-NZ" sz="2000" b="1" dirty="0"/>
              <a:t> </a:t>
            </a:r>
            <a:r>
              <a:rPr lang="en-NZ" sz="2000" b="1" dirty="0" err="1"/>
              <a:t>mafatukituki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faingofua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fakaʻauha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uouangataha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ʻIsilelí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42875" y="672633"/>
            <a:ext cx="80867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fakahahake</a:t>
            </a:r>
            <a:r>
              <a:rPr lang="en-NZ" sz="2000" b="1" dirty="0"/>
              <a:t> (</a:t>
            </a:r>
            <a:r>
              <a:rPr lang="en-NZ" sz="2000" b="1" dirty="0" err="1"/>
              <a:t>Lupeni</a:t>
            </a:r>
            <a:r>
              <a:rPr lang="en-NZ" sz="2000" b="1" dirty="0"/>
              <a:t>, Kata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vaeua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Manase), pea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kolosi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Soatani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tokoni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</a:t>
            </a:r>
            <a:r>
              <a:rPr lang="en-NZ" sz="2000" b="1" dirty="0" err="1"/>
              <a:t>faivelenga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tukupaa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E LEA FAKAMAVAE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 mou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faʻa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vakai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fekau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fono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fakapapau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Mōsese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tamaioʻeiki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ʻofa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ʻaʻeva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hala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tauhi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ʻene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fekau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pikitai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tauhi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ʻaki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loto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laumālie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.””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(Siosiua 22:5)</a:t>
            </a:r>
            <a:endParaRPr lang="es-ES" sz="1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748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fakatupu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Soatani</a:t>
            </a:r>
            <a:r>
              <a:rPr lang="en-NZ" b="1" dirty="0"/>
              <a:t> ha </a:t>
            </a:r>
            <a:r>
              <a:rPr lang="en-NZ" b="1" dirty="0" err="1"/>
              <a:t>fakamavahevaheʻi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vahaʻa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faʻahinga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Sosiua</a:t>
            </a:r>
            <a:r>
              <a:rPr lang="en-NZ" b="1" dirty="0"/>
              <a:t> ha </a:t>
            </a:r>
            <a:r>
              <a:rPr lang="en-NZ" b="1" dirty="0" err="1"/>
              <a:t>faleʻi</a:t>
            </a:r>
            <a:r>
              <a:rPr lang="en-NZ" b="1" dirty="0"/>
              <a:t> </a:t>
            </a:r>
            <a:r>
              <a:rPr lang="en-NZ" b="1" dirty="0" err="1"/>
              <a:t>fakapotopoto</a:t>
            </a:r>
            <a:r>
              <a:rPr lang="en-NZ" b="1" dirty="0"/>
              <a:t> ki he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konga</a:t>
            </a:r>
            <a:r>
              <a:rPr lang="en-NZ" b="1" dirty="0"/>
              <a:t> 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faivelenga</a:t>
            </a:r>
            <a:r>
              <a:rPr lang="en-NZ" b="1" dirty="0"/>
              <a:t> ai pe (Siosiua 22:5):</a:t>
            </a:r>
            <a:endParaRPr lang="en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265366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KO E </a:t>
            </a:r>
            <a:r>
              <a:rPr lang="en-NZ" sz="44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ʻUHINGA</a:t>
            </a:r>
            <a:r>
              <a:rPr lang="en-NZ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 </a:t>
            </a:r>
            <a:r>
              <a:rPr lang="en-NZ" sz="4400" b="1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ʻO</a:t>
            </a:r>
            <a:r>
              <a:rPr lang="en-NZ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 E FEPAKI</a:t>
            </a:r>
            <a:endParaRPr lang="en" sz="44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224237" y="554424"/>
            <a:ext cx="117435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heʻenau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veʻe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Sioatani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Kēnani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fokotuʻu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Lupeni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vaeuaʻanga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faʻahinga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Manase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ʻesifeilaulau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Sioatani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ʻesifeilaulau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vakai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(Sosiua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8" y="1610410"/>
            <a:ext cx="5338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Ofi</a:t>
            </a:r>
            <a:r>
              <a:rPr lang="en-NZ" sz="2000" b="1" dirty="0"/>
              <a:t> ki he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fokotuʻu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 ha </a:t>
            </a:r>
            <a:r>
              <a:rPr lang="en-NZ" sz="2000" b="1" dirty="0" err="1"/>
              <a:t>fakamanatu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kolosi</a:t>
            </a:r>
            <a:r>
              <a:rPr lang="en-NZ" sz="2000" b="1" dirty="0"/>
              <a:t> </a:t>
            </a:r>
            <a:r>
              <a:rPr lang="en-NZ" sz="2000" b="1" dirty="0" err="1"/>
              <a:t>fakaofo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Soataní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langa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matakali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kongá</a:t>
            </a:r>
            <a:r>
              <a:rPr lang="en-NZ" sz="2000" b="1" dirty="0"/>
              <a:t> ha </a:t>
            </a:r>
            <a:r>
              <a:rPr lang="en-NZ" sz="2000" b="1" dirty="0" err="1"/>
              <a:t>ʻōlita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ʻōlita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Potu</a:t>
            </a:r>
            <a:r>
              <a:rPr lang="en-NZ" sz="2000" b="1" dirty="0"/>
              <a:t> </a:t>
            </a:r>
            <a:r>
              <a:rPr lang="en-NZ" sz="2000" b="1" dirty="0" err="1"/>
              <a:t>Toputapú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22:10, 28)</a:t>
            </a:r>
            <a:endParaRPr lang="en" sz="2000" b="1" dirty="0"/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463842"/>
            <a:ext cx="85578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toenga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kau </a:t>
            </a:r>
            <a:r>
              <a:rPr lang="en-NZ" b="1" dirty="0" err="1"/>
              <a:t>ʻIsileli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fakaʻauha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angahala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ʻohofi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tokoua</a:t>
            </a:r>
            <a:r>
              <a:rPr lang="en-NZ" b="1" dirty="0"/>
              <a:t> (</a:t>
            </a:r>
            <a:r>
              <a:rPr lang="en-NZ" b="1" dirty="0" err="1"/>
              <a:t>Sosiua</a:t>
            </a:r>
            <a:r>
              <a:rPr lang="en-NZ" b="1" dirty="0"/>
              <a:t> 22:12). Ka </a:t>
            </a:r>
            <a:r>
              <a:rPr lang="en-NZ" b="1" dirty="0" err="1"/>
              <a:t>naʻe</a:t>
            </a:r>
            <a:r>
              <a:rPr lang="en-NZ" b="1" dirty="0"/>
              <a:t> kau </a:t>
            </a:r>
            <a:r>
              <a:rPr lang="en-NZ" b="1" dirty="0" err="1"/>
              <a:t>mai</a:t>
            </a:r>
            <a:r>
              <a:rPr lang="en-NZ" b="1" dirty="0"/>
              <a:t> ʻ a e ʻ </a:t>
            </a:r>
            <a:r>
              <a:rPr lang="en-NZ" b="1" dirty="0" err="1"/>
              <a:t>Otuá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taʻofi</a:t>
            </a:r>
            <a:r>
              <a:rPr lang="en-NZ" b="1" dirty="0"/>
              <a:t> ha tau </a:t>
            </a:r>
            <a:r>
              <a:rPr lang="en-NZ" b="1" dirty="0" err="1"/>
              <a:t>fakalotofonua</a:t>
            </a:r>
            <a:r>
              <a:rPr lang="en-NZ" b="1" dirty="0"/>
              <a:t> </a:t>
            </a:r>
            <a:r>
              <a:rPr lang="en-NZ" b="1" dirty="0" err="1"/>
              <a:t>fakatoto</a:t>
            </a:r>
            <a:r>
              <a:rPr lang="en-NZ" b="1" dirty="0"/>
              <a:t>.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fokotuʻu</a:t>
            </a:r>
            <a:r>
              <a:rPr lang="en-NZ" b="1" dirty="0"/>
              <a:t> hake ha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ʻoua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fakamaau</a:t>
            </a:r>
            <a:r>
              <a:rPr lang="en-NZ" b="1" dirty="0"/>
              <a:t> </a:t>
            </a:r>
            <a:r>
              <a:rPr lang="en-NZ" b="1" dirty="0" err="1"/>
              <a:t>taʻe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ai ha </a:t>
            </a:r>
            <a:r>
              <a:rPr lang="en-NZ" b="1" dirty="0" err="1"/>
              <a:t>fakamoʻoni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;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veiveiua</a:t>
            </a:r>
            <a:r>
              <a:rPr lang="en-NZ" b="1" dirty="0"/>
              <a:t>; pea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ʻoange</a:t>
            </a:r>
            <a:r>
              <a:rPr lang="en-NZ" b="1" dirty="0"/>
              <a:t> ki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tokoua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faingamalie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fakamatalaʻi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(</a:t>
            </a:r>
            <a:r>
              <a:rPr lang="en-NZ" b="1" dirty="0" err="1"/>
              <a:t>Sosiua</a:t>
            </a:r>
            <a:r>
              <a:rPr lang="en-NZ" b="1" dirty="0"/>
              <a:t> 22:13-14)</a:t>
            </a:r>
            <a:endParaRPr lang="en" b="1" dirty="0"/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fakaʻuhingaʻi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ngaue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ko ha </a:t>
            </a:r>
            <a:r>
              <a:rPr lang="en-NZ" sz="2000" b="1" dirty="0" err="1"/>
              <a:t>maumauʻi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fono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tapui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feilaulau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ʻesi-feilaulau</a:t>
            </a:r>
            <a:r>
              <a:rPr lang="en-NZ" sz="2000" b="1" dirty="0"/>
              <a:t> tutu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Potu</a:t>
            </a:r>
            <a:r>
              <a:rPr lang="en-NZ" sz="2000" b="1" dirty="0"/>
              <a:t> </a:t>
            </a:r>
            <a:r>
              <a:rPr lang="en-NZ" sz="2000" b="1" dirty="0" err="1"/>
              <a:t>Tapu</a:t>
            </a:r>
            <a:r>
              <a:rPr lang="en-NZ" sz="2000" b="1" dirty="0"/>
              <a:t> (Lev 17:8-9)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fehalaaki</a:t>
            </a:r>
            <a:r>
              <a:rPr lang="en-NZ" sz="2000" b="1" dirty="0"/>
              <a:t> pe ko 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fakaha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tokoua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taumuʻa</a:t>
            </a:r>
            <a:r>
              <a:rPr lang="en-NZ" sz="2000" b="1" dirty="0"/>
              <a:t>... 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ko ha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NGAAHI </a:t>
            </a:r>
            <a:r>
              <a:rPr lang="en-NZ" sz="5400" b="1" spc="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TUKUAKIʻI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" ‌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pehē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fakataha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“Ko 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hā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hala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ʻIsileli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tafoki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muimui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langa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ha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feilaulauʻanga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angatuʻu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 " (</a:t>
            </a:r>
            <a:r>
              <a:rPr lang="en-NZ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Sosiua</a:t>
            </a:r>
            <a:r>
              <a:rPr lang="en-NZ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22:16)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583843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Ko e ha naʻe fili ai ʻa Fineasi ke ne taki ʻa e komiti fakatotolo</a:t>
            </a:r>
            <a:br>
              <a:rPr lang="it-IT" sz="2000" b="1" dirty="0"/>
            </a:br>
            <a:r>
              <a:rPr lang="it-IT" sz="2000" b="1" dirty="0"/>
              <a:t>(Sosiua 22:13-14)?</a:t>
            </a:r>
            <a:endParaRPr lang="en" sz="2000" b="1" dirty="0"/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653544"/>
            <a:ext cx="513243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ʻ </a:t>
            </a:r>
            <a:r>
              <a:rPr lang="en-NZ" sz="2000" b="1" dirty="0" err="1"/>
              <a:t>uhinga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ʻ </a:t>
            </a:r>
            <a:r>
              <a:rPr lang="en-NZ" sz="2000" b="1" dirty="0" err="1"/>
              <a:t>aupito</a:t>
            </a:r>
            <a:r>
              <a:rPr lang="en-NZ" sz="2000" b="1" dirty="0"/>
              <a:t> ʻ a e lea ʻ a </a:t>
            </a:r>
            <a:r>
              <a:rPr lang="en-NZ" sz="2000" b="1" dirty="0" err="1"/>
              <a:t>Fineasí</a:t>
            </a:r>
            <a:r>
              <a:rPr lang="en-NZ" sz="2000" b="1" dirty="0"/>
              <a:t>. Kapau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feilaulau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ʻolita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ne </a:t>
            </a:r>
            <a:r>
              <a:rPr lang="en-NZ" sz="2000" b="1" dirty="0" err="1"/>
              <a:t>toki</a:t>
            </a:r>
            <a:r>
              <a:rPr lang="en-NZ" sz="2000" b="1" dirty="0"/>
              <a:t> </a:t>
            </a:r>
            <a:r>
              <a:rPr lang="en-NZ" sz="2000" b="1" dirty="0" err="1"/>
              <a:t>fokotuʻu</a:t>
            </a:r>
            <a:r>
              <a:rPr lang="en-NZ" sz="2000" b="1" dirty="0"/>
              <a:t>,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tauteaʻi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 </a:t>
            </a:r>
            <a:r>
              <a:rPr lang="en-NZ" sz="2000" b="1" dirty="0" err="1"/>
              <a:t>koeʻuhi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22:18)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171908"/>
            <a:ext cx="83180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taʻetuku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Finiasi</a:t>
            </a:r>
            <a:r>
              <a:rPr lang="en-NZ" sz="2000" b="1" dirty="0"/>
              <a:t>, ko e </a:t>
            </a:r>
            <a:r>
              <a:rPr lang="en-NZ" sz="2000" b="1" dirty="0" err="1"/>
              <a:t>foha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taulaʻeiki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taʻofi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Peali</a:t>
            </a:r>
            <a:r>
              <a:rPr lang="en-NZ" sz="2000" b="1" dirty="0"/>
              <a:t>-Peola (</a:t>
            </a:r>
            <a:r>
              <a:rPr lang="en-NZ" sz="2000" b="1" dirty="0" err="1"/>
              <a:t>Nomipa</a:t>
            </a:r>
            <a:r>
              <a:rPr lang="en-NZ" sz="2000" b="1" dirty="0"/>
              <a:t> 25:7-8).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lea,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fakafehokotaki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angahala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ki he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ʻAkeni</a:t>
            </a:r>
            <a:r>
              <a:rPr lang="en-NZ" sz="2000" b="1" dirty="0"/>
              <a:t> pea </a:t>
            </a:r>
            <a:r>
              <a:rPr lang="en-NZ" sz="2000" b="1" dirty="0" err="1"/>
              <a:t>fakatatau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he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konga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22:16-20)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64938"/>
            <a:ext cx="51324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ʻoange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faingamalie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fakatonutonu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fehalaaki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kimuʻa</a:t>
            </a:r>
            <a:r>
              <a:rPr lang="en-NZ" b="1" dirty="0"/>
              <a:t> pea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angahala</a:t>
            </a:r>
            <a:r>
              <a:rPr lang="en-NZ" b="1" dirty="0"/>
              <a:t>: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ʻoange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faingamalie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ki he </a:t>
            </a:r>
            <a:r>
              <a:rPr lang="en-NZ" b="1" dirty="0" err="1"/>
              <a:t>tafaʻaki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Soatani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tuʻu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Potu</a:t>
            </a:r>
            <a:r>
              <a:rPr lang="en-NZ" b="1" dirty="0"/>
              <a:t> </a:t>
            </a:r>
            <a:r>
              <a:rPr lang="en-NZ" b="1" dirty="0" err="1"/>
              <a:t>Tapu</a:t>
            </a:r>
            <a:r>
              <a:rPr lang="en-NZ" b="1" dirty="0"/>
              <a:t> (</a:t>
            </a:r>
            <a:r>
              <a:rPr lang="en-NZ" b="1" dirty="0" err="1"/>
              <a:t>Sosiua</a:t>
            </a:r>
            <a:r>
              <a:rPr lang="en-NZ" b="1" dirty="0"/>
              <a:t> 22:19)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-1294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TALI </a:t>
            </a:r>
            <a:r>
              <a:rPr lang="en-NZ" sz="44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477154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‌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ʻEmau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feilaulauʻanga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tafoki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heʻemau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muimui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e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ʻemau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feilaulau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tutu, pe ko e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feilaulau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meʻakai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ʻatu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feilaulau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fakalelei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tuku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totongi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pe;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(Sosiua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69011" y="1366714"/>
            <a:ext cx="2612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Lupeni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Kata, pea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vaeua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Manase,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tukuakiʻi</a:t>
            </a:r>
            <a:r>
              <a:rPr lang="en-NZ" sz="2000" b="1" dirty="0"/>
              <a:t> ai,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faʻifaʻitakiʻanga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757089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69011" y="3796504"/>
            <a:ext cx="7799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ʻilo</a:t>
            </a:r>
            <a:r>
              <a:rPr lang="en-NZ" sz="2000" b="1" dirty="0"/>
              <a:t> ai </a:t>
            </a:r>
            <a:r>
              <a:rPr lang="en-NZ" sz="2000" b="1" dirty="0" err="1"/>
              <a:t>ʻe</a:t>
            </a:r>
            <a:r>
              <a:rPr lang="en-NZ" sz="2000" b="1" dirty="0"/>
              <a:t> he kau </a:t>
            </a:r>
            <a:r>
              <a:rPr lang="en-NZ" sz="2000" b="1" dirty="0" err="1"/>
              <a:t>ʻIsileli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taumuʻa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tokoua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langa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ʻolita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pehe</a:t>
            </a:r>
            <a:r>
              <a:rPr lang="en-NZ" sz="2000" b="1" dirty="0"/>
              <a:t>: </a:t>
            </a:r>
            <a:r>
              <a:rPr lang="en-NZ" sz="2000" b="1" dirty="0" err="1"/>
              <a:t>angatuʻu</a:t>
            </a:r>
            <a:r>
              <a:rPr lang="en-NZ" sz="2000" b="1" dirty="0"/>
              <a:t>, </a:t>
            </a:r>
            <a:r>
              <a:rPr lang="en-NZ" sz="2000" b="1" dirty="0" err="1"/>
              <a:t>holi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mavahevahe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tautea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69012" y="5653598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ongoʻi</a:t>
            </a:r>
            <a:r>
              <a:rPr lang="en-NZ" sz="2000" b="1" dirty="0"/>
              <a:t> </a:t>
            </a:r>
            <a:r>
              <a:rPr lang="en-NZ" sz="2000" b="1" dirty="0" err="1"/>
              <a:t>ʻita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matakali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tukuakiʻi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tukuakiʻi</a:t>
            </a:r>
            <a:r>
              <a:rPr lang="en-NZ" sz="2000" b="1" dirty="0"/>
              <a:t> pea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fefeka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maluʻi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, </a:t>
            </a:r>
            <a:r>
              <a:rPr lang="en-NZ" sz="2000" b="1" dirty="0" err="1"/>
              <a:t>koeʻuhi</a:t>
            </a:r>
            <a:r>
              <a:rPr lang="en-NZ" sz="2000" b="1" dirty="0"/>
              <a:t> ko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fakakaumeʻa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fakaʻehiʻehi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tau.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69011" y="4637936"/>
            <a:ext cx="77298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: ko ha </a:t>
            </a:r>
            <a:r>
              <a:rPr lang="en-NZ" sz="2000" b="1" dirty="0" err="1"/>
              <a:t>holi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fakataha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tokoua</a:t>
            </a:r>
            <a:r>
              <a:rPr lang="en-NZ" sz="2000" b="1" dirty="0"/>
              <a:t> pea </a:t>
            </a:r>
            <a:r>
              <a:rPr lang="en-NZ" sz="2000" b="1" dirty="0" err="1"/>
              <a:t>fakaʻehiʻehi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ha </a:t>
            </a:r>
            <a:r>
              <a:rPr lang="en-NZ" sz="2000" b="1" dirty="0" err="1"/>
              <a:t>mavahevahe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kahaʻu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tafaʻaki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kau </a:t>
            </a:r>
            <a:r>
              <a:rPr lang="en-NZ" sz="2000" b="1" dirty="0" err="1"/>
              <a:t>ʻIsileli</a:t>
            </a:r>
            <a:r>
              <a:rPr lang="en-NZ" sz="2000" b="1" dirty="0"/>
              <a:t> (</a:t>
            </a:r>
            <a:r>
              <a:rPr lang="en-NZ" sz="2000" b="1" dirty="0" err="1"/>
              <a:t>Sosiua</a:t>
            </a:r>
            <a:r>
              <a:rPr lang="en-NZ" sz="2000" b="1" dirty="0"/>
              <a:t> 22:24-26)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-7823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FAKALELEI</a:t>
            </a:r>
            <a:endParaRPr lang="en" sz="4400" b="1" spc="6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508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latin typeface="Comic Sans MS" panose="030F0702030302020204" pitchFamily="66" charset="0"/>
              </a:rPr>
              <a:t>naʻe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fiemālie</a:t>
            </a:r>
            <a:r>
              <a:rPr lang="en-US" b="1" dirty="0"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latin typeface="Comic Sans MS" panose="030F0702030302020204" pitchFamily="66" charset="0"/>
              </a:rPr>
              <a:t>ʻae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fānau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ʻIsileli</a:t>
            </a:r>
            <a:r>
              <a:rPr lang="en-US" b="1" dirty="0"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latin typeface="Comic Sans MS" panose="030F0702030302020204" pitchFamily="66" charset="0"/>
              </a:rPr>
              <a:t>naʻe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fakafetaʻi</a:t>
            </a:r>
            <a:r>
              <a:rPr lang="en-US" b="1" dirty="0"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latin typeface="Comic Sans MS" panose="030F0702030302020204" pitchFamily="66" charset="0"/>
              </a:rPr>
              <a:t>ʻOtua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ʻe</a:t>
            </a:r>
            <a:r>
              <a:rPr lang="en-US" b="1" dirty="0"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latin typeface="Comic Sans MS" panose="030F0702030302020204" pitchFamily="66" charset="0"/>
              </a:rPr>
              <a:t>fānau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ʻIsileli</a:t>
            </a:r>
            <a:r>
              <a:rPr lang="en-US" b="1" dirty="0"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latin typeface="Comic Sans MS" panose="030F0702030302020204" pitchFamily="66" charset="0"/>
              </a:rPr>
              <a:t>naʻe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ʻikai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tenau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loto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ʻalu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tauʻi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ke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fakaʻauha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ʻae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fonua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naʻe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nofo</a:t>
            </a:r>
            <a:r>
              <a:rPr lang="en-US" b="1" dirty="0"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latin typeface="Comic Sans MS" panose="030F0702030302020204" pitchFamily="66" charset="0"/>
              </a:rPr>
              <a:t>ʻae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fānau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ʻa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Lupeni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mo</a:t>
            </a:r>
            <a:r>
              <a:rPr lang="en-US" b="1" dirty="0">
                <a:latin typeface="Comic Sans MS" panose="030F0702030302020204" pitchFamily="66" charset="0"/>
              </a:rPr>
              <a:t> Kata.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(Sosiua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403055"/>
            <a:ext cx="6562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vakai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taʻemakatuʻunga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tukuakiʻi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fiemalie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Fineasi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kau </a:t>
            </a:r>
            <a:r>
              <a:rPr lang="en-NZ" sz="2000" b="1" dirty="0" err="1">
                <a:solidFill>
                  <a:prstClr val="black"/>
                </a:solidFill>
              </a:rPr>
              <a:t>fakafofonga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ʻIsileli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Sosiua</a:t>
            </a:r>
            <a:r>
              <a:rPr lang="en-NZ" sz="2000" b="1" dirty="0">
                <a:solidFill>
                  <a:prstClr val="black"/>
                </a:solidFill>
              </a:rPr>
              <a:t> 22:30-31).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tafaʻaki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taimi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ʻilo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kakai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ʻIsileli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moʻoni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fiefia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fakafetaʻi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Sosiua</a:t>
            </a:r>
            <a:r>
              <a:rPr lang="en-NZ" sz="2000" b="1" dirty="0">
                <a:solidFill>
                  <a:prstClr val="black"/>
                </a:solidFill>
              </a:rPr>
              <a:t> 22:32-33)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847739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829214" y="351234"/>
            <a:ext cx="1037272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ʻai</a:t>
            </a:r>
            <a:r>
              <a:rPr lang="en-US" sz="2400" b="1" dirty="0">
                <a:latin typeface="Constantia" panose="02030602050306030303" pitchFamily="18" charset="0"/>
              </a:rPr>
              <a:t> leva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fānau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Kata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Lūpení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ʻōlitá</a:t>
            </a:r>
            <a:r>
              <a:rPr lang="en-US" sz="2400" b="1" dirty="0">
                <a:latin typeface="Constantia" panose="02030602050306030303" pitchFamily="18" charset="0"/>
              </a:rPr>
              <a:t> ha tohi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fakahaaʻi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taumuʻa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fokotuʻu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iá</a:t>
            </a:r>
            <a:r>
              <a:rPr lang="en-US" sz="2400" b="1" dirty="0">
                <a:latin typeface="Constantia" panose="02030602050306030303" pitchFamily="18" charset="0"/>
              </a:rPr>
              <a:t>; pea </a:t>
            </a:r>
            <a:r>
              <a:rPr lang="en-US" sz="2400" b="1" dirty="0" err="1">
                <a:latin typeface="Constantia" panose="02030602050306030303" pitchFamily="18" charset="0"/>
              </a:rPr>
              <a:t>na‘a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pehē</a:t>
            </a:r>
            <a:r>
              <a:rPr lang="en-US" sz="2400" b="1" dirty="0">
                <a:latin typeface="Constantia" panose="02030602050306030303" pitchFamily="18" charset="0"/>
              </a:rPr>
              <a:t>, “‘E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ko ha </a:t>
            </a:r>
            <a:r>
              <a:rPr lang="en-US" sz="2400" b="1" dirty="0" err="1">
                <a:latin typeface="Constantia" panose="02030602050306030303" pitchFamily="18" charset="0"/>
              </a:rPr>
              <a:t>fakamo‘oni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vaha‘á</a:t>
            </a:r>
            <a:r>
              <a:rPr lang="en-US" sz="2400" b="1" dirty="0">
                <a:latin typeface="Constantia" panose="02030602050306030303" pitchFamily="18" charset="0"/>
              </a:rPr>
              <a:t> ko </a:t>
            </a:r>
            <a:r>
              <a:rPr lang="en-US" sz="2400" b="1" dirty="0" err="1">
                <a:latin typeface="Constantia" panose="02030602050306030303" pitchFamily="18" charset="0"/>
              </a:rPr>
              <a:t>Sihova</a:t>
            </a:r>
            <a:r>
              <a:rPr lang="en-US" sz="2400" b="1" dirty="0">
                <a:latin typeface="Constantia" panose="02030602050306030303" pitchFamily="18" charset="0"/>
              </a:rPr>
              <a:t> ‘a e ‘</a:t>
            </a:r>
            <a:r>
              <a:rPr lang="en-US" sz="2400" b="1" dirty="0" err="1">
                <a:latin typeface="Constantia" panose="02030602050306030303" pitchFamily="18" charset="0"/>
              </a:rPr>
              <a:t>Otuá</a:t>
            </a:r>
            <a:r>
              <a:rPr lang="en-US" sz="2400" b="1" dirty="0">
                <a:latin typeface="Constantia" panose="02030602050306030303" pitchFamily="18" charset="0"/>
              </a:rPr>
              <a:t>.” Ko </a:t>
            </a:r>
            <a:r>
              <a:rPr lang="en-US" sz="2400" b="1" dirty="0" err="1">
                <a:latin typeface="Constantia" panose="02030602050306030303" pitchFamily="18" charset="0"/>
              </a:rPr>
              <a:t>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na‘a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feinga</a:t>
            </a:r>
            <a:r>
              <a:rPr lang="en-US" sz="2400" b="1" dirty="0">
                <a:latin typeface="Constantia" panose="02030602050306030303" pitchFamily="18" charset="0"/>
              </a:rPr>
              <a:t> ai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ta‘ofi</a:t>
            </a:r>
            <a:r>
              <a:rPr lang="en-US" sz="2400" b="1" dirty="0">
                <a:latin typeface="Constantia" panose="02030602050306030303" pitchFamily="18" charset="0"/>
              </a:rPr>
              <a:t> ‘a e </a:t>
            </a:r>
            <a:r>
              <a:rPr lang="en-US" sz="2400" b="1" dirty="0" err="1">
                <a:latin typeface="Constantia" panose="02030602050306030303" pitchFamily="18" charset="0"/>
              </a:rPr>
              <a:t>mahino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‘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kaha‘ú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to‘o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‘a e </a:t>
            </a:r>
            <a:r>
              <a:rPr lang="en-US" sz="2400" b="1" dirty="0" err="1">
                <a:latin typeface="Constantia" panose="02030602050306030303" pitchFamily="18" charset="0"/>
              </a:rPr>
              <a:t>me‘a</a:t>
            </a:r>
            <a:r>
              <a:rPr lang="en-US" sz="2400" b="1" dirty="0">
                <a:latin typeface="Constantia" panose="02030602050306030303" pitchFamily="18" charset="0"/>
              </a:rPr>
              <a:t> ‘e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ko ha </a:t>
            </a:r>
            <a:r>
              <a:rPr lang="en-US" sz="2400" b="1" dirty="0" err="1">
                <a:latin typeface="Constantia" panose="02030602050306030303" pitchFamily="18" charset="0"/>
              </a:rPr>
              <a:t>tupu‘anga</a:t>
            </a:r>
            <a:r>
              <a:rPr lang="en-US" sz="2400" b="1" dirty="0">
                <a:latin typeface="Constantia" panose="02030602050306030303" pitchFamily="18" charset="0"/>
              </a:rPr>
              <a:t> ‘o e ‘</a:t>
            </a:r>
            <a:r>
              <a:rPr lang="en-US" sz="2400" b="1" dirty="0" err="1">
                <a:latin typeface="Constantia" panose="02030602050306030303" pitchFamily="18" charset="0"/>
              </a:rPr>
              <a:t>ahi‘ahí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Ko e </a:t>
            </a:r>
            <a:r>
              <a:rPr lang="en-US" sz="2400" b="1" dirty="0" err="1">
                <a:latin typeface="Constantia" panose="02030602050306030303" pitchFamily="18" charset="0"/>
              </a:rPr>
              <a:t>hā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faingataʻa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tupu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taʻefemahinoʻaki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faingofua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kinautolu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fakaʻaiʻai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ʻe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taumuʻa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tahá</a:t>
            </a:r>
            <a:r>
              <a:rPr lang="en-US" sz="2400" b="1" dirty="0">
                <a:latin typeface="Constantia" panose="02030602050306030303" pitchFamily="18" charset="0"/>
              </a:rPr>
              <a:t>; pea </a:t>
            </a:r>
            <a:r>
              <a:rPr lang="en-US" sz="2400" b="1" dirty="0" err="1">
                <a:latin typeface="Constantia" panose="02030602050306030303" pitchFamily="18" charset="0"/>
              </a:rPr>
              <a:t>kapau</a:t>
            </a:r>
            <a:r>
              <a:rPr lang="en-US" sz="2400" b="1" dirty="0">
                <a:latin typeface="Constantia" panose="02030602050306030303" pitchFamily="18" charset="0"/>
              </a:rPr>
              <a:t> ‘e ‘</a:t>
            </a:r>
            <a:r>
              <a:rPr lang="en-US" sz="2400" b="1" dirty="0" err="1">
                <a:latin typeface="Constantia" panose="02030602050306030303" pitchFamily="18" charset="0"/>
              </a:rPr>
              <a:t>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ngāue‘aki</a:t>
            </a:r>
            <a:r>
              <a:rPr lang="en-US" sz="2400" b="1" dirty="0">
                <a:latin typeface="Constantia" panose="02030602050306030303" pitchFamily="18" charset="0"/>
              </a:rPr>
              <a:t> ‘a e </a:t>
            </a:r>
            <a:r>
              <a:rPr lang="en-US" sz="2400" b="1" dirty="0" err="1">
                <a:latin typeface="Constantia" panose="02030602050306030303" pitchFamily="18" charset="0"/>
              </a:rPr>
              <a:t>anga-faka‘apa‘apá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kātakí</a:t>
            </a:r>
            <a:r>
              <a:rPr lang="en-US" sz="2400" b="1" dirty="0">
                <a:latin typeface="Constantia" panose="02030602050306030303" pitchFamily="18" charset="0"/>
              </a:rPr>
              <a:t>, ko e </a:t>
            </a:r>
            <a:r>
              <a:rPr lang="en-US" sz="2400" b="1" dirty="0" err="1">
                <a:latin typeface="Constantia" panose="02030602050306030303" pitchFamily="18" charset="0"/>
              </a:rPr>
              <a:t>hā</a:t>
            </a:r>
            <a:r>
              <a:rPr lang="en-US" sz="2400" b="1" dirty="0">
                <a:latin typeface="Constantia" panose="02030602050306030303" pitchFamily="18" charset="0"/>
              </a:rPr>
              <a:t> ‘a e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ola </a:t>
            </a:r>
            <a:r>
              <a:rPr lang="en-US" sz="2400" b="1" dirty="0" err="1">
                <a:latin typeface="Constantia" panose="02030602050306030303" pitchFamily="18" charset="0"/>
              </a:rPr>
              <a:t>mamafa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na‘a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fakatupu</a:t>
            </a:r>
            <a:r>
              <a:rPr lang="en-US" sz="2400" b="1" dirty="0">
                <a:latin typeface="Constantia" panose="02030602050306030303" pitchFamily="18" charset="0"/>
              </a:rPr>
              <a:t> mate ‘e </a:t>
            </a:r>
            <a:r>
              <a:rPr lang="en-US" sz="2400" b="1" dirty="0" err="1">
                <a:latin typeface="Constantia" panose="02030602050306030303" pitchFamily="18" charset="0"/>
              </a:rPr>
              <a:t>hoko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nai</a:t>
            </a:r>
            <a:r>
              <a:rPr lang="en-US" sz="2400" b="1" dirty="0">
                <a:latin typeface="Constantia" panose="02030602050306030303" pitchFamily="18" charset="0"/>
              </a:rPr>
              <a:t> [...]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Naʻe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ʻikai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toe </a:t>
            </a:r>
            <a:r>
              <a:rPr lang="en-US" sz="2400" b="1" dirty="0" err="1">
                <a:latin typeface="Constantia" panose="02030602050306030303" pitchFamily="18" charset="0"/>
              </a:rPr>
              <a:t>maʻu</a:t>
            </a:r>
            <a:r>
              <a:rPr lang="en-US" sz="2400" b="1" dirty="0">
                <a:latin typeface="Constantia" panose="02030602050306030303" pitchFamily="18" charset="0"/>
              </a:rPr>
              <a:t> ha taha </a:t>
            </a:r>
            <a:r>
              <a:rPr lang="en-US" sz="2400" b="1" dirty="0" err="1">
                <a:latin typeface="Constantia" panose="02030602050306030303" pitchFamily="18" charset="0"/>
              </a:rPr>
              <a:t>mei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tuʻunga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ʻaki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fakaanga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fakaanga</a:t>
            </a:r>
            <a:r>
              <a:rPr lang="en-US" sz="2400" b="1" dirty="0">
                <a:latin typeface="Constantia" panose="02030602050306030303" pitchFamily="18" charset="0"/>
              </a:rPr>
              <a:t>; ka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pehē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ʻoku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tekeʻi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mamaʻo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ʻa</a:t>
            </a:r>
            <a:r>
              <a:rPr lang="en-US" sz="2400" b="1" dirty="0">
                <a:latin typeface="Constantia" panose="02030602050306030303" pitchFamily="18" charset="0"/>
              </a:rPr>
              <a:t> e </a:t>
            </a:r>
            <a:r>
              <a:rPr lang="en-US" sz="2400" b="1" dirty="0" err="1">
                <a:latin typeface="Constantia" panose="02030602050306030303" pitchFamily="18" charset="0"/>
              </a:rPr>
              <a:t>tokolahi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mei</a:t>
            </a:r>
            <a:r>
              <a:rPr lang="en-US" sz="2400" b="1" dirty="0">
                <a:latin typeface="Constantia" panose="02030602050306030303" pitchFamily="18" charset="0"/>
              </a:rPr>
              <a:t> he </a:t>
            </a:r>
            <a:r>
              <a:rPr lang="en-US" sz="2400" b="1" dirty="0" err="1">
                <a:latin typeface="Constantia" panose="02030602050306030303" pitchFamily="18" charset="0"/>
              </a:rPr>
              <a:t>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totonú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taki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fakafefeka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honau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lotó</a:t>
            </a:r>
            <a:r>
              <a:rPr lang="en-US" sz="2400" b="1" dirty="0">
                <a:latin typeface="Constantia" panose="02030602050306030303" pitchFamily="18" charset="0"/>
              </a:rPr>
              <a:t> ki he </a:t>
            </a:r>
            <a:r>
              <a:rPr lang="en-US" sz="2400" b="1" dirty="0" err="1">
                <a:latin typeface="Constantia" panose="02030602050306030303" pitchFamily="18" charset="0"/>
              </a:rPr>
              <a:t>fakapapaú</a:t>
            </a:r>
            <a:r>
              <a:rPr lang="en-US" sz="2400" b="1" dirty="0">
                <a:latin typeface="Constantia" panose="02030602050306030303" pitchFamily="18" charset="0"/>
              </a:rPr>
              <a:t>. Ko ha </a:t>
            </a:r>
            <a:r>
              <a:rPr lang="en-US" sz="2400" b="1" dirty="0" err="1">
                <a:latin typeface="Constantia" panose="02030602050306030303" pitchFamily="18" charset="0"/>
              </a:rPr>
              <a:t>laumālie</a:t>
            </a:r>
            <a:r>
              <a:rPr lang="en-US" sz="2400" b="1" dirty="0">
                <a:latin typeface="Constantia" panose="02030602050306030303" pitchFamily="18" charset="0"/>
              </a:rPr>
              <a:t> ‘o e </a:t>
            </a:r>
            <a:r>
              <a:rPr lang="en-US" sz="2400" b="1" dirty="0" err="1">
                <a:latin typeface="Constantia" panose="02030602050306030303" pitchFamily="18" charset="0"/>
              </a:rPr>
              <a:t>anga</a:t>
            </a:r>
            <a:r>
              <a:rPr lang="en-US" sz="2400" b="1" dirty="0">
                <a:latin typeface="Constantia" panose="02030602050306030303" pitchFamily="18" charset="0"/>
              </a:rPr>
              <a:t>-‘</a:t>
            </a:r>
            <a:r>
              <a:rPr lang="en-US" sz="2400" b="1" dirty="0" err="1">
                <a:latin typeface="Constantia" panose="02030602050306030303" pitchFamily="18" charset="0"/>
              </a:rPr>
              <a:t>ofá</a:t>
            </a:r>
            <a:r>
              <a:rPr lang="en-US" sz="2400" b="1" dirty="0">
                <a:latin typeface="Constantia" panose="02030602050306030303" pitchFamily="18" charset="0"/>
              </a:rPr>
              <a:t>, ko ha </a:t>
            </a:r>
            <a:r>
              <a:rPr lang="en-US" sz="2400" b="1" dirty="0" err="1">
                <a:latin typeface="Constantia" panose="02030602050306030303" pitchFamily="18" charset="0"/>
              </a:rPr>
              <a:t>tō‘onga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anga-faka‘apa‘apa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kātaki</a:t>
            </a:r>
            <a:r>
              <a:rPr lang="en-US" sz="2400" b="1" dirty="0">
                <a:latin typeface="Constantia" panose="02030602050306030303" pitchFamily="18" charset="0"/>
              </a:rPr>
              <a:t> ‘e lava </a:t>
            </a:r>
            <a:r>
              <a:rPr lang="en-US" sz="2400" b="1" dirty="0" err="1">
                <a:latin typeface="Constantia" panose="02030602050306030303" pitchFamily="18" charset="0"/>
              </a:rPr>
              <a:t>ke</a:t>
            </a:r>
            <a:r>
              <a:rPr lang="en-US" sz="2400" b="1" dirty="0">
                <a:latin typeface="Constantia" panose="02030602050306030303" pitchFamily="18" charset="0"/>
              </a:rPr>
              <a:t> ne </a:t>
            </a:r>
            <a:r>
              <a:rPr lang="en-US" sz="2400" b="1" dirty="0" err="1">
                <a:latin typeface="Constantia" panose="02030602050306030303" pitchFamily="18" charset="0"/>
              </a:rPr>
              <a:t>fakahaofi</a:t>
            </a:r>
            <a:r>
              <a:rPr lang="en-US" sz="2400" b="1" dirty="0">
                <a:latin typeface="Constantia" panose="02030602050306030303" pitchFamily="18" charset="0"/>
              </a:rPr>
              <a:t> ‘a e kau </a:t>
            </a:r>
            <a:r>
              <a:rPr lang="en-US" sz="2400" b="1" dirty="0" err="1">
                <a:latin typeface="Constantia" panose="02030602050306030303" pitchFamily="18" charset="0"/>
              </a:rPr>
              <a:t>halá</a:t>
            </a:r>
            <a:r>
              <a:rPr lang="en-US" sz="2400" b="1" dirty="0">
                <a:latin typeface="Constantia" panose="02030602050306030303" pitchFamily="18" charset="0"/>
              </a:rPr>
              <a:t> pea </a:t>
            </a:r>
            <a:r>
              <a:rPr lang="en-US" sz="2400" b="1" dirty="0" err="1">
                <a:latin typeface="Constantia" panose="02030602050306030303" pitchFamily="18" charset="0"/>
              </a:rPr>
              <a:t>fufū</a:t>
            </a:r>
            <a:r>
              <a:rPr lang="en-US" sz="2400" b="1" dirty="0">
                <a:latin typeface="Constantia" panose="02030602050306030303" pitchFamily="18" charset="0"/>
              </a:rPr>
              <a:t> ha </a:t>
            </a:r>
            <a:r>
              <a:rPr lang="en-US" sz="2400" b="1" dirty="0" err="1">
                <a:latin typeface="Constantia" panose="02030602050306030303" pitchFamily="18" charset="0"/>
              </a:rPr>
              <a:t>ngaahi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angahala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lahi</a:t>
            </a:r>
            <a:r>
              <a:rPr lang="en-US" sz="2400" b="1" dirty="0">
                <a:latin typeface="Constantia" panose="02030602050306030303" pitchFamily="18" charset="0"/>
              </a:rPr>
              <a:t> 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6534258" y="6064597"/>
            <a:ext cx="4756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Ko e Kau </a:t>
            </a:r>
            <a:r>
              <a:rPr lang="en-NZ" sz="1600" b="1" dirty="0" err="1"/>
              <a:t>Pēteliaké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Kau </a:t>
            </a:r>
            <a:r>
              <a:rPr lang="en-NZ" sz="1600" b="1" dirty="0" err="1"/>
              <a:t>Palōfitá</a:t>
            </a:r>
            <a:r>
              <a:rPr lang="en-NZ" sz="1600" b="1" dirty="0"/>
              <a:t>, p 519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1777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Comic Sans MS</vt:lpstr>
      <vt:lpstr>Aptos Display</vt:lpstr>
      <vt:lpstr>Calibri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74</cp:revision>
  <dcterms:created xsi:type="dcterms:W3CDTF">2025-11-15T16:15:13Z</dcterms:created>
  <dcterms:modified xsi:type="dcterms:W3CDTF">2025-11-29T15:35:54Z</dcterms:modified>
</cp:coreProperties>
</file>