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2000" b="1" dirty="0"/>
            <a:t>'</a:t>
          </a:r>
          <a:r>
            <a:rPr lang="en-NZ" sz="2000" b="1" dirty="0" err="1"/>
            <a:t>Oua</a:t>
          </a:r>
          <a:r>
            <a:rPr lang="en-NZ" sz="2000" b="1" dirty="0"/>
            <a:t> 'e </a:t>
          </a:r>
          <a:r>
            <a:rPr lang="en-NZ" sz="2000" b="1" dirty="0" err="1"/>
            <a:t>mali</a:t>
          </a:r>
          <a:r>
            <a:rPr lang="en-NZ" sz="2000" b="1" dirty="0"/>
            <a:t> </a:t>
          </a:r>
          <a:r>
            <a:rPr lang="en-NZ" sz="2000" b="1" dirty="0" err="1"/>
            <a:t>mo</a:t>
          </a:r>
          <a:r>
            <a:rPr lang="en-NZ" sz="2000" b="1" dirty="0"/>
            <a:t> e </a:t>
          </a:r>
          <a:r>
            <a:rPr lang="en-NZ" sz="2000" b="1" dirty="0" err="1"/>
            <a:t>kakai</a:t>
          </a:r>
          <a:r>
            <a:rPr lang="en-NZ" sz="2000" b="1" dirty="0"/>
            <a:t> 'o e </a:t>
          </a:r>
          <a:r>
            <a:rPr lang="en-NZ" sz="2000" b="1" dirty="0" err="1"/>
            <a:t>fonua</a:t>
          </a:r>
          <a:br>
            <a:rPr lang="en-NZ" sz="2000" b="1" dirty="0"/>
          </a:br>
          <a:r>
            <a:rPr lang="en-NZ" sz="2000" b="1" dirty="0"/>
            <a:t>( Siosiua 23:7 )</a:t>
          </a:r>
          <a:endParaRPr lang="en" sz="2000" b="1" dirty="0"/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NZ" sz="1800" b="1" dirty="0" err="1"/>
            <a:t>ʻOua</a:t>
          </a:r>
          <a:r>
            <a:rPr lang="en-NZ" sz="1800" b="1" dirty="0"/>
            <a:t> </a:t>
          </a:r>
          <a:r>
            <a:rPr lang="en-NZ" sz="1800" b="1" dirty="0" err="1"/>
            <a:t>naʻa</a:t>
          </a:r>
          <a:r>
            <a:rPr lang="en-NZ" sz="1800" b="1" dirty="0"/>
            <a:t> mou lave ki he </a:t>
          </a:r>
          <a:r>
            <a:rPr lang="en-NZ" sz="1800" b="1" dirty="0" err="1"/>
            <a:t>hingoa</a:t>
          </a:r>
          <a:r>
            <a:rPr lang="en-NZ" sz="1800" b="1" dirty="0"/>
            <a:t> </a:t>
          </a:r>
          <a:r>
            <a:rPr lang="en-NZ" sz="1800" b="1" dirty="0" err="1"/>
            <a:t>honau</a:t>
          </a:r>
          <a:r>
            <a:rPr lang="en-NZ" sz="1800" b="1" dirty="0"/>
            <a:t> </a:t>
          </a:r>
          <a:r>
            <a:rPr lang="en-NZ" sz="1800" b="1" dirty="0" err="1"/>
            <a:t>ngaahi</a:t>
          </a:r>
          <a:r>
            <a:rPr lang="en-NZ" sz="1800" b="1" dirty="0"/>
            <a:t> </a:t>
          </a:r>
          <a:r>
            <a:rPr lang="en-NZ" sz="1800" b="1" dirty="0" err="1"/>
            <a:t>ʻOtuá</a:t>
          </a:r>
          <a:br>
            <a:rPr lang="en-NZ" sz="1800" b="1" dirty="0"/>
          </a:br>
          <a:r>
            <a:rPr lang="en-NZ" sz="1800" b="1" dirty="0"/>
            <a:t>( Siosiua 23:7 </a:t>
          </a:r>
          <a:r>
            <a:rPr lang="en-NZ" sz="2000" b="1" dirty="0"/>
            <a:t>)</a:t>
          </a:r>
          <a:endParaRPr lang="es-ES" sz="2000" b="1" dirty="0"/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2000" b="1" dirty="0"/>
            <a:t>‘O ‘ikai ke nau lotu ki honau ngaahi ‘otua (Siosiua 23:7)</a:t>
          </a:r>
          <a:endParaRPr lang="en" sz="2000" b="1" dirty="0"/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77304"/>
          <a:ext cx="5582463" cy="583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/>
            <a:t>‘O ‘ikai ke nau lotu ki honau ngaahi ‘otua (Siosiua 23:7)</a:t>
          </a:r>
          <a:endParaRPr lang="en" sz="2000" b="1" kern="1200" dirty="0"/>
        </a:p>
      </dsp:txBody>
      <dsp:txXfrm>
        <a:off x="0" y="1777304"/>
        <a:ext cx="5582463" cy="583351"/>
      </dsp:txXfrm>
    </dsp:sp>
    <dsp:sp modelId="{4A2981D8-ED82-4DD0-9931-C7C413BEB15C}">
      <dsp:nvSpPr>
        <dsp:cNvPr id="0" name=""/>
        <dsp:cNvSpPr/>
      </dsp:nvSpPr>
      <dsp:spPr>
        <a:xfrm rot="10800000">
          <a:off x="0" y="888860"/>
          <a:ext cx="5582463" cy="89719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/>
            <a:t>ʻOua</a:t>
          </a:r>
          <a:r>
            <a:rPr lang="en-NZ" sz="1800" b="1" kern="1200" dirty="0"/>
            <a:t> </a:t>
          </a:r>
          <a:r>
            <a:rPr lang="en-NZ" sz="1800" b="1" kern="1200" dirty="0" err="1"/>
            <a:t>naʻa</a:t>
          </a:r>
          <a:r>
            <a:rPr lang="en-NZ" sz="1800" b="1" kern="1200" dirty="0"/>
            <a:t> mou lave ki he </a:t>
          </a:r>
          <a:r>
            <a:rPr lang="en-NZ" sz="1800" b="1" kern="1200" dirty="0" err="1"/>
            <a:t>hingoa</a:t>
          </a:r>
          <a:r>
            <a:rPr lang="en-NZ" sz="1800" b="1" kern="1200" dirty="0"/>
            <a:t> </a:t>
          </a:r>
          <a:r>
            <a:rPr lang="en-NZ" sz="1800" b="1" kern="1200" dirty="0" err="1"/>
            <a:t>honau</a:t>
          </a:r>
          <a:r>
            <a:rPr lang="en-NZ" sz="1800" b="1" kern="1200" dirty="0"/>
            <a:t> </a:t>
          </a:r>
          <a:r>
            <a:rPr lang="en-NZ" sz="1800" b="1" kern="1200" dirty="0" err="1"/>
            <a:t>ngaahi</a:t>
          </a:r>
          <a:r>
            <a:rPr lang="en-NZ" sz="1800" b="1" kern="1200" dirty="0"/>
            <a:t> </a:t>
          </a:r>
          <a:r>
            <a:rPr lang="en-NZ" sz="1800" b="1" kern="1200" dirty="0" err="1"/>
            <a:t>ʻOtuá</a:t>
          </a:r>
          <a:br>
            <a:rPr lang="en-NZ" sz="1800" b="1" kern="1200" dirty="0"/>
          </a:br>
          <a:r>
            <a:rPr lang="en-NZ" sz="1800" b="1" kern="1200" dirty="0"/>
            <a:t>( Siosiua 23:7 </a:t>
          </a:r>
          <a:r>
            <a:rPr lang="en-NZ" sz="2000" b="1" kern="1200" dirty="0"/>
            <a:t>)</a:t>
          </a:r>
          <a:endParaRPr lang="es-ES" sz="2000" b="1" kern="1200" dirty="0"/>
        </a:p>
      </dsp:txBody>
      <dsp:txXfrm rot="10800000">
        <a:off x="0" y="888860"/>
        <a:ext cx="5582463" cy="582969"/>
      </dsp:txXfrm>
    </dsp:sp>
    <dsp:sp modelId="{04504CCF-E609-403F-BDD7-9DC328702048}">
      <dsp:nvSpPr>
        <dsp:cNvPr id="0" name=""/>
        <dsp:cNvSpPr/>
      </dsp:nvSpPr>
      <dsp:spPr>
        <a:xfrm rot="10800000">
          <a:off x="0" y="417"/>
          <a:ext cx="5582463" cy="8971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'</a:t>
          </a:r>
          <a:r>
            <a:rPr lang="en-NZ" sz="2000" b="1" kern="1200" dirty="0" err="1"/>
            <a:t>Oua</a:t>
          </a:r>
          <a:r>
            <a:rPr lang="en-NZ" sz="2000" b="1" kern="1200" dirty="0"/>
            <a:t> 'e </a:t>
          </a:r>
          <a:r>
            <a:rPr lang="en-NZ" sz="2000" b="1" kern="1200" dirty="0" err="1"/>
            <a:t>mali</a:t>
          </a:r>
          <a:r>
            <a:rPr lang="en-NZ" sz="2000" b="1" kern="1200" dirty="0"/>
            <a:t> </a:t>
          </a:r>
          <a:r>
            <a:rPr lang="en-NZ" sz="2000" b="1" kern="1200" dirty="0" err="1"/>
            <a:t>mo</a:t>
          </a:r>
          <a:r>
            <a:rPr lang="en-NZ" sz="2000" b="1" kern="1200" dirty="0"/>
            <a:t> e </a:t>
          </a:r>
          <a:r>
            <a:rPr lang="en-NZ" sz="2000" b="1" kern="1200" dirty="0" err="1"/>
            <a:t>kakai</a:t>
          </a:r>
          <a:r>
            <a:rPr lang="en-NZ" sz="2000" b="1" kern="1200" dirty="0"/>
            <a:t> 'o e </a:t>
          </a:r>
          <a:r>
            <a:rPr lang="en-NZ" sz="2000" b="1" kern="1200" dirty="0" err="1"/>
            <a:t>fonua</a:t>
          </a:r>
          <a:br>
            <a:rPr lang="en-NZ" sz="2000" b="1" kern="1200" dirty="0"/>
          </a:br>
          <a:r>
            <a:rPr lang="en-NZ" sz="2000" b="1" kern="1200" dirty="0"/>
            <a:t>( Siosiua 23:7 )</a:t>
          </a:r>
          <a:endParaRPr lang="en" sz="2000" b="1" kern="1200" dirty="0"/>
        </a:p>
      </dsp:txBody>
      <dsp:txXfrm rot="10800000">
        <a:off x="0" y="417"/>
        <a:ext cx="5582463" cy="58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7913" y="3782763"/>
            <a:ext cx="4785360" cy="278857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‘OKU FAITOTONU </a:t>
            </a:r>
          </a:p>
          <a:p>
            <a:pPr algn="ctr"/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‘A E </a:t>
            </a:r>
          </a:p>
          <a:p>
            <a:pPr algn="ctr"/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‘OTUA!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rgbClr val="3A5036"/>
                </a:solidFill>
              </a:rPr>
              <a:t>Lesoni 12 ki he ʻaho 20 ʻo Tisema 2025</a:t>
            </a: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ʻikai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liʻaki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ha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meʻa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ʻe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taha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meʻa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lelei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kotoa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pē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folofola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ai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Sihova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he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fale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ʻIsileli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naʻe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hoko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kotoa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pē</a:t>
            </a:r>
            <a:r>
              <a:rPr kumimoji="0" 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Siosiua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21:45)</a:t>
            </a:r>
          </a:p>
        </p:txBody>
      </p:sp>
    </p:spTree>
    <p:extLst>
      <p:ext uri="{BB962C8B-B14F-4D97-AF65-F5344CB8AC3E}">
        <p14:creationId xmlns:p14="http://schemas.microsoft.com/office/powerpoint/2010/main" val="2482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5602321" y="4476639"/>
            <a:ext cx="685422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pt-BR" sz="2000" b="1" dirty="0">
                <a:solidFill>
                  <a:srgbClr val="DE785F"/>
                </a:solidFill>
              </a:rPr>
              <a:t>Ko e faitotonu ʻa e ʻOtuá </a:t>
            </a:r>
            <a:r>
              <a:rPr lang="en" sz="2000" b="1" dirty="0"/>
              <a:t>(Siosiua 21:43-45)</a:t>
            </a:r>
          </a:p>
          <a:p>
            <a:pPr>
              <a:spcBef>
                <a:spcPts val="1200"/>
              </a:spcBef>
            </a:pPr>
            <a:r>
              <a:rPr lang="it-IT" b="1" dirty="0">
                <a:solidFill>
                  <a:srgbClr val="579D65"/>
                </a:solidFill>
              </a:rPr>
              <a:t>Ko e me'a kuo fai 'e he 'Otua mo e me'a te Ne fai </a:t>
            </a:r>
            <a:r>
              <a:rPr lang="en" b="1" dirty="0"/>
              <a:t>(Sosiua 23:1-5)</a:t>
            </a:r>
          </a:p>
          <a:p>
            <a:pPr>
              <a:spcBef>
                <a:spcPts val="1200"/>
              </a:spcBef>
            </a:pPr>
            <a:r>
              <a:rPr lang="en-NZ" sz="2000" b="1" dirty="0">
                <a:solidFill>
                  <a:srgbClr val="5F69DE"/>
                </a:solidFill>
              </a:rPr>
              <a:t>Ko e pale </a:t>
            </a:r>
            <a:r>
              <a:rPr lang="en-NZ" sz="2000" b="1" dirty="0" err="1">
                <a:solidFill>
                  <a:srgbClr val="5F69DE"/>
                </a:solidFill>
              </a:rPr>
              <a:t>ma‘á</a:t>
            </a:r>
            <a:r>
              <a:rPr lang="en-NZ" sz="2000" b="1" dirty="0">
                <a:solidFill>
                  <a:srgbClr val="5F69DE"/>
                </a:solidFill>
              </a:rPr>
              <a:t> e </a:t>
            </a:r>
            <a:r>
              <a:rPr lang="en-NZ" sz="2000" b="1" dirty="0" err="1">
                <a:solidFill>
                  <a:srgbClr val="5F69DE"/>
                </a:solidFill>
              </a:rPr>
              <a:t>faitōnungá</a:t>
            </a:r>
            <a:r>
              <a:rPr lang="en-NZ" sz="2000" b="1" dirty="0">
                <a:solidFill>
                  <a:srgbClr val="5F69DE"/>
                </a:solidFill>
              </a:rPr>
              <a:t> </a:t>
            </a:r>
            <a:r>
              <a:rPr lang="en-NZ" sz="2000" b="1" dirty="0"/>
              <a:t>(Siosiua 23:6-10)</a:t>
            </a:r>
          </a:p>
          <a:p>
            <a:pPr>
              <a:spcBef>
                <a:spcPts val="1200"/>
              </a:spcBef>
            </a:pPr>
            <a:r>
              <a:rPr lang="en-NZ" sz="2000" b="1" dirty="0">
                <a:solidFill>
                  <a:schemeClr val="accent3"/>
                </a:solidFill>
              </a:rPr>
              <a:t>Ko e </a:t>
            </a:r>
            <a:r>
              <a:rPr lang="en-NZ" sz="2000" b="1" dirty="0" err="1">
                <a:solidFill>
                  <a:schemeClr val="accent3"/>
                </a:solidFill>
              </a:rPr>
              <a:t>me‘a</a:t>
            </a:r>
            <a:r>
              <a:rPr lang="en-NZ" sz="2000" b="1" dirty="0">
                <a:solidFill>
                  <a:schemeClr val="accent3"/>
                </a:solidFill>
              </a:rPr>
              <a:t> </a:t>
            </a:r>
            <a:r>
              <a:rPr lang="en-NZ" sz="2000" b="1" dirty="0" err="1">
                <a:solidFill>
                  <a:schemeClr val="accent3"/>
                </a:solidFill>
              </a:rPr>
              <a:t>kuo</a:t>
            </a:r>
            <a:r>
              <a:rPr lang="en-NZ" sz="2000" b="1" dirty="0">
                <a:solidFill>
                  <a:schemeClr val="accent3"/>
                </a:solidFill>
              </a:rPr>
              <a:t> pau </a:t>
            </a:r>
            <a:r>
              <a:rPr lang="en-NZ" sz="2000" b="1" dirty="0" err="1">
                <a:solidFill>
                  <a:schemeClr val="accent3"/>
                </a:solidFill>
              </a:rPr>
              <a:t>ke</a:t>
            </a:r>
            <a:r>
              <a:rPr lang="en-NZ" sz="2000" b="1" dirty="0">
                <a:solidFill>
                  <a:schemeClr val="accent3"/>
                </a:solidFill>
              </a:rPr>
              <a:t> tau </a:t>
            </a:r>
            <a:r>
              <a:rPr lang="en-NZ" sz="2000" b="1" dirty="0" err="1">
                <a:solidFill>
                  <a:schemeClr val="accent3"/>
                </a:solidFill>
              </a:rPr>
              <a:t>faí</a:t>
            </a:r>
            <a:r>
              <a:rPr lang="en-NZ" sz="2000" b="1" dirty="0">
                <a:solidFill>
                  <a:schemeClr val="accent3"/>
                </a:solidFill>
              </a:rPr>
              <a:t> </a:t>
            </a:r>
            <a:r>
              <a:rPr lang="en-NZ" sz="2000" b="1" dirty="0"/>
              <a:t>(Siosiua 23:11-14)</a:t>
            </a:r>
          </a:p>
          <a:p>
            <a:pPr>
              <a:spcBef>
                <a:spcPts val="1200"/>
              </a:spcBef>
            </a:pPr>
            <a:r>
              <a:rPr lang="en-N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Ko e </a:t>
            </a:r>
            <a:r>
              <a:rPr lang="en-NZ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tautea</a:t>
            </a:r>
            <a:r>
              <a:rPr lang="en-N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ki he </a:t>
            </a:r>
            <a:r>
              <a:rPr lang="en-NZ" sz="20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ta’efaitōnunga</a:t>
            </a:r>
            <a:r>
              <a:rPr lang="en-NZ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NZ" sz="2000" b="1" dirty="0"/>
              <a:t>(Siosiua 23:15-16)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89" y="-24808"/>
            <a:ext cx="7353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ʻosi</a:t>
            </a:r>
            <a:r>
              <a:rPr lang="en-NZ" sz="2000" b="1" dirty="0"/>
              <a:t> </a:t>
            </a:r>
            <a:r>
              <a:rPr lang="en-NZ" sz="2000" b="1" dirty="0" err="1"/>
              <a:t>motuʻa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Siosiua, pea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kei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pe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feituʻu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ikunaʻi</a:t>
            </a:r>
            <a:r>
              <a:rPr lang="en-NZ" sz="2000" b="1" dirty="0"/>
              <a:t>.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fakatahatahaʻi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kau </a:t>
            </a:r>
            <a:r>
              <a:rPr lang="en-NZ" sz="2000" b="1" dirty="0" err="1"/>
              <a:t>taki</a:t>
            </a:r>
            <a:r>
              <a:rPr lang="en-NZ" sz="2000" b="1" dirty="0"/>
              <a:t> </a:t>
            </a:r>
            <a:r>
              <a:rPr lang="en-NZ" sz="2000" b="1" dirty="0" err="1"/>
              <a:t>foʻou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poupouʻi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hokohoko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ikuna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2" r="4202"/>
          <a:stretch>
            <a:fillRect/>
          </a:stretch>
        </p:blipFill>
        <p:spPr>
          <a:xfrm>
            <a:off x="166280" y="3771662"/>
            <a:ext cx="4453345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4530537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792" y="4990484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450431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6370324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910378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89" y="2109174"/>
            <a:ext cx="73532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Ka </a:t>
            </a:r>
            <a:r>
              <a:rPr lang="en-NZ" sz="2000" b="1" dirty="0" err="1"/>
              <a:t>naʻa</a:t>
            </a:r>
            <a:r>
              <a:rPr lang="en-NZ" sz="2000" b="1" dirty="0"/>
              <a:t> ne toe </a:t>
            </a:r>
            <a:r>
              <a:rPr lang="en-NZ" sz="2000" b="1" dirty="0" err="1"/>
              <a:t>ʻoange</a:t>
            </a:r>
            <a:r>
              <a:rPr lang="en-NZ" sz="2000" b="1" dirty="0"/>
              <a:t> </a:t>
            </a:r>
            <a:r>
              <a:rPr lang="en-NZ" sz="2000" b="1" dirty="0" err="1"/>
              <a:t>foki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fakatuʻutamaki</a:t>
            </a:r>
            <a:r>
              <a:rPr lang="en-NZ" sz="2000" b="1" dirty="0"/>
              <a:t>. 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moʻoni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taha pe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fakatuʻutamaki</a:t>
            </a:r>
            <a:r>
              <a:rPr lang="en-NZ" sz="2000" b="1" dirty="0"/>
              <a:t>,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fehangahangai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he </a:t>
            </a:r>
            <a:r>
              <a:rPr lang="en-NZ" sz="2000" b="1" dirty="0" err="1"/>
              <a:t>ʻaho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: ko e </a:t>
            </a:r>
            <a:r>
              <a:rPr lang="en-NZ" sz="2000" b="1" dirty="0" err="1"/>
              <a:t>taʻofi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faivelenga</a:t>
            </a:r>
            <a:r>
              <a:rPr lang="en-NZ" sz="2000" b="1" dirty="0"/>
              <a:t> ki he </a:t>
            </a:r>
            <a:r>
              <a:rPr lang="en-NZ" sz="2000" b="1" dirty="0" err="1"/>
              <a:t>ʻOtua</a:t>
            </a:r>
            <a:r>
              <a:rPr lang="en-NZ" sz="2000" b="1" dirty="0"/>
              <a:t>; </a:t>
            </a:r>
            <a:r>
              <a:rPr lang="en-NZ" sz="2000" b="1" dirty="0" err="1"/>
              <a:t>fakafoki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faitotonu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taʻefaitotonu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heʻetau</a:t>
            </a:r>
            <a:r>
              <a:rPr lang="en-NZ" sz="2000" b="1" dirty="0"/>
              <a:t> </a:t>
            </a:r>
            <a:r>
              <a:rPr lang="en-NZ" sz="2000" b="1" dirty="0" err="1"/>
              <a:t>tafaʻaki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894782"/>
            <a:ext cx="73532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ʻiate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malava</a:t>
            </a:r>
            <a:r>
              <a:rPr lang="en-NZ" sz="2000" b="1" dirty="0"/>
              <a:t> ko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ikuna</a:t>
            </a:r>
            <a:r>
              <a:rPr lang="en-NZ" sz="2000" b="1" dirty="0"/>
              <a:t>, ka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. Ko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naʻá</a:t>
            </a:r>
            <a:r>
              <a:rPr lang="en-NZ" sz="2000" b="1" dirty="0"/>
              <a:t> ne </a:t>
            </a:r>
            <a:r>
              <a:rPr lang="en-NZ" sz="2000" b="1" dirty="0" err="1"/>
              <a:t>fakamanatu</a:t>
            </a:r>
            <a:r>
              <a:rPr lang="en-NZ" sz="2000" b="1" dirty="0"/>
              <a:t> kia </a:t>
            </a:r>
            <a:r>
              <a:rPr lang="en-NZ" sz="2000" b="1" dirty="0" err="1"/>
              <a:t>kinautolu</a:t>
            </a:r>
            <a:r>
              <a:rPr lang="en-NZ" sz="2000" b="1" dirty="0"/>
              <a:t> ʻ a e </a:t>
            </a:r>
            <a:r>
              <a:rPr lang="en-NZ" sz="2000" b="1" dirty="0" err="1"/>
              <a:t>faitōnunga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ʻ </a:t>
            </a:r>
            <a:r>
              <a:rPr lang="en-NZ" sz="2000" b="1" dirty="0" err="1"/>
              <a:t>osi</a:t>
            </a:r>
            <a:r>
              <a:rPr lang="en-NZ" sz="2000" b="1" dirty="0"/>
              <a:t> </a:t>
            </a:r>
            <a:r>
              <a:rPr lang="en-NZ" sz="2000" b="1" dirty="0" err="1"/>
              <a:t>fakahāhā</a:t>
            </a:r>
            <a:r>
              <a:rPr lang="en-NZ" sz="2000" b="1" dirty="0"/>
              <a:t> ʻ e he ʻ </a:t>
            </a:r>
            <a:r>
              <a:rPr lang="en-NZ" sz="2000" b="1" dirty="0" err="1"/>
              <a:t>Otuá</a:t>
            </a:r>
            <a:r>
              <a:rPr lang="en-NZ" sz="2000" b="1" dirty="0"/>
              <a:t> pea </a:t>
            </a:r>
            <a:r>
              <a:rPr lang="en-NZ" sz="2000" b="1" dirty="0" err="1"/>
              <a:t>fakapapauʻi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te</a:t>
            </a:r>
            <a:r>
              <a:rPr lang="en-NZ" sz="2000" b="1" dirty="0"/>
              <a:t> Ne </a:t>
            </a:r>
            <a:r>
              <a:rPr lang="en-NZ" sz="2000" b="1" dirty="0" err="1"/>
              <a:t>hokohoko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ʻ a e </a:t>
            </a:r>
            <a:r>
              <a:rPr lang="en-NZ" sz="2000" b="1" dirty="0" err="1"/>
              <a:t>faitōnunga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KO E FAITOTONU 'A E 'OTUA .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liʻaki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taha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lelei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folofola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ai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ʻIsileli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hoko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pē</a:t>
            </a:r>
            <a:r>
              <a:rPr lang="en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-NZ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(Siosiua 21:45)</a:t>
            </a:r>
            <a:endParaRPr lang="en" sz="1400" b="1" dirty="0">
              <a:solidFill>
                <a:srgbClr val="FADF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63155" y="1221970"/>
            <a:ext cx="1206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Na’e</a:t>
            </a:r>
            <a:r>
              <a:rPr lang="en-NZ" sz="2000" b="1" dirty="0"/>
              <a:t> ‘</a:t>
            </a:r>
            <a:r>
              <a:rPr lang="en-NZ" sz="2000" b="1" dirty="0" err="1"/>
              <a:t>osi</a:t>
            </a:r>
            <a:r>
              <a:rPr lang="en-NZ" sz="2000" b="1" dirty="0"/>
              <a:t> </a:t>
            </a:r>
            <a:r>
              <a:rPr lang="en-NZ" sz="2000" b="1" dirty="0" err="1"/>
              <a:t>foaki</a:t>
            </a:r>
            <a:r>
              <a:rPr lang="en-NZ" sz="2000" b="1" dirty="0"/>
              <a:t> ‘e he ‘</a:t>
            </a:r>
            <a:r>
              <a:rPr lang="en-NZ" sz="2000" b="1" dirty="0" err="1"/>
              <a:t>Otua</a:t>
            </a:r>
            <a:r>
              <a:rPr lang="en-NZ" sz="2000" b="1" dirty="0"/>
              <a:t> ki ‘Isileli ‘a e “</a:t>
            </a:r>
            <a:r>
              <a:rPr lang="en-NZ" sz="2000" b="1" dirty="0" err="1"/>
              <a:t>fonua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” (Sios. 21:43) pea </a:t>
            </a:r>
            <a:r>
              <a:rPr lang="en-NZ" sz="2000" b="1" dirty="0" err="1"/>
              <a:t>kuo</a:t>
            </a:r>
            <a:r>
              <a:rPr lang="en-NZ" sz="2000" b="1" dirty="0"/>
              <a:t> ne </a:t>
            </a:r>
            <a:r>
              <a:rPr lang="en-NZ" sz="2000" b="1" dirty="0" err="1"/>
              <a:t>tukuange</a:t>
            </a:r>
            <a:r>
              <a:rPr lang="en-NZ" sz="2000" b="1" dirty="0"/>
              <a:t> ki </a:t>
            </a:r>
            <a:r>
              <a:rPr lang="en-NZ" sz="2000" b="1" dirty="0" err="1"/>
              <a:t>honau</a:t>
            </a:r>
            <a:r>
              <a:rPr lang="en-NZ" sz="2000" b="1" dirty="0"/>
              <a:t> </a:t>
            </a:r>
            <a:r>
              <a:rPr lang="en-NZ" sz="2000" b="1" dirty="0" err="1"/>
              <a:t>nima</a:t>
            </a:r>
            <a:r>
              <a:rPr lang="en-NZ" sz="2000" b="1" dirty="0"/>
              <a:t> “</a:t>
            </a:r>
            <a:r>
              <a:rPr lang="en-NZ" sz="2000" b="1" dirty="0" err="1"/>
              <a:t>honau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fili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pe” (Sios. 21:44), ko </a:t>
            </a:r>
            <a:r>
              <a:rPr lang="en-NZ" sz="2000" b="1" dirty="0" err="1"/>
              <a:t>ia</a:t>
            </a:r>
            <a:r>
              <a:rPr lang="en-NZ" sz="2000" b="1" dirty="0"/>
              <a:t> “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fakakakato</a:t>
            </a:r>
            <a:r>
              <a:rPr lang="en-NZ" sz="2000" b="1" dirty="0"/>
              <a:t> ‘a e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pe” (Sios. 21:45)</a:t>
            </a:r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977" y="2038230"/>
            <a:ext cx="6416407" cy="3427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93616" y="1778873"/>
            <a:ext cx="517551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toutou</a:t>
            </a:r>
            <a:r>
              <a:rPr lang="en-NZ" sz="2000" b="1" dirty="0"/>
              <a:t> </a:t>
            </a:r>
            <a:r>
              <a:rPr lang="en-NZ" sz="2000" b="1" dirty="0" err="1"/>
              <a:t>ngāue’aki</a:t>
            </a:r>
            <a:r>
              <a:rPr lang="en-NZ" sz="2000" b="1" dirty="0"/>
              <a:t> ‘o e </a:t>
            </a:r>
            <a:r>
              <a:rPr lang="en-NZ" sz="2000" b="1" dirty="0" err="1"/>
              <a:t>fo’i</a:t>
            </a:r>
            <a:r>
              <a:rPr lang="en-NZ" sz="2000" b="1" dirty="0"/>
              <a:t> lea “</a:t>
            </a:r>
            <a:r>
              <a:rPr lang="en-NZ" sz="2000" b="1" dirty="0" err="1"/>
              <a:t>kotoa</a:t>
            </a:r>
            <a:r>
              <a:rPr lang="en-NZ" sz="2000" b="1" dirty="0"/>
              <a:t>” ‘</a:t>
            </a:r>
            <a:r>
              <a:rPr lang="en-NZ" sz="2000" b="1" dirty="0" err="1"/>
              <a:t>oku</a:t>
            </a:r>
            <a:r>
              <a:rPr lang="en-NZ" sz="2000" b="1" dirty="0"/>
              <a:t> ne </a:t>
            </a:r>
            <a:r>
              <a:rPr lang="en-NZ" sz="2000" b="1" dirty="0" err="1"/>
              <a:t>fakamamafa’i</a:t>
            </a:r>
            <a:r>
              <a:rPr lang="en-NZ" sz="2000" b="1" dirty="0"/>
              <a:t> ‘a e </a:t>
            </a:r>
            <a:r>
              <a:rPr lang="en-NZ" sz="2000" b="1" dirty="0" err="1"/>
              <a:t>faitotonu</a:t>
            </a:r>
            <a:r>
              <a:rPr lang="en-NZ" sz="2000" b="1" dirty="0"/>
              <a:t> ‘a e ‘</a:t>
            </a:r>
            <a:r>
              <a:rPr lang="en-NZ" sz="2000" b="1" dirty="0" err="1"/>
              <a:t>Otua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fakahoko</a:t>
            </a:r>
            <a:r>
              <a:rPr lang="en-NZ" sz="2000" b="1" dirty="0"/>
              <a:t> ‘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tala’ofa</a:t>
            </a:r>
            <a:r>
              <a:rPr lang="en-NZ" sz="2000" b="1" dirty="0"/>
              <a:t>. Kuo </a:t>
            </a:r>
            <a:r>
              <a:rPr lang="en-NZ" sz="2000" b="1" dirty="0" err="1"/>
              <a:t>ikunaʻi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filí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ʻOtuá</a:t>
            </a:r>
            <a:r>
              <a:rPr lang="en-NZ" sz="2000" b="1" dirty="0"/>
              <a:t>.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lava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nofoʻi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fonuá</a:t>
            </a:r>
            <a:r>
              <a:rPr lang="en-NZ" sz="2000" b="1" dirty="0"/>
              <a:t> </a:t>
            </a:r>
            <a:r>
              <a:rPr lang="en-NZ" sz="2000" b="1" dirty="0" err="1"/>
              <a:t>koeʻuhí</a:t>
            </a:r>
            <a:r>
              <a:rPr lang="en-NZ" sz="2000" b="1" dirty="0"/>
              <a:t> he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ʻOtuá</a:t>
            </a:r>
            <a:r>
              <a:rPr lang="en-NZ" sz="2000" b="1" dirty="0"/>
              <a:t>. </a:t>
            </a:r>
            <a:r>
              <a:rPr lang="en-NZ" sz="2000" b="1" dirty="0" err="1"/>
              <a:t>Na‘e</a:t>
            </a:r>
            <a:r>
              <a:rPr lang="en-NZ" sz="2000" b="1" dirty="0"/>
              <a:t> lava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fakapapau‘i</a:t>
            </a:r>
            <a:r>
              <a:rPr lang="en-NZ" sz="2000" b="1" dirty="0"/>
              <a:t> ‘e ‘</a:t>
            </a:r>
            <a:r>
              <a:rPr lang="en-NZ" sz="2000" b="1" dirty="0" err="1"/>
              <a:t>osi</a:t>
            </a:r>
            <a:r>
              <a:rPr lang="en-NZ" sz="2000" b="1" dirty="0"/>
              <a:t> ‘</a:t>
            </a:r>
            <a:r>
              <a:rPr lang="en-NZ" sz="2000" b="1" dirty="0" err="1"/>
              <a:t>enau</a:t>
            </a:r>
            <a:r>
              <a:rPr lang="en-NZ" sz="2000" b="1" dirty="0"/>
              <a:t> </a:t>
            </a:r>
            <a:r>
              <a:rPr lang="en-NZ" sz="2000" b="1" dirty="0" err="1"/>
              <a:t>kapusi</a:t>
            </a:r>
            <a:r>
              <a:rPr lang="en-NZ" sz="2000" b="1" dirty="0"/>
              <a:t> ‘a e kau </a:t>
            </a:r>
            <a:r>
              <a:rPr lang="en-NZ" sz="2000" b="1" dirty="0" err="1"/>
              <a:t>Kēnani</a:t>
            </a:r>
            <a:r>
              <a:rPr lang="en-NZ" sz="2000" b="1" dirty="0"/>
              <a:t> </a:t>
            </a:r>
            <a:r>
              <a:rPr lang="en-NZ" sz="2000" b="1" dirty="0" err="1"/>
              <a:t>na‘a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kei</a:t>
            </a:r>
            <a:r>
              <a:rPr lang="en-NZ" sz="2000" b="1" dirty="0"/>
              <a:t> </a:t>
            </a:r>
            <a:r>
              <a:rPr lang="en-NZ" sz="2000" b="1" dirty="0" err="1"/>
              <a:t>nofo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fonuá</a:t>
            </a:r>
            <a:r>
              <a:rPr lang="en-NZ" sz="2000" b="1" dirty="0"/>
              <a:t> </a:t>
            </a:r>
            <a:r>
              <a:rPr lang="en-NZ" sz="2000" b="1" dirty="0" err="1"/>
              <a:t>koe‘uhi</a:t>
            </a:r>
            <a:r>
              <a:rPr lang="en-NZ" sz="2000" b="1" dirty="0"/>
              <a:t> </a:t>
            </a:r>
            <a:r>
              <a:rPr lang="en-NZ" sz="2000" b="1" dirty="0" err="1"/>
              <a:t>na‘e</a:t>
            </a:r>
            <a:r>
              <a:rPr lang="en-NZ" sz="2000" b="1" dirty="0"/>
              <a:t> </a:t>
            </a:r>
            <a:r>
              <a:rPr lang="en-NZ" sz="2000" b="1" dirty="0" err="1"/>
              <a:t>tauhi</a:t>
            </a:r>
            <a:r>
              <a:rPr lang="en-NZ" sz="2000" b="1" dirty="0"/>
              <a:t> ‘e he ‘</a:t>
            </a:r>
            <a:r>
              <a:rPr lang="en-NZ" sz="2000" b="1" dirty="0" err="1"/>
              <a:t>Otuá</a:t>
            </a:r>
            <a:r>
              <a:rPr lang="en-NZ" sz="2000" b="1" dirty="0"/>
              <a:t> ‘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tala‘ofá</a:t>
            </a:r>
            <a:r>
              <a:rPr lang="en-NZ" sz="2000" b="1" dirty="0"/>
              <a:t> ‘o </a:t>
            </a:r>
            <a:r>
              <a:rPr lang="en-NZ" sz="2000" b="1" dirty="0" err="1"/>
              <a:t>a‘u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ki he </a:t>
            </a:r>
            <a:r>
              <a:rPr lang="en-NZ" sz="2000" b="1" dirty="0" err="1"/>
              <a:t>taimí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 pea ‘e </a:t>
            </a:r>
            <a:r>
              <a:rPr lang="en-NZ" sz="2000" b="1" dirty="0" err="1"/>
              <a:t>hokohoko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‘</a:t>
            </a:r>
            <a:r>
              <a:rPr lang="en-NZ" sz="2000" b="1" dirty="0" err="1"/>
              <a:t>ene</a:t>
            </a:r>
            <a:r>
              <a:rPr lang="en-NZ" sz="2000" b="1" dirty="0"/>
              <a:t> </a:t>
            </a:r>
            <a:r>
              <a:rPr lang="en-NZ" sz="2000" b="1" dirty="0" err="1"/>
              <a:t>tauhi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kaha‘ú</a:t>
            </a:r>
            <a:r>
              <a:rPr lang="en-NZ" sz="2000" b="1" dirty="0"/>
              <a:t>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572450" y="5465379"/>
            <a:ext cx="66100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‘Oku ola </a:t>
            </a:r>
            <a:r>
              <a:rPr lang="en-NZ" b="1" dirty="0" err="1"/>
              <a:t>lelei</a:t>
            </a:r>
            <a:r>
              <a:rPr lang="en-NZ" b="1" dirty="0"/>
              <a:t> ‘a e </a:t>
            </a:r>
            <a:r>
              <a:rPr lang="en-NZ" b="1" dirty="0" err="1"/>
              <a:t>me‘á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ki </a:t>
            </a:r>
            <a:r>
              <a:rPr lang="en-NZ" b="1" dirty="0" err="1"/>
              <a:t>he‘etau</a:t>
            </a:r>
            <a:r>
              <a:rPr lang="en-NZ" b="1" dirty="0"/>
              <a:t> </a:t>
            </a:r>
            <a:r>
              <a:rPr lang="en-NZ" b="1" dirty="0" err="1"/>
              <a:t>leleí</a:t>
            </a:r>
            <a:r>
              <a:rPr lang="en-NZ" b="1" dirty="0"/>
              <a:t>. ‘Oku </a:t>
            </a:r>
            <a:r>
              <a:rPr lang="en-NZ" b="1" dirty="0" err="1"/>
              <a:t>kei</a:t>
            </a:r>
            <a:r>
              <a:rPr lang="en-NZ" b="1" dirty="0"/>
              <a:t> </a:t>
            </a:r>
            <a:r>
              <a:rPr lang="en-NZ" b="1" dirty="0" err="1"/>
              <a:t>faitotonu</a:t>
            </a:r>
            <a:r>
              <a:rPr lang="en-NZ" b="1" dirty="0"/>
              <a:t> pe ‘a e ‘</a:t>
            </a:r>
            <a:r>
              <a:rPr lang="en-NZ" b="1" dirty="0" err="1"/>
              <a:t>Otua</a:t>
            </a:r>
            <a:r>
              <a:rPr lang="en-NZ" b="1" dirty="0"/>
              <a:t>.(Teut. 7:9; </a:t>
            </a:r>
            <a:r>
              <a:rPr lang="en-NZ" b="1" dirty="0" err="1"/>
              <a:t>Saame</a:t>
            </a:r>
            <a:r>
              <a:rPr lang="en-NZ" b="1" dirty="0"/>
              <a:t> 117:2; </a:t>
            </a:r>
            <a:r>
              <a:rPr lang="en-NZ" b="1" dirty="0" err="1"/>
              <a:t>Tangilaulau</a:t>
            </a:r>
            <a:r>
              <a:rPr lang="en-NZ" b="1" dirty="0"/>
              <a:t> 3:22-23). Kuo ne </a:t>
            </a:r>
            <a:r>
              <a:rPr lang="en-NZ" b="1" dirty="0" err="1"/>
              <a:t>tala’ofa</a:t>
            </a:r>
            <a:r>
              <a:rPr lang="en-NZ" b="1" dirty="0"/>
              <a:t> </a:t>
            </a:r>
            <a:r>
              <a:rPr lang="en-NZ" b="1" dirty="0" err="1"/>
              <a:t>te</a:t>
            </a:r>
            <a:r>
              <a:rPr lang="en-NZ" b="1" dirty="0"/>
              <a:t> ne </a:t>
            </a:r>
            <a:r>
              <a:rPr lang="en-NZ" b="1" dirty="0" err="1"/>
              <a:t>fakamo’ui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pea </a:t>
            </a:r>
            <a:r>
              <a:rPr lang="en-NZ" b="1" dirty="0" err="1"/>
              <a:t>te</a:t>
            </a:r>
            <a:r>
              <a:rPr lang="en-NZ" b="1" dirty="0"/>
              <a:t> ne </a:t>
            </a:r>
            <a:r>
              <a:rPr lang="en-NZ" b="1" dirty="0" err="1"/>
              <a:t>foaki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‘a e Mamani ko </a:t>
            </a:r>
            <a:r>
              <a:rPr lang="en-NZ" b="1" dirty="0" err="1"/>
              <a:t>hotau</a:t>
            </a:r>
            <a:r>
              <a:rPr lang="en-NZ" b="1" dirty="0"/>
              <a:t> </a:t>
            </a:r>
            <a:r>
              <a:rPr lang="en-NZ" b="1" dirty="0" err="1"/>
              <a:t>tofi’a</a:t>
            </a:r>
            <a:r>
              <a:rPr lang="en-NZ" b="1" dirty="0"/>
              <a:t>, pea </a:t>
            </a:r>
            <a:r>
              <a:rPr lang="en-NZ" b="1" dirty="0" err="1"/>
              <a:t>te</a:t>
            </a:r>
            <a:r>
              <a:rPr lang="en-NZ" b="1" dirty="0"/>
              <a:t> ne </a:t>
            </a:r>
            <a:r>
              <a:rPr lang="en-NZ" b="1" dirty="0" err="1"/>
              <a:t>fakakakato</a:t>
            </a:r>
            <a:r>
              <a:rPr lang="en-NZ" b="1" dirty="0"/>
              <a:t> ‘a e </a:t>
            </a:r>
            <a:r>
              <a:rPr lang="en-NZ" b="1" dirty="0" err="1"/>
              <a:t>tala’ofa</a:t>
            </a:r>
            <a:r>
              <a:rPr lang="en-NZ" b="1" dirty="0"/>
              <a:t> ko </a:t>
            </a:r>
            <a:r>
              <a:rPr lang="en-NZ" b="1" dirty="0" err="1"/>
              <a:t>eni</a:t>
            </a:r>
            <a:r>
              <a:rPr lang="en-NZ" b="1" dirty="0"/>
              <a:t> (</a:t>
            </a:r>
            <a:r>
              <a:rPr lang="en-NZ" b="1" dirty="0" err="1"/>
              <a:t>Filipai</a:t>
            </a:r>
            <a:r>
              <a:rPr lang="en-NZ" b="1" dirty="0"/>
              <a:t> 1:6; 1 Pita 1:5; </a:t>
            </a:r>
            <a:r>
              <a:rPr lang="en-NZ" b="1" dirty="0" err="1"/>
              <a:t>Saame</a:t>
            </a:r>
            <a:r>
              <a:rPr lang="en-NZ" b="1" dirty="0"/>
              <a:t> 37:29).</a:t>
            </a:r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9" y="5179812"/>
            <a:ext cx="5175518" cy="1504768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-3153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KO E ME'A KUO FAI 'E HE 'OTUA MO E ME'A TE NE FAI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Pea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mou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mamata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meʻa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kotoa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pē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fai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homou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puleʻanga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koeʻuhi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kimoutolu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; he ko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homou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ko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ne tau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koeʻuhi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kimoutolu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2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(Siosiua 23:3)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61781" y="1511026"/>
            <a:ext cx="33605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heʻene</a:t>
            </a:r>
            <a:r>
              <a:rPr lang="en-NZ" sz="2000" b="1" dirty="0"/>
              <a:t> lea ki he kau </a:t>
            </a:r>
            <a:r>
              <a:rPr lang="en-NZ" sz="2000" b="1" dirty="0" err="1"/>
              <a:t>mātuʻá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kamata</a:t>
            </a:r>
            <a:r>
              <a:rPr lang="en-NZ" sz="2000" b="1" dirty="0"/>
              <a:t>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Siosiua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talaange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ʻosi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ʻOtuá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meʻa</a:t>
            </a:r>
            <a:r>
              <a:rPr lang="en-NZ" sz="2000" b="1" dirty="0"/>
              <a:t> </a:t>
            </a:r>
            <a:r>
              <a:rPr lang="en-NZ" sz="2000" b="1" dirty="0" err="1"/>
              <a:t>naʻá</a:t>
            </a:r>
            <a:r>
              <a:rPr lang="en-NZ" sz="2000" b="1" dirty="0"/>
              <a:t> Ne </a:t>
            </a:r>
            <a:r>
              <a:rPr lang="en-NZ" sz="2000" b="1" dirty="0" err="1"/>
              <a:t>kei</a:t>
            </a:r>
            <a:r>
              <a:rPr lang="en-NZ" sz="2000" b="1" dirty="0"/>
              <a:t> </a:t>
            </a:r>
            <a:r>
              <a:rPr lang="en-NZ" sz="2000" b="1" dirty="0" err="1"/>
              <a:t>teu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faí</a:t>
            </a:r>
            <a:r>
              <a:rPr lang="en-NZ" sz="2000" b="1" dirty="0"/>
              <a:t>: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03157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Kuó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tauʻi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puleʻangá</a:t>
            </a:r>
            <a:b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Sios. 23:3 )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Kuó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vahevahe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fonuá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he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matakalí</a:t>
            </a:r>
            <a:r>
              <a:rPr lang="en-NZ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 Sios. 23:4 )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kapusi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puleʻanga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toé</a:t>
            </a:r>
            <a:r>
              <a:rPr lang="en-N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(Sios. 23:5)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6096000" y="3400070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me’a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ko </a:t>
            </a:r>
            <a:r>
              <a:rPr lang="en-NZ" sz="2000" b="1" dirty="0" err="1"/>
              <a:t>eni</a:t>
            </a:r>
            <a:r>
              <a:rPr lang="en-NZ" sz="2000" b="1" dirty="0"/>
              <a:t> (ko e </a:t>
            </a:r>
            <a:r>
              <a:rPr lang="en-NZ" sz="2000" b="1" dirty="0" err="1"/>
              <a:t>me’a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‘</a:t>
            </a:r>
            <a:r>
              <a:rPr lang="en-NZ" sz="2000" b="1" dirty="0" err="1"/>
              <a:t>osi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me’a</a:t>
            </a:r>
            <a:r>
              <a:rPr lang="en-NZ" sz="2000" b="1" dirty="0"/>
              <a:t>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kei</a:t>
            </a:r>
            <a:r>
              <a:rPr lang="en-NZ" sz="2000" b="1" dirty="0"/>
              <a:t> </a:t>
            </a:r>
            <a:r>
              <a:rPr lang="en-NZ" sz="2000" b="1" dirty="0" err="1"/>
              <a:t>fai</a:t>
            </a:r>
            <a:r>
              <a:rPr lang="en-NZ" sz="2000" b="1" dirty="0"/>
              <a:t>) </a:t>
            </a:r>
            <a:r>
              <a:rPr lang="en-NZ" sz="2000" b="1" dirty="0" err="1"/>
              <a:t>na’e</a:t>
            </a:r>
            <a:r>
              <a:rPr lang="en-NZ" sz="2000" b="1" dirty="0"/>
              <a:t> </a:t>
            </a:r>
            <a:r>
              <a:rPr lang="en-NZ" sz="2000" b="1" dirty="0" err="1"/>
              <a:t>mo’ulaloa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ki ha </a:t>
            </a:r>
            <a:r>
              <a:rPr lang="en-NZ" sz="2000" b="1" dirty="0" err="1"/>
              <a:t>tu’unga</a:t>
            </a:r>
            <a:r>
              <a:rPr lang="en-NZ" sz="2000" b="1" dirty="0"/>
              <a:t> ‘e taha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tafa’aki</a:t>
            </a:r>
            <a:r>
              <a:rPr lang="en-NZ" sz="2000" b="1" dirty="0"/>
              <a:t> ‘o ‘Isileli: ko e </a:t>
            </a:r>
            <a:r>
              <a:rPr lang="en-NZ" sz="2000" b="1" dirty="0" err="1"/>
              <a:t>talangofua</a:t>
            </a:r>
            <a:r>
              <a:rPr lang="en-NZ" sz="2000" b="1" dirty="0"/>
              <a:t> (Siosiua 23:6)</a:t>
            </a:r>
            <a:endParaRPr lang="en" sz="2000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223" y="3575328"/>
            <a:ext cx="3200399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6096000" y="575672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‘Oku ‘</a:t>
            </a:r>
            <a:r>
              <a:rPr lang="en-NZ" sz="2000" b="1" dirty="0" err="1"/>
              <a:t>atautolu</a:t>
            </a:r>
            <a:r>
              <a:rPr lang="en-NZ" sz="2000" b="1" dirty="0"/>
              <a:t> pe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hoko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‘a e tau, pea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falala</a:t>
            </a:r>
            <a:r>
              <a:rPr lang="en-NZ" sz="2000" b="1" dirty="0"/>
              <a:t> ki he </a:t>
            </a:r>
            <a:r>
              <a:rPr lang="en-NZ" sz="2000" b="1" dirty="0" err="1"/>
              <a:t>Laumalie</a:t>
            </a:r>
            <a:r>
              <a:rPr lang="en-NZ" sz="2000" b="1" dirty="0"/>
              <a:t> </a:t>
            </a:r>
            <a:r>
              <a:rPr lang="en-NZ" sz="2000" b="1" dirty="0" err="1"/>
              <a:t>Ma’oni’oni</a:t>
            </a:r>
            <a:r>
              <a:rPr lang="en-NZ" sz="2000" b="1" dirty="0"/>
              <a:t> </a:t>
            </a:r>
            <a:r>
              <a:rPr lang="en-NZ" sz="2000" b="1" dirty="0" err="1"/>
              <a:t>kae</a:t>
            </a:r>
            <a:r>
              <a:rPr lang="en-NZ" sz="2000" b="1" dirty="0"/>
              <a:t> lava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mo’ui</a:t>
            </a:r>
            <a:r>
              <a:rPr lang="en-NZ" sz="2000" b="1" dirty="0"/>
              <a:t> </a:t>
            </a:r>
            <a:r>
              <a:rPr lang="en-NZ" sz="2000" b="1" dirty="0" err="1"/>
              <a:t>ikuna</a:t>
            </a:r>
            <a:r>
              <a:rPr lang="en-NZ" sz="2000" b="1" dirty="0"/>
              <a:t> (2 Kol. 10:3-5; ‘</a:t>
            </a:r>
            <a:r>
              <a:rPr lang="en-NZ" sz="2000" b="1" dirty="0" err="1"/>
              <a:t>Efeso</a:t>
            </a:r>
            <a:r>
              <a:rPr lang="en-NZ" sz="2000" b="1" dirty="0"/>
              <a:t> 6:11-18).</a:t>
            </a:r>
            <a:endParaRPr lang="en" sz="2000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6096000" y="4522026"/>
            <a:ext cx="61077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hisitōlia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ʻIsilelí</a:t>
            </a:r>
            <a:r>
              <a:rPr lang="en-NZ" sz="2000" b="1" dirty="0"/>
              <a:t> ko ha </a:t>
            </a:r>
            <a:r>
              <a:rPr lang="en-NZ" sz="2000" b="1" dirty="0" err="1"/>
              <a:t>lēsoni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he </a:t>
            </a:r>
            <a:r>
              <a:rPr lang="en-NZ" sz="2000" b="1" dirty="0" err="1"/>
              <a:t>ʻahó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. Kuo ‘</a:t>
            </a:r>
            <a:r>
              <a:rPr lang="en-NZ" sz="2000" b="1" dirty="0" err="1"/>
              <a:t>osi</a:t>
            </a:r>
            <a:r>
              <a:rPr lang="en-NZ" sz="2000" b="1" dirty="0"/>
              <a:t> </a:t>
            </a:r>
            <a:r>
              <a:rPr lang="en-NZ" sz="2000" b="1" dirty="0" err="1"/>
              <a:t>ikuna</a:t>
            </a:r>
            <a:r>
              <a:rPr lang="en-NZ" sz="2000" b="1" dirty="0"/>
              <a:t> ‘a e ‘</a:t>
            </a:r>
            <a:r>
              <a:rPr lang="en-NZ" sz="2000" b="1" dirty="0" err="1"/>
              <a:t>Otua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angahala</a:t>
            </a:r>
            <a:r>
              <a:rPr lang="en-NZ" sz="2000" b="1" dirty="0"/>
              <a:t> pea </a:t>
            </a:r>
            <a:r>
              <a:rPr lang="en-NZ" sz="2000" b="1" dirty="0" err="1"/>
              <a:t>kuo</a:t>
            </a:r>
            <a:r>
              <a:rPr lang="en-NZ" sz="2000" b="1" dirty="0"/>
              <a:t> ne ‘</a:t>
            </a:r>
            <a:r>
              <a:rPr lang="en-NZ" sz="2000" b="1" dirty="0" err="1"/>
              <a:t>omi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‘a e </a:t>
            </a:r>
            <a:r>
              <a:rPr lang="en-NZ" sz="2000" b="1" dirty="0" err="1"/>
              <a:t>fakapapau</a:t>
            </a:r>
            <a:r>
              <a:rPr lang="en-NZ" sz="2000" b="1" dirty="0"/>
              <a:t> ‘o e </a:t>
            </a:r>
            <a:r>
              <a:rPr lang="en-NZ" sz="2000" b="1" dirty="0" err="1"/>
              <a:t>fakamo’ui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feilaulau</a:t>
            </a:r>
            <a:r>
              <a:rPr lang="en-NZ" sz="2000" b="1" dirty="0"/>
              <a:t> ‘a Sisu (Kol. 2:15).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38291" y="0"/>
            <a:ext cx="72179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PALE </a:t>
            </a:r>
            <a:r>
              <a:rPr lang="es-ES" sz="3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s-ES" sz="3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ANGATONU </a:t>
            </a:r>
            <a:endParaRPr lang="en" sz="3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397195" y="544225"/>
            <a:ext cx="72179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tuli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homou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tokotaha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afe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he ko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homou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ko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tau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maʻamoutolu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hangē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ʻene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fakahā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(Siosiua 23:10)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535807" y="1364461"/>
            <a:ext cx="7120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pale ki he </a:t>
            </a:r>
            <a:r>
              <a:rPr lang="en-NZ" sz="2000" b="1" dirty="0" err="1"/>
              <a:t>faitotonu</a:t>
            </a:r>
            <a:r>
              <a:rPr lang="en-NZ" sz="2000" b="1" dirty="0"/>
              <a:t> ‘a ‘Isileli, ko e </a:t>
            </a:r>
            <a:r>
              <a:rPr lang="en-NZ" sz="2000" b="1" dirty="0" err="1"/>
              <a:t>ikuna</a:t>
            </a:r>
            <a:r>
              <a:rPr lang="en-NZ" sz="2000" b="1" dirty="0"/>
              <a:t> </a:t>
            </a:r>
            <a:r>
              <a:rPr lang="en-NZ" sz="2000" b="1" dirty="0" err="1"/>
              <a:t>kakato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faka’aufuli</a:t>
            </a:r>
            <a:r>
              <a:rPr lang="en-NZ" sz="2000" b="1" dirty="0"/>
              <a:t> ‘a </a:t>
            </a:r>
            <a:r>
              <a:rPr lang="en-NZ" sz="2000" b="1" dirty="0" err="1"/>
              <a:t>honau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fili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pe (Siosiua 23:6, 10)</a:t>
            </a:r>
            <a:endParaRPr lang="en" sz="2000" b="1" dirty="0"/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9874542"/>
              </p:ext>
            </p:extLst>
          </p:nvPr>
        </p:nvGraphicFramePr>
        <p:xfrm>
          <a:off x="2505498" y="2764843"/>
          <a:ext cx="5582463" cy="23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-1" y="6226173"/>
            <a:ext cx="863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ia</a:t>
            </a:r>
            <a:r>
              <a:rPr lang="en-NZ" sz="2000" b="1" dirty="0"/>
              <a:t> ai,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fale’i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kau </a:t>
            </a:r>
            <a:r>
              <a:rPr lang="en-NZ" sz="2000" b="1" dirty="0" err="1"/>
              <a:t>Kalisitiane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muimui</a:t>
            </a:r>
            <a:r>
              <a:rPr lang="en-NZ" sz="2000" b="1" dirty="0"/>
              <a:t> ki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fokotu’u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, pea ‘</a:t>
            </a:r>
            <a:r>
              <a:rPr lang="en-NZ" sz="2000" b="1" dirty="0" err="1"/>
              <a:t>oua</a:t>
            </a:r>
            <a:r>
              <a:rPr lang="en-NZ" sz="2000" b="1" dirty="0"/>
              <a:t> ‘e </a:t>
            </a:r>
            <a:r>
              <a:rPr lang="en-NZ" sz="2000" b="1" dirty="0" err="1"/>
              <a:t>mali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kau </a:t>
            </a:r>
            <a:r>
              <a:rPr lang="en-NZ" sz="2000" b="1" dirty="0" err="1"/>
              <a:t>ta’etui</a:t>
            </a:r>
            <a:r>
              <a:rPr lang="en-NZ" sz="2000" b="1" dirty="0"/>
              <a:t> (2 Kol. 6:14-16)</a:t>
            </a:r>
            <a:endParaRPr lang="en" sz="2000" b="1" dirty="0"/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474" y="187446"/>
            <a:ext cx="2310384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8206539" y="3156473"/>
            <a:ext cx="3888828" cy="3602023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0384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-1" y="5069882"/>
            <a:ext cx="80386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Na‘e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tauhi</a:t>
            </a:r>
            <a:r>
              <a:rPr lang="en-NZ" sz="2000" b="1" dirty="0"/>
              <a:t> </a:t>
            </a:r>
            <a:r>
              <a:rPr lang="en-NZ" sz="2000" b="1" dirty="0" err="1"/>
              <a:t>ma‘u</a:t>
            </a:r>
            <a:r>
              <a:rPr lang="en-NZ" sz="2000" b="1" dirty="0"/>
              <a:t> ‘a e </a:t>
            </a:r>
            <a:r>
              <a:rPr lang="en-NZ" sz="2000" b="1" dirty="0" err="1"/>
              <a:t>ma‘a</a:t>
            </a:r>
            <a:r>
              <a:rPr lang="en-NZ" sz="2000" b="1" dirty="0"/>
              <a:t> </a:t>
            </a:r>
            <a:r>
              <a:rPr lang="en-NZ" sz="2000" b="1" dirty="0" err="1"/>
              <a:t>fakalaumālié</a:t>
            </a:r>
            <a:r>
              <a:rPr lang="en-NZ" sz="2000" b="1" dirty="0"/>
              <a:t>. Kapau </a:t>
            </a:r>
            <a:r>
              <a:rPr lang="en-NZ" sz="2000" b="1" dirty="0" err="1"/>
              <a:t>te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mali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kau </a:t>
            </a:r>
            <a:r>
              <a:rPr lang="en-NZ" sz="2000" b="1" dirty="0" err="1"/>
              <a:t>nofo</a:t>
            </a:r>
            <a:r>
              <a:rPr lang="en-NZ" sz="2000" b="1" dirty="0"/>
              <a:t> </a:t>
            </a:r>
            <a:r>
              <a:rPr lang="en-NZ" sz="2000" b="1" dirty="0" err="1"/>
              <a:t>aí</a:t>
            </a:r>
            <a:r>
              <a:rPr lang="en-NZ" sz="2000" b="1" dirty="0"/>
              <a:t>, </a:t>
            </a:r>
            <a:r>
              <a:rPr lang="en-NZ" sz="2000" b="1" dirty="0" err="1"/>
              <a:t>te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kamata</a:t>
            </a:r>
            <a:r>
              <a:rPr lang="en-NZ" sz="2000" b="1" dirty="0"/>
              <a:t> lea ‘o kau ki </a:t>
            </a:r>
            <a:r>
              <a:rPr lang="en-NZ" sz="2000" b="1" dirty="0" err="1"/>
              <a:t>honau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‘</a:t>
            </a:r>
            <a:r>
              <a:rPr lang="en-NZ" sz="2000" b="1" dirty="0" err="1"/>
              <a:t>otuá</a:t>
            </a:r>
            <a:r>
              <a:rPr lang="en-NZ" sz="2000" b="1" dirty="0"/>
              <a:t>, pea ‘e </a:t>
            </a:r>
            <a:r>
              <a:rPr lang="en-NZ" sz="2000" b="1" dirty="0" err="1"/>
              <a:t>iku</a:t>
            </a:r>
            <a:r>
              <a:rPr lang="en-NZ" sz="2000" b="1" dirty="0"/>
              <a:t> ‘o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lotu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.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kamata</a:t>
            </a:r>
            <a:r>
              <a:rPr lang="en-NZ" sz="2000" b="1" dirty="0"/>
              <a:t> </a:t>
            </a:r>
            <a:r>
              <a:rPr lang="en-NZ" sz="2000" b="1" dirty="0" err="1"/>
              <a:t>pehē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hē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moʻoní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Solomoné</a:t>
            </a:r>
            <a:r>
              <a:rPr lang="en-NZ" sz="2000" b="1" dirty="0"/>
              <a:t> (1 </a:t>
            </a:r>
            <a:r>
              <a:rPr lang="en-NZ" sz="2000" b="1" dirty="0" err="1"/>
              <a:t>Tuʻi</a:t>
            </a:r>
            <a:r>
              <a:rPr lang="en-NZ" sz="2000" b="1" dirty="0"/>
              <a:t> 11:4)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535807" y="2058250"/>
            <a:ext cx="7102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 he </a:t>
            </a:r>
            <a:r>
              <a:rPr lang="en-NZ" sz="2000" b="1" dirty="0" err="1"/>
              <a:t>tu‘unga</a:t>
            </a:r>
            <a:r>
              <a:rPr lang="en-NZ" sz="2000" b="1" dirty="0"/>
              <a:t> ‘o e </a:t>
            </a:r>
            <a:r>
              <a:rPr lang="en-NZ" sz="2000" b="1" dirty="0" err="1"/>
              <a:t>ikuna‘i</a:t>
            </a:r>
            <a:r>
              <a:rPr lang="en-NZ" sz="2000" b="1" dirty="0"/>
              <a:t> ‘o </a:t>
            </a:r>
            <a:r>
              <a:rPr lang="en-NZ" sz="2000" b="1" dirty="0" err="1"/>
              <a:t>Kēnaní</a:t>
            </a:r>
            <a:r>
              <a:rPr lang="en-NZ" sz="2000" b="1" dirty="0"/>
              <a:t>, </a:t>
            </a:r>
            <a:r>
              <a:rPr lang="en-NZ" sz="2000" b="1" dirty="0" err="1"/>
              <a:t>na‘e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fakahaa‘i</a:t>
            </a:r>
            <a:r>
              <a:rPr lang="en-NZ" sz="2000" b="1" dirty="0"/>
              <a:t> ‘a e </a:t>
            </a:r>
            <a:r>
              <a:rPr lang="en-NZ" sz="2000" b="1" dirty="0" err="1"/>
              <a:t>faitōnunga</a:t>
            </a:r>
            <a:r>
              <a:rPr lang="en-NZ" sz="2000" b="1" dirty="0"/>
              <a:t> ki he ‘</a:t>
            </a:r>
            <a:r>
              <a:rPr lang="en-NZ" sz="2000" b="1" dirty="0" err="1"/>
              <a:t>Otuá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ha </a:t>
            </a:r>
            <a:r>
              <a:rPr lang="en-NZ" sz="2000" b="1" dirty="0" err="1"/>
              <a:t>founga</a:t>
            </a:r>
            <a:r>
              <a:rPr lang="en-NZ" sz="2000" b="1" dirty="0"/>
              <a:t> pau ‘</a:t>
            </a:r>
            <a:r>
              <a:rPr lang="en-NZ" sz="2000" b="1" dirty="0" err="1"/>
              <a:t>aupito</a:t>
            </a:r>
            <a:r>
              <a:rPr lang="en-NZ" sz="2000" b="1" dirty="0"/>
              <a:t> ‘e tolu: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668110" y="-56418"/>
            <a:ext cx="852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KO E ME'A KUOPAU KE TAU FAI </a:t>
            </a:r>
            <a:endParaRPr lang="en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602425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vakai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lahi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mou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ʻofa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kia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homou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(Siosiua 23:11)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295486" y="1236061"/>
            <a:ext cx="5584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‘Oku lava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pehē</a:t>
            </a:r>
            <a:r>
              <a:rPr lang="en-NZ" sz="2000" b="1" dirty="0"/>
              <a:t> </a:t>
            </a:r>
            <a:r>
              <a:rPr lang="en-NZ" sz="2000" b="1" dirty="0" err="1"/>
              <a:t>ta’e</a:t>
            </a:r>
            <a:r>
              <a:rPr lang="en-NZ" sz="2000" b="1" dirty="0"/>
              <a:t> toe </a:t>
            </a:r>
            <a:r>
              <a:rPr lang="en-NZ" sz="2000" b="1" dirty="0" err="1"/>
              <a:t>veiveiua</a:t>
            </a:r>
            <a:r>
              <a:rPr lang="en-NZ" sz="2000" b="1" dirty="0"/>
              <a:t> ko e </a:t>
            </a:r>
            <a:r>
              <a:rPr lang="en-NZ" sz="2000" b="1" dirty="0" err="1"/>
              <a:t>poini</a:t>
            </a:r>
            <a:r>
              <a:rPr lang="en-NZ" sz="2000" b="1" dirty="0"/>
              <a:t> </a:t>
            </a:r>
            <a:r>
              <a:rPr lang="en-NZ" sz="2000" b="1" dirty="0" err="1"/>
              <a:t>tefito</a:t>
            </a:r>
            <a:r>
              <a:rPr lang="en-NZ" sz="2000" b="1" dirty="0"/>
              <a:t> ‘o e lea ‘a </a:t>
            </a:r>
            <a:r>
              <a:rPr lang="en-NZ" sz="2000" b="1" dirty="0" err="1"/>
              <a:t>Siosiuá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ma’u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</a:t>
            </a:r>
            <a:r>
              <a:rPr lang="en-NZ" sz="2000" b="1" dirty="0" err="1"/>
              <a:t>veesi</a:t>
            </a:r>
            <a:r>
              <a:rPr lang="en-NZ" sz="2000" b="1" dirty="0"/>
              <a:t> 11: </a:t>
            </a:r>
            <a:r>
              <a:rPr lang="en-NZ" sz="2000" b="1" dirty="0" err="1"/>
              <a:t>ke</a:t>
            </a:r>
            <a:r>
              <a:rPr lang="en-NZ" sz="2000" b="1" dirty="0"/>
              <a:t> ‘</a:t>
            </a:r>
            <a:r>
              <a:rPr lang="en-NZ" sz="2000" b="1" dirty="0" err="1"/>
              <a:t>ofa</a:t>
            </a:r>
            <a:r>
              <a:rPr lang="en-NZ" sz="2000" b="1" dirty="0"/>
              <a:t> ki he ‘</a:t>
            </a:r>
            <a:r>
              <a:rPr lang="en-NZ" sz="2000" b="1" dirty="0" err="1"/>
              <a:t>Otuá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4099796" cy="26943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247842" y="3224022"/>
            <a:ext cx="66119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‘Ikai </a:t>
            </a:r>
            <a:r>
              <a:rPr lang="en-NZ" sz="2000" b="1" dirty="0" err="1"/>
              <a:t>ngata</a:t>
            </a:r>
            <a:r>
              <a:rPr lang="en-NZ" sz="2000" b="1" dirty="0"/>
              <a:t> ai, ‘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fokotu’u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‘e Siosiua ha </a:t>
            </a:r>
            <a:r>
              <a:rPr lang="en-NZ" sz="2000" b="1" dirty="0" err="1"/>
              <a:t>fakalotolahi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tauhi</a:t>
            </a:r>
            <a:r>
              <a:rPr lang="en-NZ" sz="2000" b="1" dirty="0"/>
              <a:t> ‘a e ‘</a:t>
            </a:r>
            <a:r>
              <a:rPr lang="en-NZ" sz="2000" b="1" dirty="0" err="1"/>
              <a:t>ofa</a:t>
            </a:r>
            <a:r>
              <a:rPr lang="en-NZ" sz="2000" b="1" dirty="0"/>
              <a:t> ko </a:t>
            </a:r>
            <a:r>
              <a:rPr lang="en-NZ" sz="2000" b="1" dirty="0" err="1"/>
              <a:t>ia</a:t>
            </a:r>
            <a:r>
              <a:rPr lang="en-NZ" sz="2000" b="1" dirty="0"/>
              <a:t>: ko e </a:t>
            </a:r>
            <a:r>
              <a:rPr lang="en-NZ" sz="2000" b="1" dirty="0" err="1"/>
              <a:t>faitotonu</a:t>
            </a:r>
            <a:r>
              <a:rPr lang="en-NZ" sz="2000" b="1" dirty="0"/>
              <a:t> ‘a e ‘</a:t>
            </a:r>
            <a:r>
              <a:rPr lang="en-NZ" sz="2000" b="1" dirty="0" err="1"/>
              <a:t>Otua</a:t>
            </a:r>
            <a:r>
              <a:rPr lang="en-NZ" sz="2000" b="1" dirty="0"/>
              <a:t> (Sios. 23:14) 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247842" y="4118759"/>
            <a:ext cx="66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‘Oku tau </a:t>
            </a:r>
            <a:r>
              <a:rPr lang="en-NZ" sz="2000" b="1" dirty="0" err="1"/>
              <a:t>ma’u</a:t>
            </a:r>
            <a:r>
              <a:rPr lang="en-NZ" sz="2000" b="1" dirty="0"/>
              <a:t> ‘</a:t>
            </a:r>
            <a:r>
              <a:rPr lang="en-NZ" sz="2000" b="1" dirty="0" err="1"/>
              <a:t>i</a:t>
            </a:r>
            <a:r>
              <a:rPr lang="en-NZ" sz="2000" b="1" dirty="0"/>
              <a:t> he ‘</a:t>
            </a:r>
            <a:r>
              <a:rPr lang="en-NZ" sz="2000" b="1" dirty="0" err="1"/>
              <a:t>aho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 ha </a:t>
            </a:r>
            <a:r>
              <a:rPr lang="en-NZ" sz="2000" b="1" dirty="0" err="1"/>
              <a:t>fakalotolahi</a:t>
            </a:r>
            <a:r>
              <a:rPr lang="en-NZ" sz="2000" b="1" dirty="0"/>
              <a:t> ‘</a:t>
            </a:r>
            <a:r>
              <a:rPr lang="en-NZ" sz="2000" b="1" dirty="0" err="1"/>
              <a:t>oku</a:t>
            </a:r>
            <a:r>
              <a:rPr lang="en-NZ" sz="2000" b="1" dirty="0"/>
              <a:t> toe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ange</a:t>
            </a:r>
            <a:r>
              <a:rPr lang="en-NZ" sz="2000" b="1" dirty="0"/>
              <a:t>: ko e </a:t>
            </a:r>
            <a:r>
              <a:rPr lang="en-NZ" sz="2000" b="1" dirty="0" err="1"/>
              <a:t>fa’ifa’itaki’anga</a:t>
            </a:r>
            <a:r>
              <a:rPr lang="en-NZ" sz="2000" b="1" dirty="0"/>
              <a:t> ‘a Sisu (Sione 13:34) .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246761" y="4656843"/>
            <a:ext cx="66031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fakaʻamu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ʻOtuá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hū</a:t>
            </a:r>
            <a:r>
              <a:rPr lang="en-NZ" sz="2000" b="1" dirty="0"/>
              <a:t> ki ha </a:t>
            </a:r>
            <a:r>
              <a:rPr lang="en-NZ" sz="2000" b="1" dirty="0" err="1"/>
              <a:t>fetuʻutaki</a:t>
            </a:r>
            <a:r>
              <a:rPr lang="en-NZ" sz="2000" b="1" dirty="0"/>
              <a:t> </a:t>
            </a:r>
            <a:r>
              <a:rPr lang="en-NZ" sz="2000" b="1" dirty="0" err="1"/>
              <a:t>vāofi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fakafoʻituitui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</a:t>
            </a:r>
            <a:r>
              <a:rPr lang="en-NZ" sz="2000" b="1" dirty="0" err="1"/>
              <a:t>ʻokú</a:t>
            </a:r>
            <a:r>
              <a:rPr lang="en-NZ" sz="2000" b="1" dirty="0"/>
              <a:t> ne </a:t>
            </a:r>
            <a:r>
              <a:rPr lang="en-NZ" sz="2000" b="1" dirty="0" err="1"/>
              <a:t>tali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ʻofá</a:t>
            </a:r>
            <a:r>
              <a:rPr lang="en-NZ" sz="2000" b="1" dirty="0"/>
              <a:t> 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4295486" y="2092009"/>
            <a:ext cx="55841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pau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fakahaaʻi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ʻIsileli</a:t>
            </a:r>
            <a:r>
              <a:rPr lang="en-NZ" sz="2000" b="1" dirty="0"/>
              <a:t> </a:t>
            </a:r>
            <a:r>
              <a:rPr lang="en-NZ" sz="2000" b="1" dirty="0" err="1"/>
              <a:t>ʻenau</a:t>
            </a:r>
            <a:r>
              <a:rPr lang="en-NZ" sz="2000" b="1" dirty="0"/>
              <a:t> </a:t>
            </a:r>
            <a:r>
              <a:rPr lang="en-NZ" sz="2000" b="1" dirty="0" err="1"/>
              <a:t>ʻofá</a:t>
            </a:r>
            <a:r>
              <a:rPr lang="en-NZ" sz="2000" b="1" dirty="0"/>
              <a:t> </a:t>
            </a:r>
            <a:r>
              <a:rPr lang="en-NZ" sz="2000" b="1" dirty="0" err="1"/>
              <a:t>ʻaki</a:t>
            </a:r>
            <a:r>
              <a:rPr lang="en-NZ" sz="2000" b="1" dirty="0"/>
              <a:t> </a:t>
            </a:r>
            <a:r>
              <a:rPr lang="en-NZ" sz="2000" b="1" dirty="0" err="1"/>
              <a:t>ʻenau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ʻofa</a:t>
            </a:r>
            <a:r>
              <a:rPr lang="en-NZ" sz="2000" b="1" dirty="0"/>
              <a:t> ki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kehé</a:t>
            </a:r>
            <a:r>
              <a:rPr lang="en-NZ" sz="2000" b="1" dirty="0"/>
              <a:t>,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iku</a:t>
            </a:r>
            <a:r>
              <a:rPr lang="en-NZ" sz="2000" b="1" dirty="0"/>
              <a:t> ai ki ha </a:t>
            </a:r>
            <a:r>
              <a:rPr lang="en-NZ" sz="2000" b="1" dirty="0" err="1"/>
              <a:t>maumau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</a:t>
            </a:r>
            <a:r>
              <a:rPr lang="en-NZ" sz="2000" b="1" dirty="0" err="1"/>
              <a:t>kiate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(Sios. 23:12-13)</a:t>
            </a:r>
            <a:endParaRPr lang="en" sz="2000" b="1" dirty="0"/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955" y="1407872"/>
            <a:ext cx="2226226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3246761" y="5545862"/>
            <a:ext cx="41095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olá</a:t>
            </a:r>
            <a:r>
              <a:rPr lang="en-NZ" sz="2000" b="1" dirty="0"/>
              <a:t>, ko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ʻofa</a:t>
            </a:r>
            <a:r>
              <a:rPr lang="en-NZ" sz="2000" b="1" dirty="0"/>
              <a:t> ki he </a:t>
            </a:r>
            <a:r>
              <a:rPr lang="en-NZ" sz="2000" b="1" dirty="0" err="1"/>
              <a:t>tokotaha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</a:t>
            </a:r>
            <a:r>
              <a:rPr lang="en-NZ" sz="2000" b="1" dirty="0" err="1"/>
              <a:t>pē</a:t>
            </a:r>
            <a:r>
              <a:rPr lang="en-NZ" sz="2000" b="1" dirty="0"/>
              <a:t> </a:t>
            </a:r>
            <a:r>
              <a:rPr lang="en-NZ" sz="2000" b="1" dirty="0" err="1"/>
              <a:t>ʻokú</a:t>
            </a:r>
            <a:r>
              <a:rPr lang="en-NZ" sz="2000" b="1" dirty="0"/>
              <a:t> ne </a:t>
            </a:r>
            <a:r>
              <a:rPr lang="en-NZ" sz="2000" b="1" dirty="0" err="1"/>
              <a:t>faʻu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faʻunga</a:t>
            </a:r>
            <a:r>
              <a:rPr lang="en-NZ" sz="2000" b="1" dirty="0"/>
              <a:t> ki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fakahaaʻi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ʻofa</a:t>
            </a:r>
            <a:r>
              <a:rPr lang="en-NZ" sz="2000" b="1" dirty="0"/>
              <a:t> </a:t>
            </a:r>
            <a:r>
              <a:rPr lang="en-NZ" sz="2000" b="1" dirty="0" err="1"/>
              <a:t>loto-fiemālié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feʻofaʻakí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326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-102720" y="-68981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i-FI" sz="4400" b="1" dirty="0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KO E TAUTEA KI HE TAʻEANGATONU</a:t>
            </a:r>
            <a:endParaRPr lang="en" sz="4400" b="1" dirty="0">
              <a:ln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466930"/>
            <a:ext cx="116681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hangē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lelei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talaʻofa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homou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ʻomi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kovi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kaeʻoua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ʻosi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ʻene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fakaʻauha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ʻakimoutolu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fonua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lelei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foaki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homou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kimoutolu</a:t>
            </a:r>
            <a:r>
              <a:rPr lang="en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(Siosiua 23:15)</a:t>
            </a:r>
            <a:endParaRPr lang="es-E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361949" y="1609725"/>
            <a:ext cx="7920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fakaʻosi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Siosiua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ʻene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ʻaki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fefeka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fakatokanga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fekauʻaki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nunuʻa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talangataʻa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katakiʻi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houhau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(Siosiua 23:15-16)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3429000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666140" y="3474379"/>
            <a:ext cx="46858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ʻofa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tataki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ʻOtua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foaki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Hono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ʻAlo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maʻatautolu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ko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ʻofa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fakahaaʻi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houhau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kiate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kinautolu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pikitai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fefeka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angahala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(Sione 3:16; Loma 2:5)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8" y="2607289"/>
            <a:ext cx="79202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pehe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ki he Fonua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Talaʻofa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pea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ʻiloʻi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kakato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ngaahi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nunuʻa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fakatupunga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houhau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Yahweh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ʻaki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maumauʻi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US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fuakava</a:t>
            </a:r>
            <a:r>
              <a:rPr 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666140" y="5278762"/>
            <a:ext cx="45777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ʻikai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lava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ʻIsileli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faingataʻaʻia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tautea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ʻOku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tau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ʻaho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faingamalie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hiki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talanoa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faivelenga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nofo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maʻu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ʻi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Heʻene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2000" b="1" dirty="0" err="1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ʻofa</a:t>
            </a:r>
            <a:r>
              <a:rPr lang="en-NZ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(Sione 15:9)</a:t>
            </a:r>
            <a:endParaRPr lang="en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342353" y="543594"/>
            <a:ext cx="9033805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makatuʻunga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kotoa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hoʻo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fiefia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melino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nekeneka</a:t>
            </a:r>
            <a:r>
              <a:rPr lang="en-US" sz="2800" b="1" dirty="0">
                <a:latin typeface="Constantia" panose="02030602050306030303" pitchFamily="18" charset="0"/>
              </a:rPr>
              <a:t>,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lavameʻa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moʻui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he tui </a:t>
            </a:r>
            <a:r>
              <a:rPr lang="en-US" sz="2800" b="1" dirty="0" err="1">
                <a:latin typeface="Constantia" panose="02030602050306030303" pitchFamily="18" charset="0"/>
              </a:rPr>
              <a:t>moʻoni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falala</a:t>
            </a:r>
            <a:r>
              <a:rPr lang="en-US" sz="2800" b="1" dirty="0">
                <a:latin typeface="Constantia" panose="02030602050306030303" pitchFamily="18" charset="0"/>
              </a:rPr>
              <a:t> ki he </a:t>
            </a:r>
            <a:r>
              <a:rPr lang="en-US" sz="2800" b="1" dirty="0" err="1">
                <a:latin typeface="Constantia" panose="02030602050306030303" pitchFamily="18" charset="0"/>
              </a:rPr>
              <a:t>ʻOtua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ʻE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ueʻi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ʻe</a:t>
            </a:r>
            <a:r>
              <a:rPr lang="en-US" sz="2800" b="1" dirty="0">
                <a:latin typeface="Constantia" panose="02030602050306030303" pitchFamily="18" charset="0"/>
              </a:rPr>
              <a:t> he tui ko </a:t>
            </a:r>
            <a:r>
              <a:rPr lang="en-US" sz="2800" b="1" dirty="0" err="1">
                <a:latin typeface="Constantia" panose="02030602050306030303" pitchFamily="18" charset="0"/>
              </a:rPr>
              <a:t>ʻeni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talangofua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moʻoni</a:t>
            </a:r>
            <a:r>
              <a:rPr lang="en-US" sz="2800" b="1" dirty="0">
                <a:latin typeface="Constantia" panose="02030602050306030303" pitchFamily="18" charset="0"/>
              </a:rPr>
              <a:t> ki he </a:t>
            </a:r>
            <a:r>
              <a:rPr lang="en-US" sz="2800" b="1" dirty="0" err="1">
                <a:latin typeface="Constantia" panose="02030602050306030303" pitchFamily="18" charset="0"/>
              </a:rPr>
              <a:t>ngaahi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fekau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ʻOtua</a:t>
            </a:r>
            <a:r>
              <a:rPr lang="en-US" sz="2800" b="1" dirty="0">
                <a:latin typeface="Constantia" panose="02030602050306030303" pitchFamily="18" charset="0"/>
              </a:rPr>
              <a:t>. Ko </a:t>
            </a:r>
            <a:r>
              <a:rPr lang="en-US" sz="2800" b="1" dirty="0" err="1">
                <a:latin typeface="Constantia" panose="02030602050306030303" pitchFamily="18" charset="0"/>
              </a:rPr>
              <a:t>hoʻo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ʻilo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e tui ki he </a:t>
            </a:r>
            <a:r>
              <a:rPr lang="en-US" sz="2800" b="1" dirty="0" err="1">
                <a:latin typeface="Constantia" panose="02030602050306030303" pitchFamily="18" charset="0"/>
              </a:rPr>
              <a:t>ʻOtua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taʻofi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malohi</a:t>
            </a:r>
            <a:r>
              <a:rPr lang="en-US" sz="2800" b="1" dirty="0">
                <a:latin typeface="Constantia" panose="02030602050306030303" pitchFamily="18" charset="0"/>
              </a:rPr>
              <a:t> taha </a:t>
            </a:r>
            <a:r>
              <a:rPr lang="en-US" sz="2800" b="1" dirty="0" err="1">
                <a:latin typeface="Constantia" panose="02030602050306030303" pitchFamily="18" charset="0"/>
              </a:rPr>
              <a:t>mei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ngaue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kovi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kotoa</a:t>
            </a:r>
            <a:r>
              <a:rPr lang="en-US" sz="2800" b="1" dirty="0">
                <a:latin typeface="Constantia" panose="02030602050306030303" pitchFamily="18" charset="0"/>
              </a:rPr>
              <a:t> pe, pea ko e </a:t>
            </a:r>
            <a:r>
              <a:rPr lang="en-US" sz="2800" b="1" dirty="0" err="1">
                <a:latin typeface="Constantia" panose="02030602050306030303" pitchFamily="18" charset="0"/>
              </a:rPr>
              <a:t>taumuʻa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ia</a:t>
            </a:r>
            <a:r>
              <a:rPr lang="en-US" sz="2800" b="1" dirty="0">
                <a:latin typeface="Constantia" panose="02030602050306030303" pitchFamily="18" charset="0"/>
              </a:rPr>
              <a:t> ki he </a:t>
            </a:r>
            <a:r>
              <a:rPr lang="en-US" sz="2800" b="1" dirty="0" err="1">
                <a:latin typeface="Constantia" panose="02030602050306030303" pitchFamily="18" charset="0"/>
              </a:rPr>
              <a:t>lelei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kotoa</a:t>
            </a:r>
            <a:r>
              <a:rPr lang="en-US" sz="2800" b="1" dirty="0">
                <a:latin typeface="Constantia" panose="02030602050306030303" pitchFamily="18" charset="0"/>
              </a:rPr>
              <a:t> pe. </a:t>
            </a:r>
          </a:p>
          <a:p>
            <a:pPr>
              <a:spcBef>
                <a:spcPts val="600"/>
              </a:spcBef>
            </a:pPr>
            <a:r>
              <a:rPr lang="en-US" sz="2800" b="1" dirty="0">
                <a:latin typeface="Constantia" panose="02030602050306030303" pitchFamily="18" charset="0"/>
              </a:rPr>
              <a:t>Tui kia Sisu ko ha taha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fakamolemoleʻi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hoʻo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ngaahi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angahala</a:t>
            </a:r>
            <a:r>
              <a:rPr lang="en-US" sz="2800" b="1" dirty="0">
                <a:latin typeface="Constantia" panose="02030602050306030303" pitchFamily="18" charset="0"/>
              </a:rPr>
              <a:t>, ko ha taha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Ne fie </a:t>
            </a:r>
            <a:r>
              <a:rPr lang="en-US" sz="2800" b="1" dirty="0" err="1">
                <a:latin typeface="Constantia" panose="02030602050306030303" pitchFamily="18" charset="0"/>
              </a:rPr>
              <a:t>maʻu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fiefia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he </a:t>
            </a:r>
            <a:r>
              <a:rPr lang="en-US" sz="2800" b="1" dirty="0" err="1">
                <a:latin typeface="Constantia" panose="02030602050306030303" pitchFamily="18" charset="0"/>
              </a:rPr>
              <a:t>ngaahi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nofoʻanga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kuo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haʻele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teuteu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maʻau</a:t>
            </a:r>
            <a:r>
              <a:rPr lang="en-US" sz="2800" b="1" dirty="0">
                <a:latin typeface="Constantia" panose="02030602050306030303" pitchFamily="18" charset="0"/>
              </a:rPr>
              <a:t>. </a:t>
            </a:r>
            <a:r>
              <a:rPr lang="en-US" sz="2800" b="1" dirty="0" err="1">
                <a:latin typeface="Constantia" panose="02030602050306030303" pitchFamily="18" charset="0"/>
              </a:rPr>
              <a:t>ʻOku</a:t>
            </a:r>
            <a:r>
              <a:rPr lang="en-US" sz="2800" b="1" dirty="0">
                <a:latin typeface="Constantia" panose="02030602050306030303" pitchFamily="18" charset="0"/>
              </a:rPr>
              <a:t> Ne </a:t>
            </a:r>
            <a:r>
              <a:rPr lang="en-US" sz="2800" b="1" dirty="0" err="1">
                <a:latin typeface="Constantia" panose="02030602050306030303" pitchFamily="18" charset="0"/>
              </a:rPr>
              <a:t>finangalo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nofo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ʻi</a:t>
            </a:r>
            <a:r>
              <a:rPr lang="en-US" sz="2800" b="1" dirty="0">
                <a:latin typeface="Constantia" panose="02030602050306030303" pitchFamily="18" charset="0"/>
              </a:rPr>
              <a:t> Hono </a:t>
            </a:r>
            <a:r>
              <a:rPr lang="en-US" sz="2800" b="1" dirty="0" err="1">
                <a:latin typeface="Constantia" panose="02030602050306030303" pitchFamily="18" charset="0"/>
              </a:rPr>
              <a:t>ʻao</a:t>
            </a:r>
            <a:r>
              <a:rPr lang="en-US" sz="2800" b="1" dirty="0">
                <a:latin typeface="Constantia" panose="02030602050306030303" pitchFamily="18" charset="0"/>
              </a:rPr>
              <a:t>; </a:t>
            </a:r>
            <a:r>
              <a:rPr lang="en-US" sz="2800" b="1" dirty="0" err="1">
                <a:latin typeface="Constantia" panose="02030602050306030303" pitchFamily="18" charset="0"/>
              </a:rPr>
              <a:t>ke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maʻu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ʻa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moʻui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taʻengata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mo</a:t>
            </a:r>
            <a:r>
              <a:rPr lang="en-US" sz="2800" b="1" dirty="0">
                <a:latin typeface="Constantia" panose="02030602050306030303" pitchFamily="18" charset="0"/>
              </a:rPr>
              <a:t> ha </a:t>
            </a:r>
            <a:r>
              <a:rPr lang="en-US" sz="2800" b="1" dirty="0" err="1">
                <a:latin typeface="Constantia" panose="02030602050306030303" pitchFamily="18" charset="0"/>
              </a:rPr>
              <a:t>kalauni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en-US" sz="2800" b="1" dirty="0" err="1">
                <a:latin typeface="Constantia" panose="02030602050306030303" pitchFamily="18" charset="0"/>
              </a:rPr>
              <a:t>ʻo</a:t>
            </a:r>
            <a:r>
              <a:rPr lang="en-US" sz="2800" b="1" dirty="0">
                <a:latin typeface="Constantia" panose="02030602050306030303" pitchFamily="18" charset="0"/>
              </a:rPr>
              <a:t> e </a:t>
            </a:r>
            <a:r>
              <a:rPr lang="en-US" sz="2800" b="1" dirty="0" err="1">
                <a:latin typeface="Constantia" panose="02030602050306030303" pitchFamily="18" charset="0"/>
              </a:rPr>
              <a:t>naunau</a:t>
            </a:r>
            <a:r>
              <a:rPr lang="en" sz="28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6209492" y="6059417"/>
            <a:ext cx="42903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fi-FI" sz="1600" b="1" dirty="0"/>
              <a:t>Ngaahi Popoaki ki he Toʻu Tupu, p. 410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6610</TotalTime>
  <Words>1719</Words>
  <Application>Microsoft Office PowerPoint</Application>
  <PresentationFormat>Panorámica</PresentationFormat>
  <Paragraphs>53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 Display</vt:lpstr>
      <vt:lpstr>Constantia</vt:lpstr>
      <vt:lpstr>Aptos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80</cp:revision>
  <dcterms:created xsi:type="dcterms:W3CDTF">2025-11-21T08:17:24Z</dcterms:created>
  <dcterms:modified xsi:type="dcterms:W3CDTF">2025-12-13T22:10:52Z</dcterms:modified>
</cp:coreProperties>
</file>