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10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4B"/>
    <a:srgbClr val="036C94"/>
    <a:srgbClr val="B2BF5E"/>
    <a:srgbClr val="F7DC83"/>
    <a:srgbClr val="F389CD"/>
    <a:srgbClr val="9BFF9B"/>
    <a:srgbClr val="2E1500"/>
    <a:srgbClr val="752C24"/>
    <a:srgbClr val="E9B477"/>
    <a:srgbClr val="FD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fi-FI" sz="1800" b="1" dirty="0"/>
            <a:t>Ko e talanoa na’e tohi ‘e he ‘Otua (Siosiua 24:1-13)</a:t>
          </a:r>
          <a:endParaRPr lang="es-ES" sz="1800" dirty="0"/>
        </a:p>
      </dgm:t>
    </dgm:pt>
    <dgm:pt modelId="{A1B53E60-9D13-4BE9-91F7-7B16909B0AEF}" type="parTrans" cxnId="{97D0D79E-C93E-499D-9A9D-28C6673EB9ED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97D0D79E-C93E-499D-9A9D-28C6673EB9ED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1A6284D3-E313-48D3-B99B-D0070036B40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fi-FI" sz="1800" b="1" dirty="0"/>
            <a:t>Ko e ui ki he angatonu (Siosiua 24:14-15)</a:t>
          </a:r>
          <a:endParaRPr lang="en-NZ" sz="1800" b="1" dirty="0"/>
        </a:p>
      </dgm:t>
    </dgm:pt>
    <dgm:pt modelId="{49CF05A3-0305-44C5-B26D-D1CA93F52DB9}" type="parTrans" cxnId="{B4001F67-C065-4AE4-9419-B5FA3125DDB3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B4001F67-C065-4AE4-9419-B5FA3125DDB3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B0754501-22AF-43A4-95CC-8DBB6EC082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it-IT" sz="1800" b="1" dirty="0"/>
            <a:t>Ko e fili ‘a e kakai (Siosiua 24:16-21)</a:t>
          </a:r>
          <a:endParaRPr lang="es-ES" sz="1800" dirty="0"/>
        </a:p>
      </dgm:t>
    </dgm:pt>
    <dgm:pt modelId="{AE2A275F-E5F3-4212-BC77-A4CDD94A7B18}" type="parTrans" cxnId="{F802C522-6422-4224-88CC-62D8C8E722BB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F802C522-6422-4224-88CC-62D8C8E722BB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96ADB1B9-DB91-4486-8D5A-89A253DAD0F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NZ" sz="1800" b="1" dirty="0"/>
            <a:t>Ko </a:t>
          </a:r>
          <a:r>
            <a:rPr lang="en-NZ" sz="1800" b="1" dirty="0" err="1"/>
            <a:t>hono</a:t>
          </a:r>
          <a:r>
            <a:rPr lang="en-NZ" sz="1800" b="1" dirty="0"/>
            <a:t> </a:t>
          </a:r>
          <a:r>
            <a:rPr lang="en-NZ" sz="1800" b="1" dirty="0" err="1"/>
            <a:t>fakafo'ou</a:t>
          </a:r>
          <a:r>
            <a:rPr lang="en-NZ" sz="1800" b="1" dirty="0"/>
            <a:t> 'o e </a:t>
          </a:r>
          <a:r>
            <a:rPr lang="en-NZ" sz="1800" b="1" dirty="0" err="1"/>
            <a:t>fuakava</a:t>
          </a:r>
          <a:r>
            <a:rPr lang="en-NZ" sz="1800" b="1" dirty="0"/>
            <a:t> (Siosiua 24:22-28)</a:t>
          </a:r>
          <a:endParaRPr lang="es-ES" sz="1800" dirty="0"/>
        </a:p>
      </dgm:t>
    </dgm:pt>
    <dgm:pt modelId="{E23060D4-195C-4D2F-9188-99FC0E923E8A}" type="parTrans" cxnId="{8F841D31-1B66-4CD5-81FB-BDEC6215F39C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8F841D31-1B66-4CD5-81FB-BDEC6215F39C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EAF55A3F-1180-4F60-BCD7-EEB76A32204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pt-BR" sz="1800" b="1" dirty="0"/>
            <a:t>Ko e hoko atu ‘o e talanoa (Siosiua 24:29-33)</a:t>
          </a:r>
          <a:endParaRPr lang="es-ES" sz="1800" dirty="0"/>
        </a:p>
      </dgm:t>
    </dgm:pt>
    <dgm:pt modelId="{7F4AD1DA-3CDA-4037-980B-73E5F6F9EDA1}" type="parTrans" cxnId="{EA680ABF-567B-47B3-AADB-26012927175B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EA680ABF-567B-47B3-AADB-26012927175B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 custScaleX="113576" custScaleY="84626" custLinFactNeighborX="1190" custLinFactNeighborY="15093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 custLinFactNeighborX="-8408" custLinFactNeighborY="5936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 custLinFactNeighborX="-6970" custLinFactNeighborY="1118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 custScaleX="116759" custScaleY="123657" custLinFactNeighborX="-7481" custLinFactNeighborY="0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 custLinFactNeighborX="-5091" custLinFactNeighborY="0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 custLinFactNeighborX="-8683" custLinFactNeighborY="-34732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 custLinFactNeighborX="2894" custLinFactNeighborY="-43952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 custLinFactNeighborX="-2894" custLinFactNeighborY="-54993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 custLinFactNeighborX="-23155" custLinFactNeighborY="-34732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D50A80E-DE05-4D1F-922F-900FCC36881A}" type="presOf" srcId="{69D3DE4F-B035-4419-AD42-BC19FCCA72FE}" destId="{180508B8-0DEE-4CAC-8443-C8FD4B94EDD4}" srcOrd="1" destOrd="0" presId="urn:microsoft.com/office/officeart/2005/8/layout/vProcess5"/>
    <dgm:cxn modelId="{90C4A616-1B2F-4CAF-8173-8DB27BAEB8C7}" type="presOf" srcId="{58DA6EA0-74B8-401E-AA9D-EC13163F1649}" destId="{C4F65A43-9A3C-4A61-BCB0-8631152C7599}" srcOrd="0" destOrd="0" presId="urn:microsoft.com/office/officeart/2005/8/layout/vProcess5"/>
    <dgm:cxn modelId="{1978631C-27C1-491A-8303-F98F3DC645FC}" type="presOf" srcId="{9107974C-75DB-4635-BA96-54C674F07C83}" destId="{E2A91DB1-799A-4297-93C2-42494D9CE027}" srcOrd="0" destOrd="0" presId="urn:microsoft.com/office/officeart/2005/8/layout/vProcess5"/>
    <dgm:cxn modelId="{F802C522-6422-4224-88CC-62D8C8E722BB}" srcId="{7D5C10AE-1E1C-4EA3-A425-6F58F6688395}" destId="{B0754501-22AF-43A4-95CC-8DBB6EC082BD}" srcOrd="2" destOrd="0" parTransId="{AE2A275F-E5F3-4212-BC77-A4CDD94A7B18}" sibTransId="{58DA6EA0-74B8-401E-AA9D-EC13163F1649}"/>
    <dgm:cxn modelId="{8F841D31-1B66-4CD5-81FB-BDEC6215F39C}" srcId="{7D5C10AE-1E1C-4EA3-A425-6F58F6688395}" destId="{96ADB1B9-DB91-4486-8D5A-89A253DAD0F3}" srcOrd="3" destOrd="0" parTransId="{E23060D4-195C-4D2F-9188-99FC0E923E8A}" sibTransId="{9107974C-75DB-4635-BA96-54C674F07C83}"/>
    <dgm:cxn modelId="{CE2E9733-22B2-414E-AF0D-5B8C2EB8BC77}" type="presOf" srcId="{7D5C10AE-1E1C-4EA3-A425-6F58F6688395}" destId="{52AC8C0A-D394-4FD5-8DCB-AF5430D490F0}" srcOrd="0" destOrd="0" presId="urn:microsoft.com/office/officeart/2005/8/layout/vProcess5"/>
    <dgm:cxn modelId="{92DE0645-F61F-4CD9-9322-7A431E97DB57}" type="presOf" srcId="{91A12EA2-232C-43CD-8203-FBE0C5DE4404}" destId="{942E5999-5789-441C-A104-F2DD05307549}" srcOrd="0" destOrd="0" presId="urn:microsoft.com/office/officeart/2005/8/layout/vProcess5"/>
    <dgm:cxn modelId="{6C800647-5285-4DBD-8219-DE24891D1C18}" type="presOf" srcId="{96ADB1B9-DB91-4486-8D5A-89A253DAD0F3}" destId="{7A0EC5D2-A8C8-43F0-949B-679A0C3ED567}" srcOrd="0" destOrd="0" presId="urn:microsoft.com/office/officeart/2005/8/layout/vProcess5"/>
    <dgm:cxn modelId="{B4001F67-C065-4AE4-9419-B5FA3125DDB3}" srcId="{7D5C10AE-1E1C-4EA3-A425-6F58F6688395}" destId="{1A6284D3-E313-48D3-B99B-D0070036B406}" srcOrd="1" destOrd="0" parTransId="{49CF05A3-0305-44C5-B26D-D1CA93F52DB9}" sibTransId="{B70DD2CC-751A-4730-9BEE-743ABCDC9BBB}"/>
    <dgm:cxn modelId="{4D5DB26C-5312-471D-ADB6-73DC7A06F50E}" type="presOf" srcId="{B70DD2CC-751A-4730-9BEE-743ABCDC9BBB}" destId="{BC1B2083-8856-4B85-9091-BF19E4CB9BFA}" srcOrd="0" destOrd="0" presId="urn:microsoft.com/office/officeart/2005/8/layout/vProcess5"/>
    <dgm:cxn modelId="{7C56337E-00BF-4CFD-93A6-7A67B3E2AA04}" type="presOf" srcId="{EAF55A3F-1180-4F60-BCD7-EEB76A322046}" destId="{5E7BF8F3-DF6A-4EAC-871F-3A9230D88A55}" srcOrd="1" destOrd="0" presId="urn:microsoft.com/office/officeart/2005/8/layout/vProcess5"/>
    <dgm:cxn modelId="{97D0D79E-C93E-499D-9A9D-28C6673EB9ED}" srcId="{7D5C10AE-1E1C-4EA3-A425-6F58F6688395}" destId="{69D3DE4F-B035-4419-AD42-BC19FCCA72FE}" srcOrd="0" destOrd="0" parTransId="{A1B53E60-9D13-4BE9-91F7-7B16909B0AEF}" sibTransId="{91A12EA2-232C-43CD-8203-FBE0C5DE4404}"/>
    <dgm:cxn modelId="{20F619A1-3BA3-41BA-BF7C-FC63F0AB2BEC}" type="presOf" srcId="{B0754501-22AF-43A4-95CC-8DBB6EC082BD}" destId="{95F916E9-4C9A-4EE6-9048-3FED81429CCC}" srcOrd="1" destOrd="0" presId="urn:microsoft.com/office/officeart/2005/8/layout/vProcess5"/>
    <dgm:cxn modelId="{83E139AB-42A2-4C34-B669-2A979ECE2A42}" type="presOf" srcId="{96ADB1B9-DB91-4486-8D5A-89A253DAD0F3}" destId="{A06B007F-F2B4-4A30-B5C1-FAC497B4C24C}" srcOrd="1" destOrd="0" presId="urn:microsoft.com/office/officeart/2005/8/layout/vProcess5"/>
    <dgm:cxn modelId="{C5BE20BD-0317-415F-84A0-1B63451CAAB4}" type="presOf" srcId="{EAF55A3F-1180-4F60-BCD7-EEB76A322046}" destId="{A69A85D2-7D25-468F-B109-5D85D6A87DA0}" srcOrd="0" destOrd="0" presId="urn:microsoft.com/office/officeart/2005/8/layout/vProcess5"/>
    <dgm:cxn modelId="{EA680ABF-567B-47B3-AADB-26012927175B}" srcId="{7D5C10AE-1E1C-4EA3-A425-6F58F6688395}" destId="{EAF55A3F-1180-4F60-BCD7-EEB76A322046}" srcOrd="4" destOrd="0" parTransId="{7F4AD1DA-3CDA-4037-980B-73E5F6F9EDA1}" sibTransId="{762135BC-7C22-4CCC-BC86-65612B40F1D6}"/>
    <dgm:cxn modelId="{BE830ED1-2ECC-4E6F-A3C8-79C2FEFA23F5}" type="presOf" srcId="{1A6284D3-E313-48D3-B99B-D0070036B406}" destId="{D5504A13-09B0-47C9-9B67-0B097066B96E}" srcOrd="1" destOrd="0" presId="urn:microsoft.com/office/officeart/2005/8/layout/vProcess5"/>
    <dgm:cxn modelId="{0AD243DD-5C00-4EC8-842D-EE6214933BA6}" type="presOf" srcId="{B0754501-22AF-43A4-95CC-8DBB6EC082BD}" destId="{171BE40D-DF9A-40DE-B4BB-CCE5EF279C3E}" srcOrd="0" destOrd="0" presId="urn:microsoft.com/office/officeart/2005/8/layout/vProcess5"/>
    <dgm:cxn modelId="{FCE387E9-2EAF-4592-94B5-684BB76F9776}" type="presOf" srcId="{1A6284D3-E313-48D3-B99B-D0070036B406}" destId="{FC48FDAD-A8DC-4628-A83F-0C218EBE3173}" srcOrd="0" destOrd="0" presId="urn:microsoft.com/office/officeart/2005/8/layout/vProcess5"/>
    <dgm:cxn modelId="{349286FA-4086-43BF-970D-912C2F4787FC}" type="presOf" srcId="{69D3DE4F-B035-4419-AD42-BC19FCCA72FE}" destId="{2127D0A3-08E0-4B77-9149-12877E4553DC}" srcOrd="0" destOrd="0" presId="urn:microsoft.com/office/officeart/2005/8/layout/vProcess5"/>
    <dgm:cxn modelId="{8A7F8A19-40D5-45DC-B973-1D149C40F084}" type="presParOf" srcId="{52AC8C0A-D394-4FD5-8DCB-AF5430D490F0}" destId="{013482AC-7192-4E8E-8F9D-7C92992CA12E}" srcOrd="0" destOrd="0" presId="urn:microsoft.com/office/officeart/2005/8/layout/vProcess5"/>
    <dgm:cxn modelId="{FEC341C8-8547-4CE8-9F45-F8BA673D688E}" type="presParOf" srcId="{52AC8C0A-D394-4FD5-8DCB-AF5430D490F0}" destId="{2127D0A3-08E0-4B77-9149-12877E4553DC}" srcOrd="1" destOrd="0" presId="urn:microsoft.com/office/officeart/2005/8/layout/vProcess5"/>
    <dgm:cxn modelId="{F2D546D0-A159-4316-A1F3-D4FE4DF53238}" type="presParOf" srcId="{52AC8C0A-D394-4FD5-8DCB-AF5430D490F0}" destId="{FC48FDAD-A8DC-4628-A83F-0C218EBE3173}" srcOrd="2" destOrd="0" presId="urn:microsoft.com/office/officeart/2005/8/layout/vProcess5"/>
    <dgm:cxn modelId="{9B355BBB-6126-4771-BBFF-E2EBAE758C7A}" type="presParOf" srcId="{52AC8C0A-D394-4FD5-8DCB-AF5430D490F0}" destId="{171BE40D-DF9A-40DE-B4BB-CCE5EF279C3E}" srcOrd="3" destOrd="0" presId="urn:microsoft.com/office/officeart/2005/8/layout/vProcess5"/>
    <dgm:cxn modelId="{696E1FDA-35CF-424D-91C1-7DC74DCC8E9F}" type="presParOf" srcId="{52AC8C0A-D394-4FD5-8DCB-AF5430D490F0}" destId="{7A0EC5D2-A8C8-43F0-949B-679A0C3ED567}" srcOrd="4" destOrd="0" presId="urn:microsoft.com/office/officeart/2005/8/layout/vProcess5"/>
    <dgm:cxn modelId="{41BFC8CA-F71F-4365-A176-C46FCF83B99F}" type="presParOf" srcId="{52AC8C0A-D394-4FD5-8DCB-AF5430D490F0}" destId="{A69A85D2-7D25-468F-B109-5D85D6A87DA0}" srcOrd="5" destOrd="0" presId="urn:microsoft.com/office/officeart/2005/8/layout/vProcess5"/>
    <dgm:cxn modelId="{62649F23-4350-4B4A-9465-02C9952EF4BA}" type="presParOf" srcId="{52AC8C0A-D394-4FD5-8DCB-AF5430D490F0}" destId="{942E5999-5789-441C-A104-F2DD05307549}" srcOrd="6" destOrd="0" presId="urn:microsoft.com/office/officeart/2005/8/layout/vProcess5"/>
    <dgm:cxn modelId="{9EB95C67-EDA8-4927-A762-956A5CECFEA7}" type="presParOf" srcId="{52AC8C0A-D394-4FD5-8DCB-AF5430D490F0}" destId="{BC1B2083-8856-4B85-9091-BF19E4CB9BFA}" srcOrd="7" destOrd="0" presId="urn:microsoft.com/office/officeart/2005/8/layout/vProcess5"/>
    <dgm:cxn modelId="{B3881BE3-8119-4714-8527-11A6E14E66FC}" type="presParOf" srcId="{52AC8C0A-D394-4FD5-8DCB-AF5430D490F0}" destId="{C4F65A43-9A3C-4A61-BCB0-8631152C7599}" srcOrd="8" destOrd="0" presId="urn:microsoft.com/office/officeart/2005/8/layout/vProcess5"/>
    <dgm:cxn modelId="{41161A11-2727-42F0-B2ED-0798E7E8B2F5}" type="presParOf" srcId="{52AC8C0A-D394-4FD5-8DCB-AF5430D490F0}" destId="{E2A91DB1-799A-4297-93C2-42494D9CE027}" srcOrd="9" destOrd="0" presId="urn:microsoft.com/office/officeart/2005/8/layout/vProcess5"/>
    <dgm:cxn modelId="{B1FE44CD-4E38-4FCF-AD1A-8B36E5D85331}" type="presParOf" srcId="{52AC8C0A-D394-4FD5-8DCB-AF5430D490F0}" destId="{180508B8-0DEE-4CAC-8443-C8FD4B94EDD4}" srcOrd="10" destOrd="0" presId="urn:microsoft.com/office/officeart/2005/8/layout/vProcess5"/>
    <dgm:cxn modelId="{11F35ADC-8320-4BEB-86FF-B4C8B6F29248}" type="presParOf" srcId="{52AC8C0A-D394-4FD5-8DCB-AF5430D490F0}" destId="{D5504A13-09B0-47C9-9B67-0B097066B96E}" srcOrd="11" destOrd="0" presId="urn:microsoft.com/office/officeart/2005/8/layout/vProcess5"/>
    <dgm:cxn modelId="{5406C82C-9C6A-466B-AEFF-8B071E90DE12}" type="presParOf" srcId="{52AC8C0A-D394-4FD5-8DCB-AF5430D490F0}" destId="{95F916E9-4C9A-4EE6-9048-3FED81429CCC}" srcOrd="12" destOrd="0" presId="urn:microsoft.com/office/officeart/2005/8/layout/vProcess5"/>
    <dgm:cxn modelId="{A09A7486-9F65-4722-8159-D50CBFED7F1A}" type="presParOf" srcId="{52AC8C0A-D394-4FD5-8DCB-AF5430D490F0}" destId="{A06B007F-F2B4-4A30-B5C1-FAC497B4C24C}" srcOrd="13" destOrd="0" presId="urn:microsoft.com/office/officeart/2005/8/layout/vProcess5"/>
    <dgm:cxn modelId="{38865636-8BBC-49B5-B4DC-0FBCA15AD7EE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custT="1"/>
      <dgm:spPr>
        <a:solidFill>
          <a:srgbClr val="7030A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fuofua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feituʻu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Kēnani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ʻapitanga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ʻĒpalahamé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Sēnesi 12:6 )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04A33F-3951-4B2E-BDCB-6C608C23C2B9}" type="par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Ko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fuofua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feituʻu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Kenani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ʻapitanga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Sēkope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(Sēnesi 33:18)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1D8306-6909-42BF-A6B5-E5BFCA4E097A}" type="par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Ko e koloa pe ia na’e ma’u ‘e Sekope (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Sēnesi </a:t>
          </a:r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33:19)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FF5F50-66DE-4BD0-B98A-7F76583B89BD}" type="par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custT="1"/>
      <dgm:spPr>
        <a:solidFill>
          <a:srgbClr val="375170"/>
        </a:solidFill>
      </dgm:spPr>
      <dgm:t>
        <a:bodyPr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Na’e tanu ai ‘e Sekope ‘a e ngaahi ‘Otua muli na’e kei ma’u ‘e hono famili (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Sēnesi </a:t>
          </a:r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35:4)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00FFD2-0BCB-4419-BE9D-92530486C4B7}" type="par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ScaleY="103993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074F620C-B815-4835-A0E1-BF177369AD77}" srcId="{9AC10BB6-9906-415A-9957-9AAB382B0671}" destId="{D1932EA2-E8FC-4F08-9329-B9288A5015F7}" srcOrd="2" destOrd="0" parTransId="{A6FF5F50-66DE-4BD0-B98A-7F76583B89BD}" sibTransId="{906B1D79-C48C-4C6E-9381-445E99C7E658}"/>
    <dgm:cxn modelId="{7430F156-280A-4F8F-AB88-82FD3BBE04DB}" type="presOf" srcId="{7E1201E9-3500-4A94-AC51-4821C99C61EC}" destId="{D8E3A47D-7AAD-492B-87DB-471556F70C0E}" srcOrd="0" destOrd="0" presId="urn:microsoft.com/office/officeart/2005/8/layout/vList2"/>
    <dgm:cxn modelId="{FE490D5A-4FC7-477D-81C1-B9B994831A4B}" type="presOf" srcId="{798AB19D-ECD5-4E83-93C1-1F58EE9C9242}" destId="{F28057B6-914F-4162-A1E6-62C0FACC967C}" srcOrd="0" destOrd="0" presId="urn:microsoft.com/office/officeart/2005/8/layout/vList2"/>
    <dgm:cxn modelId="{FC606192-AE35-484D-8FE2-E4F289761943}" type="presOf" srcId="{9AC10BB6-9906-415A-9957-9AAB382B0671}" destId="{8CF698DE-538E-4611-B39E-0660C0FA78DD}" srcOrd="0" destOrd="0" presId="urn:microsoft.com/office/officeart/2005/8/layout/vList2"/>
    <dgm:cxn modelId="{DF583B94-4596-4A0D-B099-A88C06C373AE}" srcId="{9AC10BB6-9906-415A-9957-9AAB382B0671}" destId="{CD387350-E4A0-417A-8737-FF93E2BBE432}" srcOrd="0" destOrd="0" parTransId="{4E04A33F-3951-4B2E-BDCB-6C608C23C2B9}" sibTransId="{D159C789-2916-481C-AC45-2AC6DEE08FF2}"/>
    <dgm:cxn modelId="{5A09459B-61BE-4C65-BAD8-6C027EE7CBC4}" srcId="{9AC10BB6-9906-415A-9957-9AAB382B0671}" destId="{7E1201E9-3500-4A94-AC51-4821C99C61EC}" srcOrd="3" destOrd="0" parTransId="{4700FFD2-0BCB-4419-BE9D-92530486C4B7}" sibTransId="{B16424F7-61A9-48A4-9816-9017B5555AE2}"/>
    <dgm:cxn modelId="{17AC4EB7-811B-4AF4-93E0-EDC902B84062}" type="presOf" srcId="{D1932EA2-E8FC-4F08-9329-B9288A5015F7}" destId="{AC61220C-B99C-49DF-98C9-45D044822E5A}" srcOrd="0" destOrd="0" presId="urn:microsoft.com/office/officeart/2005/8/layout/vList2"/>
    <dgm:cxn modelId="{5DA6ADCE-4E43-45EC-92C5-E6D7E74035A2}" srcId="{9AC10BB6-9906-415A-9957-9AAB382B0671}" destId="{798AB19D-ECD5-4E83-93C1-1F58EE9C9242}" srcOrd="1" destOrd="0" parTransId="{B31D8306-6909-42BF-A6B5-E5BFCA4E097A}" sibTransId="{4E747D89-E1FA-4F40-B4AD-1013812343E6}"/>
    <dgm:cxn modelId="{EA3726E5-E0F4-4774-9894-D89BFB1DB371}" type="presOf" srcId="{CD387350-E4A0-417A-8737-FF93E2BBE432}" destId="{11E0DE68-D6C6-4A99-AE8F-6B0DB7F1EF15}" srcOrd="0" destOrd="0" presId="urn:microsoft.com/office/officeart/2005/8/layout/vList2"/>
    <dgm:cxn modelId="{B59D99D7-75D0-4320-841F-D90D137ABDA8}" type="presParOf" srcId="{8CF698DE-538E-4611-B39E-0660C0FA78DD}" destId="{11E0DE68-D6C6-4A99-AE8F-6B0DB7F1EF15}" srcOrd="0" destOrd="0" presId="urn:microsoft.com/office/officeart/2005/8/layout/vList2"/>
    <dgm:cxn modelId="{B27704F9-E769-4C20-8129-D3E9C548EDA1}" type="presParOf" srcId="{8CF698DE-538E-4611-B39E-0660C0FA78DD}" destId="{DAE775A6-BC74-4981-AFFA-CCE0C81B60DB}" srcOrd="1" destOrd="0" presId="urn:microsoft.com/office/officeart/2005/8/layout/vList2"/>
    <dgm:cxn modelId="{E71B7355-D340-4F7B-B3A9-ABA5EDF5E096}" type="presParOf" srcId="{8CF698DE-538E-4611-B39E-0660C0FA78DD}" destId="{F28057B6-914F-4162-A1E6-62C0FACC967C}" srcOrd="2" destOrd="0" presId="urn:microsoft.com/office/officeart/2005/8/layout/vList2"/>
    <dgm:cxn modelId="{8C5F8303-1897-4B13-A383-DBF62493FE8E}" type="presParOf" srcId="{8CF698DE-538E-4611-B39E-0660C0FA78DD}" destId="{557CCA0B-0676-4C3E-A6E4-DA3282A1084A}" srcOrd="3" destOrd="0" presId="urn:microsoft.com/office/officeart/2005/8/layout/vList2"/>
    <dgm:cxn modelId="{52E12894-1D35-4A0D-B23B-692C486A3AFA}" type="presParOf" srcId="{8CF698DE-538E-4611-B39E-0660C0FA78DD}" destId="{AC61220C-B99C-49DF-98C9-45D044822E5A}" srcOrd="4" destOrd="0" presId="urn:microsoft.com/office/officeart/2005/8/layout/vList2"/>
    <dgm:cxn modelId="{F04F0397-253A-467E-982B-F7130487ACCF}" type="presParOf" srcId="{8CF698DE-538E-4611-B39E-0660C0FA78DD}" destId="{8850C61C-B71E-4A5B-95DB-D1885DF61CFA}" srcOrd="5" destOrd="0" presId="urn:microsoft.com/office/officeart/2005/8/layout/vList2"/>
    <dgm:cxn modelId="{9040D6CD-DDB9-4FCB-9232-8A0C72C31B1D}" type="presParOf" srcId="{8CF698DE-538E-4611-B39E-0660C0FA78DD}" destId="{D8E3A47D-7AAD-492B-87DB-471556F70C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custT="1"/>
      <dgm:spPr/>
      <dgm:t>
        <a:bodyPr/>
        <a:lstStyle/>
        <a:p>
          <a:pPr algn="ctr"/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manavahē ki he ʻOtuá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B5BF2-3FF5-420E-B500-A2CC5076C520}" type="par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custT="1"/>
      <dgm:spPr/>
      <dgm:t>
        <a:bodyPr/>
        <a:lstStyle/>
        <a:p>
          <a:pPr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NZ" sz="2000" b="1" dirty="0">
              <a:effectLst/>
            </a:rPr>
            <a:t>Ke </a:t>
          </a:r>
          <a:r>
            <a:rPr lang="en-NZ" sz="2000" b="1" dirty="0" err="1">
              <a:effectLst/>
            </a:rPr>
            <a:t>fakahaaʻi</a:t>
          </a:r>
          <a:r>
            <a:rPr lang="en-NZ" sz="2000" b="1" dirty="0">
              <a:effectLst/>
            </a:rPr>
            <a:t> ha </a:t>
          </a:r>
          <a:r>
            <a:rPr lang="en-NZ" sz="2000" b="1" dirty="0" err="1">
              <a:effectLst/>
            </a:rPr>
            <a:t>fakaʻapaʻapa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loloto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kiate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Ia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ʻoku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taʻefakangatangata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ʻene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lahi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ange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ʻiate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aú</a:t>
          </a:r>
          <a:r>
            <a:rPr lang="en-NZ" sz="2000" b="1" dirty="0">
              <a:effectLst/>
            </a:rPr>
            <a:t>, pea </a:t>
          </a:r>
          <a:r>
            <a:rPr lang="en-NZ" sz="2000" b="1" dirty="0" err="1">
              <a:effectLst/>
            </a:rPr>
            <a:t>ke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tali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Ia</a:t>
          </a:r>
          <a:r>
            <a:rPr lang="en-NZ" sz="2000" b="1" dirty="0">
              <a:effectLst/>
            </a:rPr>
            <a:t> ko </a:t>
          </a:r>
          <a:r>
            <a:rPr lang="en-NZ" sz="2000" b="1" dirty="0" err="1">
              <a:effectLst/>
            </a:rPr>
            <a:t>hoku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Tuʻi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mo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hoku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ʻEiki</a:t>
          </a:r>
          <a:r>
            <a:rPr lang="en-NZ" sz="2000" b="1" dirty="0">
              <a:effectLst/>
            </a:rPr>
            <a:t> .</a:t>
          </a:r>
          <a:endParaRPr lang="es-ES" sz="2000" dirty="0">
            <a:effectLst/>
          </a:endParaRPr>
        </a:p>
      </dgm:t>
    </dgm:pt>
    <dgm:pt modelId="{284CEC1C-7B15-4C33-8C7F-D2AB55074723}" type="par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/>
        <a:lstStyle/>
        <a:p>
          <a:pPr algn="ctr"/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tauhi ‘a e ‘Otuá ‘i he loto-mo‘oni [angatonu]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84190-5C0A-4B78-91B4-4459ED2044DF}" type="par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custT="1"/>
      <dgm:spPr/>
      <dgm:t>
        <a:bodyPr/>
        <a:lstStyle/>
        <a:p>
          <a:pPr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NZ" sz="2000" b="1" dirty="0">
              <a:effectLst/>
            </a:rPr>
            <a:t>Ko ha </a:t>
          </a:r>
          <a:r>
            <a:rPr lang="en-NZ" sz="2000" b="1" dirty="0" err="1">
              <a:effectLst/>
            </a:rPr>
            <a:t>ngāue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tokoni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taʻe</a:t>
          </a:r>
          <a:r>
            <a:rPr lang="en-NZ" sz="2000" b="1" dirty="0">
              <a:effectLst/>
            </a:rPr>
            <a:t>-mele (ko e </a:t>
          </a:r>
          <a:r>
            <a:rPr lang="en-NZ" sz="2000" b="1" dirty="0" err="1">
              <a:effectLst/>
            </a:rPr>
            <a:t>founga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ʻeni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naʻe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fakaʻuhingaʻi</a:t>
          </a:r>
          <a:r>
            <a:rPr lang="en-NZ" sz="2000" b="1" dirty="0">
              <a:effectLst/>
            </a:rPr>
            <a:t> ai </a:t>
          </a:r>
          <a:r>
            <a:rPr lang="en-NZ" sz="2000" b="1" dirty="0" err="1">
              <a:effectLst/>
            </a:rPr>
            <a:t>ʻa</a:t>
          </a:r>
          <a:r>
            <a:rPr lang="en-NZ" sz="2000" b="1" dirty="0">
              <a:effectLst/>
            </a:rPr>
            <a:t> e </a:t>
          </a:r>
          <a:r>
            <a:rPr lang="en-NZ" sz="2000" b="1" dirty="0" err="1">
              <a:effectLst/>
            </a:rPr>
            <a:t>monumanu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ʻoku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feʻunga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pē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ke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tāmateʻí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kapau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ʻoku</a:t>
          </a:r>
          <a:r>
            <a:rPr lang="en-NZ" sz="2000" b="1" dirty="0">
              <a:effectLst/>
            </a:rPr>
            <a:t> “</a:t>
          </a:r>
          <a:r>
            <a:rPr lang="en-NZ" sz="2000" b="1" dirty="0" err="1">
              <a:effectLst/>
            </a:rPr>
            <a:t>taʻe</a:t>
          </a:r>
          <a:r>
            <a:rPr lang="en-NZ" sz="2000" b="1" dirty="0">
              <a:effectLst/>
            </a:rPr>
            <a:t>-mele” [</a:t>
          </a:r>
          <a:r>
            <a:rPr lang="en-NZ" sz="2000" b="1" dirty="0" err="1">
              <a:effectLst/>
            </a:rPr>
            <a:t>kakato</a:t>
          </a:r>
          <a:r>
            <a:rPr lang="en-NZ" sz="2000" b="1" dirty="0">
              <a:effectLst/>
            </a:rPr>
            <a:t>]) </a:t>
          </a:r>
          <a:endParaRPr lang="es-ES" sz="2000" dirty="0">
            <a:effectLst/>
          </a:endParaRPr>
        </a:p>
      </dgm:t>
    </dgm:pt>
    <dgm:pt modelId="{F0B31A59-10F3-47A4-8561-F4FCFCB6FF16}" type="par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custT="1"/>
      <dgm:spPr/>
      <dgm:t>
        <a:bodyPr/>
        <a:lstStyle/>
        <a:p>
          <a:pPr algn="ctr"/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tauhi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‘a e ‘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Otuá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mo‘oni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2198-6F05-418E-9FF0-66A183B9187A}" type="par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custT="1"/>
      <dgm:spPr/>
      <dgm:t>
        <a:bodyPr/>
        <a:lstStyle/>
        <a:p>
          <a:pPr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NZ" sz="2000" b="1" dirty="0">
              <a:effectLst/>
            </a:rPr>
            <a:t>Ke </a:t>
          </a:r>
          <a:r>
            <a:rPr lang="en-NZ" sz="2000" b="1" dirty="0" err="1">
              <a:effectLst/>
            </a:rPr>
            <a:t>faitōnunga</a:t>
          </a:r>
          <a:r>
            <a:rPr lang="en-NZ" sz="2000" b="1" dirty="0">
              <a:effectLst/>
            </a:rPr>
            <a:t>, </a:t>
          </a:r>
          <a:r>
            <a:rPr lang="en-NZ" sz="2000" b="1" dirty="0" err="1">
              <a:effectLst/>
            </a:rPr>
            <a:t>falalaʻanga</a:t>
          </a:r>
          <a:r>
            <a:rPr lang="en-NZ" sz="2000" b="1" dirty="0">
              <a:effectLst/>
            </a:rPr>
            <a:t>, </a:t>
          </a:r>
          <a:r>
            <a:rPr lang="en-NZ" sz="2000" b="1" dirty="0" err="1">
              <a:effectLst/>
            </a:rPr>
            <a:t>mateaki</a:t>
          </a:r>
          <a:r>
            <a:rPr lang="en-NZ" sz="2000" b="1" dirty="0">
              <a:effectLst/>
            </a:rPr>
            <a:t>, </a:t>
          </a:r>
          <a:r>
            <a:rPr lang="en-NZ" sz="2000" b="1" dirty="0" err="1">
              <a:effectLst/>
            </a:rPr>
            <a:t>taʻe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mavahevahe</a:t>
          </a:r>
          <a:r>
            <a:rPr lang="en-NZ" sz="2000" b="1" dirty="0">
              <a:effectLst/>
            </a:rPr>
            <a:t>, </a:t>
          </a:r>
          <a:r>
            <a:rPr lang="en-NZ" sz="2000" b="1" dirty="0" err="1">
              <a:effectLst/>
            </a:rPr>
            <a:t>mo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tuʻumaʻu</a:t>
          </a:r>
          <a:r>
            <a:rPr lang="en-NZ" sz="2000" b="1" dirty="0">
              <a:effectLst/>
            </a:rPr>
            <a:t>. Ke </a:t>
          </a:r>
          <a:r>
            <a:rPr lang="en-NZ" sz="2000" b="1" dirty="0" err="1">
              <a:effectLst/>
            </a:rPr>
            <a:t>fakaʻata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ʻi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heʻeku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moʻuí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ʻeku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houngaʻia</a:t>
          </a:r>
          <a:r>
            <a:rPr lang="en-NZ" sz="2000" b="1" dirty="0">
              <a:effectLst/>
            </a:rPr>
            <a:t> ki he </a:t>
          </a:r>
          <a:r>
            <a:rPr lang="en-NZ" sz="2000" b="1" dirty="0" err="1">
              <a:effectLst/>
            </a:rPr>
            <a:t>ʻOtuá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ʻi</a:t>
          </a:r>
          <a:r>
            <a:rPr lang="en-NZ" sz="2000" b="1" dirty="0">
              <a:effectLst/>
            </a:rPr>
            <a:t> he </a:t>
          </a:r>
          <a:r>
            <a:rPr lang="en-NZ" sz="2000" b="1" dirty="0" err="1">
              <a:effectLst/>
            </a:rPr>
            <a:t>meʻa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kuó</a:t>
          </a:r>
          <a:r>
            <a:rPr lang="en-NZ" sz="2000" b="1" dirty="0">
              <a:effectLst/>
            </a:rPr>
            <a:t> Ne </a:t>
          </a:r>
          <a:r>
            <a:rPr lang="en-NZ" sz="2000" b="1" dirty="0" err="1">
              <a:effectLst/>
            </a:rPr>
            <a:t>fai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ʻiate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aú</a:t>
          </a:r>
          <a:r>
            <a:rPr lang="en-NZ" sz="2000" b="1" dirty="0">
              <a:effectLst/>
            </a:rPr>
            <a:t>.</a:t>
          </a:r>
          <a:endParaRPr lang="es-ES" sz="2000" dirty="0">
            <a:effectLst/>
          </a:endParaRPr>
        </a:p>
      </dgm:t>
    </dgm:pt>
    <dgm:pt modelId="{7FFEA975-AF79-4D38-B73E-D59FC536A63D}" type="par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4F4650-27AE-4C03-B454-E09E451F5BDE}" type="pres">
      <dgm:prSet presAssocID="{B82ED169-2531-4C62-A3DC-2B0118B8A22F}" presName="childText" presStyleLbl="revTx" presStyleIdx="0" presStyleCnt="3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48978-E8B4-4BA6-95E8-43AAEF845A18}" type="pres">
      <dgm:prSet presAssocID="{0554EEC4-DF4A-4B57-AE62-D704C4B36887}" presName="childText" presStyleLbl="revTx" presStyleIdx="1" presStyleCnt="3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1C0CC6-238B-429D-AD18-2848C863196E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0BDA03-D6D1-43A9-8404-3850DFEBB7C8}" srcId="{0554EEC4-DF4A-4B57-AE62-D704C4B36887}" destId="{B2E6E93B-5677-45CB-B94E-91B158F39FBD}" srcOrd="0" destOrd="0" parTransId="{F0B31A59-10F3-47A4-8561-F4FCFCB6FF16}" sibTransId="{5A961B2D-1246-4AEB-83D3-E6EB6B95BA43}"/>
    <dgm:cxn modelId="{C6001206-E348-46B4-8255-CBFC8F924106}" type="presOf" srcId="{B2E6E93B-5677-45CB-B94E-91B158F39FBD}" destId="{7CF48978-E8B4-4BA6-95E8-43AAEF845A18}" srcOrd="0" destOrd="0" presId="urn:microsoft.com/office/officeart/2005/8/layout/vList2"/>
    <dgm:cxn modelId="{82FF432E-1C37-49C0-A7C1-142824BD06EB}" type="presOf" srcId="{0554EEC4-DF4A-4B57-AE62-D704C4B36887}" destId="{91EBD55B-773A-4BEF-B76C-4D8BBE65E8E9}" srcOrd="0" destOrd="0" presId="urn:microsoft.com/office/officeart/2005/8/layout/vList2"/>
    <dgm:cxn modelId="{8C11E631-1CA3-4840-9693-88064502F191}" srcId="{B82ED169-2531-4C62-A3DC-2B0118B8A22F}" destId="{03D5B538-CBC3-4A5D-96C6-835A833FD8DB}" srcOrd="0" destOrd="0" parTransId="{284CEC1C-7B15-4C33-8C7F-D2AB55074723}" sibTransId="{47FC5BBF-A54A-4F39-B01A-76BAF292E932}"/>
    <dgm:cxn modelId="{A1D31F41-FC3F-43E8-B4E5-29E829516421}" type="presOf" srcId="{67C756E1-E72D-4807-8D87-6D8E689921C8}" destId="{80B4658F-1381-4912-BDD2-CF4A73DDEF41}" srcOrd="0" destOrd="0" presId="urn:microsoft.com/office/officeart/2005/8/layout/vList2"/>
    <dgm:cxn modelId="{F64AF563-DA2F-4381-8DC9-8AD4331854EF}" srcId="{67C756E1-E72D-4807-8D87-6D8E689921C8}" destId="{3B57E65D-C111-415A-97A6-2D0FDEF89D6E}" srcOrd="2" destOrd="0" parTransId="{E9602198-6F05-418E-9FF0-66A183B9187A}" sibTransId="{49277E73-D29A-4FB2-ADBF-5CD71A1DE245}"/>
    <dgm:cxn modelId="{FC90DC4C-FBBD-4456-8C74-3F172C72D07E}" type="presOf" srcId="{03D5B538-CBC3-4A5D-96C6-835A833FD8DB}" destId="{854F4650-27AE-4C03-B454-E09E451F5BDE}" srcOrd="0" destOrd="0" presId="urn:microsoft.com/office/officeart/2005/8/layout/vList2"/>
    <dgm:cxn modelId="{574E4A83-6506-4F45-A51D-B521355A2675}" type="presOf" srcId="{3B57E65D-C111-415A-97A6-2D0FDEF89D6E}" destId="{DC838278-61D5-4F0B-A5CA-D07614038E8A}" srcOrd="0" destOrd="0" presId="urn:microsoft.com/office/officeart/2005/8/layout/vList2"/>
    <dgm:cxn modelId="{AE2048AC-29C7-43C3-A5C0-CE3667E98FB3}" type="presOf" srcId="{4F57E86D-CC5D-41E7-9D5C-8F0BF098E704}" destId="{F01C0CC6-238B-429D-AD18-2848C863196E}" srcOrd="0" destOrd="0" presId="urn:microsoft.com/office/officeart/2005/8/layout/vList2"/>
    <dgm:cxn modelId="{C2A1F0CF-479B-45A4-B9D0-C74719F75166}" type="presOf" srcId="{B82ED169-2531-4C62-A3DC-2B0118B8A22F}" destId="{2E1229BB-88F6-4208-A452-84AC4F717891}" srcOrd="0" destOrd="0" presId="urn:microsoft.com/office/officeart/2005/8/layout/vList2"/>
    <dgm:cxn modelId="{B630FDE3-8E01-40EA-8EBB-2CDE72CD207A}" srcId="{67C756E1-E72D-4807-8D87-6D8E689921C8}" destId="{0554EEC4-DF4A-4B57-AE62-D704C4B36887}" srcOrd="1" destOrd="0" parTransId="{D7484190-5C0A-4B78-91B4-4459ED2044DF}" sibTransId="{D3EF28C9-33F4-472A-B31A-126855C473C9}"/>
    <dgm:cxn modelId="{EF160BF2-027B-4562-907E-0F5BA055FB20}" srcId="{67C756E1-E72D-4807-8D87-6D8E689921C8}" destId="{B82ED169-2531-4C62-A3DC-2B0118B8A22F}" srcOrd="0" destOrd="0" parTransId="{2DBB5BF2-3FF5-420E-B500-A2CC5076C520}" sibTransId="{A29B741E-FD94-4C9B-BF46-E2AC0EF3ABC3}"/>
    <dgm:cxn modelId="{35B242FF-77B2-4A09-8454-3A6DAFE2C6CC}" srcId="{3B57E65D-C111-415A-97A6-2D0FDEF89D6E}" destId="{4F57E86D-CC5D-41E7-9D5C-8F0BF098E704}" srcOrd="0" destOrd="0" parTransId="{7FFEA975-AF79-4D38-B73E-D59FC536A63D}" sibTransId="{DE1D6C82-253A-4160-8B21-1EFD9CA8DCEB}"/>
    <dgm:cxn modelId="{B70193D8-BDD5-46DE-A7AE-661C2D67A2DA}" type="presParOf" srcId="{80B4658F-1381-4912-BDD2-CF4A73DDEF41}" destId="{2E1229BB-88F6-4208-A452-84AC4F717891}" srcOrd="0" destOrd="0" presId="urn:microsoft.com/office/officeart/2005/8/layout/vList2"/>
    <dgm:cxn modelId="{AA7D8626-8929-43E0-8FE5-DE95EF0F94D8}" type="presParOf" srcId="{80B4658F-1381-4912-BDD2-CF4A73DDEF41}" destId="{854F4650-27AE-4C03-B454-E09E451F5BDE}" srcOrd="1" destOrd="0" presId="urn:microsoft.com/office/officeart/2005/8/layout/vList2"/>
    <dgm:cxn modelId="{4A97C415-6F18-4460-BCAC-22161FAE7B8F}" type="presParOf" srcId="{80B4658F-1381-4912-BDD2-CF4A73DDEF41}" destId="{91EBD55B-773A-4BEF-B76C-4D8BBE65E8E9}" srcOrd="2" destOrd="0" presId="urn:microsoft.com/office/officeart/2005/8/layout/vList2"/>
    <dgm:cxn modelId="{52561AD6-B48B-4949-8DD9-557C850E67B8}" type="presParOf" srcId="{80B4658F-1381-4912-BDD2-CF4A73DDEF41}" destId="{7CF48978-E8B4-4BA6-95E8-43AAEF845A18}" srcOrd="3" destOrd="0" presId="urn:microsoft.com/office/officeart/2005/8/layout/vList2"/>
    <dgm:cxn modelId="{C0683F7B-762C-4DCF-AB5C-5FF8098672B7}" type="presParOf" srcId="{80B4658F-1381-4912-BDD2-CF4A73DDEF41}" destId="{DC838278-61D5-4F0B-A5CA-D07614038E8A}" srcOrd="4" destOrd="0" presId="urn:microsoft.com/office/officeart/2005/8/layout/vList2"/>
    <dgm:cxn modelId="{27FCFB85-5179-49E3-9C99-3EED1A21009E}" type="presParOf" srcId="{80B4658F-1381-4912-BDD2-CF4A73DDEF41}" destId="{F01C0CC6-238B-429D-AD18-2848C86319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>
        <a:xfrm>
          <a:off x="-153830" y="119053"/>
          <a:ext cx="6568253" cy="442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Ko e talanoa na’e tohi ‘e he ‘Otua (Siosiua 24:1-13)</a:t>
          </a:r>
          <a:endParaRPr lang="es-ES" sz="1800" kern="1200" dirty="0"/>
        </a:p>
      </dsp:txBody>
      <dsp:txXfrm>
        <a:off x="-140876" y="132007"/>
        <a:ext cx="5867152" cy="416368"/>
      </dsp:txXfrm>
    </dsp:sp>
    <dsp:sp modelId="{FC48FDAD-A8DC-4628-A83F-0C218EBE3173}">
      <dsp:nvSpPr>
        <dsp:cNvPr id="0" name=""/>
        <dsp:cNvSpPr/>
      </dsp:nvSpPr>
      <dsp:spPr>
        <a:xfrm>
          <a:off x="115520" y="6262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Ko e ui ki he angatonu (Siosiua 24:14-15)</a:t>
          </a:r>
          <a:endParaRPr lang="en-NZ" sz="1800" b="1" kern="1200" dirty="0"/>
        </a:p>
      </dsp:txBody>
      <dsp:txXfrm>
        <a:off x="130827" y="641541"/>
        <a:ext cx="4980957" cy="492010"/>
      </dsp:txXfrm>
    </dsp:sp>
    <dsp:sp modelId="{171BE40D-DF9A-40DE-B4BB-CCE5EF279C3E}">
      <dsp:nvSpPr>
        <dsp:cNvPr id="0" name=""/>
        <dsp:cNvSpPr/>
      </dsp:nvSpPr>
      <dsp:spPr>
        <a:xfrm>
          <a:off x="630539" y="119626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Ko e fili ‘a e kakai (Siosiua 24:16-21)</a:t>
          </a:r>
          <a:endParaRPr lang="es-ES" sz="1800" kern="1200" dirty="0"/>
        </a:p>
      </dsp:txBody>
      <dsp:txXfrm>
        <a:off x="645846" y="1211572"/>
        <a:ext cx="4980957" cy="492010"/>
      </dsp:txXfrm>
    </dsp:sp>
    <dsp:sp modelId="{7A0EC5D2-A8C8-43F0-949B-679A0C3ED567}">
      <dsp:nvSpPr>
        <dsp:cNvPr id="0" name=""/>
        <dsp:cNvSpPr/>
      </dsp:nvSpPr>
      <dsp:spPr>
        <a:xfrm>
          <a:off x="548247" y="1723815"/>
          <a:ext cx="6752330" cy="646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Ko </a:t>
          </a:r>
          <a:r>
            <a:rPr lang="en-NZ" sz="1800" b="1" kern="1200" dirty="0" err="1"/>
            <a:t>hono</a:t>
          </a:r>
          <a:r>
            <a:rPr lang="en-NZ" sz="1800" b="1" kern="1200" dirty="0"/>
            <a:t> </a:t>
          </a:r>
          <a:r>
            <a:rPr lang="en-NZ" sz="1800" b="1" kern="1200" dirty="0" err="1"/>
            <a:t>fakafo'ou</a:t>
          </a:r>
          <a:r>
            <a:rPr lang="en-NZ" sz="1800" b="1" kern="1200" dirty="0"/>
            <a:t> 'o e </a:t>
          </a:r>
          <a:r>
            <a:rPr lang="en-NZ" sz="1800" b="1" kern="1200" dirty="0" err="1"/>
            <a:t>fuakava</a:t>
          </a:r>
          <a:r>
            <a:rPr lang="en-NZ" sz="1800" b="1" kern="1200" dirty="0"/>
            <a:t> (Siosiua 24:22-28)</a:t>
          </a:r>
          <a:endParaRPr lang="es-ES" sz="1800" kern="1200" dirty="0"/>
        </a:p>
      </dsp:txBody>
      <dsp:txXfrm>
        <a:off x="567175" y="1742743"/>
        <a:ext cx="5813604" cy="608405"/>
      </dsp:txXfrm>
    </dsp:sp>
    <dsp:sp modelId="{A69A85D2-7D25-468F-B109-5D85D6A87DA0}">
      <dsp:nvSpPr>
        <dsp:cNvPr id="0" name=""/>
        <dsp:cNvSpPr/>
      </dsp:nvSpPr>
      <dsp:spPr>
        <a:xfrm>
          <a:off x="1602919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Ko e hoko atu ‘o e talanoa (Siosiua 24:29-33)</a:t>
          </a:r>
          <a:endParaRPr lang="es-ES" sz="1800" kern="1200" dirty="0"/>
        </a:p>
      </dsp:txBody>
      <dsp:txXfrm>
        <a:off x="1618226" y="2396152"/>
        <a:ext cx="4980957" cy="492010"/>
      </dsp:txXfrm>
    </dsp:sp>
    <dsp:sp modelId="{942E5999-5789-441C-A104-F2DD05307549}">
      <dsp:nvSpPr>
        <dsp:cNvPr id="0" name=""/>
        <dsp:cNvSpPr/>
      </dsp:nvSpPr>
      <dsp:spPr>
        <a:xfrm>
          <a:off x="5583841" y="263819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660275" y="263819"/>
        <a:ext cx="186837" cy="255628"/>
      </dsp:txXfrm>
    </dsp:sp>
    <dsp:sp modelId="{BC1B2083-8856-4B85-9091-BF19E4CB9BFA}">
      <dsp:nvSpPr>
        <dsp:cNvPr id="0" name=""/>
        <dsp:cNvSpPr/>
      </dsp:nvSpPr>
      <dsp:spPr>
        <a:xfrm>
          <a:off x="6055027" y="827710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131461" y="827710"/>
        <a:ext cx="186837" cy="255628"/>
      </dsp:txXfrm>
    </dsp:sp>
    <dsp:sp modelId="{C4F65A43-9A3C-4A61-BCB0-8631152C7599}">
      <dsp:nvSpPr>
        <dsp:cNvPr id="0" name=""/>
        <dsp:cNvSpPr/>
      </dsp:nvSpPr>
      <dsp:spPr>
        <a:xfrm>
          <a:off x="6467222" y="1376704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543656" y="1376704"/>
        <a:ext cx="186837" cy="255628"/>
      </dsp:txXfrm>
    </dsp:sp>
    <dsp:sp modelId="{E2A91DB1-799A-4297-93C2-42494D9CE027}">
      <dsp:nvSpPr>
        <dsp:cNvPr id="0" name=""/>
        <dsp:cNvSpPr/>
      </dsp:nvSpPr>
      <dsp:spPr>
        <a:xfrm>
          <a:off x="6830252" y="2046550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906686" y="2046550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>
        <a:xfrm>
          <a:off x="0" y="24976"/>
          <a:ext cx="8467725" cy="30733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fuofua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feituʻu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Kēnani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ʻapitanga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ʻĒpalahamé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Sēnesi 12:6 )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03" y="39979"/>
        <a:ext cx="8437719" cy="277324"/>
      </dsp:txXfrm>
    </dsp:sp>
    <dsp:sp modelId="{F28057B6-914F-4162-A1E6-62C0FACC967C}">
      <dsp:nvSpPr>
        <dsp:cNvPr id="0" name=""/>
        <dsp:cNvSpPr/>
      </dsp:nvSpPr>
      <dsp:spPr>
        <a:xfrm>
          <a:off x="0" y="342937"/>
          <a:ext cx="8467725" cy="30733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Ko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fuofua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feituʻu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Kenani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ʻapitanga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Sēkope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(Sēnesi 33:18)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03" y="357940"/>
        <a:ext cx="8437719" cy="277324"/>
      </dsp:txXfrm>
    </dsp:sp>
    <dsp:sp modelId="{AC61220C-B99C-49DF-98C9-45D044822E5A}">
      <dsp:nvSpPr>
        <dsp:cNvPr id="0" name=""/>
        <dsp:cNvSpPr/>
      </dsp:nvSpPr>
      <dsp:spPr>
        <a:xfrm>
          <a:off x="0" y="660899"/>
          <a:ext cx="8467725" cy="30733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Ko e koloa pe ia na’e ma’u ‘e Sekope (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Sēnesi </a:t>
          </a: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33:19)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03" y="675902"/>
        <a:ext cx="8437719" cy="277324"/>
      </dsp:txXfrm>
    </dsp:sp>
    <dsp:sp modelId="{D8E3A47D-7AAD-492B-87DB-471556F70C0E}">
      <dsp:nvSpPr>
        <dsp:cNvPr id="0" name=""/>
        <dsp:cNvSpPr/>
      </dsp:nvSpPr>
      <dsp:spPr>
        <a:xfrm>
          <a:off x="0" y="1003837"/>
          <a:ext cx="8467725" cy="319601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Na’e tanu ai ‘e Sekope ‘a e ngaahi ‘Otua muli na’e kei ma’u ‘e hono famili (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Sēnesi </a:t>
          </a: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35:4)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602" y="1019439"/>
        <a:ext cx="8436521" cy="288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>
        <a:xfrm>
          <a:off x="0" y="65"/>
          <a:ext cx="9088067" cy="4312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manavahē ki he ʻOtuá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50" y="21115"/>
        <a:ext cx="9045967" cy="389108"/>
      </dsp:txXfrm>
    </dsp:sp>
    <dsp:sp modelId="{854F4650-27AE-4C03-B454-E09E451F5BDE}">
      <dsp:nvSpPr>
        <dsp:cNvPr id="0" name=""/>
        <dsp:cNvSpPr/>
      </dsp:nvSpPr>
      <dsp:spPr>
        <a:xfrm>
          <a:off x="0" y="431274"/>
          <a:ext cx="9088067" cy="54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NZ" sz="2000" b="1" kern="1200" dirty="0">
              <a:effectLst/>
            </a:rPr>
            <a:t>Ke </a:t>
          </a:r>
          <a:r>
            <a:rPr lang="en-NZ" sz="2000" b="1" kern="1200" dirty="0" err="1">
              <a:effectLst/>
            </a:rPr>
            <a:t>fakahaaʻi</a:t>
          </a:r>
          <a:r>
            <a:rPr lang="en-NZ" sz="2000" b="1" kern="1200" dirty="0">
              <a:effectLst/>
            </a:rPr>
            <a:t> ha </a:t>
          </a:r>
          <a:r>
            <a:rPr lang="en-NZ" sz="2000" b="1" kern="1200" dirty="0" err="1">
              <a:effectLst/>
            </a:rPr>
            <a:t>fakaʻapaʻapa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loloto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kiate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Ia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ʻoku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taʻefakangatangata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ʻene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lahi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ange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ʻiate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aú</a:t>
          </a:r>
          <a:r>
            <a:rPr lang="en-NZ" sz="2000" b="1" kern="1200" dirty="0">
              <a:effectLst/>
            </a:rPr>
            <a:t>, pea </a:t>
          </a:r>
          <a:r>
            <a:rPr lang="en-NZ" sz="2000" b="1" kern="1200" dirty="0" err="1">
              <a:effectLst/>
            </a:rPr>
            <a:t>ke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tali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Ia</a:t>
          </a:r>
          <a:r>
            <a:rPr lang="en-NZ" sz="2000" b="1" kern="1200" dirty="0">
              <a:effectLst/>
            </a:rPr>
            <a:t> ko </a:t>
          </a:r>
          <a:r>
            <a:rPr lang="en-NZ" sz="2000" b="1" kern="1200" dirty="0" err="1">
              <a:effectLst/>
            </a:rPr>
            <a:t>hoku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Tuʻi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mo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hoku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ʻEiki</a:t>
          </a:r>
          <a:r>
            <a:rPr lang="en-NZ" sz="2000" b="1" kern="1200" dirty="0">
              <a:effectLst/>
            </a:rPr>
            <a:t> .</a:t>
          </a:r>
          <a:endParaRPr lang="es-ES" sz="2000" kern="1200" dirty="0">
            <a:effectLst/>
          </a:endParaRPr>
        </a:p>
      </dsp:txBody>
      <dsp:txXfrm>
        <a:off x="0" y="431274"/>
        <a:ext cx="9088067" cy="546407"/>
      </dsp:txXfrm>
    </dsp:sp>
    <dsp:sp modelId="{91EBD55B-773A-4BEF-B76C-4D8BBE65E8E9}">
      <dsp:nvSpPr>
        <dsp:cNvPr id="0" name=""/>
        <dsp:cNvSpPr/>
      </dsp:nvSpPr>
      <dsp:spPr>
        <a:xfrm>
          <a:off x="0" y="977681"/>
          <a:ext cx="9088067" cy="431208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tauhi ‘a e ‘Otuá ‘i he loto-mo‘oni [angatonu]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50" y="998731"/>
        <a:ext cx="9045967" cy="389108"/>
      </dsp:txXfrm>
    </dsp:sp>
    <dsp:sp modelId="{7CF48978-E8B4-4BA6-95E8-43AAEF845A18}">
      <dsp:nvSpPr>
        <dsp:cNvPr id="0" name=""/>
        <dsp:cNvSpPr/>
      </dsp:nvSpPr>
      <dsp:spPr>
        <a:xfrm>
          <a:off x="0" y="1408890"/>
          <a:ext cx="9088067" cy="54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NZ" sz="2000" b="1" kern="1200" dirty="0">
              <a:effectLst/>
            </a:rPr>
            <a:t>Ko ha </a:t>
          </a:r>
          <a:r>
            <a:rPr lang="en-NZ" sz="2000" b="1" kern="1200" dirty="0" err="1">
              <a:effectLst/>
            </a:rPr>
            <a:t>ngāue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tokoni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taʻe</a:t>
          </a:r>
          <a:r>
            <a:rPr lang="en-NZ" sz="2000" b="1" kern="1200" dirty="0">
              <a:effectLst/>
            </a:rPr>
            <a:t>-mele (ko e </a:t>
          </a:r>
          <a:r>
            <a:rPr lang="en-NZ" sz="2000" b="1" kern="1200" dirty="0" err="1">
              <a:effectLst/>
            </a:rPr>
            <a:t>founga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ʻeni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naʻe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fakaʻuhingaʻi</a:t>
          </a:r>
          <a:r>
            <a:rPr lang="en-NZ" sz="2000" b="1" kern="1200" dirty="0">
              <a:effectLst/>
            </a:rPr>
            <a:t> ai </a:t>
          </a:r>
          <a:r>
            <a:rPr lang="en-NZ" sz="2000" b="1" kern="1200" dirty="0" err="1">
              <a:effectLst/>
            </a:rPr>
            <a:t>ʻa</a:t>
          </a:r>
          <a:r>
            <a:rPr lang="en-NZ" sz="2000" b="1" kern="1200" dirty="0">
              <a:effectLst/>
            </a:rPr>
            <a:t> e </a:t>
          </a:r>
          <a:r>
            <a:rPr lang="en-NZ" sz="2000" b="1" kern="1200" dirty="0" err="1">
              <a:effectLst/>
            </a:rPr>
            <a:t>monumanu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ʻoku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feʻunga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pē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ke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tāmateʻí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kapau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ʻoku</a:t>
          </a:r>
          <a:r>
            <a:rPr lang="en-NZ" sz="2000" b="1" kern="1200" dirty="0">
              <a:effectLst/>
            </a:rPr>
            <a:t> “</a:t>
          </a:r>
          <a:r>
            <a:rPr lang="en-NZ" sz="2000" b="1" kern="1200" dirty="0" err="1">
              <a:effectLst/>
            </a:rPr>
            <a:t>taʻe</a:t>
          </a:r>
          <a:r>
            <a:rPr lang="en-NZ" sz="2000" b="1" kern="1200" dirty="0">
              <a:effectLst/>
            </a:rPr>
            <a:t>-mele” [</a:t>
          </a:r>
          <a:r>
            <a:rPr lang="en-NZ" sz="2000" b="1" kern="1200" dirty="0" err="1">
              <a:effectLst/>
            </a:rPr>
            <a:t>kakato</a:t>
          </a:r>
          <a:r>
            <a:rPr lang="en-NZ" sz="2000" b="1" kern="1200" dirty="0">
              <a:effectLst/>
            </a:rPr>
            <a:t>]) </a:t>
          </a:r>
          <a:endParaRPr lang="es-ES" sz="2000" kern="1200" dirty="0">
            <a:effectLst/>
          </a:endParaRPr>
        </a:p>
      </dsp:txBody>
      <dsp:txXfrm>
        <a:off x="0" y="1408890"/>
        <a:ext cx="9088067" cy="546407"/>
      </dsp:txXfrm>
    </dsp:sp>
    <dsp:sp modelId="{DC838278-61D5-4F0B-A5CA-D07614038E8A}">
      <dsp:nvSpPr>
        <dsp:cNvPr id="0" name=""/>
        <dsp:cNvSpPr/>
      </dsp:nvSpPr>
      <dsp:spPr>
        <a:xfrm>
          <a:off x="0" y="1955297"/>
          <a:ext cx="9088067" cy="431208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tauhi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‘a e ‘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Otuá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mo‘oni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50" y="1976347"/>
        <a:ext cx="9045967" cy="389108"/>
      </dsp:txXfrm>
    </dsp:sp>
    <dsp:sp modelId="{F01C0CC6-238B-429D-AD18-2848C863196E}">
      <dsp:nvSpPr>
        <dsp:cNvPr id="0" name=""/>
        <dsp:cNvSpPr/>
      </dsp:nvSpPr>
      <dsp:spPr>
        <a:xfrm>
          <a:off x="0" y="2386506"/>
          <a:ext cx="9088067" cy="78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NZ" sz="2000" b="1" kern="1200" dirty="0">
              <a:effectLst/>
            </a:rPr>
            <a:t>Ke </a:t>
          </a:r>
          <a:r>
            <a:rPr lang="en-NZ" sz="2000" b="1" kern="1200" dirty="0" err="1">
              <a:effectLst/>
            </a:rPr>
            <a:t>faitōnunga</a:t>
          </a:r>
          <a:r>
            <a:rPr lang="en-NZ" sz="2000" b="1" kern="1200" dirty="0">
              <a:effectLst/>
            </a:rPr>
            <a:t>, </a:t>
          </a:r>
          <a:r>
            <a:rPr lang="en-NZ" sz="2000" b="1" kern="1200" dirty="0" err="1">
              <a:effectLst/>
            </a:rPr>
            <a:t>falalaʻanga</a:t>
          </a:r>
          <a:r>
            <a:rPr lang="en-NZ" sz="2000" b="1" kern="1200" dirty="0">
              <a:effectLst/>
            </a:rPr>
            <a:t>, </a:t>
          </a:r>
          <a:r>
            <a:rPr lang="en-NZ" sz="2000" b="1" kern="1200" dirty="0" err="1">
              <a:effectLst/>
            </a:rPr>
            <a:t>mateaki</a:t>
          </a:r>
          <a:r>
            <a:rPr lang="en-NZ" sz="2000" b="1" kern="1200" dirty="0">
              <a:effectLst/>
            </a:rPr>
            <a:t>, </a:t>
          </a:r>
          <a:r>
            <a:rPr lang="en-NZ" sz="2000" b="1" kern="1200" dirty="0" err="1">
              <a:effectLst/>
            </a:rPr>
            <a:t>taʻe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mavahevahe</a:t>
          </a:r>
          <a:r>
            <a:rPr lang="en-NZ" sz="2000" b="1" kern="1200" dirty="0">
              <a:effectLst/>
            </a:rPr>
            <a:t>, </a:t>
          </a:r>
          <a:r>
            <a:rPr lang="en-NZ" sz="2000" b="1" kern="1200" dirty="0" err="1">
              <a:effectLst/>
            </a:rPr>
            <a:t>mo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tuʻumaʻu</a:t>
          </a:r>
          <a:r>
            <a:rPr lang="en-NZ" sz="2000" b="1" kern="1200" dirty="0">
              <a:effectLst/>
            </a:rPr>
            <a:t>. Ke </a:t>
          </a:r>
          <a:r>
            <a:rPr lang="en-NZ" sz="2000" b="1" kern="1200" dirty="0" err="1">
              <a:effectLst/>
            </a:rPr>
            <a:t>fakaʻata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ʻi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heʻeku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moʻuí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ʻeku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houngaʻia</a:t>
          </a:r>
          <a:r>
            <a:rPr lang="en-NZ" sz="2000" b="1" kern="1200" dirty="0">
              <a:effectLst/>
            </a:rPr>
            <a:t> ki he </a:t>
          </a:r>
          <a:r>
            <a:rPr lang="en-NZ" sz="2000" b="1" kern="1200" dirty="0" err="1">
              <a:effectLst/>
            </a:rPr>
            <a:t>ʻOtuá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ʻi</a:t>
          </a:r>
          <a:r>
            <a:rPr lang="en-NZ" sz="2000" b="1" kern="1200" dirty="0">
              <a:effectLst/>
            </a:rPr>
            <a:t> he </a:t>
          </a:r>
          <a:r>
            <a:rPr lang="en-NZ" sz="2000" b="1" kern="1200" dirty="0" err="1">
              <a:effectLst/>
            </a:rPr>
            <a:t>meʻa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kuó</a:t>
          </a:r>
          <a:r>
            <a:rPr lang="en-NZ" sz="2000" b="1" kern="1200" dirty="0">
              <a:effectLst/>
            </a:rPr>
            <a:t> Ne </a:t>
          </a:r>
          <a:r>
            <a:rPr lang="en-NZ" sz="2000" b="1" kern="1200" dirty="0" err="1">
              <a:effectLst/>
            </a:rPr>
            <a:t>fai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ʻiate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aú</a:t>
          </a:r>
          <a:r>
            <a:rPr lang="en-NZ" sz="2000" b="1" kern="1200" dirty="0">
              <a:effectLst/>
            </a:rPr>
            <a:t>.</a:t>
          </a:r>
          <a:endParaRPr lang="es-ES" sz="2000" kern="1200" dirty="0">
            <a:effectLst/>
          </a:endParaRPr>
        </a:p>
      </dsp:txBody>
      <dsp:txXfrm>
        <a:off x="0" y="2386506"/>
        <a:ext cx="9088067" cy="78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8773-DC8C-7B87-CCE8-22525452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F5439F-DADC-ACCA-FC81-344701BB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256B9-7E34-4937-ACFB-08194E9A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3A86-5C39-6B06-64FA-56A521F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6CDD3-1707-F676-3B90-F508AEE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39037-6D5B-6971-04BA-1B0D78D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08CB8-22AE-2A25-8606-1A5893B01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974E-7BCD-3241-A148-52CDCEB2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726DC-1DD3-AC36-BAA3-1C6C4DB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5D9D1-FD0B-6B4D-1DD5-A283E938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D9C00-71B1-E6F1-1748-39EEBC6C7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F61124-7D92-81A6-C54B-A0B7A296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A3457-973F-4A47-16A5-AB696D1D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01FF6-A193-4105-5DF3-AB398AD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36A79-7F1D-23DD-F798-9E385110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6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0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0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2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AFEA-B890-EF1E-7D3B-78F6A182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A6EAC-4006-9A11-5A10-D36F587A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B7384-AEF9-59F2-3147-B257D98B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F877-A089-AE15-FBB6-2FCB9881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28D3B-94ED-60A1-C4C1-6F64762D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2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7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773A-C394-495D-0975-DB432CBF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520582-3954-CD53-92D6-D53B9102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230E5-2716-92B2-AEBD-65A270C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08F22-91F3-B441-5D54-F987CC23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2568F-5D1B-52D9-3AAF-858FDC9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E2662-AB21-AAF1-335E-1C5F49E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26BB1-0DB9-74AC-DE56-DD63FAE5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53B20-0B4C-835D-58E2-78EBC450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58C9F-08BD-8EB9-CD1E-71DFC704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06249-0701-16F1-4C00-133C0A38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7DBC6-1AF2-E34E-F653-FBCDE03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CD15-9730-77FC-4C9C-C889E295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83516-2BB3-A074-35DE-CDC0AE2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6A8868-D21F-207F-79AF-E90D026CD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F6740-5A76-D747-B49B-8537D0C4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22024C-C1CA-3E84-D035-B9BEA8762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96A790-F89B-3ACB-2432-FFB3A06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BAE489-6375-B679-4DA4-56730FF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F27D4-ED7C-BE7C-1A86-AABE994D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5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D523-2A5F-7733-713E-80D9FAE6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FA0C58-8138-2534-4B9E-69134FF9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45D3F-EF01-1811-C7BD-F97B0E85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0A882B-DEE4-D85F-260C-9A231CBC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5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54BC5-D173-4608-E6AB-FDC3481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B15AC4-63D8-BBE5-7374-0F092E10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49F302-2D40-B164-D393-F56C39AD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30ACE-403C-D523-07EA-9699B78F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580A1-0F33-29B2-21E8-B0B9DD32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4E98E1-A283-64C5-DF88-E4A961B31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A50291-B444-A7B4-6558-1B7A3D28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D0AB6-2219-A430-6F45-A01740F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4F5DE-F7B4-C1A5-B9F4-A4E354A5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2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9303-8643-2173-2E77-C616571C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332910-154E-6682-CD6F-00CA5A8F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4566D-EE41-0325-5C34-E098259B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E5E30-3F0E-B00C-4061-6848C0C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4C389-B818-E053-709C-B6A929B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ED8B3-D0DB-2DA5-AF06-98AC00B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5652E-C87B-0481-65A5-9010EAC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74D6B-90B9-E328-4594-43C5B607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CBFE9-E79F-3FD6-B003-08BCE3D5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ABA19-88E2-51A8-C2E1-DB8DD38C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EC6BE-0D8A-D348-FC5E-569F685AD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2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3A100F-CC3E-B442-E2CB-AFBBCD6CA90B}"/>
              </a:ext>
            </a:extLst>
          </p:cNvPr>
          <p:cNvSpPr txBox="1"/>
          <p:nvPr/>
        </p:nvSpPr>
        <p:spPr>
          <a:xfrm>
            <a:off x="3152574" y="1227373"/>
            <a:ext cx="4502595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317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en-NZ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FILI ‘I HE 'AHO NI!</a:t>
            </a:r>
            <a:endParaRPr lang="en" sz="7200" b="1" spc="600" dirty="0">
              <a:ln w="13462">
                <a:solidFill>
                  <a:schemeClr val="bg1"/>
                </a:solidFill>
                <a:prstDash val="solid"/>
              </a:ln>
              <a:solidFill>
                <a:srgbClr val="375170"/>
              </a:solidFill>
              <a:effectLst>
                <a:outerShdw dist="38100" dir="2700000" algn="bl" rotWithShape="0">
                  <a:srgbClr val="F5F86C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14AEA-31C6-2C8D-584A-CF7A10B6BA16}"/>
              </a:ext>
            </a:extLst>
          </p:cNvPr>
          <p:cNvSpPr txBox="1"/>
          <p:nvPr/>
        </p:nvSpPr>
        <p:spPr>
          <a:xfrm>
            <a:off x="8467583" y="6519446"/>
            <a:ext cx="3724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b="1" dirty="0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13 ki he ʻaho 27 ʻo Tīsema, 2025</a:t>
            </a:r>
            <a:endParaRPr lang="en" sz="1600" b="1" dirty="0">
              <a:solidFill>
                <a:srgbClr val="FBF8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4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66A97-DDA3-A931-11B5-15F0CFC2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39DEE7D-F634-9202-C70F-72070F884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E37D356-7B3D-8587-9B57-957C922CF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&#10;&#10;El contenido generado por IA puede ser incorrecto.">
            <a:extLst>
              <a:ext uri="{FF2B5EF4-FFF2-40B4-BE49-F238E27FC236}">
                <a16:creationId xmlns:a16="http://schemas.microsoft.com/office/drawing/2014/main" id="{0D13B86A-E0F2-4799-15EC-7929E2FC2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B49A09-688F-7843-AA3A-16F026BB0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4BC364-77D0-43BC-53E2-AA31799ADD4A}"/>
              </a:ext>
            </a:extLst>
          </p:cNvPr>
          <p:cNvSpPr txBox="1"/>
          <p:nvPr/>
        </p:nvSpPr>
        <p:spPr>
          <a:xfrm>
            <a:off x="5086350" y="3315596"/>
            <a:ext cx="6176689" cy="35702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kapau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matamata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kovi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kimoutolu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tauhi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mou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ʻaho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mou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tauhi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. . . . ka ko au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fale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tauhi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000" b="1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Siosiua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24:15)</a:t>
            </a:r>
          </a:p>
        </p:txBody>
      </p:sp>
    </p:spTree>
    <p:extLst>
      <p:ext uri="{BB962C8B-B14F-4D97-AF65-F5344CB8AC3E}">
        <p14:creationId xmlns:p14="http://schemas.microsoft.com/office/powerpoint/2010/main" val="411316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3778858-28B2-FBDC-37D8-4B5AC2BAE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618837"/>
              </p:ext>
            </p:extLst>
          </p:nvPr>
        </p:nvGraphicFramePr>
        <p:xfrm>
          <a:off x="4810791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B628F2F-2C94-90B3-31B1-D5F4C02C80F2}"/>
              </a:ext>
            </a:extLst>
          </p:cNvPr>
          <p:cNvSpPr txBox="1"/>
          <p:nvPr/>
        </p:nvSpPr>
        <p:spPr>
          <a:xfrm>
            <a:off x="234680" y="102377"/>
            <a:ext cx="6915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Siosiua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ngataʻangá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Naʻá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tau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leleí.Naʻá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ʻosi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lová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Naʻá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tuí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Naʻá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lava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tatali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falala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hangē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Paulá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kalauni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māʻoniʻoní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Tim. 4:7-8) 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grupo, grande, parado, viejo&#10;&#10;El contenido generado por IA puede ser incorrecto.">
            <a:extLst>
              <a:ext uri="{FF2B5EF4-FFF2-40B4-BE49-F238E27FC236}">
                <a16:creationId xmlns:a16="http://schemas.microsoft.com/office/drawing/2014/main" id="{E80D3438-B228-FFDD-5104-2C5D3647EF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124" y="3598526"/>
            <a:ext cx="4378999" cy="29936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734384E2-2A96-C75D-6829-54FD4CEFD1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160745"/>
            <a:ext cx="4731290" cy="3437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42BA6D-5D0E-E71A-1311-C395944CDEE0}"/>
              </a:ext>
            </a:extLst>
          </p:cNvPr>
          <p:cNvSpPr txBox="1"/>
          <p:nvPr/>
        </p:nvSpPr>
        <p:spPr>
          <a:xfrm>
            <a:off x="234678" y="2161892"/>
            <a:ext cx="6915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ʻuhinga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fakatahatahaʻi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Sikemi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fakafoʻou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fuakava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faivelenga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naʻinaʻi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kinautolu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moʻui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ngaue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6650F-569B-405C-F97D-C438C3688631}"/>
              </a:ext>
            </a:extLst>
          </p:cNvPr>
          <p:cNvSpPr txBox="1"/>
          <p:nvPr/>
        </p:nvSpPr>
        <p:spPr>
          <a:xfrm>
            <a:off x="234680" y="1282033"/>
            <a:ext cx="6915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Ka, ʻ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hangē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Kēlepi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pē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fakapapauʻi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hake ʻ e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niʻihi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kehé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tuhulu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 tataki ʻ a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ʻ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Otuá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totonú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DD031E11-868D-60ED-DAD4-A251ED6E4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021" y="81756"/>
            <a:ext cx="2426774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038E1B-6E5D-7350-4C3F-AD4AFFBD2495}"/>
              </a:ext>
            </a:extLst>
          </p:cNvPr>
          <p:cNvSpPr txBox="1"/>
          <p:nvPr/>
        </p:nvSpPr>
        <p:spPr>
          <a:xfrm>
            <a:off x="0" y="-81481"/>
            <a:ext cx="967902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i-FI" sz="4400" b="1" dirty="0">
                <a:ln/>
                <a:solidFill>
                  <a:schemeClr val="accent1">
                    <a:lumMod val="50000"/>
                  </a:schemeClr>
                </a:solidFill>
              </a:rPr>
              <a:t>KO E TALANOA NA'E TOHI 'E HE 'OTUA </a:t>
            </a:r>
            <a:endParaRPr lang="en" sz="4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69549F-F539-BC14-D64F-4AD14B99F660}"/>
              </a:ext>
            </a:extLst>
          </p:cNvPr>
          <p:cNvSpPr txBox="1"/>
          <p:nvPr/>
        </p:nvSpPr>
        <p:spPr>
          <a:xfrm>
            <a:off x="161923" y="416383"/>
            <a:ext cx="951709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foaki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ngāue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maʻu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kolo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langa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ai; ko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ngoue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vaine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ngoue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ʻolive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tō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mou kai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ai.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(Siosiua 24:13)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3CF3B3-EB09-F2FA-778F-B0B067FE70A2}"/>
              </a:ext>
            </a:extLst>
          </p:cNvPr>
          <p:cNvSpPr txBox="1"/>
          <p:nvPr/>
        </p:nvSpPr>
        <p:spPr>
          <a:xfrm>
            <a:off x="101527" y="1487321"/>
            <a:ext cx="1209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feituʻu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fili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Siosiua ki </a:t>
            </a:r>
            <a:r>
              <a:rPr lang="en-NZ" b="1" dirty="0" err="1"/>
              <a:t>heʻene</a:t>
            </a:r>
            <a:r>
              <a:rPr lang="en-NZ" b="1" dirty="0"/>
              <a:t> lea </a:t>
            </a:r>
            <a:r>
              <a:rPr lang="en-NZ" b="1" dirty="0" err="1"/>
              <a:t>fakaʻosí</a:t>
            </a:r>
            <a:r>
              <a:rPr lang="en-NZ" b="1" dirty="0"/>
              <a:t> ko ha </a:t>
            </a:r>
            <a:r>
              <a:rPr lang="en-NZ" b="1" dirty="0" err="1"/>
              <a:t>feituʻu</a:t>
            </a:r>
            <a:r>
              <a:rPr lang="en-NZ" b="1" dirty="0"/>
              <a:t> </a:t>
            </a:r>
            <a:r>
              <a:rPr lang="en-NZ" b="1" dirty="0" err="1"/>
              <a:t>fakahisitōlia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: ko </a:t>
            </a:r>
            <a:r>
              <a:rPr lang="en-NZ" b="1" dirty="0" err="1"/>
              <a:t>Sikemi</a:t>
            </a:r>
            <a:r>
              <a:rPr lang="en-NZ" b="1" dirty="0"/>
              <a:t> ( Siosiua 24:1 )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06ECA78-EB9D-A22F-DA05-19E69402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439443"/>
              </p:ext>
            </p:extLst>
          </p:nvPr>
        </p:nvGraphicFramePr>
        <p:xfrm>
          <a:off x="2219357" y="1781444"/>
          <a:ext cx="84677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5397633-5406-A6F1-CF51-A456DD737843}"/>
              </a:ext>
            </a:extLst>
          </p:cNvPr>
          <p:cNvSpPr txBox="1"/>
          <p:nvPr/>
        </p:nvSpPr>
        <p:spPr>
          <a:xfrm>
            <a:off x="2140923" y="3029054"/>
            <a:ext cx="8615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kamata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Siosiua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fakamatala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"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" </a:t>
            </a:r>
            <a:r>
              <a:rPr lang="en-NZ" b="1" dirty="0" err="1"/>
              <a:t>naʻe</a:t>
            </a:r>
            <a:r>
              <a:rPr lang="en-NZ" b="1" dirty="0"/>
              <a:t> hu ki ai </a:t>
            </a:r>
            <a:r>
              <a:rPr lang="en-NZ" b="1" dirty="0" err="1"/>
              <a:t>ʻa</a:t>
            </a:r>
            <a:r>
              <a:rPr lang="en-NZ" b="1" dirty="0"/>
              <a:t> Tela, ko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kui</a:t>
            </a:r>
            <a:r>
              <a:rPr lang="en-NZ" b="1" dirty="0"/>
              <a:t> (Siosiua 24:2). Mei ai,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fakamanatu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: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toʻo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haʻu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fakautuutu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fekau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taaʻi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ʻomi</a:t>
            </a:r>
            <a:r>
              <a:rPr lang="en-NZ" b="1" dirty="0"/>
              <a:t> ki </a:t>
            </a:r>
            <a:r>
              <a:rPr lang="en-NZ" b="1" dirty="0" err="1"/>
              <a:t>tuʻa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ʻomi</a:t>
            </a:r>
            <a:r>
              <a:rPr lang="en-NZ" b="1" dirty="0"/>
              <a:t> </a:t>
            </a:r>
            <a:r>
              <a:rPr lang="en-NZ" b="1" dirty="0" err="1"/>
              <a:t>koe</a:t>
            </a:r>
            <a:r>
              <a:rPr lang="en-NZ" b="1" dirty="0"/>
              <a:t> ki </a:t>
            </a:r>
            <a:r>
              <a:rPr lang="en-NZ" b="1" dirty="0" err="1"/>
              <a:t>loto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fakahaofi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fakaʻauha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;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u </a:t>
            </a:r>
            <a:r>
              <a:rPr lang="en-NZ" b="1" dirty="0" err="1"/>
              <a:t>fanongo</a:t>
            </a:r>
            <a:r>
              <a:rPr lang="en-NZ" b="1" dirty="0"/>
              <a:t> kia </a:t>
            </a:r>
            <a:r>
              <a:rPr lang="en-NZ" b="1" dirty="0" err="1"/>
              <a:t>Pelami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fakahaofi</a:t>
            </a:r>
            <a:r>
              <a:rPr lang="en-NZ" b="1" dirty="0"/>
              <a:t> </a:t>
            </a:r>
            <a:r>
              <a:rPr lang="en-NZ" b="1" dirty="0" err="1"/>
              <a:t>koe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tukuange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fekau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lango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foaki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kimoutolu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fonua</a:t>
            </a:r>
            <a:r>
              <a:rPr lang="en-NZ" b="1" dirty="0"/>
              <a:t> (Siosiua 24:3-13)</a:t>
            </a:r>
            <a:endParaRPr lang="en" b="1" dirty="0"/>
          </a:p>
        </p:txBody>
      </p:sp>
      <p:pic>
        <p:nvPicPr>
          <p:cNvPr id="9" name="Imagen 8" descr="Una pintura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4F5B217F-EF1D-8DAF-3659-31B5ACB4D2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&#10;&#10;El contenido generado por IA puede ser incorrecto.">
            <a:extLst>
              <a:ext uri="{FF2B5EF4-FFF2-40B4-BE49-F238E27FC236}">
                <a16:creationId xmlns:a16="http://schemas.microsoft.com/office/drawing/2014/main" id="{80B7B1CE-8EF0-D122-EC4A-BB7DA118E9E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C39884F-4AFB-D873-7AF7-0DA19F1E13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170262"/>
            <a:ext cx="1939995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&#10;&#10;El contenido generado por IA puede ser incorrecto.">
            <a:extLst>
              <a:ext uri="{FF2B5EF4-FFF2-40B4-BE49-F238E27FC236}">
                <a16:creationId xmlns:a16="http://schemas.microsoft.com/office/drawing/2014/main" id="{85257F27-8005-43A8-484F-7DB8412DA91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756893" y="3688237"/>
            <a:ext cx="1273179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EFB3F69-1589-89E4-DEEF-975A5AE291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4964156"/>
            <a:ext cx="1930473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09B02A7-10C7-90C8-2EAE-52E61F2A21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6893" y="5262234"/>
            <a:ext cx="127317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EED6FE-27C1-B0D5-C8F1-4A344581AC77}"/>
              </a:ext>
            </a:extLst>
          </p:cNvPr>
          <p:cNvSpPr txBox="1"/>
          <p:nvPr/>
        </p:nvSpPr>
        <p:spPr>
          <a:xfrm>
            <a:off x="2140922" y="5176569"/>
            <a:ext cx="85248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fakamatala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ʻalu</a:t>
            </a:r>
            <a:r>
              <a:rPr lang="en-NZ" b="1" dirty="0"/>
              <a:t> </a:t>
            </a:r>
            <a:r>
              <a:rPr lang="en-NZ" b="1" dirty="0" err="1"/>
              <a:t>tahataha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toʻu</a:t>
            </a:r>
            <a:r>
              <a:rPr lang="en-NZ" b="1" dirty="0"/>
              <a:t>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ha </a:t>
            </a:r>
            <a:r>
              <a:rPr lang="en-NZ" b="1" dirty="0" err="1"/>
              <a:t>filifilimanako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kau </a:t>
            </a:r>
            <a:r>
              <a:rPr lang="en-NZ" b="1" dirty="0" err="1"/>
              <a:t>kotoa</a:t>
            </a:r>
            <a:r>
              <a:rPr lang="en-NZ" b="1" dirty="0"/>
              <a:t> pe. Ko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fanongo</a:t>
            </a:r>
            <a:r>
              <a:rPr lang="en-NZ" b="1" dirty="0"/>
              <a:t> kia </a:t>
            </a:r>
            <a:r>
              <a:rPr lang="en-NZ" b="1" dirty="0" err="1"/>
              <a:t>Sosiua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haʻu</a:t>
            </a:r>
            <a:r>
              <a:rPr lang="en-NZ" b="1" dirty="0"/>
              <a:t> "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tafaʻaki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taha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vaitafe</a:t>
            </a:r>
            <a:r>
              <a:rPr lang="en-NZ" b="1" dirty="0"/>
              <a:t>";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ʻalu</a:t>
            </a:r>
            <a:r>
              <a:rPr lang="en-NZ" b="1" dirty="0"/>
              <a:t> </a:t>
            </a:r>
            <a:r>
              <a:rPr lang="en-NZ" b="1" dirty="0" err="1"/>
              <a:t>hifo</a:t>
            </a:r>
            <a:r>
              <a:rPr lang="en-NZ" b="1" dirty="0"/>
              <a:t> ki </a:t>
            </a:r>
            <a:r>
              <a:rPr lang="en-NZ" b="1" dirty="0" err="1"/>
              <a:t>ʻIsipite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ʻalu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ha </a:t>
            </a:r>
            <a:r>
              <a:rPr lang="en-NZ" b="1" dirty="0" err="1"/>
              <a:t>fuʻu</a:t>
            </a:r>
            <a:r>
              <a:rPr lang="en-NZ" b="1" dirty="0"/>
              <a:t> </a:t>
            </a:r>
            <a:r>
              <a:rPr lang="en-NZ" b="1" dirty="0" err="1"/>
              <a:t>malohi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kolosi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tahi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Transjordan;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Kenani</a:t>
            </a:r>
            <a:r>
              <a:rPr lang="en-NZ" b="1" dirty="0"/>
              <a:t>. Ko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ki </a:t>
            </a:r>
            <a:r>
              <a:rPr lang="en-NZ" b="1" dirty="0" err="1"/>
              <a:t>heʻenau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kui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, pea </a:t>
            </a:r>
            <a:r>
              <a:rPr lang="en-NZ" b="1" dirty="0" err="1"/>
              <a:t>te</a:t>
            </a:r>
            <a:r>
              <a:rPr lang="en-NZ" b="1" dirty="0"/>
              <a:t> Ne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he </a:t>
            </a:r>
            <a:r>
              <a:rPr lang="en-NZ" b="1" dirty="0" err="1"/>
              <a:t>ʻaho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9465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973D90-6B37-DAAF-0243-0CD383DC431A}"/>
              </a:ext>
            </a:extLst>
          </p:cNvPr>
          <p:cNvSpPr txBox="1"/>
          <p:nvPr/>
        </p:nvSpPr>
        <p:spPr>
          <a:xfrm>
            <a:off x="0" y="-77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UI KI HE ANGATONU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A39841-FFC3-94CF-1925-D159799B6498}"/>
              </a:ext>
            </a:extLst>
          </p:cNvPr>
          <p:cNvSpPr txBox="1"/>
          <p:nvPr/>
        </p:nvSpPr>
        <p:spPr>
          <a:xfrm>
            <a:off x="0" y="445396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kapau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matamata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kovi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tauhi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mou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ʻaho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tauhi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pe ko e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tauhi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hoʻomou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tamai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kauvai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taha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 ki he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kau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ʻAmoli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ʻonautolu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ai: ka ko au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tauhi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(Siosiua 24:15)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4A76E-A254-1A85-942A-A3A8B5029A99}"/>
              </a:ext>
            </a:extLst>
          </p:cNvPr>
          <p:cNvSpPr txBox="1"/>
          <p:nvPr/>
        </p:nvSpPr>
        <p:spPr>
          <a:xfrm>
            <a:off x="3229583" y="1726334"/>
            <a:ext cx="8962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Hangē</a:t>
            </a:r>
            <a:r>
              <a:rPr lang="en-NZ" b="1" dirty="0"/>
              <a:t> ko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fakaafe’i</a:t>
            </a:r>
            <a:r>
              <a:rPr lang="en-NZ" b="1" dirty="0"/>
              <a:t> ‘e </a:t>
            </a:r>
            <a:r>
              <a:rPr lang="en-NZ" b="1" dirty="0" err="1"/>
              <a:t>Sēkope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fāmilí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tanu</a:t>
            </a:r>
            <a:r>
              <a:rPr lang="en-NZ" b="1" dirty="0"/>
              <a:t>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‘</a:t>
            </a:r>
            <a:r>
              <a:rPr lang="en-NZ" b="1" dirty="0" err="1"/>
              <a:t>otuá</a:t>
            </a:r>
            <a:r>
              <a:rPr lang="en-NZ" b="1" dirty="0"/>
              <a:t> </a:t>
            </a:r>
            <a:r>
              <a:rPr lang="en-NZ" b="1" dirty="0" err="1"/>
              <a:t>kimu’a</a:t>
            </a:r>
            <a:r>
              <a:rPr lang="en-NZ" b="1" dirty="0"/>
              <a:t> pea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toki</a:t>
            </a:r>
            <a:r>
              <a:rPr lang="en-NZ" b="1" dirty="0"/>
              <a:t> </a:t>
            </a:r>
            <a:r>
              <a:rPr lang="en-NZ" b="1" dirty="0" err="1"/>
              <a:t>fakafo’ou</a:t>
            </a:r>
            <a:r>
              <a:rPr lang="en-NZ" b="1" dirty="0"/>
              <a:t> ‘</a:t>
            </a:r>
            <a:r>
              <a:rPr lang="en-NZ" b="1" dirty="0" err="1"/>
              <a:t>enau</a:t>
            </a:r>
            <a:r>
              <a:rPr lang="en-NZ" b="1" dirty="0"/>
              <a:t> </a:t>
            </a:r>
            <a:r>
              <a:rPr lang="en-NZ" b="1" dirty="0" err="1"/>
              <a:t>fuakava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‘</a:t>
            </a:r>
            <a:r>
              <a:rPr lang="en-NZ" b="1" dirty="0" err="1"/>
              <a:t>Otuá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Pēteli</a:t>
            </a:r>
            <a:r>
              <a:rPr lang="en-NZ" b="1" dirty="0"/>
              <a:t>,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fakaafe’i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‘e Siosiua ‘a e </a:t>
            </a:r>
            <a:r>
              <a:rPr lang="en-NZ" b="1" dirty="0" err="1"/>
              <a:t>kakaí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li’aki</a:t>
            </a:r>
            <a:r>
              <a:rPr lang="en-NZ" b="1" dirty="0"/>
              <a:t>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‘</a:t>
            </a:r>
            <a:r>
              <a:rPr lang="en-NZ" b="1" dirty="0" err="1"/>
              <a:t>otuá</a:t>
            </a:r>
            <a:r>
              <a:rPr lang="en-NZ" b="1" dirty="0"/>
              <a:t> </a:t>
            </a:r>
            <a:r>
              <a:rPr lang="en-NZ" b="1" dirty="0" err="1"/>
              <a:t>kimu’a</a:t>
            </a:r>
            <a:r>
              <a:rPr lang="en-NZ" b="1" dirty="0"/>
              <a:t> pea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toki</a:t>
            </a:r>
            <a:r>
              <a:rPr lang="en-NZ" b="1" dirty="0"/>
              <a:t> </a:t>
            </a:r>
            <a:r>
              <a:rPr lang="en-NZ" b="1" dirty="0" err="1"/>
              <a:t>fakafo’ou</a:t>
            </a:r>
            <a:r>
              <a:rPr lang="en-NZ" b="1" dirty="0"/>
              <a:t> ‘</a:t>
            </a:r>
            <a:r>
              <a:rPr lang="en-NZ" b="1" dirty="0" err="1"/>
              <a:t>enau</a:t>
            </a:r>
            <a:r>
              <a:rPr lang="en-NZ" b="1" dirty="0"/>
              <a:t> </a:t>
            </a:r>
            <a:r>
              <a:rPr lang="en-NZ" b="1" dirty="0" err="1"/>
              <a:t>fuakava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‘</a:t>
            </a:r>
            <a:r>
              <a:rPr lang="en-NZ" b="1" dirty="0" err="1"/>
              <a:t>Otuá</a:t>
            </a:r>
            <a:r>
              <a:rPr lang="en-NZ" b="1" dirty="0"/>
              <a:t> (Sios. 24:14)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6A9D332-0BC2-2201-C2A6-9417CA23E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125709"/>
              </p:ext>
            </p:extLst>
          </p:nvPr>
        </p:nvGraphicFramePr>
        <p:xfrm>
          <a:off x="211576" y="3614668"/>
          <a:ext cx="9088067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E960CFFD-0A65-C3A9-F933-5768349C58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76" y="1557807"/>
            <a:ext cx="2842910" cy="1971842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4A68F0-C1A9-162B-1F11-62150D26D6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14" y="3368063"/>
            <a:ext cx="2359410" cy="330511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489275-2147-86CE-66D9-EF51F7B2D359}"/>
              </a:ext>
            </a:extLst>
          </p:cNvPr>
          <p:cNvSpPr txBox="1"/>
          <p:nvPr/>
        </p:nvSpPr>
        <p:spPr>
          <a:xfrm>
            <a:off x="3229583" y="2769487"/>
            <a:ext cx="8962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Na’e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manavahē</a:t>
            </a:r>
            <a:r>
              <a:rPr lang="en-NZ" b="1" dirty="0"/>
              <a:t> ki he ‘</a:t>
            </a:r>
            <a:r>
              <a:rPr lang="en-NZ" b="1" dirty="0" err="1"/>
              <a:t>Otua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tauhi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“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mo’oni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mo’oni</a:t>
            </a:r>
            <a:r>
              <a:rPr lang="en-NZ" b="1" dirty="0"/>
              <a:t>” (Sios. 24:14a). Ko e </a:t>
            </a:r>
            <a:r>
              <a:rPr lang="en-NZ" b="1" dirty="0" err="1"/>
              <a:t>hā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fakahu‘unga</a:t>
            </a:r>
            <a:r>
              <a:rPr lang="en-NZ" b="1" dirty="0"/>
              <a:t> ki ai ‘a e </a:t>
            </a:r>
            <a:r>
              <a:rPr lang="en-NZ" b="1" dirty="0" err="1"/>
              <a:t>me‘á</a:t>
            </a:r>
            <a:r>
              <a:rPr lang="en-NZ" b="1" dirty="0"/>
              <a:t> </a:t>
            </a:r>
            <a:r>
              <a:rPr lang="en-NZ" b="1" dirty="0" err="1"/>
              <a:t>ni</a:t>
            </a:r>
            <a:r>
              <a:rPr lang="en-NZ" b="1" dirty="0"/>
              <a:t>?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453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F27709-7696-10EB-0B3B-D50741D169ED}"/>
              </a:ext>
            </a:extLst>
          </p:cNvPr>
          <p:cNvSpPr txBox="1"/>
          <p:nvPr/>
        </p:nvSpPr>
        <p:spPr>
          <a:xfrm>
            <a:off x="1847850" y="0"/>
            <a:ext cx="103441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KO E FILI 'O E KAKAI 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752C24"/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0EFA1-92E4-690D-28C2-A1D2B66E7D66}"/>
              </a:ext>
            </a:extLst>
          </p:cNvPr>
          <p:cNvSpPr txBox="1"/>
          <p:nvPr/>
        </p:nvSpPr>
        <p:spPr>
          <a:xfrm>
            <a:off x="5535037" y="680812"/>
            <a:ext cx="635864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lea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“Ke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taʻofi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ʻoua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ʻaupito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liʻaki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tauhi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kehe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!’”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(Siosiua 24:16)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DD57D5-F0E1-EF01-8D35-EBB9AE127102}"/>
              </a:ext>
            </a:extLst>
          </p:cNvPr>
          <p:cNvSpPr txBox="1"/>
          <p:nvPr/>
        </p:nvSpPr>
        <p:spPr>
          <a:xfrm>
            <a:off x="5610225" y="1604142"/>
            <a:ext cx="6581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hā</a:t>
            </a:r>
            <a:r>
              <a:rPr lang="en-NZ" b="1" dirty="0"/>
              <a:t> e </a:t>
            </a:r>
            <a:r>
              <a:rPr lang="en-NZ" b="1" dirty="0" err="1"/>
              <a:t>tali</a:t>
            </a:r>
            <a:r>
              <a:rPr lang="en-NZ" b="1" dirty="0"/>
              <a:t> ki he </a:t>
            </a:r>
            <a:r>
              <a:rPr lang="en-NZ" b="1" dirty="0" err="1"/>
              <a:t>ui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Siosiuá</a:t>
            </a:r>
            <a:r>
              <a:rPr lang="en-NZ" b="1" dirty="0"/>
              <a:t> (Sios. 24:16)?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pehē</a:t>
            </a:r>
            <a:r>
              <a:rPr lang="en-NZ" b="1" dirty="0"/>
              <a:t> ‘e he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ki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‘</a:t>
            </a:r>
            <a:r>
              <a:rPr lang="en-NZ" b="1" dirty="0" err="1"/>
              <a:t>otua</a:t>
            </a:r>
            <a:r>
              <a:rPr lang="en-NZ" b="1" dirty="0"/>
              <a:t>, pea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tali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taha </a:t>
            </a:r>
            <a:r>
              <a:rPr lang="en-NZ" b="1" dirty="0" err="1"/>
              <a:t>pē</a:t>
            </a:r>
            <a:r>
              <a:rPr lang="en-NZ" b="1" dirty="0"/>
              <a:t> ‘</a:t>
            </a:r>
            <a:r>
              <a:rPr lang="en-NZ" b="1" dirty="0" err="1"/>
              <a:t>enau</a:t>
            </a:r>
            <a:r>
              <a:rPr lang="en-NZ" b="1" dirty="0"/>
              <a:t> ‘</a:t>
            </a:r>
            <a:r>
              <a:rPr lang="en-NZ" b="1" dirty="0" err="1"/>
              <a:t>Otua</a:t>
            </a:r>
            <a:r>
              <a:rPr lang="en-NZ" b="1" dirty="0"/>
              <a:t>: “ko </a:t>
            </a:r>
            <a:r>
              <a:rPr lang="en-NZ" b="1" dirty="0" err="1"/>
              <a:t>hotau</a:t>
            </a:r>
            <a:r>
              <a:rPr lang="en-NZ" b="1" dirty="0"/>
              <a:t> ‘</a:t>
            </a:r>
            <a:r>
              <a:rPr lang="en-NZ" b="1" dirty="0" err="1"/>
              <a:t>Otua</a:t>
            </a:r>
            <a:r>
              <a:rPr lang="en-NZ" b="1" dirty="0"/>
              <a:t>,” ko 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tatau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na’a</a:t>
            </a:r>
            <a:r>
              <a:rPr lang="en-NZ" b="1" dirty="0"/>
              <a:t> ne tataki </a:t>
            </a:r>
            <a:r>
              <a:rPr lang="en-NZ" b="1" dirty="0" err="1"/>
              <a:t>kinautolu</a:t>
            </a:r>
            <a:r>
              <a:rPr lang="en-NZ" b="1" dirty="0"/>
              <a:t> ‘</a:t>
            </a:r>
            <a:r>
              <a:rPr lang="en-NZ" b="1" dirty="0" err="1"/>
              <a:t>enau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kui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fakatou’osi</a:t>
            </a:r>
            <a:r>
              <a:rPr lang="en-NZ" b="1" dirty="0"/>
              <a:t>  ‘o </a:t>
            </a:r>
            <a:r>
              <a:rPr lang="en-NZ" b="1" dirty="0" err="1"/>
              <a:t>a’u</a:t>
            </a:r>
            <a:r>
              <a:rPr lang="en-NZ" b="1" dirty="0"/>
              <a:t> ki he </a:t>
            </a:r>
            <a:r>
              <a:rPr lang="en-NZ" b="1" dirty="0" err="1"/>
              <a:t>momeniti</a:t>
            </a:r>
            <a:r>
              <a:rPr lang="en-NZ" b="1" dirty="0"/>
              <a:t> ko </a:t>
            </a:r>
            <a:r>
              <a:rPr lang="en-NZ" b="1" dirty="0" err="1"/>
              <a:t>ia</a:t>
            </a:r>
            <a:r>
              <a:rPr lang="en-NZ" b="1" dirty="0"/>
              <a:t> (Sios. 24:17-18)</a:t>
            </a:r>
          </a:p>
        </p:txBody>
      </p:sp>
      <p:pic>
        <p:nvPicPr>
          <p:cNvPr id="4" name="Imagen 3" descr="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C4DD677-BEF9-D158-62D7-A5255FA7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1345" y="3287952"/>
            <a:ext cx="5640118" cy="3416192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BD755FF6-2C27-75DA-8799-E7B99B22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50"/>
          <a:stretch>
            <a:fillRect/>
          </a:stretch>
        </p:blipFill>
        <p:spPr>
          <a:xfrm>
            <a:off x="170537" y="828675"/>
            <a:ext cx="5247769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D9A0-2C3B-2338-BB43-650283C8903B}"/>
              </a:ext>
            </a:extLst>
          </p:cNvPr>
          <p:cNvSpPr txBox="1"/>
          <p:nvPr/>
        </p:nvSpPr>
        <p:spPr>
          <a:xfrm>
            <a:off x="170537" y="3364832"/>
            <a:ext cx="6142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Kae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fakamālō’ia’i</a:t>
            </a:r>
            <a:r>
              <a:rPr lang="en-NZ" sz="2000" b="1" dirty="0"/>
              <a:t> ‘e Siosiua ‘a e </a:t>
            </a:r>
            <a:r>
              <a:rPr lang="en-NZ" sz="2000" b="1" dirty="0" err="1"/>
              <a:t>kakai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he’enau</a:t>
            </a:r>
            <a:r>
              <a:rPr lang="en-NZ" sz="2000" b="1" dirty="0"/>
              <a:t> </a:t>
            </a:r>
            <a:r>
              <a:rPr lang="en-NZ" sz="2000" b="1" dirty="0" err="1"/>
              <a:t>tu’utu’uni</a:t>
            </a:r>
            <a:r>
              <a:rPr lang="en-NZ" sz="2000" b="1" dirty="0"/>
              <a:t>, ka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‘e Siosiua ha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ta’e’amanekina</a:t>
            </a:r>
            <a:r>
              <a:rPr lang="en-NZ" sz="2000" b="1" dirty="0"/>
              <a:t>: “’Oku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mou </a:t>
            </a:r>
            <a:r>
              <a:rPr lang="en-NZ" sz="2000" b="1" dirty="0" err="1"/>
              <a:t>taau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tauhi</a:t>
            </a:r>
            <a:r>
              <a:rPr lang="en-NZ" sz="2000" b="1" dirty="0"/>
              <a:t> ‘a </a:t>
            </a:r>
            <a:r>
              <a:rPr lang="en-NZ" sz="2000" b="1" dirty="0" err="1"/>
              <a:t>Sihova</a:t>
            </a:r>
            <a:r>
              <a:rPr lang="en-NZ" sz="2000" b="1" dirty="0"/>
              <a:t>” (Sios. 24:19). Ko ha </a:t>
            </a:r>
            <a:r>
              <a:rPr lang="en-NZ" sz="2000" b="1" dirty="0" err="1"/>
              <a:t>fakalotosi‘i</a:t>
            </a:r>
            <a:r>
              <a:rPr lang="en-NZ" sz="2000" b="1" dirty="0"/>
              <a:t> ē!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808A0F-A66A-E63B-9D59-69B512E42D95}"/>
              </a:ext>
            </a:extLst>
          </p:cNvPr>
          <p:cNvSpPr txBox="1"/>
          <p:nvPr/>
        </p:nvSpPr>
        <p:spPr>
          <a:xfrm>
            <a:off x="170537" y="5619009"/>
            <a:ext cx="6142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aʻusia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fefeka</a:t>
            </a:r>
            <a:r>
              <a:rPr lang="en-NZ" sz="2000" b="1" dirty="0"/>
              <a:t> ko </a:t>
            </a:r>
            <a:r>
              <a:rPr lang="en-NZ" sz="2000" b="1" dirty="0" err="1"/>
              <a:t>ʻení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taumuʻá</a:t>
            </a:r>
            <a:r>
              <a:rPr lang="en-NZ" sz="2000" b="1" dirty="0"/>
              <a:t>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fakapapauʻi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toʻutangata</a:t>
            </a:r>
            <a:r>
              <a:rPr lang="en-NZ" sz="2000" b="1" dirty="0"/>
              <a:t> </a:t>
            </a:r>
            <a:r>
              <a:rPr lang="en-NZ" sz="2000" b="1" dirty="0" err="1"/>
              <a:t>foʻoú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toe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fehālaaki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(Sios. 24:21)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885664-13F6-7FAA-E898-113364F04451}"/>
              </a:ext>
            </a:extLst>
          </p:cNvPr>
          <p:cNvSpPr txBox="1"/>
          <p:nvPr/>
        </p:nvSpPr>
        <p:spPr>
          <a:xfrm>
            <a:off x="170537" y="4603346"/>
            <a:ext cx="61427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fanongo</a:t>
            </a:r>
            <a:r>
              <a:rPr lang="en-NZ" sz="2000" b="1" dirty="0"/>
              <a:t> ‘a Siosiua ki he </a:t>
            </a:r>
            <a:r>
              <a:rPr lang="en-NZ" sz="2000" b="1" dirty="0" err="1"/>
              <a:t>fai</a:t>
            </a:r>
            <a:r>
              <a:rPr lang="en-NZ" sz="2000" b="1" dirty="0"/>
              <a:t> ‘e </a:t>
            </a:r>
            <a:r>
              <a:rPr lang="en-NZ" sz="2000" b="1" dirty="0" err="1"/>
              <a:t>he’ene</a:t>
            </a:r>
            <a:r>
              <a:rPr lang="en-NZ" sz="2000" b="1" dirty="0"/>
              <a:t> </a:t>
            </a:r>
            <a:r>
              <a:rPr lang="en-NZ" sz="2000" b="1" dirty="0" err="1"/>
              <a:t>ongo</a:t>
            </a:r>
            <a:r>
              <a:rPr lang="en-NZ" sz="2000" b="1" dirty="0"/>
              <a:t> </a:t>
            </a:r>
            <a:r>
              <a:rPr lang="en-NZ" sz="2000" b="1" dirty="0" err="1"/>
              <a:t>matu’a</a:t>
            </a:r>
            <a:r>
              <a:rPr lang="en-NZ" sz="2000" b="1" dirty="0"/>
              <a:t> ‘a e </a:t>
            </a:r>
            <a:r>
              <a:rPr lang="en-NZ" sz="2000" b="1" dirty="0" err="1"/>
              <a:t>palōmesi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(Ek. 19:8), pea </a:t>
            </a:r>
            <a:r>
              <a:rPr lang="en-NZ" sz="2000" b="1" dirty="0" err="1"/>
              <a:t>na’a</a:t>
            </a:r>
            <a:r>
              <a:rPr lang="en-NZ" sz="2000" b="1" dirty="0"/>
              <a:t> ne </a:t>
            </a:r>
            <a:r>
              <a:rPr lang="en-NZ" sz="2000" b="1" dirty="0" err="1"/>
              <a:t>sio</a:t>
            </a:r>
            <a:r>
              <a:rPr lang="en-NZ" sz="2000" b="1" dirty="0"/>
              <a:t> ki </a:t>
            </a:r>
            <a:r>
              <a:rPr lang="en-NZ" sz="2000" b="1" dirty="0" err="1"/>
              <a:t>he’ena</a:t>
            </a:r>
            <a:r>
              <a:rPr lang="en-NZ" sz="2000" b="1" dirty="0"/>
              <a:t> </a:t>
            </a:r>
            <a:r>
              <a:rPr lang="en-NZ" sz="2000" b="1" dirty="0" err="1"/>
              <a:t>toutou</a:t>
            </a:r>
            <a:r>
              <a:rPr lang="en-NZ" sz="2000" b="1" dirty="0"/>
              <a:t> </a:t>
            </a:r>
            <a:r>
              <a:rPr lang="en-NZ" sz="2000" b="1" dirty="0" err="1"/>
              <a:t>maumau’i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ta’u</a:t>
            </a:r>
            <a:r>
              <a:rPr lang="en-NZ" sz="2000" b="1" dirty="0"/>
              <a:t> ‘e 40.</a:t>
            </a:r>
          </a:p>
        </p:txBody>
      </p:sp>
    </p:spTree>
    <p:extLst>
      <p:ext uri="{BB962C8B-B14F-4D97-AF65-F5344CB8AC3E}">
        <p14:creationId xmlns:p14="http://schemas.microsoft.com/office/powerpoint/2010/main" val="2615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FB5FC50-B865-D378-A6BA-CA28F53112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ED3742-56EF-8569-A26E-290E9443C66E}"/>
              </a:ext>
            </a:extLst>
          </p:cNvPr>
          <p:cNvSpPr txBox="1"/>
          <p:nvPr/>
        </p:nvSpPr>
        <p:spPr>
          <a:xfrm>
            <a:off x="0" y="-76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algn="ctr"/>
            <a:r>
              <a:rPr lang="pt-BR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KO E FAKAFO'OU 'O E FUAKAVA </a:t>
            </a:r>
            <a:endParaRPr lang="en" sz="4400" b="1" spc="600" dirty="0">
              <a:ln w="6600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C1FE5A-4290-A5D7-5EE4-1E75318C76E1}"/>
              </a:ext>
            </a:extLst>
          </p:cNvPr>
          <p:cNvSpPr txBox="1"/>
          <p:nvPr/>
        </p:nvSpPr>
        <p:spPr>
          <a:xfrm>
            <a:off x="1242645" y="533981"/>
            <a:ext cx="970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Siosiua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fuakava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ʻaho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fokotuʻu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fekau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maʻanautolu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tuʻutuʻuni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Sikemi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(Siosiua 24:25)</a:t>
            </a:r>
            <a:endParaRPr lang="es-ES" b="1" dirty="0">
              <a:solidFill>
                <a:srgbClr val="9BFF9B"/>
              </a:solidFill>
              <a:effectLst>
                <a:glow rad="127000">
                  <a:srgbClr val="2E1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2C04F-332D-3864-786D-1E82D59EAB01}"/>
              </a:ext>
            </a:extLst>
          </p:cNvPr>
          <p:cNvSpPr txBox="1"/>
          <p:nvPr/>
        </p:nvSpPr>
        <p:spPr>
          <a:xfrm>
            <a:off x="2309662" y="1152365"/>
            <a:ext cx="9882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Ke </a:t>
            </a:r>
            <a:r>
              <a:rPr lang="en-NZ" sz="2000" b="1" dirty="0" err="1"/>
              <a:t>faka’osi</a:t>
            </a:r>
            <a:r>
              <a:rPr lang="en-NZ" sz="2000" b="1" dirty="0"/>
              <a:t> ‘</a:t>
            </a:r>
            <a:r>
              <a:rPr lang="en-NZ" sz="2000" b="1" dirty="0" err="1"/>
              <a:t>ene</a:t>
            </a:r>
            <a:r>
              <a:rPr lang="en-NZ" sz="2000" b="1" dirty="0"/>
              <a:t> lea,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‘e Siosiua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to’o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‘</a:t>
            </a:r>
            <a:r>
              <a:rPr lang="en-NZ" sz="2000" b="1" dirty="0" err="1"/>
              <a:t>otua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“ ‘</a:t>
            </a:r>
            <a:r>
              <a:rPr lang="en-NZ" sz="2000" b="1" dirty="0" err="1"/>
              <a:t>iate</a:t>
            </a:r>
            <a:r>
              <a:rPr lang="en-NZ" sz="2000" b="1" dirty="0"/>
              <a:t> </a:t>
            </a:r>
            <a:r>
              <a:rPr lang="en-NZ" sz="2000" b="1" dirty="0" err="1"/>
              <a:t>kimoutolu</a:t>
            </a:r>
            <a:r>
              <a:rPr lang="en-NZ" sz="2000" b="1" dirty="0"/>
              <a:t>,” pea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fakafoki</a:t>
            </a:r>
            <a:r>
              <a:rPr lang="en-NZ" sz="2000" b="1" dirty="0"/>
              <a:t>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loto</a:t>
            </a:r>
            <a:r>
              <a:rPr lang="en-NZ" sz="2000" b="1" dirty="0"/>
              <a:t> ki he ‘</a:t>
            </a:r>
            <a:r>
              <a:rPr lang="en-NZ" sz="2000" b="1" dirty="0" err="1"/>
              <a:t>Otua</a:t>
            </a:r>
            <a:r>
              <a:rPr lang="en-NZ" sz="2000" b="1" dirty="0"/>
              <a:t> (Sios. 24:23) </a:t>
            </a:r>
            <a:endParaRPr lang="en" sz="2000" b="1" dirty="0"/>
          </a:p>
        </p:txBody>
      </p:sp>
      <p:pic>
        <p:nvPicPr>
          <p:cNvPr id="4" name="Imagen 3" descr="Un grupo de personas posando delante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EE44073D-F304-D653-A747-55E56DFF0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846" y="2692362"/>
            <a:ext cx="2991912" cy="2967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&#10;&#10;El contenido generado por IA puede ser incorrecto.">
            <a:extLst>
              <a:ext uri="{FF2B5EF4-FFF2-40B4-BE49-F238E27FC236}">
                <a16:creationId xmlns:a16="http://schemas.microsoft.com/office/drawing/2014/main" id="{9072121F-A758-4CD0-3869-E279506C43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4540" y="2681631"/>
            <a:ext cx="3240381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01FF75A-C590-03AD-3326-C6DD6325D8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828F0-8D5B-C9B7-E473-D31B98ECE2B2}"/>
              </a:ext>
            </a:extLst>
          </p:cNvPr>
          <p:cNvSpPr txBox="1"/>
          <p:nvPr/>
        </p:nvSpPr>
        <p:spPr>
          <a:xfrm>
            <a:off x="2309662" y="5729517"/>
            <a:ext cx="6658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Na’a</a:t>
            </a:r>
            <a:r>
              <a:rPr lang="en-NZ" sz="2000" b="1" dirty="0"/>
              <a:t> ne ‘ai ‘a e </a:t>
            </a:r>
            <a:r>
              <a:rPr lang="en-NZ" sz="2000" b="1" dirty="0" err="1"/>
              <a:t>fuakava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tohi, pea ne </a:t>
            </a:r>
            <a:r>
              <a:rPr lang="en-NZ" sz="2000" b="1" dirty="0" err="1"/>
              <a:t>fokotu’u</a:t>
            </a:r>
            <a:r>
              <a:rPr lang="en-NZ" sz="2000" b="1" dirty="0"/>
              <a:t> ha </a:t>
            </a:r>
            <a:r>
              <a:rPr lang="en-NZ" sz="2000" b="1" dirty="0" err="1"/>
              <a:t>maka</a:t>
            </a:r>
            <a:r>
              <a:rPr lang="en-NZ" sz="2000" b="1" dirty="0"/>
              <a:t> </a:t>
            </a:r>
            <a:r>
              <a:rPr lang="en-NZ" sz="2000" b="1" dirty="0" err="1"/>
              <a:t>fakamanatu</a:t>
            </a:r>
            <a:r>
              <a:rPr lang="en-NZ" sz="2000" b="1" dirty="0"/>
              <a:t>: ko ha </a:t>
            </a:r>
            <a:r>
              <a:rPr lang="en-NZ" sz="2000" b="1" dirty="0" err="1"/>
              <a:t>maka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ko e </a:t>
            </a:r>
            <a:r>
              <a:rPr lang="en-NZ" sz="2000" b="1" dirty="0" err="1"/>
              <a:t>fakamo’oni</a:t>
            </a:r>
            <a:r>
              <a:rPr lang="en-NZ" sz="2000" b="1" dirty="0"/>
              <a:t> ki he </a:t>
            </a:r>
            <a:r>
              <a:rPr lang="en-NZ" sz="2000" b="1" dirty="0" err="1"/>
              <a:t>tukupā</a:t>
            </a:r>
            <a:r>
              <a:rPr lang="en-NZ" sz="2000" b="1" dirty="0"/>
              <a:t> </a:t>
            </a:r>
            <a:r>
              <a:rPr lang="en-NZ" sz="2000" b="1" dirty="0" err="1"/>
              <a:t>na’a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(Sios. 24:26-27)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C2B083-2995-DF5C-B723-D59542E9732F}"/>
              </a:ext>
            </a:extLst>
          </p:cNvPr>
          <p:cNvSpPr txBox="1"/>
          <p:nvPr/>
        </p:nvSpPr>
        <p:spPr>
          <a:xfrm>
            <a:off x="5434480" y="2595600"/>
            <a:ext cx="33700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Neongo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makatuʻunga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fuakava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ʻOtuá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vahaʻangatae</a:t>
            </a:r>
            <a:r>
              <a:rPr lang="en-NZ" b="1" dirty="0"/>
              <a:t>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pea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fakahaaʻi</a:t>
            </a:r>
            <a:r>
              <a:rPr lang="en-NZ" b="1" dirty="0"/>
              <a:t> </a:t>
            </a:r>
            <a:r>
              <a:rPr lang="en-NZ" b="1" dirty="0" err="1"/>
              <a:t>kakato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fakafou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tuʻutuʻuni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, ka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mahino</a:t>
            </a:r>
            <a:r>
              <a:rPr lang="en-NZ" b="1" dirty="0"/>
              <a:t> kia Siosiua </a:t>
            </a:r>
            <a:r>
              <a:rPr lang="en-NZ" b="1" dirty="0" err="1"/>
              <a:t>naʻe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tuku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fakamanatu</a:t>
            </a:r>
            <a:r>
              <a:rPr lang="en-NZ" b="1" dirty="0"/>
              <a:t> </a:t>
            </a:r>
            <a:r>
              <a:rPr lang="en-NZ" b="1" dirty="0" err="1"/>
              <a:t>mahino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tokoni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nofo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fuakavá</a:t>
            </a:r>
            <a:r>
              <a:rPr lang="en-NZ" b="1" dirty="0"/>
              <a:t> .</a:t>
            </a:r>
            <a:endParaRPr lang="en" b="1" dirty="0"/>
          </a:p>
        </p:txBody>
      </p:sp>
      <p:pic>
        <p:nvPicPr>
          <p:cNvPr id="18" name="Imagen 1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663AC796-3F93-D44D-5460-8A47B2F147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991D8D-0DE4-C8D3-F345-D64E6A5C670F}"/>
              </a:ext>
            </a:extLst>
          </p:cNvPr>
          <p:cNvSpPr txBox="1"/>
          <p:nvPr/>
        </p:nvSpPr>
        <p:spPr>
          <a:xfrm>
            <a:off x="2309662" y="1677079"/>
            <a:ext cx="98823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tu’o</a:t>
            </a:r>
            <a:r>
              <a:rPr lang="en-NZ" sz="2000" b="1" dirty="0"/>
              <a:t> tolu,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tukupā</a:t>
            </a:r>
            <a:r>
              <a:rPr lang="en-NZ" sz="2000" b="1" dirty="0"/>
              <a:t> ‘a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tauhi</a:t>
            </a:r>
            <a:r>
              <a:rPr lang="en-NZ" sz="2000" b="1" dirty="0"/>
              <a:t> ki he ‘</a:t>
            </a:r>
            <a:r>
              <a:rPr lang="en-NZ" sz="2000" b="1" dirty="0" err="1"/>
              <a:t>Otua</a:t>
            </a:r>
            <a:r>
              <a:rPr lang="en-NZ" sz="2000" b="1" dirty="0"/>
              <a:t> (Sios. 24:24).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fakamoʻoniʻi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fuakavá</a:t>
            </a:r>
            <a:r>
              <a:rPr lang="en-NZ" sz="2000" b="1" dirty="0"/>
              <a:t>, pea </a:t>
            </a:r>
            <a:r>
              <a:rPr lang="en-NZ" sz="2000" b="1" dirty="0" err="1"/>
              <a:t>hangē</a:t>
            </a:r>
            <a:r>
              <a:rPr lang="en-NZ" sz="2000" b="1" dirty="0"/>
              <a:t> ko </a:t>
            </a:r>
            <a:r>
              <a:rPr lang="en-NZ" sz="2000" b="1" dirty="0" err="1"/>
              <a:t>Mōsesé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“</a:t>
            </a:r>
            <a:r>
              <a:rPr lang="en-NZ" sz="2000" b="1" dirty="0" err="1"/>
              <a:t>ʻoange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Siosiua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tuʻutuʻuni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lao</a:t>
            </a:r>
            <a:r>
              <a:rPr lang="en-NZ" sz="2000" b="1" dirty="0"/>
              <a:t>” ( Sios. 24:25 )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14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D13D27-CBCA-217C-03DB-DF81DCFBCED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pt-BR" sz="4400" b="1" dirty="0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KO E HOKOHOKO 'O E TALANOA </a:t>
            </a:r>
            <a:endParaRPr lang="en" sz="4400" b="1" dirty="0">
              <a:ln/>
              <a:pattFill prst="dkUpDiag">
                <a:fgClr>
                  <a:schemeClr val="bg1">
                    <a:lumMod val="75000"/>
                  </a:schemeClr>
                </a:fgClr>
                <a:bgClr>
                  <a:schemeClr val="accent2">
                    <a:lumMod val="7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A1A73-8EE7-1A40-CBCA-6DAC81F1E139}"/>
              </a:ext>
            </a:extLst>
          </p:cNvPr>
          <p:cNvSpPr txBox="1"/>
          <p:nvPr/>
        </p:nvSpPr>
        <p:spPr>
          <a:xfrm>
            <a:off x="1" y="488959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tauhi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ʻIsileli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ʻaho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Siosiua,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ʻaho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kau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mātuʻa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moʻui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kimui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Siosiua,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ʻakinautolu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ʻilo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ngāue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maʻa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ʻIsileli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(Siosiua 24:31)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A7B3D-EC19-0D1F-D77C-5C7964A6A6F8}"/>
              </a:ext>
            </a:extLst>
          </p:cNvPr>
          <p:cNvSpPr txBox="1"/>
          <p:nvPr/>
        </p:nvSpPr>
        <p:spPr>
          <a:xfrm>
            <a:off x="197129" y="1311712"/>
            <a:ext cx="4581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fakaʻosi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tohi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Siosiuá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ha </a:t>
            </a:r>
            <a:r>
              <a:rPr lang="en-NZ" sz="2000" b="1" dirty="0" err="1"/>
              <a:t>tanu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tolu. Ko e taha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kikiteʻi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taʻu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laungeau</a:t>
            </a:r>
            <a:r>
              <a:rPr lang="en-NZ" sz="2000" b="1" dirty="0"/>
              <a:t> </a:t>
            </a:r>
            <a:r>
              <a:rPr lang="en-NZ" sz="2000" b="1" dirty="0" err="1"/>
              <a:t>kimuʻá</a:t>
            </a:r>
            <a:r>
              <a:rPr lang="en-NZ" sz="2000" b="1" dirty="0"/>
              <a:t>,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tanu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Siosifa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tofiʻa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Sēkopé</a:t>
            </a:r>
            <a:r>
              <a:rPr lang="en-NZ" sz="2000" b="1" dirty="0"/>
              <a:t> (Sen. 50:24-26; Sios. 24:32)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1A66D-77BB-788F-5CA4-7BCA8DA32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290" y="1412290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FA0E38B-BB85-023E-C7FA-781D02E4A1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866" y="1411604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F4B4-476E-00B6-91F3-E7884DB34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&#10;&#10;El contenido generado por IA puede ser incorrecto.">
            <a:extLst>
              <a:ext uri="{FF2B5EF4-FFF2-40B4-BE49-F238E27FC236}">
                <a16:creationId xmlns:a16="http://schemas.microsoft.com/office/drawing/2014/main" id="{C18E1F97-0853-9989-A51B-4D6C672851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288" y="4112356"/>
            <a:ext cx="3883640" cy="27456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62A7FD-2A65-CA42-1A9D-004BA1FC610F}"/>
              </a:ext>
            </a:extLst>
          </p:cNvPr>
          <p:cNvSpPr txBox="1"/>
          <p:nvPr/>
        </p:nvSpPr>
        <p:spPr>
          <a:xfrm>
            <a:off x="2737817" y="4712477"/>
            <a:ext cx="54309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Kuo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toʻu</a:t>
            </a:r>
            <a:r>
              <a:rPr lang="en-NZ" sz="2000" b="1" dirty="0"/>
              <a:t> </a:t>
            </a:r>
            <a:r>
              <a:rPr lang="en-NZ" sz="2000" b="1" dirty="0" err="1"/>
              <a:t>tangata</a:t>
            </a:r>
            <a:r>
              <a:rPr lang="en-NZ" sz="2000" b="1" dirty="0"/>
              <a:t> </a:t>
            </a:r>
            <a:r>
              <a:rPr lang="en-NZ" sz="2000" b="1" dirty="0" err="1"/>
              <a:t>takitaha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fuakava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. </a:t>
            </a: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tokoniʻi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tui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ʻenau</a:t>
            </a:r>
            <a:r>
              <a:rPr lang="en-NZ" sz="2000" b="1" dirty="0"/>
              <a:t> </a:t>
            </a:r>
            <a:r>
              <a:rPr lang="en-NZ" sz="2000" b="1" dirty="0" err="1"/>
              <a:t>mātuʻá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fili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totonú</a:t>
            </a:r>
            <a:r>
              <a:rPr lang="en-NZ" sz="2000" b="1" dirty="0"/>
              <a:t>. Ka ko e </a:t>
            </a:r>
            <a:r>
              <a:rPr lang="en-NZ" sz="2000" b="1" dirty="0" err="1"/>
              <a:t>tu‘utu‘uní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anautolu</a:t>
            </a:r>
            <a:r>
              <a:rPr lang="en-NZ" sz="2000" b="1" dirty="0"/>
              <a:t> </a:t>
            </a:r>
            <a:r>
              <a:rPr lang="en-NZ" sz="2000" b="1" dirty="0" err="1"/>
              <a:t>ia.</a:t>
            </a:r>
            <a:r>
              <a:rPr lang="en-NZ" sz="2000" b="1" dirty="0"/>
              <a:t> Tau </a:t>
            </a:r>
            <a:r>
              <a:rPr lang="en-NZ" sz="2000" b="1" dirty="0" err="1"/>
              <a:t>fai</a:t>
            </a:r>
            <a:r>
              <a:rPr lang="en-NZ" sz="2000" b="1" dirty="0"/>
              <a:t> ‘</a:t>
            </a:r>
            <a:r>
              <a:rPr lang="en-NZ" sz="2000" b="1" dirty="0" err="1"/>
              <a:t>etau</a:t>
            </a:r>
            <a:r>
              <a:rPr lang="en-NZ" sz="2000" b="1" dirty="0"/>
              <a:t> </a:t>
            </a:r>
            <a:r>
              <a:rPr lang="en-NZ" sz="2000" b="1" dirty="0" err="1"/>
              <a:t>tu’utu’uni</a:t>
            </a:r>
            <a:r>
              <a:rPr lang="en-NZ" sz="2000" b="1" dirty="0"/>
              <a:t> he ‘</a:t>
            </a:r>
            <a:r>
              <a:rPr lang="en-NZ" sz="2000" b="1" dirty="0" err="1"/>
              <a:t>aho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: “Ko au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hoku</a:t>
            </a:r>
            <a:r>
              <a:rPr lang="en-NZ" sz="2000" b="1" dirty="0"/>
              <a:t> </a:t>
            </a:r>
            <a:r>
              <a:rPr lang="en-NZ" sz="2000" b="1" dirty="0" err="1"/>
              <a:t>fale</a:t>
            </a:r>
            <a:r>
              <a:rPr lang="en-NZ" sz="2000" b="1" dirty="0"/>
              <a:t>, </a:t>
            </a:r>
            <a:r>
              <a:rPr lang="en-NZ" sz="2000" b="1" dirty="0" err="1"/>
              <a:t>te</a:t>
            </a:r>
            <a:r>
              <a:rPr lang="en-NZ" sz="2000" b="1" dirty="0"/>
              <a:t> </a:t>
            </a:r>
            <a:r>
              <a:rPr lang="en-NZ" sz="2000" b="1" dirty="0" err="1"/>
              <a:t>mau</a:t>
            </a:r>
            <a:r>
              <a:rPr lang="en-NZ" sz="2000" b="1" dirty="0"/>
              <a:t> </a:t>
            </a:r>
            <a:r>
              <a:rPr lang="en-NZ" sz="2000" b="1" dirty="0" err="1"/>
              <a:t>tauhi</a:t>
            </a:r>
            <a:r>
              <a:rPr lang="en-NZ" sz="2000" b="1" dirty="0"/>
              <a:t> kia </a:t>
            </a:r>
            <a:r>
              <a:rPr lang="en-NZ" sz="2000" b="1" dirty="0" err="1"/>
              <a:t>Sihova</a:t>
            </a:r>
            <a:r>
              <a:rPr lang="en-NZ" sz="2000" b="1" dirty="0"/>
              <a:t>” (Sios. 24:15 ) 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AAA361-84A7-E21A-B7F0-80148A8CA996}"/>
              </a:ext>
            </a:extLst>
          </p:cNvPr>
          <p:cNvSpPr txBox="1"/>
          <p:nvPr/>
        </p:nvSpPr>
        <p:spPr>
          <a:xfrm>
            <a:off x="197129" y="3092655"/>
            <a:ext cx="1191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to‘utangata</a:t>
            </a:r>
            <a:r>
              <a:rPr lang="en-NZ" sz="2000" b="1" dirty="0"/>
              <a:t> </a:t>
            </a:r>
            <a:r>
              <a:rPr lang="en-NZ" sz="2000" b="1" dirty="0" err="1"/>
              <a:t>angatu‘u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ha‘u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‘</a:t>
            </a:r>
            <a:r>
              <a:rPr lang="en-NZ" sz="2000" b="1" dirty="0" err="1"/>
              <a:t>Isipité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tanu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toafá</a:t>
            </a:r>
            <a:r>
              <a:rPr lang="en-NZ" sz="2000" b="1" dirty="0"/>
              <a:t>. Ka ko e </a:t>
            </a:r>
            <a:r>
              <a:rPr lang="en-NZ" sz="2000" b="1" dirty="0" err="1"/>
              <a:t>to‘utangata</a:t>
            </a:r>
            <a:r>
              <a:rPr lang="en-NZ" sz="2000" b="1" dirty="0"/>
              <a:t> </a:t>
            </a:r>
            <a:r>
              <a:rPr lang="en-NZ" sz="2000" b="1" dirty="0" err="1"/>
              <a:t>fo‘oú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tanu</a:t>
            </a:r>
            <a:r>
              <a:rPr lang="en-NZ" sz="2000" b="1" dirty="0"/>
              <a:t> “‘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tofi‘á</a:t>
            </a:r>
            <a:r>
              <a:rPr lang="en-NZ" sz="2000" b="1" dirty="0"/>
              <a:t>,” </a:t>
            </a:r>
            <a:r>
              <a:rPr lang="en-NZ" sz="2000" b="1" dirty="0" err="1"/>
              <a:t>fakataha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 e </a:t>
            </a:r>
            <a:r>
              <a:rPr lang="en-NZ" sz="2000" b="1" dirty="0" err="1"/>
              <a:t>fa‘ahinga</a:t>
            </a:r>
            <a:r>
              <a:rPr lang="en-NZ" sz="2000" b="1" dirty="0"/>
              <a:t> </a:t>
            </a:r>
            <a:r>
              <a:rPr lang="en-NZ" sz="2000" b="1" dirty="0" err="1"/>
              <a:t>na‘a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nofo‘aki</a:t>
            </a:r>
            <a:r>
              <a:rPr lang="en-NZ" sz="2000" b="1" dirty="0"/>
              <a:t> </a:t>
            </a:r>
            <a:r>
              <a:rPr lang="en-NZ" sz="2000" b="1" dirty="0" err="1"/>
              <a:t>faitōnunga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 ha </a:t>
            </a:r>
            <a:r>
              <a:rPr lang="en-NZ" sz="2000" b="1" dirty="0" err="1"/>
              <a:t>to‘utangata</a:t>
            </a:r>
            <a:r>
              <a:rPr lang="en-NZ" sz="2000" b="1" dirty="0"/>
              <a:t> </a:t>
            </a:r>
            <a:r>
              <a:rPr lang="en-NZ" sz="2000" b="1" dirty="0" err="1"/>
              <a:t>ta‘efaitōnunga</a:t>
            </a:r>
            <a:r>
              <a:rPr lang="en-NZ" sz="2000" b="1" dirty="0"/>
              <a:t>: ko Siosiua </a:t>
            </a:r>
            <a:r>
              <a:rPr lang="en-NZ" sz="2000" b="1" dirty="0" err="1"/>
              <a:t>mo</a:t>
            </a:r>
            <a:r>
              <a:rPr lang="en-NZ" sz="2000" b="1" dirty="0"/>
              <a:t> ‘Eliesa ( Sios. 24:29-30, 33 )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5448D7-3CDB-421F-6E7B-36A78322AC0D}"/>
              </a:ext>
            </a:extLst>
          </p:cNvPr>
          <p:cNvSpPr txBox="1"/>
          <p:nvPr/>
        </p:nvSpPr>
        <p:spPr>
          <a:xfrm>
            <a:off x="2737817" y="4108318"/>
            <a:ext cx="6716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faivelenga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toʻutangata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ko </a:t>
            </a:r>
            <a:r>
              <a:rPr lang="en-NZ" sz="2000" b="1" dirty="0" err="1"/>
              <a:t>ʻení</a:t>
            </a:r>
            <a:r>
              <a:rPr lang="en-NZ" sz="2000" b="1" dirty="0"/>
              <a:t> (Sios. 24:31 )Kae </a:t>
            </a:r>
            <a:r>
              <a:rPr lang="en-NZ" sz="2000" b="1" dirty="0" err="1"/>
              <a:t>fēfē</a:t>
            </a:r>
            <a:r>
              <a:rPr lang="en-NZ" sz="2000" b="1" dirty="0"/>
              <a:t> ‘a e </a:t>
            </a:r>
            <a:r>
              <a:rPr lang="en-NZ" sz="2000" b="1" dirty="0" err="1"/>
              <a:t>to‘utangata</a:t>
            </a:r>
            <a:r>
              <a:rPr lang="en-NZ" sz="2000" b="1" dirty="0"/>
              <a:t> </a:t>
            </a:r>
            <a:r>
              <a:rPr lang="en-NZ" sz="2000" b="1" dirty="0" err="1"/>
              <a:t>hokó</a:t>
            </a:r>
            <a:r>
              <a:rPr lang="en-NZ" sz="2000" b="1" dirty="0"/>
              <a:t> (</a:t>
            </a:r>
            <a:r>
              <a:rPr lang="en-NZ" sz="2000" b="1" dirty="0" err="1"/>
              <a:t>Fkm</a:t>
            </a:r>
            <a:r>
              <a:rPr lang="en-NZ" sz="2000" b="1" dirty="0"/>
              <a:t>. 2:10-11)?</a:t>
            </a:r>
            <a:endParaRPr lang="en" sz="2000" b="1" dirty="0"/>
          </a:p>
        </p:txBody>
      </p:sp>
      <p:pic>
        <p:nvPicPr>
          <p:cNvPr id="20" name="Imagen 19" descr="Imagen que contiene vestido&#10;&#10;El contenido generado por IA puede ser incorrecto.">
            <a:extLst>
              <a:ext uri="{FF2B5EF4-FFF2-40B4-BE49-F238E27FC236}">
                <a16:creationId xmlns:a16="http://schemas.microsoft.com/office/drawing/2014/main" id="{9D9B5072-7B84-A6F6-35AB-E9C42FE33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4" y="4237406"/>
            <a:ext cx="2470874" cy="2511408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852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A462DA-B35C-4DD5-D6F7-DB5F7B617DEB}"/>
              </a:ext>
            </a:extLst>
          </p:cNvPr>
          <p:cNvSpPr txBox="1"/>
          <p:nvPr/>
        </p:nvSpPr>
        <p:spPr>
          <a:xfrm>
            <a:off x="2321169" y="226943"/>
            <a:ext cx="969665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3200" b="1" dirty="0">
                <a:latin typeface="Constantia" panose="02030602050306030303" pitchFamily="18" charset="0"/>
              </a:rPr>
              <a:t>“</a:t>
            </a:r>
            <a:r>
              <a:rPr lang="en-NZ" sz="3200" b="1" dirty="0" err="1">
                <a:latin typeface="Constantia" panose="02030602050306030303" pitchFamily="18" charset="0"/>
              </a:rPr>
              <a:t>ʻOku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ʻamanaki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ʻemau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Seniale</a:t>
            </a:r>
            <a:r>
              <a:rPr lang="en-NZ" sz="3200" b="1" dirty="0">
                <a:latin typeface="Constantia" panose="02030602050306030303" pitchFamily="18" charset="0"/>
              </a:rPr>
              <a:t>, </a:t>
            </a:r>
            <a:r>
              <a:rPr lang="en-NZ" sz="3200" b="1" dirty="0" err="1">
                <a:latin typeface="Constantia" panose="02030602050306030303" pitchFamily="18" charset="0"/>
              </a:rPr>
              <a:t>ʻa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ia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kuo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teʻeki</a:t>
            </a:r>
            <a:r>
              <a:rPr lang="en-NZ" sz="3200" b="1" dirty="0">
                <a:latin typeface="Constantia" panose="02030602050306030303" pitchFamily="18" charset="0"/>
              </a:rPr>
              <a:t> ai </a:t>
            </a:r>
            <a:r>
              <a:rPr lang="en-NZ" sz="3200" b="1" dirty="0" err="1">
                <a:latin typeface="Constantia" panose="02030602050306030303" pitchFamily="18" charset="0"/>
              </a:rPr>
              <a:t>ke</a:t>
            </a:r>
            <a:r>
              <a:rPr lang="en-NZ" sz="3200" b="1" dirty="0">
                <a:latin typeface="Constantia" panose="02030602050306030303" pitchFamily="18" charset="0"/>
              </a:rPr>
              <a:t> ne </a:t>
            </a:r>
            <a:r>
              <a:rPr lang="en-NZ" sz="3200" b="1" dirty="0" err="1">
                <a:latin typeface="Constantia" panose="02030602050306030303" pitchFamily="18" charset="0"/>
              </a:rPr>
              <a:t>ikuna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ʻi</a:t>
            </a:r>
            <a:r>
              <a:rPr lang="en-NZ" sz="3200" b="1" dirty="0">
                <a:latin typeface="Constantia" panose="02030602050306030303" pitchFamily="18" charset="0"/>
              </a:rPr>
              <a:t> ha </a:t>
            </a:r>
            <a:r>
              <a:rPr lang="en-NZ" sz="3200" b="1" dirty="0" err="1">
                <a:latin typeface="Constantia" panose="02030602050306030303" pitchFamily="18" charset="0"/>
              </a:rPr>
              <a:t>taú</a:t>
            </a:r>
            <a:r>
              <a:rPr lang="en-NZ" sz="3200" b="1" dirty="0">
                <a:latin typeface="Constantia" panose="02030602050306030303" pitchFamily="18" charset="0"/>
              </a:rPr>
              <a:t>, ha </a:t>
            </a:r>
            <a:r>
              <a:rPr lang="en-NZ" sz="3200" b="1" dirty="0" err="1">
                <a:latin typeface="Constantia" panose="02030602050306030303" pitchFamily="18" charset="0"/>
              </a:rPr>
              <a:t>ngāue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loto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fiemālie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mo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faitotonu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mei</a:t>
            </a:r>
            <a:r>
              <a:rPr lang="en-NZ" sz="3200" b="1" dirty="0">
                <a:latin typeface="Constantia" panose="02030602050306030303" pitchFamily="18" charset="0"/>
              </a:rPr>
              <a:t> he </a:t>
            </a:r>
            <a:r>
              <a:rPr lang="en-NZ" sz="3200" b="1" dirty="0" err="1">
                <a:latin typeface="Constantia" panose="02030602050306030303" pitchFamily="18" charset="0"/>
              </a:rPr>
              <a:t>tokotaha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kotoa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pē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kuo</a:t>
            </a:r>
            <a:r>
              <a:rPr lang="en-NZ" sz="3200" b="1" dirty="0">
                <a:latin typeface="Constantia" panose="02030602050306030303" pitchFamily="18" charset="0"/>
              </a:rPr>
              <a:t> kau ki he </a:t>
            </a:r>
            <a:r>
              <a:rPr lang="en-NZ" sz="3200" b="1" dirty="0" err="1">
                <a:latin typeface="Constantia" panose="02030602050306030303" pitchFamily="18" charset="0"/>
              </a:rPr>
              <a:t>taú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ʻi</a:t>
            </a:r>
            <a:r>
              <a:rPr lang="en-NZ" sz="3200" b="1" dirty="0">
                <a:latin typeface="Constantia" panose="02030602050306030303" pitchFamily="18" charset="0"/>
              </a:rPr>
              <a:t> Hono </a:t>
            </a:r>
            <a:r>
              <a:rPr lang="en-NZ" sz="3200" b="1" dirty="0" err="1">
                <a:latin typeface="Constantia" panose="02030602050306030303" pitchFamily="18" charset="0"/>
              </a:rPr>
              <a:t>fuká</a:t>
            </a:r>
            <a:r>
              <a:rPr lang="en-NZ" sz="3200" b="1" dirty="0">
                <a:latin typeface="Constantia" panose="02030602050306030303" pitchFamily="18" charset="0"/>
              </a:rPr>
              <a:t>. </a:t>
            </a:r>
            <a:r>
              <a:rPr lang="en-NZ" sz="3200" b="1" dirty="0" err="1">
                <a:latin typeface="Constantia" panose="02030602050306030303" pitchFamily="18" charset="0"/>
              </a:rPr>
              <a:t>ʻI</a:t>
            </a:r>
            <a:r>
              <a:rPr lang="en-NZ" sz="3200" b="1" dirty="0">
                <a:latin typeface="Constantia" panose="02030602050306030303" pitchFamily="18" charset="0"/>
              </a:rPr>
              <a:t> he </a:t>
            </a:r>
            <a:r>
              <a:rPr lang="en-NZ" sz="3200" b="1" dirty="0" err="1">
                <a:latin typeface="Constantia" panose="02030602050306030303" pitchFamily="18" charset="0"/>
              </a:rPr>
              <a:t>fakakikihi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fakaʻosi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ʻoku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lolotonga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hoko</a:t>
            </a:r>
            <a:r>
              <a:rPr lang="en-NZ" sz="3200" b="1" dirty="0">
                <a:latin typeface="Constantia" panose="02030602050306030303" pitchFamily="18" charset="0"/>
              </a:rPr>
              <a:t> he </a:t>
            </a:r>
            <a:r>
              <a:rPr lang="en-NZ" sz="3200" b="1" dirty="0" err="1">
                <a:latin typeface="Constantia" panose="02030602050306030303" pitchFamily="18" charset="0"/>
              </a:rPr>
              <a:t>taimí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ni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ʻi</a:t>
            </a:r>
            <a:r>
              <a:rPr lang="en-NZ" sz="3200" b="1" dirty="0">
                <a:latin typeface="Constantia" panose="02030602050306030303" pitchFamily="18" charset="0"/>
              </a:rPr>
              <a:t> he </a:t>
            </a:r>
            <a:r>
              <a:rPr lang="en-NZ" sz="3200" b="1" dirty="0" err="1">
                <a:latin typeface="Constantia" panose="02030602050306030303" pitchFamily="18" charset="0"/>
              </a:rPr>
              <a:t>vahaʻa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ʻo</a:t>
            </a:r>
            <a:r>
              <a:rPr lang="en-NZ" sz="3200" b="1" dirty="0">
                <a:latin typeface="Constantia" panose="02030602050306030303" pitchFamily="18" charset="0"/>
              </a:rPr>
              <a:t> e </a:t>
            </a:r>
            <a:r>
              <a:rPr lang="en-NZ" sz="3200" b="1" dirty="0" err="1">
                <a:latin typeface="Constantia" panose="02030602050306030303" pitchFamily="18" charset="0"/>
              </a:rPr>
              <a:t>ngaahi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kongakau</a:t>
            </a:r>
            <a:r>
              <a:rPr lang="en-NZ" sz="3200" b="1" dirty="0">
                <a:latin typeface="Constantia" panose="02030602050306030303" pitchFamily="18" charset="0"/>
              </a:rPr>
              <a:t> ki he </a:t>
            </a:r>
            <a:r>
              <a:rPr lang="en-NZ" sz="3200" b="1" dirty="0" err="1">
                <a:latin typeface="Constantia" panose="02030602050306030303" pitchFamily="18" charset="0"/>
              </a:rPr>
              <a:t>leleí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mo</a:t>
            </a:r>
            <a:r>
              <a:rPr lang="en-NZ" sz="3200" b="1" dirty="0">
                <a:latin typeface="Constantia" panose="02030602050306030303" pitchFamily="18" charset="0"/>
              </a:rPr>
              <a:t> e </a:t>
            </a:r>
            <a:r>
              <a:rPr lang="en-NZ" sz="3200" b="1" dirty="0" err="1">
                <a:latin typeface="Constantia" panose="02030602050306030303" pitchFamily="18" charset="0"/>
              </a:rPr>
              <a:t>ngaahi</a:t>
            </a:r>
            <a:r>
              <a:rPr lang="en-NZ" sz="3200" b="1" dirty="0">
                <a:latin typeface="Constantia" panose="02030602050306030303" pitchFamily="18" charset="0"/>
              </a:rPr>
              <a:t> kau tau </a:t>
            </a:r>
            <a:r>
              <a:rPr lang="en-NZ" sz="3200" b="1" dirty="0" err="1">
                <a:latin typeface="Constantia" panose="02030602050306030303" pitchFamily="18" charset="0"/>
              </a:rPr>
              <a:t>ʻo</a:t>
            </a:r>
            <a:r>
              <a:rPr lang="en-NZ" sz="3200" b="1" dirty="0">
                <a:latin typeface="Constantia" panose="02030602050306030303" pitchFamily="18" charset="0"/>
              </a:rPr>
              <a:t> e </a:t>
            </a:r>
            <a:r>
              <a:rPr lang="en-NZ" sz="3200" b="1" dirty="0" err="1">
                <a:latin typeface="Constantia" panose="02030602050306030303" pitchFamily="18" charset="0"/>
              </a:rPr>
              <a:t>koví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ʻokú</a:t>
            </a:r>
            <a:r>
              <a:rPr lang="en-NZ" sz="3200" b="1" dirty="0">
                <a:latin typeface="Constantia" panose="02030602050306030303" pitchFamily="18" charset="0"/>
              </a:rPr>
              <a:t> Ne </a:t>
            </a:r>
            <a:r>
              <a:rPr lang="en-NZ" sz="3200" b="1" dirty="0" err="1">
                <a:latin typeface="Constantia" panose="02030602050306030303" pitchFamily="18" charset="0"/>
              </a:rPr>
              <a:t>ʻamanaki</a:t>
            </a:r>
            <a:r>
              <a:rPr lang="en-NZ" sz="3200" b="1" dirty="0">
                <a:latin typeface="Constantia" panose="02030602050306030303" pitchFamily="18" charset="0"/>
              </a:rPr>
              <a:t> ki he </a:t>
            </a:r>
            <a:r>
              <a:rPr lang="en-NZ" sz="3200" b="1" dirty="0" err="1">
                <a:latin typeface="Constantia" panose="02030602050306030303" pitchFamily="18" charset="0"/>
              </a:rPr>
              <a:t>kakai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kotoa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pē</a:t>
            </a:r>
            <a:r>
              <a:rPr lang="en-NZ" sz="3200" b="1" dirty="0">
                <a:latin typeface="Constantia" panose="02030602050306030303" pitchFamily="18" charset="0"/>
              </a:rPr>
              <a:t>, </a:t>
            </a:r>
            <a:r>
              <a:rPr lang="en-NZ" sz="3200" b="1" dirty="0" err="1">
                <a:latin typeface="Constantia" panose="02030602050306030303" pitchFamily="18" charset="0"/>
              </a:rPr>
              <a:t>ʻa</a:t>
            </a:r>
            <a:r>
              <a:rPr lang="en-NZ" sz="3200" b="1" dirty="0">
                <a:latin typeface="Constantia" panose="02030602050306030303" pitchFamily="18" charset="0"/>
              </a:rPr>
              <a:t> e kau </a:t>
            </a:r>
            <a:r>
              <a:rPr lang="en-NZ" sz="3200" b="1" dirty="0" err="1">
                <a:latin typeface="Constantia" panose="02030602050306030303" pitchFamily="18" charset="0"/>
              </a:rPr>
              <a:t>tangata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angamahení</a:t>
            </a:r>
            <a:r>
              <a:rPr lang="en-NZ" sz="3200" b="1" dirty="0">
                <a:latin typeface="Constantia" panose="02030602050306030303" pitchFamily="18" charset="0"/>
              </a:rPr>
              <a:t> pea </a:t>
            </a:r>
            <a:r>
              <a:rPr lang="en-NZ" sz="3200" b="1" dirty="0" err="1">
                <a:latin typeface="Constantia" panose="02030602050306030303" pitchFamily="18" charset="0"/>
              </a:rPr>
              <a:t>pehē</a:t>
            </a:r>
            <a:r>
              <a:rPr lang="en-NZ" sz="3200" b="1" dirty="0">
                <a:latin typeface="Constantia" panose="02030602050306030303" pitchFamily="18" charset="0"/>
              </a:rPr>
              <a:t> ki he kau </a:t>
            </a:r>
            <a:r>
              <a:rPr lang="en-NZ" sz="3200" b="1" dirty="0" err="1">
                <a:latin typeface="Constantia" panose="02030602050306030303" pitchFamily="18" charset="0"/>
              </a:rPr>
              <a:t>faifekaú</a:t>
            </a:r>
            <a:r>
              <a:rPr lang="en-NZ" sz="3200" b="1" dirty="0">
                <a:latin typeface="Constantia" panose="02030602050306030303" pitchFamily="18" charset="0"/>
              </a:rPr>
              <a:t>, </a:t>
            </a:r>
            <a:r>
              <a:rPr lang="en-NZ" sz="3200" b="1" dirty="0" err="1">
                <a:latin typeface="Constantia" panose="02030602050306030303" pitchFamily="18" charset="0"/>
              </a:rPr>
              <a:t>ke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nau</a:t>
            </a:r>
            <a:r>
              <a:rPr lang="en-NZ" sz="3200" b="1" dirty="0">
                <a:latin typeface="Constantia" panose="02030602050306030303" pitchFamily="18" charset="0"/>
              </a:rPr>
              <a:t> kau </a:t>
            </a:r>
            <a:r>
              <a:rPr lang="en-NZ" sz="3200" b="1" dirty="0" err="1">
                <a:latin typeface="Constantia" panose="02030602050306030303" pitchFamily="18" charset="0"/>
              </a:rPr>
              <a:t>mai</a:t>
            </a:r>
            <a:r>
              <a:rPr lang="en-NZ" sz="3200" b="1" dirty="0">
                <a:latin typeface="Constantia" panose="02030602050306030303" pitchFamily="18" charset="0"/>
              </a:rPr>
              <a:t>. </a:t>
            </a:r>
            <a:r>
              <a:rPr lang="en-NZ" sz="3200" b="1" dirty="0" err="1">
                <a:latin typeface="Constantia" panose="02030602050306030303" pitchFamily="18" charset="0"/>
              </a:rPr>
              <a:t>fatongia</a:t>
            </a:r>
            <a:r>
              <a:rPr lang="en-NZ" sz="3200" b="1" dirty="0">
                <a:latin typeface="Constantia" panose="02030602050306030303" pitchFamily="18" charset="0"/>
              </a:rPr>
              <a:t> ‘</a:t>
            </a:r>
            <a:r>
              <a:rPr lang="en-NZ" sz="3200" b="1" dirty="0" err="1">
                <a:latin typeface="Constantia" panose="02030602050306030303" pitchFamily="18" charset="0"/>
              </a:rPr>
              <a:t>oku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hilifaki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kiate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kinautolu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tāutaha</a:t>
            </a:r>
            <a:r>
              <a:rPr lang="en-NZ" sz="3200" b="1" dirty="0">
                <a:latin typeface="Constantia" panose="02030602050306030303" pitchFamily="18" charset="0"/>
              </a:rPr>
              <a:t>.”</a:t>
            </a:r>
            <a:endParaRPr lang="en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B76F75-3111-93EE-FB74-5E2DC4989168}"/>
              </a:ext>
            </a:extLst>
          </p:cNvPr>
          <p:cNvSpPr txBox="1"/>
          <p:nvPr/>
        </p:nvSpPr>
        <p:spPr>
          <a:xfrm>
            <a:off x="7036977" y="5577525"/>
            <a:ext cx="4980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Fakamoʻoni</a:t>
            </a:r>
            <a:r>
              <a:rPr lang="en-NZ" sz="1600" b="1" dirty="0"/>
              <a:t> </a:t>
            </a:r>
            <a:r>
              <a:rPr lang="en-NZ" sz="1600" b="1" dirty="0" err="1"/>
              <a:t>maʻá</a:t>
            </a:r>
            <a:r>
              <a:rPr lang="en-NZ" sz="1600" b="1" dirty="0"/>
              <a:t> e </a:t>
            </a:r>
            <a:r>
              <a:rPr lang="en-NZ" sz="1600" b="1" dirty="0" err="1"/>
              <a:t>Siasí</a:t>
            </a:r>
            <a:r>
              <a:rPr lang="en-NZ" sz="1600" b="1" dirty="0"/>
              <a:t>, vol. 9, p. 116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01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1888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Constantia</vt:lpstr>
      <vt:lpstr>Wingdings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83</cp:revision>
  <dcterms:created xsi:type="dcterms:W3CDTF">2025-12-04T08:44:01Z</dcterms:created>
  <dcterms:modified xsi:type="dcterms:W3CDTF">2025-12-17T08:18:10Z</dcterms:modified>
</cp:coreProperties>
</file>