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Fakafiemalie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Kalaisi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Fakafiemalie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ʻofa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Fetuʻutaki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Laumalie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ʻOfa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moʻoni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ʻAloʻofa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Uouangataha ʻo e ongo mo e ʻofa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NZ" sz="1800" b="1" dirty="0"/>
            <a:t>ʻ </a:t>
          </a:r>
          <a:r>
            <a:rPr lang="en-NZ" sz="1800" b="1" dirty="0" err="1"/>
            <a:t>Okú</a:t>
          </a:r>
          <a:r>
            <a:rPr lang="en-NZ" sz="1800" b="1" dirty="0"/>
            <a:t> ne </a:t>
          </a:r>
          <a:r>
            <a:rPr lang="en-NZ" sz="1800" b="1" dirty="0" err="1"/>
            <a:t>fakalototoʻaʻi</a:t>
          </a:r>
          <a:r>
            <a:rPr lang="en-NZ" sz="1800" b="1" dirty="0"/>
            <a:t> </a:t>
          </a:r>
          <a:r>
            <a:rPr lang="en-NZ" sz="1800" b="1" dirty="0" err="1"/>
            <a:t>kinautolu</a:t>
          </a:r>
          <a:r>
            <a:rPr lang="en-NZ" sz="1800" b="1" dirty="0"/>
            <a:t>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</a:t>
          </a:r>
          <a:r>
            <a:rPr lang="en-NZ" sz="1800" b="1" dirty="0" err="1"/>
            <a:t>ako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</a:t>
          </a:r>
          <a:r>
            <a:rPr lang="en-NZ" sz="1800" b="1" dirty="0" err="1"/>
            <a:t>faʻifaʻitaki</a:t>
          </a:r>
          <a:r>
            <a:rPr lang="en-NZ" sz="1800" b="1" dirty="0"/>
            <a:t> ki he </a:t>
          </a:r>
          <a:r>
            <a:rPr lang="en-NZ" sz="1800" b="1" dirty="0" err="1"/>
            <a:t>sīpinga</a:t>
          </a:r>
          <a:r>
            <a:rPr lang="en-NZ" sz="1800" b="1" dirty="0"/>
            <a:t> </a:t>
          </a:r>
          <a:r>
            <a:rPr lang="en-NZ" sz="1800" b="1" dirty="0" err="1"/>
            <a:t>moʻui</a:t>
          </a:r>
          <a:r>
            <a:rPr lang="en-NZ" sz="1800" b="1" dirty="0"/>
            <a:t> ʻ a </a:t>
          </a:r>
          <a:r>
            <a:rPr lang="en-NZ" sz="1800" b="1" dirty="0" err="1"/>
            <a:t>Kalaisí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NZ" sz="1800" b="1" dirty="0"/>
            <a:t>Ko ʻ </a:t>
          </a:r>
          <a:r>
            <a:rPr lang="en-NZ" sz="1800" b="1" dirty="0" err="1"/>
            <a:t>enau</a:t>
          </a:r>
          <a:r>
            <a:rPr lang="en-NZ" sz="1800" b="1" dirty="0"/>
            <a:t> ʻ </a:t>
          </a:r>
          <a:r>
            <a:rPr lang="en-NZ" sz="1800" b="1" dirty="0" err="1"/>
            <a:t>ofa</a:t>
          </a:r>
          <a:r>
            <a:rPr lang="en-NZ" sz="1800" b="1" dirty="0"/>
            <a:t> kia </a:t>
          </a:r>
          <a:r>
            <a:rPr lang="en-NZ" sz="1800" b="1" dirty="0" err="1"/>
            <a:t>Kalaisí</a:t>
          </a:r>
          <a:r>
            <a:rPr lang="en-NZ" sz="1800" b="1" dirty="0"/>
            <a:t> ʻ </a:t>
          </a:r>
          <a:r>
            <a:rPr lang="en-NZ" sz="1800" b="1" dirty="0" err="1"/>
            <a:t>oku</a:t>
          </a:r>
          <a:r>
            <a:rPr lang="en-NZ" sz="1800" b="1" dirty="0"/>
            <a:t> </a:t>
          </a:r>
          <a:r>
            <a:rPr lang="en-NZ" sz="1800" b="1" dirty="0" err="1"/>
            <a:t>ngāueʻaki</a:t>
          </a:r>
          <a:r>
            <a:rPr lang="en-NZ" sz="1800" b="1" dirty="0"/>
            <a:t> ai ha </a:t>
          </a:r>
          <a:r>
            <a:rPr lang="en-NZ" sz="1800" b="1" dirty="0" err="1"/>
            <a:t>mālohi</a:t>
          </a:r>
          <a:r>
            <a:rPr lang="en-NZ" sz="1800" b="1" dirty="0"/>
            <a:t> </a:t>
          </a:r>
          <a:r>
            <a:rPr lang="en-NZ" sz="1800" b="1" dirty="0" err="1"/>
            <a:t>fakaueʻiloto</a:t>
          </a:r>
          <a:r>
            <a:rPr lang="en-NZ" sz="1800" b="1" dirty="0"/>
            <a:t> ki </a:t>
          </a:r>
          <a:r>
            <a:rPr lang="en-NZ" sz="1800" b="1" dirty="0" err="1"/>
            <a:t>honau</a:t>
          </a:r>
          <a:r>
            <a:rPr lang="en-NZ" sz="1800" b="1" dirty="0"/>
            <a:t> ʻ </a:t>
          </a:r>
          <a:r>
            <a:rPr lang="en-NZ" sz="1800" b="1" dirty="0" err="1"/>
            <a:t>atamaí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fi-FI" sz="1800" b="1" dirty="0"/>
            <a:t>Kuo pau ke nau tukulolo ki he puleʻi ʻo e Laumalie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NZ" sz="1800" b="1" dirty="0"/>
            <a:t>ʻ Oku </a:t>
          </a:r>
          <a:r>
            <a:rPr lang="en-NZ" sz="1800" b="1" dirty="0" err="1"/>
            <a:t>totonu</a:t>
          </a:r>
          <a:r>
            <a:rPr lang="en-NZ" sz="1800" b="1" dirty="0"/>
            <a:t>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tapua</a:t>
          </a:r>
          <a:r>
            <a:rPr lang="en-NZ" sz="1800" b="1" dirty="0"/>
            <a:t> </a:t>
          </a:r>
          <a:r>
            <a:rPr lang="en-NZ" sz="1800" b="1" dirty="0" err="1"/>
            <a:t>atu</a:t>
          </a:r>
          <a:r>
            <a:rPr lang="en-NZ" sz="1800" b="1" dirty="0"/>
            <a:t> ʻ a e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ongoʻi</a:t>
          </a:r>
          <a:r>
            <a:rPr lang="en-NZ" sz="1800" b="1" dirty="0"/>
            <a:t> </a:t>
          </a:r>
          <a:r>
            <a:rPr lang="en-NZ" sz="1800" b="1" dirty="0" err="1"/>
            <a:t>ongongofua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</a:t>
          </a:r>
          <a:r>
            <a:rPr lang="en-NZ" sz="1800" b="1" dirty="0" err="1"/>
            <a:t>māfana</a:t>
          </a:r>
          <a:r>
            <a:rPr lang="en-NZ" sz="1800" b="1" dirty="0"/>
            <a:t> ʻ o e ʻ </a:t>
          </a:r>
          <a:r>
            <a:rPr lang="en-NZ" sz="1800" b="1" dirty="0" err="1"/>
            <a:t>ofa</a:t>
          </a:r>
          <a:r>
            <a:rPr lang="en-NZ" sz="1800" b="1" dirty="0"/>
            <a:t> </a:t>
          </a:r>
          <a:r>
            <a:rPr lang="en-NZ" sz="1800" b="1" dirty="0" err="1"/>
            <a:t>fakaetangatá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NZ" sz="1800" b="1" dirty="0"/>
            <a:t>Tuku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</a:t>
          </a:r>
          <a:r>
            <a:rPr lang="en-NZ" sz="1800" b="1" dirty="0" err="1"/>
            <a:t>fakahaaʻi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ʻi</a:t>
          </a:r>
          <a:r>
            <a:rPr lang="en-NZ" sz="1800" b="1" dirty="0"/>
            <a:t> ai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ʻofa</a:t>
          </a:r>
          <a:r>
            <a:rPr lang="en-NZ" sz="1800" b="1" dirty="0"/>
            <a:t> </a:t>
          </a:r>
          <a:r>
            <a:rPr lang="en-NZ" sz="1800" b="1" dirty="0" err="1"/>
            <a:t>moʻoní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</a:t>
          </a:r>
          <a:r>
            <a:rPr lang="en-NZ" sz="1800" b="1" dirty="0" err="1"/>
            <a:t>fakafou</a:t>
          </a:r>
          <a:r>
            <a:rPr lang="en-NZ" sz="1800" b="1" dirty="0"/>
            <a:t> </a:t>
          </a:r>
          <a:r>
            <a:rPr lang="en-NZ" sz="1800" b="1" dirty="0" err="1"/>
            <a:t>ʻi</a:t>
          </a:r>
          <a:r>
            <a:rPr lang="en-NZ" sz="1800" b="1" dirty="0"/>
            <a:t> he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ngāue</a:t>
          </a:r>
          <a:r>
            <a:rPr lang="en-NZ" sz="1800" b="1" dirty="0"/>
            <a:t> </a:t>
          </a:r>
          <a:r>
            <a:rPr lang="en-NZ" sz="1800" b="1" dirty="0" err="1"/>
            <a:t>fakafoʻituitui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e </a:t>
          </a:r>
          <a:r>
            <a:rPr lang="en-NZ" sz="1800" b="1" dirty="0" err="1"/>
            <a:t>ʻaloʻofá</a:t>
          </a:r>
          <a:r>
            <a:rPr lang="en-NZ" sz="1800" b="1" dirty="0"/>
            <a:t>.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NZ" sz="1800" b="1" dirty="0" err="1"/>
            <a:t>ʻOku</a:t>
          </a:r>
          <a:r>
            <a:rPr lang="en-NZ" sz="1800" b="1" dirty="0"/>
            <a:t> </a:t>
          </a:r>
          <a:r>
            <a:rPr lang="en-NZ" sz="1800" b="1" dirty="0" err="1"/>
            <a:t>hanga</a:t>
          </a:r>
          <a:r>
            <a:rPr lang="en-NZ" sz="1800" b="1" dirty="0"/>
            <a:t> </a:t>
          </a:r>
          <a:r>
            <a:rPr lang="en-NZ" sz="1800" b="1" dirty="0" err="1"/>
            <a:t>ʻe</a:t>
          </a:r>
          <a:r>
            <a:rPr lang="en-NZ" sz="1800" b="1" dirty="0"/>
            <a:t> he </a:t>
          </a:r>
          <a:r>
            <a:rPr lang="en-NZ" sz="1800" b="1" dirty="0" err="1"/>
            <a:t>feʻofaʻakí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</a:t>
          </a:r>
          <a:r>
            <a:rPr lang="en-NZ" sz="1800" b="1" dirty="0" err="1"/>
            <a:t>ʻai</a:t>
          </a:r>
          <a:r>
            <a:rPr lang="en-NZ" sz="1800" b="1" dirty="0"/>
            <a:t>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tatau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fakakaukaú</a:t>
          </a:r>
          <a:r>
            <a:rPr lang="en-NZ" sz="1800" b="1" dirty="0"/>
            <a:t> pea </a:t>
          </a:r>
          <a:r>
            <a:rPr lang="en-NZ" sz="1800" b="1" dirty="0" err="1"/>
            <a:t>iku</a:t>
          </a:r>
          <a:r>
            <a:rPr lang="en-NZ" sz="1800" b="1" dirty="0"/>
            <a:t> ki he </a:t>
          </a:r>
          <a:r>
            <a:rPr lang="en-NZ" sz="1800" b="1" dirty="0" err="1"/>
            <a:t>ngāue</a:t>
          </a:r>
          <a:r>
            <a:rPr lang="en-NZ" sz="1800" b="1" dirty="0"/>
            <a:t> </a:t>
          </a:r>
          <a:r>
            <a:rPr lang="en-NZ" sz="1800" b="1" dirty="0" err="1"/>
            <a:t>uouangatahá</a:t>
          </a:r>
          <a:r>
            <a:rPr lang="en-NZ" sz="1800" b="1" dirty="0"/>
            <a:t> .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fakaʻikaiʻi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totonu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fakalangi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Filipai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2:6)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fi-FI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Ne hoko ko e tangata ke tauhi kiate kitautolu (Filipai 2:7)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talangofua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loto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fakatokilalo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meʻa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kotoa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pe,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aʻu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heʻene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mate (</a:t>
          </a:r>
          <a:r>
            <a:rPr lang="en-NZ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Filipai</a:t>
          </a:r>
          <a:r>
            <a:rPr lang="en-N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2:8)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/>
            <a:t>ʻ </a:t>
          </a:r>
          <a:r>
            <a:rPr lang="en-NZ" sz="1800" b="1" kern="1200" dirty="0" err="1"/>
            <a:t>Okú</a:t>
          </a:r>
          <a:r>
            <a:rPr lang="en-NZ" sz="1800" b="1" kern="1200" dirty="0"/>
            <a:t> ne </a:t>
          </a:r>
          <a:r>
            <a:rPr lang="en-NZ" sz="1800" b="1" kern="1200" dirty="0" err="1"/>
            <a:t>fakalototoʻaʻi</a:t>
          </a:r>
          <a:r>
            <a:rPr lang="en-NZ" sz="1800" b="1" kern="1200" dirty="0"/>
            <a:t> </a:t>
          </a:r>
          <a:r>
            <a:rPr lang="en-NZ" sz="1800" b="1" kern="1200" dirty="0" err="1"/>
            <a:t>kinautolu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</a:t>
          </a:r>
          <a:r>
            <a:rPr lang="en-NZ" sz="1800" b="1" kern="1200" dirty="0" err="1"/>
            <a:t>ako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</a:t>
          </a:r>
          <a:r>
            <a:rPr lang="en-NZ" sz="1800" b="1" kern="1200" dirty="0" err="1"/>
            <a:t>faʻifaʻitaki</a:t>
          </a:r>
          <a:r>
            <a:rPr lang="en-NZ" sz="1800" b="1" kern="1200" dirty="0"/>
            <a:t> ki he </a:t>
          </a:r>
          <a:r>
            <a:rPr lang="en-NZ" sz="1800" b="1" kern="1200" dirty="0" err="1"/>
            <a:t>sīpinga</a:t>
          </a:r>
          <a:r>
            <a:rPr lang="en-NZ" sz="1800" b="1" kern="1200" dirty="0"/>
            <a:t> </a:t>
          </a:r>
          <a:r>
            <a:rPr lang="en-NZ" sz="1800" b="1" kern="1200" dirty="0" err="1"/>
            <a:t>moʻui</a:t>
          </a:r>
          <a:r>
            <a:rPr lang="en-NZ" sz="1800" b="1" kern="1200" dirty="0"/>
            <a:t> ʻ a </a:t>
          </a:r>
          <a:r>
            <a:rPr lang="en-NZ" sz="1800" b="1" kern="1200" dirty="0" err="1"/>
            <a:t>Kalaisí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Fakafiemalie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Kalaisi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/>
            <a:t>Ko ʻ </a:t>
          </a:r>
          <a:r>
            <a:rPr lang="en-NZ" sz="1800" b="1" kern="1200" dirty="0" err="1"/>
            <a:t>enau</a:t>
          </a:r>
          <a:r>
            <a:rPr lang="en-NZ" sz="1800" b="1" kern="1200" dirty="0"/>
            <a:t> ʻ </a:t>
          </a:r>
          <a:r>
            <a:rPr lang="en-NZ" sz="1800" b="1" kern="1200" dirty="0" err="1"/>
            <a:t>ofa</a:t>
          </a:r>
          <a:r>
            <a:rPr lang="en-NZ" sz="1800" b="1" kern="1200" dirty="0"/>
            <a:t> kia </a:t>
          </a:r>
          <a:r>
            <a:rPr lang="en-NZ" sz="1800" b="1" kern="1200" dirty="0" err="1"/>
            <a:t>Kalaisí</a:t>
          </a:r>
          <a:r>
            <a:rPr lang="en-NZ" sz="1800" b="1" kern="1200" dirty="0"/>
            <a:t> ʻ </a:t>
          </a:r>
          <a:r>
            <a:rPr lang="en-NZ" sz="1800" b="1" kern="1200" dirty="0" err="1"/>
            <a:t>oku</a:t>
          </a:r>
          <a:r>
            <a:rPr lang="en-NZ" sz="1800" b="1" kern="1200" dirty="0"/>
            <a:t> </a:t>
          </a:r>
          <a:r>
            <a:rPr lang="en-NZ" sz="1800" b="1" kern="1200" dirty="0" err="1"/>
            <a:t>ngāueʻaki</a:t>
          </a:r>
          <a:r>
            <a:rPr lang="en-NZ" sz="1800" b="1" kern="1200" dirty="0"/>
            <a:t> ai ha </a:t>
          </a:r>
          <a:r>
            <a:rPr lang="en-NZ" sz="1800" b="1" kern="1200" dirty="0" err="1"/>
            <a:t>mālohi</a:t>
          </a:r>
          <a:r>
            <a:rPr lang="en-NZ" sz="1800" b="1" kern="1200" dirty="0"/>
            <a:t> </a:t>
          </a:r>
          <a:r>
            <a:rPr lang="en-NZ" sz="1800" b="1" kern="1200" dirty="0" err="1"/>
            <a:t>fakaueʻiloto</a:t>
          </a:r>
          <a:r>
            <a:rPr lang="en-NZ" sz="1800" b="1" kern="1200" dirty="0"/>
            <a:t> ki </a:t>
          </a:r>
          <a:r>
            <a:rPr lang="en-NZ" sz="1800" b="1" kern="1200" dirty="0" err="1"/>
            <a:t>honau</a:t>
          </a:r>
          <a:r>
            <a:rPr lang="en-NZ" sz="1800" b="1" kern="1200" dirty="0"/>
            <a:t> ʻ </a:t>
          </a:r>
          <a:r>
            <a:rPr lang="en-NZ" sz="1800" b="1" kern="1200" dirty="0" err="1"/>
            <a:t>atamaí</a:t>
          </a:r>
          <a:endParaRPr lang="es-ES" sz="18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Fakafiemalie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ʻofa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1800" b="1" kern="1200" dirty="0"/>
            <a:t>Kuo pau ke nau tukulolo ki he puleʻi ʻo e Laumalie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Fetuʻutaki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Laumalie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/>
            <a:t>ʻ Oku </a:t>
          </a:r>
          <a:r>
            <a:rPr lang="en-NZ" sz="1800" b="1" kern="1200" dirty="0" err="1"/>
            <a:t>totonu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tapua</a:t>
          </a:r>
          <a:r>
            <a:rPr lang="en-NZ" sz="1800" b="1" kern="1200" dirty="0"/>
            <a:t> </a:t>
          </a:r>
          <a:r>
            <a:rPr lang="en-NZ" sz="1800" b="1" kern="1200" dirty="0" err="1"/>
            <a:t>atu</a:t>
          </a:r>
          <a:r>
            <a:rPr lang="en-NZ" sz="1800" b="1" kern="1200" dirty="0"/>
            <a:t> ʻ a e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ongoʻi</a:t>
          </a:r>
          <a:r>
            <a:rPr lang="en-NZ" sz="1800" b="1" kern="1200" dirty="0"/>
            <a:t> </a:t>
          </a:r>
          <a:r>
            <a:rPr lang="en-NZ" sz="1800" b="1" kern="1200" dirty="0" err="1"/>
            <a:t>ongongofua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</a:t>
          </a:r>
          <a:r>
            <a:rPr lang="en-NZ" sz="1800" b="1" kern="1200" dirty="0" err="1"/>
            <a:t>māfana</a:t>
          </a:r>
          <a:r>
            <a:rPr lang="en-NZ" sz="1800" b="1" kern="1200" dirty="0"/>
            <a:t> ʻ o e ʻ </a:t>
          </a:r>
          <a:r>
            <a:rPr lang="en-NZ" sz="1800" b="1" kern="1200" dirty="0" err="1"/>
            <a:t>ofa</a:t>
          </a:r>
          <a:r>
            <a:rPr lang="en-NZ" sz="1800" b="1" kern="1200" dirty="0"/>
            <a:t> </a:t>
          </a:r>
          <a:r>
            <a:rPr lang="en-NZ" sz="1800" b="1" kern="1200" dirty="0" err="1"/>
            <a:t>fakaetangatá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ʻOfa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moʻoni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/>
            <a:t>Tuku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</a:t>
          </a:r>
          <a:r>
            <a:rPr lang="en-NZ" sz="1800" b="1" kern="1200" dirty="0" err="1"/>
            <a:t>fakahaaʻi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ʻi</a:t>
          </a:r>
          <a:r>
            <a:rPr lang="en-NZ" sz="1800" b="1" kern="1200" dirty="0"/>
            <a:t> ai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ʻofa</a:t>
          </a:r>
          <a:r>
            <a:rPr lang="en-NZ" sz="1800" b="1" kern="1200" dirty="0"/>
            <a:t> </a:t>
          </a:r>
          <a:r>
            <a:rPr lang="en-NZ" sz="1800" b="1" kern="1200" dirty="0" err="1"/>
            <a:t>moʻoní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</a:t>
          </a:r>
          <a:r>
            <a:rPr lang="en-NZ" sz="1800" b="1" kern="1200" dirty="0" err="1"/>
            <a:t>fakafou</a:t>
          </a:r>
          <a:r>
            <a:rPr lang="en-NZ" sz="1800" b="1" kern="1200" dirty="0"/>
            <a:t> </a:t>
          </a:r>
          <a:r>
            <a:rPr lang="en-NZ" sz="1800" b="1" kern="1200" dirty="0" err="1"/>
            <a:t>ʻi</a:t>
          </a:r>
          <a:r>
            <a:rPr lang="en-NZ" sz="1800" b="1" kern="1200" dirty="0"/>
            <a:t> he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ngāue</a:t>
          </a:r>
          <a:r>
            <a:rPr lang="en-NZ" sz="1800" b="1" kern="1200" dirty="0"/>
            <a:t> </a:t>
          </a:r>
          <a:r>
            <a:rPr lang="en-NZ" sz="1800" b="1" kern="1200" dirty="0" err="1"/>
            <a:t>fakafoʻituitui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e </a:t>
          </a:r>
          <a:r>
            <a:rPr lang="en-NZ" sz="1800" b="1" kern="1200" dirty="0" err="1"/>
            <a:t>ʻaloʻofá</a:t>
          </a:r>
          <a:r>
            <a:rPr lang="en-NZ" sz="1800" b="1" kern="1200" dirty="0"/>
            <a:t>.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ʻAloʻofa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hanga</a:t>
          </a:r>
          <a:r>
            <a:rPr lang="en-NZ" sz="1800" b="1" kern="1200" dirty="0"/>
            <a:t> </a:t>
          </a:r>
          <a:r>
            <a:rPr lang="en-NZ" sz="1800" b="1" kern="1200" dirty="0" err="1"/>
            <a:t>ʻe</a:t>
          </a:r>
          <a:r>
            <a:rPr lang="en-NZ" sz="1800" b="1" kern="1200" dirty="0"/>
            <a:t> he </a:t>
          </a:r>
          <a:r>
            <a:rPr lang="en-NZ" sz="1800" b="1" kern="1200" dirty="0" err="1"/>
            <a:t>feʻofaʻakí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</a:t>
          </a:r>
          <a:r>
            <a:rPr lang="en-NZ" sz="1800" b="1" kern="1200" dirty="0" err="1"/>
            <a:t>ʻai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tatau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fakakaukaú</a:t>
          </a:r>
          <a:r>
            <a:rPr lang="en-NZ" sz="1800" b="1" kern="1200" dirty="0"/>
            <a:t> pea </a:t>
          </a:r>
          <a:r>
            <a:rPr lang="en-NZ" sz="1800" b="1" kern="1200" dirty="0" err="1"/>
            <a:t>iku</a:t>
          </a:r>
          <a:r>
            <a:rPr lang="en-NZ" sz="1800" b="1" kern="1200" dirty="0"/>
            <a:t> ki he </a:t>
          </a:r>
          <a:r>
            <a:rPr lang="en-NZ" sz="1800" b="1" kern="1200" dirty="0" err="1"/>
            <a:t>ngāue</a:t>
          </a:r>
          <a:r>
            <a:rPr lang="en-NZ" sz="1800" b="1" kern="1200" dirty="0"/>
            <a:t> </a:t>
          </a:r>
          <a:r>
            <a:rPr lang="en-NZ" sz="1800" b="1" kern="1200" dirty="0" err="1"/>
            <a:t>uouangatahá</a:t>
          </a:r>
          <a:r>
            <a:rPr lang="en-NZ" sz="1800" b="1" kern="1200" dirty="0"/>
            <a:t> .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Uouangataha ʻo e ongo mo e ʻofa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fakaʻikaiʻi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totonu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fakalangi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Filipai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2:6)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Ne hoko ko e tangata ke tauhi kiate kitautolu (Filipai 2:7)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talangofua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loto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fakatokilalo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meʻa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kotoa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pe,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aʻu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heʻene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mate (</a:t>
          </a:r>
          <a:r>
            <a:rPr lang="en-NZ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Filipai</a:t>
          </a:r>
          <a:r>
            <a:rPr lang="en-NZ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2:8)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42749" y="1127244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>
                <a:gd name="adj" fmla="val 28205"/>
              </a:avLst>
            </a:prstTxWarp>
            <a:spAutoFit/>
          </a:bodyPr>
          <a:lstStyle/>
          <a:p>
            <a:pPr algn="ctr"/>
            <a:r>
              <a:rPr lang="fi-FI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UOUANGATAHA ʻI HE LOTO FAKATOKILALO</a:t>
            </a:r>
            <a:endParaRPr lang="en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Lesoni 4 ki he ʻaho 24 ʻo Sanuali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969770" y="1056174"/>
            <a:ext cx="79933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400" b="1" dirty="0">
                <a:latin typeface="Constantia" panose="02030602050306030303" pitchFamily="18" charset="0"/>
              </a:rPr>
              <a:t>"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fakangofua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faʻahinga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kotoa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tangata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fakaʻaongaʻi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hono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tuʻunga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fakafoʻituitui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ʻikai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loto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fakauku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hifo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ha taha </a:t>
            </a:r>
            <a:r>
              <a:rPr lang="en-NZ" sz="2400" b="1" dirty="0" err="1">
                <a:latin typeface="Constantia" panose="02030602050306030303" pitchFamily="18" charset="0"/>
              </a:rPr>
              <a:t>hono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ʻatamai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ʻatamai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ha taha </a:t>
            </a:r>
            <a:r>
              <a:rPr lang="en-NZ" sz="2400" b="1" dirty="0" err="1">
                <a:latin typeface="Constantia" panose="02030602050306030303" pitchFamily="18" charset="0"/>
              </a:rPr>
              <a:t>matelie</a:t>
            </a:r>
            <a:r>
              <a:rPr lang="en-NZ" sz="2400" b="1" dirty="0">
                <a:latin typeface="Constantia" panose="02030602050306030303" pitchFamily="18" charset="0"/>
              </a:rPr>
              <a:t>. Ko </a:t>
            </a:r>
            <a:r>
              <a:rPr lang="en-NZ" sz="2400" b="1" dirty="0" err="1">
                <a:latin typeface="Constantia" panose="02030602050306030303" pitchFamily="18" charset="0"/>
              </a:rPr>
              <a:t>kinautolu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holi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liliu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ʻatamai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ʻulungaanga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ʻikai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totonu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sio</a:t>
            </a:r>
            <a:r>
              <a:rPr lang="en-NZ" sz="2400" b="1" dirty="0"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latin typeface="Constantia" panose="02030602050306030303" pitchFamily="18" charset="0"/>
              </a:rPr>
              <a:t>tangata</a:t>
            </a:r>
            <a:r>
              <a:rPr lang="en-NZ" sz="2400" b="1" dirty="0">
                <a:latin typeface="Constantia" panose="02030602050306030303" pitchFamily="18" charset="0"/>
              </a:rPr>
              <a:t>, ka ki he </a:t>
            </a:r>
            <a:r>
              <a:rPr lang="en-NZ" sz="2400" b="1" dirty="0" err="1">
                <a:latin typeface="Constantia" panose="02030602050306030303" pitchFamily="18" charset="0"/>
              </a:rPr>
              <a:t>Sipinga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fakalangi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fakaafeʻi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latin typeface="Constantia" panose="02030602050306030303" pitchFamily="18" charset="0"/>
              </a:rPr>
              <a:t>, "Tuku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ʻiate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kimoutolu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fakakaukau</a:t>
            </a:r>
            <a:r>
              <a:rPr lang="en-NZ" sz="2400" b="1" dirty="0">
                <a:latin typeface="Constantia" panose="02030602050306030303" pitchFamily="18" charset="0"/>
              </a:rPr>
              <a:t> ko </a:t>
            </a:r>
            <a:r>
              <a:rPr lang="en-NZ" sz="2400" b="1" dirty="0" err="1">
                <a:latin typeface="Constantia" panose="02030602050306030303" pitchFamily="18" charset="0"/>
              </a:rPr>
              <a:t>ʻeni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Kalaisi</a:t>
            </a:r>
            <a:r>
              <a:rPr lang="en-NZ" sz="2400" b="1" dirty="0">
                <a:latin typeface="Constantia" panose="02030602050306030303" pitchFamily="18" charset="0"/>
              </a:rPr>
              <a:t> Sisu </a:t>
            </a:r>
            <a:r>
              <a:rPr lang="en-NZ" sz="2400" b="1" dirty="0" err="1">
                <a:latin typeface="Constantia" panose="02030602050306030303" pitchFamily="18" charset="0"/>
              </a:rPr>
              <a:t>foki</a:t>
            </a:r>
            <a:r>
              <a:rPr lang="en-NZ" sz="2400" b="1" dirty="0">
                <a:latin typeface="Constantia" panose="02030602050306030303" pitchFamily="18" charset="0"/>
              </a:rPr>
              <a:t>."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totonu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tangata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fakakaukau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Kalaisi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ului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liliu</a:t>
            </a:r>
            <a:r>
              <a:rPr lang="en-NZ" sz="24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982012" y="5539472"/>
            <a:ext cx="3230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 err="1"/>
              <a:t>Koeʻuhi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u </a:t>
            </a:r>
            <a:r>
              <a:rPr lang="en-US" sz="1600" b="1" dirty="0" err="1"/>
              <a:t>ʻIloʻi</a:t>
            </a:r>
            <a:r>
              <a:rPr lang="en-US" sz="1600" b="1" dirty="0"/>
              <a:t> </a:t>
            </a:r>
            <a:r>
              <a:rPr lang="en-US" sz="1600" b="1" dirty="0" err="1"/>
              <a:t>Ia</a:t>
            </a:r>
            <a:r>
              <a:rPr lang="en-US" sz="1600" b="1" dirty="0"/>
              <a:t>, 8 Me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11689" y="599136"/>
            <a:ext cx="5958672" cy="57554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Mou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fakakakato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ʻeku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fiefia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mou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felototatau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pe,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maʻu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ʻofa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 taha,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mou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ʻulungāanga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taha pe,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uouangataha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pe.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Filipai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</a:t>
            </a:r>
            <a:endParaRPr kumimoji="0" lang="es-E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4EB3C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en-NZ" sz="2000" b="1" dirty="0">
                <a:solidFill>
                  <a:srgbClr val="B92F00"/>
                </a:solidFill>
              </a:rPr>
              <a:t>Ko e </a:t>
            </a:r>
            <a:r>
              <a:rPr lang="en-NZ" sz="2000" b="1" dirty="0" err="1">
                <a:solidFill>
                  <a:srgbClr val="B92F00"/>
                </a:solidFill>
              </a:rPr>
              <a:t>tupuʻanga</a:t>
            </a:r>
            <a:r>
              <a:rPr lang="en-NZ" sz="2000" b="1" dirty="0">
                <a:solidFill>
                  <a:srgbClr val="B92F00"/>
                </a:solidFill>
              </a:rPr>
              <a:t> </a:t>
            </a:r>
            <a:r>
              <a:rPr lang="en-NZ" sz="2000" b="1" dirty="0" err="1">
                <a:solidFill>
                  <a:srgbClr val="B92F00"/>
                </a:solidFill>
              </a:rPr>
              <a:t>ʻo</a:t>
            </a:r>
            <a:r>
              <a:rPr lang="en-NZ" sz="2000" b="1" dirty="0">
                <a:solidFill>
                  <a:srgbClr val="B92F00"/>
                </a:solidFill>
              </a:rPr>
              <a:t> e </a:t>
            </a:r>
            <a:r>
              <a:rPr lang="en-NZ" sz="2000" b="1" dirty="0" err="1">
                <a:solidFill>
                  <a:srgbClr val="B92F00"/>
                </a:solidFill>
              </a:rPr>
              <a:t>mavahevahe</a:t>
            </a:r>
            <a:r>
              <a:rPr lang="en-NZ" sz="2000" b="1" dirty="0">
                <a:solidFill>
                  <a:srgbClr val="B92F00"/>
                </a:solidFill>
              </a:rPr>
              <a:t> (</a:t>
            </a:r>
            <a:r>
              <a:rPr lang="en-NZ" sz="2000" b="1" dirty="0" err="1">
                <a:solidFill>
                  <a:srgbClr val="B92F00"/>
                </a:solidFill>
              </a:rPr>
              <a:t>Filipai</a:t>
            </a:r>
            <a:r>
              <a:rPr lang="en-NZ" sz="2000" b="1" dirty="0">
                <a:solidFill>
                  <a:srgbClr val="B92F00"/>
                </a:solidFill>
              </a:rPr>
              <a:t> 2:1-3a)</a:t>
            </a:r>
          </a:p>
          <a:p>
            <a:pPr>
              <a:spcBef>
                <a:spcPts val="3000"/>
              </a:spcBef>
            </a:pPr>
            <a:r>
              <a:rPr lang="en-NZ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Uouangataha</a:t>
            </a:r>
            <a:r>
              <a:rPr lang="en-N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ʻi</a:t>
            </a:r>
            <a:r>
              <a:rPr lang="en-N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he </a:t>
            </a:r>
            <a:r>
              <a:rPr lang="en-NZ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loto</a:t>
            </a:r>
            <a:r>
              <a:rPr lang="en-N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fakatokilalo</a:t>
            </a:r>
            <a:r>
              <a:rPr lang="en-N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NZ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Filipai</a:t>
            </a:r>
            <a:r>
              <a:rPr lang="en-N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2:3b-4)</a:t>
            </a:r>
          </a:p>
          <a:p>
            <a:pPr>
              <a:spcBef>
                <a:spcPts val="3000"/>
              </a:spcBef>
            </a:pPr>
            <a:r>
              <a:rPr lang="en-NZ" sz="2000" b="1" dirty="0" err="1">
                <a:solidFill>
                  <a:schemeClr val="accent4"/>
                </a:solidFill>
              </a:rPr>
              <a:t>Fakakaukau</a:t>
            </a:r>
            <a:r>
              <a:rPr lang="en-NZ" sz="2000" b="1" dirty="0">
                <a:solidFill>
                  <a:schemeClr val="accent4"/>
                </a:solidFill>
              </a:rPr>
              <a:t> </a:t>
            </a:r>
            <a:r>
              <a:rPr lang="en-NZ" sz="2000" b="1" dirty="0" err="1">
                <a:solidFill>
                  <a:schemeClr val="accent4"/>
                </a:solidFill>
              </a:rPr>
              <a:t>ʻo</a:t>
            </a:r>
            <a:r>
              <a:rPr lang="en-NZ" sz="2000" b="1" dirty="0">
                <a:solidFill>
                  <a:schemeClr val="accent4"/>
                </a:solidFill>
              </a:rPr>
              <a:t> </a:t>
            </a:r>
            <a:r>
              <a:rPr lang="en-NZ" sz="2000" b="1" dirty="0" err="1">
                <a:solidFill>
                  <a:schemeClr val="accent4"/>
                </a:solidFill>
              </a:rPr>
              <a:t>hange</a:t>
            </a:r>
            <a:r>
              <a:rPr lang="en-NZ" sz="2000" b="1" dirty="0">
                <a:solidFill>
                  <a:schemeClr val="accent4"/>
                </a:solidFill>
              </a:rPr>
              <a:t> ko </a:t>
            </a:r>
            <a:r>
              <a:rPr lang="en-NZ" sz="2000" b="1" dirty="0" err="1">
                <a:solidFill>
                  <a:schemeClr val="accent4"/>
                </a:solidFill>
              </a:rPr>
              <a:t>Sisuu</a:t>
            </a:r>
            <a:r>
              <a:rPr lang="en-NZ" sz="2000" b="1" dirty="0">
                <a:solidFill>
                  <a:schemeClr val="accent4"/>
                </a:solidFill>
              </a:rPr>
              <a:t> (</a:t>
            </a:r>
            <a:r>
              <a:rPr lang="en-NZ" sz="2000" b="1" dirty="0" err="1">
                <a:solidFill>
                  <a:schemeClr val="accent4"/>
                </a:solidFill>
              </a:rPr>
              <a:t>Filipai</a:t>
            </a:r>
            <a:r>
              <a:rPr lang="en-NZ" sz="2000" b="1" dirty="0">
                <a:solidFill>
                  <a:schemeClr val="accent4"/>
                </a:solidFill>
              </a:rPr>
              <a:t> 2:5)</a:t>
            </a:r>
          </a:p>
          <a:p>
            <a:pPr>
              <a:spcBef>
                <a:spcPts val="3000"/>
              </a:spcBef>
            </a:pP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</a:rPr>
              <a:t>Ko e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</a:rPr>
              <a:t>toʻonga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</a:rPr>
              <a:t>fakakaukau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</a:rPr>
              <a:t>ʻa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</a:rPr>
              <a:t>Sisuu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</a:rPr>
              <a:t>Filipai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</a:rPr>
              <a:t>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597" y="-45649"/>
            <a:ext cx="64705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Kuo </a:t>
            </a:r>
            <a:r>
              <a:rPr lang="en-NZ" sz="2000" b="1" dirty="0" err="1"/>
              <a:t>toki</a:t>
            </a:r>
            <a:r>
              <a:rPr lang="en-NZ" sz="2000" b="1" dirty="0"/>
              <a:t> </a:t>
            </a:r>
            <a:r>
              <a:rPr lang="en-NZ" sz="2000" b="1" dirty="0" err="1"/>
              <a:t>fakalototoʻaʻi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ʻ e Paula ʻ a e kau tui ʻ 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Filipaí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tuʻu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fehangahangai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pole ʻ o e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faka</a:t>
            </a:r>
            <a:r>
              <a:rPr lang="en-NZ" sz="2000" b="1" dirty="0"/>
              <a:t> - </a:t>
            </a:r>
            <a:r>
              <a:rPr lang="en-NZ" sz="2000" b="1" dirty="0" err="1"/>
              <a:t>Kalisitiané</a:t>
            </a:r>
            <a:r>
              <a:rPr lang="en-NZ" sz="2000" b="1" dirty="0"/>
              <a:t>. Kuo Ne </a:t>
            </a:r>
            <a:r>
              <a:rPr lang="en-NZ" sz="2000" b="1" dirty="0" err="1"/>
              <a:t>kole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tōʻonga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ha </a:t>
            </a:r>
            <a:r>
              <a:rPr lang="en-NZ" sz="2000" b="1" dirty="0" err="1"/>
              <a:t>founga</a:t>
            </a:r>
            <a:r>
              <a:rPr lang="en-NZ" sz="2000" b="1" dirty="0"/>
              <a:t> ʻ 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taau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kau </a:t>
            </a:r>
            <a:r>
              <a:rPr lang="en-NZ" sz="2000" b="1" dirty="0" err="1"/>
              <a:t>tangataʻifonua</a:t>
            </a:r>
            <a:r>
              <a:rPr lang="en-NZ" sz="2000" b="1" dirty="0"/>
              <a:t> </a:t>
            </a:r>
            <a:r>
              <a:rPr lang="en-NZ" sz="2000" b="1" dirty="0" err="1"/>
              <a:t>fakahēvaní</a:t>
            </a:r>
            <a:r>
              <a:rPr lang="en-NZ" sz="2000" b="1" dirty="0"/>
              <a:t>, ʻ o </a:t>
            </a:r>
            <a:r>
              <a:rPr lang="en-NZ" sz="2000" b="1" dirty="0" err="1"/>
              <a:t>fakamamafaʻi</a:t>
            </a:r>
            <a:r>
              <a:rPr lang="en-NZ" sz="2000" b="1" dirty="0"/>
              <a:t> ʻ a e </a:t>
            </a:r>
            <a:r>
              <a:rPr lang="en-NZ" sz="2000" b="1" dirty="0" err="1"/>
              <a:t>fāʻūtahá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7" y="1585567"/>
            <a:ext cx="62674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kupuʻi</a:t>
            </a:r>
            <a:r>
              <a:rPr lang="en-NZ" sz="2000" b="1" dirty="0"/>
              <a:t> lea "ko </a:t>
            </a:r>
            <a:r>
              <a:rPr lang="en-NZ" sz="2000" b="1" dirty="0" err="1"/>
              <a:t>ia</a:t>
            </a:r>
            <a:r>
              <a:rPr lang="en-NZ" sz="2000" b="1" dirty="0"/>
              <a:t>",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kamata</a:t>
            </a:r>
            <a:r>
              <a:rPr lang="en-NZ" sz="2000" b="1" dirty="0"/>
              <a:t> ai </a:t>
            </a:r>
            <a:r>
              <a:rPr lang="en-NZ" sz="2000" b="1" dirty="0" err="1"/>
              <a:t>ʻe</a:t>
            </a:r>
            <a:r>
              <a:rPr lang="en-NZ" sz="2000" b="1" dirty="0"/>
              <a:t> Paula ha </a:t>
            </a:r>
            <a:r>
              <a:rPr lang="en-NZ" sz="2000" b="1" dirty="0" err="1"/>
              <a:t>konga</a:t>
            </a:r>
            <a:r>
              <a:rPr lang="en-NZ" sz="2000" b="1" dirty="0"/>
              <a:t> </a:t>
            </a:r>
            <a:r>
              <a:rPr lang="en-NZ" sz="2000" b="1" dirty="0" err="1"/>
              <a:t>foʻou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ʻomi</a:t>
            </a:r>
            <a:r>
              <a:rPr lang="en-NZ" sz="2000" b="1" dirty="0"/>
              <a:t> ai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ki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mahino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aʻusia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uouangataha</a:t>
            </a:r>
            <a:r>
              <a:rPr lang="en-NZ" sz="2000" b="1" dirty="0"/>
              <a:t> </a:t>
            </a:r>
            <a:r>
              <a:rPr lang="en-NZ" sz="2000" b="1" dirty="0" err="1"/>
              <a:t>haohaoa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: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faʻifaʻitaki</a:t>
            </a:r>
            <a:r>
              <a:rPr lang="en-NZ" sz="2000" b="1" dirty="0"/>
              <a:t> ki he </a:t>
            </a:r>
            <a:r>
              <a:rPr lang="en-NZ" sz="2000" b="1" dirty="0" err="1"/>
              <a:t>sipinga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Sisuu</a:t>
            </a:r>
            <a:r>
              <a:rPr lang="en-NZ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0"/>
            <a:ext cx="891785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NZ" sz="4000" b="1" dirty="0">
                <a:ln/>
                <a:solidFill>
                  <a:schemeClr val="accent6"/>
                </a:solidFill>
              </a:rPr>
              <a:t>KO E </a:t>
            </a:r>
            <a:r>
              <a:rPr lang="en-NZ" sz="4000" b="1" dirty="0" err="1">
                <a:ln/>
                <a:solidFill>
                  <a:schemeClr val="accent6"/>
                </a:solidFill>
              </a:rPr>
              <a:t>TUPUʻANGA</a:t>
            </a:r>
            <a:r>
              <a:rPr lang="en-NZ" sz="4000" b="1" dirty="0">
                <a:ln/>
                <a:solidFill>
                  <a:schemeClr val="accent6"/>
                </a:solidFill>
              </a:rPr>
              <a:t> </a:t>
            </a:r>
            <a:r>
              <a:rPr lang="en-NZ" sz="4000" b="1" dirty="0" err="1">
                <a:ln/>
                <a:solidFill>
                  <a:schemeClr val="accent6"/>
                </a:solidFill>
              </a:rPr>
              <a:t>ʻO</a:t>
            </a:r>
            <a:r>
              <a:rPr lang="en-NZ" sz="4000" b="1" dirty="0">
                <a:ln/>
                <a:solidFill>
                  <a:schemeClr val="accent6"/>
                </a:solidFill>
              </a:rPr>
              <a:t> E MAVAHEVAHE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-1" y="604472"/>
            <a:ext cx="8917857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N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"</a:t>
            </a:r>
            <a:r>
              <a:rPr lang="en-NZ" sz="16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ʻOua</a:t>
            </a:r>
            <a:r>
              <a:rPr lang="en-N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naʻa</a:t>
            </a:r>
            <a:r>
              <a:rPr lang="en-N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fai</a:t>
            </a:r>
            <a:r>
              <a:rPr lang="en-N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ha </a:t>
            </a:r>
            <a:r>
              <a:rPr lang="en-NZ" sz="16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meʻa</a:t>
            </a:r>
            <a:r>
              <a:rPr lang="en-N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koeʻuhi</a:t>
            </a:r>
            <a:r>
              <a:rPr lang="en-N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ko e </a:t>
            </a:r>
            <a:r>
              <a:rPr lang="en-NZ" sz="16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siokita</a:t>
            </a:r>
            <a:r>
              <a:rPr lang="en-N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pe ko e </a:t>
            </a:r>
            <a:r>
              <a:rPr lang="en-NZ" sz="16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fielahi</a:t>
            </a:r>
            <a:r>
              <a:rPr lang="en-N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taʻeʻaonga</a:t>
            </a:r>
            <a:r>
              <a:rPr lang="en-N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" (</a:t>
            </a:r>
            <a:r>
              <a:rPr lang="en-NZ" sz="16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Filipai</a:t>
            </a:r>
            <a:r>
              <a:rPr lang="en-N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2:3a)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0" y="1004794"/>
            <a:ext cx="8917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Kimuʻa</a:t>
            </a:r>
            <a:r>
              <a:rPr lang="en-NZ" b="1" dirty="0"/>
              <a:t> pea ne </a:t>
            </a:r>
            <a:r>
              <a:rPr lang="en-NZ" b="1" dirty="0" err="1"/>
              <a:t>ʻai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tuhu</a:t>
            </a:r>
            <a:r>
              <a:rPr lang="en-NZ" b="1" dirty="0"/>
              <a:t> ki he </a:t>
            </a:r>
            <a:r>
              <a:rPr lang="en-NZ" b="1" dirty="0" err="1"/>
              <a:t>feituʻu</a:t>
            </a:r>
            <a:r>
              <a:rPr lang="en-NZ" b="1" dirty="0"/>
              <a:t> </a:t>
            </a:r>
            <a:r>
              <a:rPr lang="en-NZ" b="1" dirty="0" err="1"/>
              <a:t>mamahi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fakamahinoʻi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ʻuhinga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mavahevahe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fakatokangaʻi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Filipai</a:t>
            </a:r>
            <a:r>
              <a:rPr lang="en-NZ" b="1" dirty="0"/>
              <a:t>, ko e ha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ʻuluaki</a:t>
            </a:r>
            <a:r>
              <a:rPr lang="en-NZ" b="1" dirty="0"/>
              <a:t> </a:t>
            </a:r>
            <a:r>
              <a:rPr lang="en-NZ" b="1" dirty="0" err="1"/>
              <a:t>faleʻi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uouangataha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fakakakato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fiefia</a:t>
            </a:r>
            <a:r>
              <a:rPr lang="en-NZ" b="1" dirty="0"/>
              <a:t> (</a:t>
            </a:r>
            <a:r>
              <a:rPr lang="en-NZ" b="1" dirty="0" err="1"/>
              <a:t>Filipai</a:t>
            </a:r>
            <a:r>
              <a:rPr lang="en-NZ" b="1" dirty="0"/>
              <a:t> 2:1-2)?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821750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4" y="4998710"/>
            <a:ext cx="7087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me’a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ko ‘</a:t>
            </a:r>
            <a:r>
              <a:rPr lang="en-NZ" sz="2000" b="1" dirty="0" err="1"/>
              <a:t>eni</a:t>
            </a:r>
            <a:r>
              <a:rPr lang="en-NZ" sz="2000" b="1" dirty="0"/>
              <a:t> </a:t>
            </a:r>
            <a:r>
              <a:rPr lang="en-NZ" sz="2000" b="1" dirty="0" err="1"/>
              <a:t>na’a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toki</a:t>
            </a:r>
            <a:r>
              <a:rPr lang="en-NZ" sz="2000" b="1" dirty="0"/>
              <a:t> lava pe ‘o </a:t>
            </a:r>
            <a:r>
              <a:rPr lang="en-NZ" sz="2000" b="1" dirty="0" err="1"/>
              <a:t>kapau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tuku</a:t>
            </a:r>
            <a:r>
              <a:rPr lang="en-NZ" sz="2000" b="1" dirty="0"/>
              <a:t> ki </a:t>
            </a:r>
            <a:r>
              <a:rPr lang="en-NZ" sz="2000" b="1" dirty="0" err="1"/>
              <a:t>tafa’aki</a:t>
            </a:r>
            <a:r>
              <a:rPr lang="en-NZ" sz="2000" b="1" dirty="0"/>
              <a:t> ‘a e </a:t>
            </a:r>
            <a:r>
              <a:rPr lang="en-NZ" sz="2000" b="1" dirty="0" err="1"/>
              <a:t>me’a</a:t>
            </a:r>
            <a:r>
              <a:rPr lang="en-NZ" sz="2000" b="1" dirty="0"/>
              <a:t> </a:t>
            </a:r>
            <a:r>
              <a:rPr lang="en-NZ" sz="2000" b="1" dirty="0" err="1"/>
              <a:t>na’a</a:t>
            </a:r>
            <a:r>
              <a:rPr lang="en-NZ" sz="2000" b="1" dirty="0"/>
              <a:t> ne </a:t>
            </a:r>
            <a:r>
              <a:rPr lang="en-NZ" sz="2000" b="1" dirty="0" err="1"/>
              <a:t>fakamavahe’i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: ko e </a:t>
            </a:r>
            <a:r>
              <a:rPr lang="en-NZ" sz="2000" b="1" dirty="0" err="1"/>
              <a:t>feke’ike’i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fakakikihi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2:3a).</a:t>
            </a:r>
            <a:endParaRPr lang="en" sz="2000" b="1" dirty="0"/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72295"/>
            <a:ext cx="7087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fakatou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ongo</a:t>
            </a:r>
            <a:r>
              <a:rPr lang="en-NZ" sz="2000" b="1" dirty="0"/>
              <a:t> </a:t>
            </a:r>
            <a:r>
              <a:rPr lang="en-NZ" sz="2000" b="1" dirty="0" err="1"/>
              <a:t>palopalema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angatuʻu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Lusifaa</a:t>
            </a:r>
            <a:r>
              <a:rPr lang="en-NZ" sz="2000" b="1" dirty="0"/>
              <a:t>, pea </a:t>
            </a:r>
            <a:r>
              <a:rPr lang="en-NZ" sz="2000" b="1" dirty="0" err="1"/>
              <a:t>ʻoku</a:t>
            </a:r>
            <a:r>
              <a:rPr lang="en-NZ" sz="2000" b="1" dirty="0"/>
              <a:t> kau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palopalema</a:t>
            </a:r>
            <a:r>
              <a:rPr lang="en-NZ" sz="2000" b="1" dirty="0"/>
              <a:t> </a:t>
            </a:r>
            <a:r>
              <a:rPr lang="en-NZ" sz="2000" b="1" dirty="0" err="1"/>
              <a:t>mamafa</a:t>
            </a:r>
            <a:r>
              <a:rPr lang="en-NZ" sz="2000" b="1" dirty="0"/>
              <a:t> taha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va</a:t>
            </a:r>
            <a:r>
              <a:rPr lang="en-NZ" sz="2000" b="1" dirty="0"/>
              <a:t> </a:t>
            </a:r>
            <a:r>
              <a:rPr lang="en-NZ" sz="2000" b="1" dirty="0" err="1"/>
              <a:t>fetuʻutaki</a:t>
            </a:r>
            <a:r>
              <a:rPr lang="en-NZ" sz="2000" b="1" dirty="0"/>
              <a:t> (Kaletia 5:26; Semisi 3:16)</a:t>
            </a: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0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UOUANGATAHA ʻI HE LOTO FAKATOKILALO</a:t>
            </a:r>
            <a:endParaRPr lang="en" sz="4000" b="1" spc="300" dirty="0">
              <a:ln w="6600">
                <a:solidFill>
                  <a:srgbClr val="10A499"/>
                </a:solidFill>
                <a:prstDash val="solid"/>
              </a:ln>
              <a:solidFill>
                <a:srgbClr val="96F5EE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1" y="62789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loto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fakatokilalo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fakamahuʻingaʻi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niʻihi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kehe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maʻolunga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ange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ʻoua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tokanga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hoʻomou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fie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maʻu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ʻaʻautolu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ko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takitaha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lelei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niʻihi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kehe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." (</a:t>
            </a:r>
            <a:r>
              <a:rPr lang="en-NZ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Filipai</a:t>
            </a:r>
            <a:r>
              <a:rPr lang="en-NZ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2:3b-4)</a:t>
            </a:r>
            <a:endParaRPr lang="en" sz="1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3" y="1400365"/>
            <a:ext cx="8386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founga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uouangataha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fokotuʻu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Paula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ko ha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tuʻa</a:t>
            </a:r>
            <a:r>
              <a:rPr lang="en-NZ" b="1" dirty="0"/>
              <a:t>, ka ko ha </a:t>
            </a:r>
            <a:r>
              <a:rPr lang="en-NZ" b="1" dirty="0" err="1"/>
              <a:t>toʻonga</a:t>
            </a:r>
            <a:r>
              <a:rPr lang="en-NZ" b="1" dirty="0"/>
              <a:t> </a:t>
            </a:r>
            <a:r>
              <a:rPr lang="en-NZ" b="1" dirty="0" err="1"/>
              <a:t>fakakaukau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loto</a:t>
            </a:r>
            <a:r>
              <a:rPr lang="en-NZ" b="1" dirty="0"/>
              <a:t>: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fakatokilalo</a:t>
            </a:r>
            <a:r>
              <a:rPr lang="en-NZ" b="1" dirty="0"/>
              <a:t>. </a:t>
            </a:r>
            <a:r>
              <a:rPr lang="en-NZ" b="1" dirty="0" err="1"/>
              <a:t>Makehe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ko ha </a:t>
            </a:r>
            <a:r>
              <a:rPr lang="en-NZ" b="1" dirty="0" err="1"/>
              <a:t>ʻulungaanga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Sisuu</a:t>
            </a:r>
            <a:r>
              <a:rPr lang="en-NZ" b="1" dirty="0"/>
              <a:t>,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poupouʻi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kau </a:t>
            </a:r>
            <a:r>
              <a:rPr lang="en-NZ" b="1" dirty="0" err="1"/>
              <a:t>fanongo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fakatokilalo</a:t>
            </a:r>
            <a:r>
              <a:rPr lang="en-NZ" b="1" dirty="0"/>
              <a:t> (Matiu 11:29; 18:4; 23:12).</a:t>
            </a:r>
            <a:endParaRPr lang="en" b="1" dirty="0"/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3484" y="2681521"/>
            <a:ext cx="54658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fakatokilalo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fokotuʻu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Paula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fakakaukau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mahuʻinga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niʻihi</a:t>
            </a:r>
            <a:r>
              <a:rPr lang="en-NZ" b="1" dirty="0"/>
              <a:t> </a:t>
            </a:r>
            <a:r>
              <a:rPr lang="en-NZ" b="1" dirty="0" err="1"/>
              <a:t>kehe</a:t>
            </a:r>
            <a:r>
              <a:rPr lang="en-NZ" b="1" dirty="0"/>
              <a:t> </a:t>
            </a:r>
            <a:r>
              <a:rPr lang="en-NZ" b="1" dirty="0" err="1"/>
              <a:t>ʻiate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(</a:t>
            </a:r>
            <a:r>
              <a:rPr lang="en-NZ" b="1" dirty="0" err="1"/>
              <a:t>Filipai</a:t>
            </a:r>
            <a:r>
              <a:rPr lang="en-NZ" b="1" dirty="0"/>
              <a:t> 2:3). Ka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nai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tatau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ʻao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?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ai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tatau</a:t>
            </a:r>
            <a:r>
              <a:rPr lang="en-NZ" b="1" dirty="0"/>
              <a:t> </a:t>
            </a:r>
            <a:r>
              <a:rPr lang="en-NZ" b="1" dirty="0" err="1"/>
              <a:t>kae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uouangataha</a:t>
            </a:r>
            <a:r>
              <a:rPr lang="en-NZ" b="1" dirty="0"/>
              <a:t>?</a:t>
            </a:r>
            <a:endParaRPr lang="en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" y="6211669"/>
            <a:ext cx="93013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/>
              <a:t>Ke </a:t>
            </a:r>
            <a:r>
              <a:rPr lang="en-NZ" sz="1600" b="1" dirty="0" err="1"/>
              <a:t>malava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tokoniʻi</a:t>
            </a:r>
            <a:r>
              <a:rPr lang="en-NZ" sz="1600" b="1" dirty="0"/>
              <a:t> ʻ a e </a:t>
            </a:r>
            <a:r>
              <a:rPr lang="en-NZ" sz="1600" b="1" dirty="0" err="1"/>
              <a:t>niʻihi</a:t>
            </a:r>
            <a:r>
              <a:rPr lang="en-NZ" sz="1600" b="1" dirty="0"/>
              <a:t> </a:t>
            </a:r>
            <a:r>
              <a:rPr lang="en-NZ" sz="1600" b="1" dirty="0" err="1"/>
              <a:t>kehé</a:t>
            </a:r>
            <a:r>
              <a:rPr lang="en-NZ" sz="1600" b="1" dirty="0"/>
              <a:t>, </a:t>
            </a:r>
            <a:r>
              <a:rPr lang="en-NZ" sz="1600" b="1" dirty="0" err="1"/>
              <a:t>kuo</a:t>
            </a:r>
            <a:r>
              <a:rPr lang="en-NZ" sz="1600" b="1" dirty="0"/>
              <a:t> pau </a:t>
            </a:r>
            <a:r>
              <a:rPr lang="en-NZ" sz="1600" b="1" dirty="0" err="1"/>
              <a:t>ke</a:t>
            </a:r>
            <a:r>
              <a:rPr lang="en-NZ" sz="1600" b="1" dirty="0"/>
              <a:t> tau </a:t>
            </a:r>
            <a:r>
              <a:rPr lang="en-NZ" sz="1600" b="1" dirty="0" err="1"/>
              <a:t>ako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fanongo</a:t>
            </a:r>
            <a:r>
              <a:rPr lang="en-NZ" sz="1600" b="1" dirty="0"/>
              <a:t> </a:t>
            </a:r>
            <a:r>
              <a:rPr lang="en-NZ" sz="1600" b="1" dirty="0" err="1"/>
              <a:t>kiate</a:t>
            </a:r>
            <a:r>
              <a:rPr lang="en-NZ" sz="1600" b="1" dirty="0"/>
              <a:t> </a:t>
            </a:r>
            <a:r>
              <a:rPr lang="en-NZ" sz="1600" b="1" dirty="0" err="1"/>
              <a:t>kinautolu</a:t>
            </a:r>
            <a:r>
              <a:rPr lang="en-NZ" sz="1600" b="1" dirty="0"/>
              <a:t> pea </a:t>
            </a:r>
            <a:r>
              <a:rPr lang="en-NZ" sz="1600" b="1" dirty="0" err="1"/>
              <a:t>mahinoʻi</a:t>
            </a:r>
            <a:r>
              <a:rPr lang="en-NZ" sz="1600" b="1" dirty="0"/>
              <a:t> </a:t>
            </a:r>
            <a:r>
              <a:rPr lang="en-NZ" sz="1600" b="1" dirty="0" err="1"/>
              <a:t>ʻenau</a:t>
            </a:r>
            <a:r>
              <a:rPr lang="en-NZ" sz="1600" b="1" dirty="0"/>
              <a:t> </a:t>
            </a:r>
            <a:r>
              <a:rPr lang="en-NZ" sz="1600" b="1" dirty="0" err="1"/>
              <a:t>fakakaukaú</a:t>
            </a:r>
            <a:r>
              <a:rPr lang="en-NZ" sz="1600" b="1" dirty="0"/>
              <a:t>. 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ʻikai</a:t>
            </a:r>
            <a:r>
              <a:rPr lang="en-NZ" sz="1600" b="1" dirty="0"/>
              <a:t> ha </a:t>
            </a:r>
            <a:r>
              <a:rPr lang="en-NZ" sz="1600" b="1" dirty="0" err="1"/>
              <a:t>veiveiua</a:t>
            </a:r>
            <a:r>
              <a:rPr lang="en-NZ" sz="1600" b="1" dirty="0"/>
              <a:t> ko e </a:t>
            </a:r>
            <a:r>
              <a:rPr lang="en-NZ" sz="1600" b="1" dirty="0" err="1"/>
              <a:t>ngaue</a:t>
            </a:r>
            <a:r>
              <a:rPr lang="en-NZ" sz="1600" b="1" dirty="0"/>
              <a:t> </a:t>
            </a:r>
            <a:r>
              <a:rPr lang="en-NZ" sz="1600" b="1" dirty="0" err="1"/>
              <a:t>kotoa</a:t>
            </a:r>
            <a:r>
              <a:rPr lang="en-NZ" sz="1600" b="1" dirty="0"/>
              <a:t> </a:t>
            </a:r>
            <a:r>
              <a:rPr lang="en-NZ" sz="1600" b="1" dirty="0" err="1"/>
              <a:t>ʻeni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Laumalie</a:t>
            </a:r>
            <a:r>
              <a:rPr lang="en-NZ" sz="1600" b="1" dirty="0"/>
              <a:t> </a:t>
            </a:r>
            <a:r>
              <a:rPr lang="en-NZ" sz="1600" b="1" dirty="0" err="1"/>
              <a:t>Maʻoniʻoni</a:t>
            </a:r>
            <a:r>
              <a:rPr lang="en-NZ" sz="1600" b="1" dirty="0"/>
              <a:t>.</a:t>
            </a:r>
            <a:endParaRPr lang="en" sz="16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771530" y="4376516"/>
            <a:ext cx="54658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pehe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Paula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maʻulalo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niʻihi</a:t>
            </a:r>
            <a:r>
              <a:rPr lang="en-NZ" b="1" dirty="0"/>
              <a:t> </a:t>
            </a:r>
            <a:r>
              <a:rPr lang="en-NZ" b="1" dirty="0" err="1"/>
              <a:t>kehe</a:t>
            </a:r>
            <a:r>
              <a:rPr lang="en-NZ" b="1" dirty="0"/>
              <a:t>, ka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fakakaukau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pehe</a:t>
            </a:r>
            <a:r>
              <a:rPr lang="en-NZ" b="1" dirty="0"/>
              <a:t>. Hange ko e </a:t>
            </a:r>
            <a:r>
              <a:rPr lang="en-NZ" b="1" dirty="0" err="1"/>
              <a:t>fekumi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tamaioʻeiki</a:t>
            </a:r>
            <a:r>
              <a:rPr lang="en-NZ" b="1" dirty="0"/>
              <a:t> ki he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ʻeiki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fekumi</a:t>
            </a:r>
            <a:r>
              <a:rPr lang="en-NZ" b="1" dirty="0"/>
              <a:t> ki he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pehe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maʻolunga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</a:t>
            </a:r>
            <a:r>
              <a:rPr lang="en-NZ" b="1" dirty="0" err="1"/>
              <a:t>ʻiate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(</a:t>
            </a:r>
            <a:r>
              <a:rPr lang="en-NZ" b="1" dirty="0" err="1"/>
              <a:t>Filipai</a:t>
            </a:r>
            <a:r>
              <a:rPr lang="en-NZ" b="1" dirty="0"/>
              <a:t> 2:4)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32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FAKAKAUKAU ʻO HANGE KO SISUU</a:t>
            </a:r>
            <a:endParaRPr lang="en" sz="32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593355"/>
            <a:ext cx="764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"Tuku </a:t>
            </a:r>
            <a:r>
              <a:rPr lang="en-NZ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fakakaukau</a:t>
            </a:r>
            <a:r>
              <a:rPr lang="en-NZ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NZ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ʻeni</a:t>
            </a:r>
            <a:r>
              <a:rPr lang="en-NZ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</a:t>
            </a:r>
            <a:r>
              <a:rPr lang="en-NZ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Kalaisi</a:t>
            </a:r>
            <a:r>
              <a:rPr lang="en-NZ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Sisu </a:t>
            </a:r>
            <a:r>
              <a:rPr lang="en-NZ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foki</a:t>
            </a:r>
            <a:r>
              <a:rPr lang="en-NZ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Filipai</a:t>
            </a:r>
            <a:r>
              <a:rPr lang="en-NZ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7" y="1150846"/>
            <a:ext cx="8567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ʻ Oku </a:t>
            </a:r>
            <a:r>
              <a:rPr lang="en-NZ" sz="2000" b="1" dirty="0" err="1"/>
              <a:t>anga</a:t>
            </a:r>
            <a:r>
              <a:rPr lang="en-NZ" sz="2000" b="1" dirty="0"/>
              <a:t> - </a:t>
            </a:r>
            <a:r>
              <a:rPr lang="en-NZ" sz="2000" b="1" dirty="0" err="1"/>
              <a:t>fēfē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fakafuo</a:t>
            </a:r>
            <a:r>
              <a:rPr lang="en-NZ" sz="2000" b="1" dirty="0"/>
              <a:t> ʻ </a:t>
            </a:r>
            <a:r>
              <a:rPr lang="en-NZ" sz="2000" b="1" dirty="0" err="1"/>
              <a:t>etau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fakakaukaú</a:t>
            </a:r>
            <a:r>
              <a:rPr lang="en-NZ" sz="2000" b="1" dirty="0"/>
              <a:t>? </a:t>
            </a:r>
            <a:r>
              <a:rPr lang="en-NZ" sz="2000" b="1" dirty="0" err="1"/>
              <a:t>ʻI</a:t>
            </a:r>
            <a:r>
              <a:rPr lang="en-NZ" sz="2000" b="1" dirty="0"/>
              <a:t> he "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hala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laumalie</a:t>
            </a:r>
            <a:r>
              <a:rPr lang="en-NZ" sz="2000" b="1" dirty="0"/>
              <a:t>,"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ko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ongo</a:t>
            </a:r>
            <a:r>
              <a:rPr lang="en-NZ" sz="2000" b="1" dirty="0"/>
              <a:t>. Ko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pe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lau</a:t>
            </a:r>
            <a:r>
              <a:rPr lang="en-NZ" sz="2000" b="1" dirty="0"/>
              <a:t>, </a:t>
            </a:r>
            <a:r>
              <a:rPr lang="en-NZ" sz="2000" b="1" dirty="0" err="1"/>
              <a:t>mamata</a:t>
            </a:r>
            <a:r>
              <a:rPr lang="en-NZ" sz="2000" b="1" dirty="0"/>
              <a:t> pe </a:t>
            </a:r>
            <a:r>
              <a:rPr lang="en-NZ" sz="2000" b="1" dirty="0" err="1"/>
              <a:t>fanongo</a:t>
            </a:r>
            <a:r>
              <a:rPr lang="en-NZ" sz="2000" b="1" dirty="0"/>
              <a:t> ki ai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fakafotunga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faʻahinga</a:t>
            </a:r>
            <a:r>
              <a:rPr lang="en-NZ" sz="2000" b="1" dirty="0"/>
              <a:t> </a:t>
            </a:r>
            <a:r>
              <a:rPr lang="en-NZ" sz="2000" b="1" dirty="0" err="1"/>
              <a:t>founga</a:t>
            </a:r>
            <a:r>
              <a:rPr lang="en-NZ" sz="2000" b="1" dirty="0"/>
              <a:t>. Pea ko e </a:t>
            </a:r>
            <a:r>
              <a:rPr lang="en-NZ" sz="2000" b="1" dirty="0" err="1"/>
              <a:t>moʻoni</a:t>
            </a:r>
            <a:r>
              <a:rPr lang="en-NZ" sz="2000" b="1" dirty="0"/>
              <a:t>, ʻ </a:t>
            </a:r>
            <a:r>
              <a:rPr lang="en-NZ" sz="2000" b="1" dirty="0" err="1"/>
              <a:t>oku</a:t>
            </a:r>
            <a:r>
              <a:rPr lang="en-NZ" sz="2000" b="1" dirty="0"/>
              <a:t> ʻ </a:t>
            </a:r>
            <a:r>
              <a:rPr lang="en-NZ" sz="2000" b="1" dirty="0" err="1"/>
              <a:t>ohofi</a:t>
            </a:r>
            <a:r>
              <a:rPr lang="en-NZ" sz="2000" b="1" dirty="0"/>
              <a:t> ʻ e </a:t>
            </a:r>
            <a:r>
              <a:rPr lang="en-NZ" sz="2000" b="1" dirty="0" err="1"/>
              <a:t>Sētane</a:t>
            </a:r>
            <a:r>
              <a:rPr lang="en-NZ" sz="2000" b="1" dirty="0"/>
              <a:t>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ongoʻangá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fakafuo</a:t>
            </a:r>
            <a:r>
              <a:rPr lang="en-NZ" sz="2000" b="1" dirty="0"/>
              <a:t> </a:t>
            </a:r>
            <a:r>
              <a:rPr lang="en-NZ" sz="2000" b="1" dirty="0" err="1"/>
              <a:t>hotau</a:t>
            </a:r>
            <a:r>
              <a:rPr lang="en-NZ" sz="2000" b="1" dirty="0"/>
              <a:t> ʻ </a:t>
            </a:r>
            <a:r>
              <a:rPr lang="en-NZ" sz="2000" b="1" dirty="0" err="1"/>
              <a:t>atamaí</a:t>
            </a:r>
            <a:r>
              <a:rPr lang="en-NZ" sz="2000" b="1" dirty="0"/>
              <a:t> ki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fakakaukaú</a:t>
            </a:r>
            <a:r>
              <a:rPr lang="en-NZ" sz="2000" b="1" dirty="0"/>
              <a:t> </a:t>
            </a:r>
            <a:r>
              <a:rPr lang="en-NZ" sz="2000" b="1" dirty="0" err="1"/>
              <a:t>tonu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22718" y="4374466"/>
            <a:ext cx="37971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ʻuhinga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koeʻuhi</a:t>
            </a:r>
            <a:r>
              <a:rPr lang="en-NZ" sz="2000" b="1" dirty="0"/>
              <a:t> he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fakakakano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mahalo, pea kaka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loto</a:t>
            </a:r>
            <a:r>
              <a:rPr lang="en-NZ" sz="2000" b="1" dirty="0"/>
              <a:t> (</a:t>
            </a:r>
            <a:r>
              <a:rPr lang="en-NZ" sz="2000" b="1" dirty="0" err="1"/>
              <a:t>Selemaia</a:t>
            </a:r>
            <a:r>
              <a:rPr lang="en-NZ" sz="2000" b="1" dirty="0"/>
              <a:t> 17:9).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liliu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Laumalie</a:t>
            </a:r>
            <a:r>
              <a:rPr lang="en-NZ" sz="2000" b="1" dirty="0"/>
              <a:t>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ʻatamai</a:t>
            </a:r>
            <a:r>
              <a:rPr lang="en-NZ" sz="2000" b="1" dirty="0"/>
              <a:t> </a:t>
            </a:r>
            <a:r>
              <a:rPr lang="en-NZ" sz="2000" b="1" dirty="0" err="1"/>
              <a:t>fakakakano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ko ha </a:t>
            </a:r>
            <a:r>
              <a:rPr lang="en-NZ" sz="2000" b="1" dirty="0" err="1"/>
              <a:t>ʻatamai</a:t>
            </a:r>
            <a:r>
              <a:rPr lang="en-NZ" sz="2000" b="1" dirty="0"/>
              <a:t> </a:t>
            </a:r>
            <a:r>
              <a:rPr lang="en-NZ" sz="2000" b="1" dirty="0" err="1"/>
              <a:t>fakalaumalie</a:t>
            </a:r>
            <a:r>
              <a:rPr lang="en-NZ" sz="2000" b="1" dirty="0"/>
              <a:t>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hange</a:t>
            </a:r>
            <a:r>
              <a:rPr lang="en-NZ" sz="2000" b="1" dirty="0"/>
              <a:t> ko </a:t>
            </a:r>
            <a:r>
              <a:rPr lang="en-NZ" sz="2000" b="1" dirty="0" err="1"/>
              <a:t>Kalaisi</a:t>
            </a:r>
            <a:r>
              <a:rPr lang="en-NZ" sz="2000" b="1" dirty="0"/>
              <a:t> (Loma 8:1, 5)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72747"/>
            <a:ext cx="8266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Mahalo </a:t>
            </a:r>
            <a:r>
              <a:rPr lang="en-NZ" sz="2000" b="1" dirty="0" err="1"/>
              <a:t>te</a:t>
            </a:r>
            <a:r>
              <a:rPr lang="en-NZ" sz="2000" b="1" dirty="0"/>
              <a:t> tau lava,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feinga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aʻusia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ʻuluaki</a:t>
            </a:r>
            <a:r>
              <a:rPr lang="en-NZ" sz="2000" b="1" dirty="0"/>
              <a:t>. Ka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liliu</a:t>
            </a:r>
            <a:r>
              <a:rPr lang="en-NZ" sz="2000" b="1" dirty="0"/>
              <a:t>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ʻatamai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muimui</a:t>
            </a:r>
            <a:r>
              <a:rPr lang="en-NZ" sz="2000" b="1" dirty="0"/>
              <a:t> ki he </a:t>
            </a:r>
            <a:r>
              <a:rPr lang="en-NZ" sz="2000" b="1" dirty="0" err="1"/>
              <a:t>fakakaukau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Sisuu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toki</a:t>
            </a:r>
            <a:r>
              <a:rPr lang="en-NZ" sz="2000" b="1" dirty="0"/>
              <a:t> lava pe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Laumalie</a:t>
            </a:r>
            <a:r>
              <a:rPr lang="en-NZ" sz="2000" b="1" dirty="0"/>
              <a:t> </a:t>
            </a:r>
            <a:r>
              <a:rPr lang="en-NZ" sz="2000" b="1" dirty="0" err="1"/>
              <a:t>Maʻoniʻoni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0972" y="2619573"/>
            <a:ext cx="85673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fuʻu</a:t>
            </a:r>
            <a:r>
              <a:rPr lang="en-NZ" sz="2000" b="1" dirty="0"/>
              <a:t> </a:t>
            </a:r>
            <a:r>
              <a:rPr lang="en-NZ" sz="2000" b="1" dirty="0" err="1"/>
              <a:t>totuʻa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Paula.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ngata</a:t>
            </a:r>
            <a:r>
              <a:rPr lang="en-NZ" sz="2000" b="1" dirty="0"/>
              <a:t> pe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fakaafeʻi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tokangaʻi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fakakaukau</a:t>
            </a:r>
            <a:r>
              <a:rPr lang="en-NZ" sz="2000" b="1" dirty="0"/>
              <a:t>, ka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kole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fakakaukau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hange</a:t>
            </a:r>
            <a:r>
              <a:rPr lang="en-NZ" sz="2000" b="1" dirty="0"/>
              <a:t> ko e </a:t>
            </a:r>
            <a:r>
              <a:rPr lang="en-NZ" sz="2000" b="1" dirty="0" err="1"/>
              <a:t>fakakaukau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4:8; 2:5).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900329" y="1659129"/>
            <a:ext cx="890802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3200" b="1" dirty="0">
                <a:latin typeface="Constantia" panose="02030602050306030303" pitchFamily="18" charset="0"/>
              </a:rPr>
              <a:t>"Ka </a:t>
            </a:r>
            <a:r>
              <a:rPr lang="en-NZ" sz="3200" b="1" dirty="0" err="1">
                <a:latin typeface="Constantia" panose="02030602050306030303" pitchFamily="18" charset="0"/>
              </a:rPr>
              <a:t>ʻoku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ʻi</a:t>
            </a:r>
            <a:r>
              <a:rPr lang="en-NZ" sz="3200" b="1" dirty="0">
                <a:latin typeface="Constantia" panose="02030602050306030303" pitchFamily="18" charset="0"/>
              </a:rPr>
              <a:t> ai </a:t>
            </a:r>
            <a:r>
              <a:rPr lang="en-NZ" sz="3200" b="1" dirty="0" err="1">
                <a:latin typeface="Constantia" panose="02030602050306030303" pitchFamily="18" charset="0"/>
              </a:rPr>
              <a:t>ʻetau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ngāue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fai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tekeʻi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ʻaki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ʻa</a:t>
            </a:r>
            <a:r>
              <a:rPr lang="en-NZ" sz="3200" b="1" dirty="0">
                <a:latin typeface="Constantia" panose="02030602050306030303" pitchFamily="18" charset="0"/>
              </a:rPr>
              <a:t> e </a:t>
            </a:r>
            <a:r>
              <a:rPr lang="en-NZ" sz="3200" b="1" dirty="0" err="1">
                <a:latin typeface="Constantia" panose="02030602050306030303" pitchFamily="18" charset="0"/>
              </a:rPr>
              <a:t>ʻahiʻahí</a:t>
            </a:r>
            <a:r>
              <a:rPr lang="en-NZ" sz="3200" b="1" dirty="0">
                <a:latin typeface="Constantia" panose="02030602050306030303" pitchFamily="18" charset="0"/>
              </a:rPr>
              <a:t>. Kuo pau </a:t>
            </a:r>
            <a:r>
              <a:rPr lang="en-NZ" sz="3200" b="1" dirty="0" err="1">
                <a:latin typeface="Constantia" panose="02030602050306030303" pitchFamily="18" charset="0"/>
              </a:rPr>
              <a:t>ke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maluʻi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lelei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kinautolu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ʻoku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ʻikai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nau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moʻulaloa</a:t>
            </a:r>
            <a:r>
              <a:rPr lang="en-NZ" sz="3200" b="1" dirty="0">
                <a:latin typeface="Constantia" panose="02030602050306030303" pitchFamily="18" charset="0"/>
              </a:rPr>
              <a:t> ki he </a:t>
            </a:r>
            <a:r>
              <a:rPr lang="en-NZ" sz="3200" b="1" dirty="0" err="1">
                <a:latin typeface="Constantia" panose="02030602050306030303" pitchFamily="18" charset="0"/>
              </a:rPr>
              <a:t>ngaahi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filioʻi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Setane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ʻa</a:t>
            </a:r>
            <a:r>
              <a:rPr lang="en-NZ" sz="3200" b="1" dirty="0">
                <a:latin typeface="Constantia" panose="02030602050306030303" pitchFamily="18" charset="0"/>
              </a:rPr>
              <a:t> e </a:t>
            </a:r>
            <a:r>
              <a:rPr lang="en-NZ" sz="3200" b="1" dirty="0" err="1">
                <a:latin typeface="Constantia" panose="02030602050306030303" pitchFamily="18" charset="0"/>
              </a:rPr>
              <a:t>ngaahi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hala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ʻo</a:t>
            </a:r>
            <a:r>
              <a:rPr lang="en-NZ" sz="3200" b="1" dirty="0">
                <a:latin typeface="Constantia" panose="02030602050306030303" pitchFamily="18" charset="0"/>
              </a:rPr>
              <a:t> e </a:t>
            </a:r>
            <a:r>
              <a:rPr lang="en-NZ" sz="3200" b="1" dirty="0" err="1">
                <a:latin typeface="Constantia" panose="02030602050306030303" pitchFamily="18" charset="0"/>
              </a:rPr>
              <a:t>laumalie</a:t>
            </a:r>
            <a:r>
              <a:rPr lang="en-NZ" sz="3200" b="1" dirty="0">
                <a:latin typeface="Constantia" panose="02030602050306030303" pitchFamily="18" charset="0"/>
              </a:rPr>
              <a:t>; Kuo pau </a:t>
            </a:r>
            <a:r>
              <a:rPr lang="en-NZ" sz="3200" b="1" dirty="0" err="1">
                <a:latin typeface="Constantia" panose="02030602050306030303" pitchFamily="18" charset="0"/>
              </a:rPr>
              <a:t>ke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nau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fakaʻehiʻehi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mei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hono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lau</a:t>
            </a:r>
            <a:r>
              <a:rPr lang="en-NZ" sz="3200" b="1" dirty="0">
                <a:latin typeface="Constantia" panose="02030602050306030303" pitchFamily="18" charset="0"/>
              </a:rPr>
              <a:t>, </a:t>
            </a:r>
            <a:r>
              <a:rPr lang="en-NZ" sz="3200" b="1" dirty="0" err="1">
                <a:latin typeface="Constantia" panose="02030602050306030303" pitchFamily="18" charset="0"/>
              </a:rPr>
              <a:t>sio</a:t>
            </a:r>
            <a:r>
              <a:rPr lang="en-NZ" sz="3200" b="1" dirty="0">
                <a:latin typeface="Constantia" panose="02030602050306030303" pitchFamily="18" charset="0"/>
              </a:rPr>
              <a:t>, pe </a:t>
            </a:r>
            <a:r>
              <a:rPr lang="en-NZ" sz="3200" b="1" dirty="0" err="1">
                <a:latin typeface="Constantia" panose="02030602050306030303" pitchFamily="18" charset="0"/>
              </a:rPr>
              <a:t>fanongo</a:t>
            </a:r>
            <a:r>
              <a:rPr lang="en-NZ" sz="3200" b="1" dirty="0">
                <a:latin typeface="Constantia" panose="02030602050306030303" pitchFamily="18" charset="0"/>
              </a:rPr>
              <a:t> ki he </a:t>
            </a:r>
            <a:r>
              <a:rPr lang="en-NZ" sz="3200" b="1" dirty="0" err="1">
                <a:latin typeface="Constantia" panose="02030602050306030303" pitchFamily="18" charset="0"/>
              </a:rPr>
              <a:t>meʻa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te</a:t>
            </a:r>
            <a:r>
              <a:rPr lang="en-NZ" sz="3200" b="1" dirty="0">
                <a:latin typeface="Constantia" panose="02030602050306030303" pitchFamily="18" charset="0"/>
              </a:rPr>
              <a:t> ne </a:t>
            </a:r>
            <a:r>
              <a:rPr lang="en-NZ" sz="3200" b="1" dirty="0" err="1">
                <a:latin typeface="Constantia" panose="02030602050306030303" pitchFamily="18" charset="0"/>
              </a:rPr>
              <a:t>fokotuʻu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mai</a:t>
            </a:r>
            <a:r>
              <a:rPr lang="en-NZ" sz="3200" b="1" dirty="0">
                <a:latin typeface="Constantia" panose="02030602050306030303" pitchFamily="18" charset="0"/>
              </a:rPr>
              <a:t> ha </a:t>
            </a:r>
            <a:r>
              <a:rPr lang="en-NZ" sz="3200" b="1" dirty="0" err="1">
                <a:latin typeface="Constantia" panose="02030602050306030303" pitchFamily="18" charset="0"/>
              </a:rPr>
              <a:t>ngaahi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fakakaukau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taʻemaʻa</a:t>
            </a:r>
            <a:r>
              <a:rPr lang="en-NZ" sz="3200" b="1" dirty="0">
                <a:latin typeface="Constantia" panose="02030602050306030303" pitchFamily="18" charset="0"/>
              </a:rPr>
              <a:t>. </a:t>
            </a:r>
            <a:r>
              <a:rPr lang="en-NZ" sz="3200" b="1" dirty="0" err="1">
                <a:latin typeface="Constantia" panose="02030602050306030303" pitchFamily="18" charset="0"/>
              </a:rPr>
              <a:t>ʻOku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ʻikai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totonu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tuku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ʻa</a:t>
            </a:r>
            <a:r>
              <a:rPr lang="en-NZ" sz="3200" b="1" dirty="0">
                <a:latin typeface="Constantia" panose="02030602050306030303" pitchFamily="18" charset="0"/>
              </a:rPr>
              <a:t> e </a:t>
            </a:r>
            <a:r>
              <a:rPr lang="en-NZ" sz="3200" b="1" dirty="0" err="1">
                <a:latin typeface="Constantia" panose="02030602050306030303" pitchFamily="18" charset="0"/>
              </a:rPr>
              <a:t>ʻatamai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ke</a:t>
            </a:r>
            <a:r>
              <a:rPr lang="en-NZ" sz="3200" b="1" dirty="0">
                <a:latin typeface="Constantia" panose="02030602050306030303" pitchFamily="18" charset="0"/>
              </a:rPr>
              <a:t> he </a:t>
            </a:r>
            <a:r>
              <a:rPr lang="en-NZ" sz="3200" b="1" dirty="0" err="1">
                <a:latin typeface="Constantia" panose="02030602050306030303" pitchFamily="18" charset="0"/>
              </a:rPr>
              <a:t>noa</a:t>
            </a:r>
            <a:r>
              <a:rPr lang="en-NZ" sz="3200" b="1" dirty="0">
                <a:latin typeface="Constantia" panose="02030602050306030303" pitchFamily="18" charset="0"/>
              </a:rPr>
              <a:t> pe </a:t>
            </a:r>
            <a:r>
              <a:rPr lang="en-NZ" sz="3200" b="1" dirty="0" err="1">
                <a:latin typeface="Constantia" panose="02030602050306030303" pitchFamily="18" charset="0"/>
              </a:rPr>
              <a:t>ʻi</a:t>
            </a:r>
            <a:r>
              <a:rPr lang="en-NZ" sz="3200" b="1" dirty="0">
                <a:latin typeface="Constantia" panose="02030602050306030303" pitchFamily="18" charset="0"/>
              </a:rPr>
              <a:t> he </a:t>
            </a:r>
            <a:r>
              <a:rPr lang="en-NZ" sz="3200" b="1" dirty="0" err="1">
                <a:latin typeface="Constantia" panose="02030602050306030303" pitchFamily="18" charset="0"/>
              </a:rPr>
              <a:t>kaveinga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kotoa</a:t>
            </a:r>
            <a:r>
              <a:rPr lang="en-NZ" sz="3200" b="1" dirty="0">
                <a:latin typeface="Constantia" panose="02030602050306030303" pitchFamily="18" charset="0"/>
              </a:rPr>
              <a:t> pe </a:t>
            </a:r>
            <a:r>
              <a:rPr lang="en-NZ" sz="3200" b="1" dirty="0" err="1">
                <a:latin typeface="Constantia" panose="02030602050306030303" pitchFamily="18" charset="0"/>
              </a:rPr>
              <a:t>ʻe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fokotuʻu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mai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ʻe</a:t>
            </a:r>
            <a:r>
              <a:rPr lang="en-NZ" sz="3200" b="1" dirty="0">
                <a:latin typeface="Constantia" panose="02030602050306030303" pitchFamily="18" charset="0"/>
              </a:rPr>
              <a:t> he </a:t>
            </a:r>
            <a:r>
              <a:rPr lang="en-NZ" sz="3200" b="1" dirty="0" err="1">
                <a:latin typeface="Constantia" panose="02030602050306030303" pitchFamily="18" charset="0"/>
              </a:rPr>
              <a:t>fili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ʻo</a:t>
            </a:r>
            <a:r>
              <a:rPr lang="en-NZ" sz="3200" b="1" dirty="0">
                <a:latin typeface="Constantia" panose="02030602050306030303" pitchFamily="18" charset="0"/>
              </a:rPr>
              <a:t> e </a:t>
            </a:r>
            <a:r>
              <a:rPr lang="en-NZ" sz="3200" b="1" dirty="0" err="1">
                <a:latin typeface="Constantia" panose="02030602050306030303" pitchFamily="18" charset="0"/>
              </a:rPr>
              <a:t>ngaahi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laumalie</a:t>
            </a:r>
            <a:r>
              <a:rPr lang="en-NZ" sz="3200" b="1" dirty="0">
                <a:latin typeface="Constantia" panose="02030602050306030303" pitchFamily="18" charset="0"/>
              </a:rPr>
              <a:t>."</a:t>
            </a:r>
            <a:endParaRPr lang="en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7687981" y="827752"/>
            <a:ext cx="4376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NZ" sz="1600" b="1" dirty="0"/>
              <a:t>Kau </a:t>
            </a:r>
            <a:r>
              <a:rPr lang="en-NZ" sz="1600" b="1" dirty="0" err="1"/>
              <a:t>Pēteliake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Kau </a:t>
            </a:r>
            <a:r>
              <a:rPr lang="en-NZ" sz="1600" b="1" dirty="0" err="1"/>
              <a:t>Palōfitá</a:t>
            </a:r>
            <a:r>
              <a:rPr lang="en-NZ" sz="1600" b="1" dirty="0"/>
              <a:t>, p. 436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KO E 'ULUNGAANGA 'O SISU (1)</a:t>
            </a:r>
            <a:endParaRPr lang="en" sz="48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86021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ʻOtuá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lau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kaihaʻa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tatau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ʻOtuá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Filipai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2:6 ).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fakamamafaʻi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Paula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ʻulungaanga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tolu </a:t>
            </a:r>
            <a:r>
              <a:rPr lang="en-NZ" sz="1600" b="1" dirty="0" err="1"/>
              <a:t>ʻo</a:t>
            </a:r>
            <a:r>
              <a:rPr lang="en-NZ" sz="1600" b="1" dirty="0"/>
              <a:t> </a:t>
            </a:r>
            <a:r>
              <a:rPr lang="en-NZ" sz="1600" b="1" dirty="0" err="1"/>
              <a:t>Sisuu</a:t>
            </a:r>
            <a:r>
              <a:rPr lang="en-NZ" sz="1600" b="1" dirty="0"/>
              <a:t>:</a:t>
            </a:r>
            <a:endParaRPr lang="en" sz="16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22672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80" y="3234994"/>
            <a:ext cx="7144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ko e </a:t>
            </a:r>
            <a:r>
              <a:rPr lang="en-NZ" sz="2000" b="1" dirty="0" err="1"/>
              <a:t>Tupuʻanga</a:t>
            </a:r>
            <a:r>
              <a:rPr lang="en-NZ" sz="2000" b="1" dirty="0"/>
              <a:t>,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hoko</a:t>
            </a:r>
            <a:r>
              <a:rPr lang="en-NZ" sz="2000" b="1" dirty="0"/>
              <a:t> ai ko ha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fakatupu</a:t>
            </a:r>
            <a:r>
              <a:rPr lang="en-NZ" sz="2000" b="1" dirty="0"/>
              <a:t>.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tali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ngaohikovia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pekia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kolosi</a:t>
            </a:r>
            <a:r>
              <a:rPr lang="en-NZ" sz="2000" b="1" dirty="0"/>
              <a:t> </a:t>
            </a:r>
            <a:r>
              <a:rPr lang="en-NZ" sz="2000" b="1" dirty="0" err="1"/>
              <a:t>kae</a:t>
            </a:r>
            <a:r>
              <a:rPr lang="en-NZ" sz="2000" b="1" dirty="0"/>
              <a:t> lava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huhuʻi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78" y="5879270"/>
            <a:ext cx="71443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faʻifaʻitakiʻangá</a:t>
            </a:r>
            <a:r>
              <a:rPr lang="en-NZ" sz="2000" b="1" dirty="0"/>
              <a:t>. Kuo pau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loto</a:t>
            </a:r>
            <a:r>
              <a:rPr lang="en-NZ" sz="2000" b="1" dirty="0"/>
              <a:t> </a:t>
            </a:r>
            <a:r>
              <a:rPr lang="en-NZ" sz="2000" b="1" dirty="0" err="1"/>
              <a:t>fiemālie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fakavaivaiʻi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feilaulauʻi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koeʻuhí</a:t>
            </a:r>
            <a:r>
              <a:rPr lang="en-NZ" sz="2000" b="1" dirty="0"/>
              <a:t> ko e </a:t>
            </a:r>
            <a:r>
              <a:rPr lang="en-NZ" sz="2000" b="1" dirty="0" err="1"/>
              <a:t>lelei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niʻihi</a:t>
            </a:r>
            <a:r>
              <a:rPr lang="en-NZ" sz="2000" b="1" dirty="0"/>
              <a:t> </a:t>
            </a:r>
            <a:r>
              <a:rPr lang="en-NZ" sz="2000" b="1" dirty="0" err="1"/>
              <a:t>kehé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68527" y="5300905"/>
            <a:ext cx="714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fakakaukau</a:t>
            </a:r>
            <a:r>
              <a:rPr lang="en-NZ" sz="2000" b="1" dirty="0"/>
              <a:t> ki he </a:t>
            </a:r>
            <a:r>
              <a:rPr lang="en-NZ" sz="2000" b="1" dirty="0" err="1"/>
              <a:t>meʻá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, </a:t>
            </a:r>
            <a:r>
              <a:rPr lang="en-NZ" sz="2000" b="1" dirty="0" err="1"/>
              <a:t>ʻe</a:t>
            </a:r>
            <a:r>
              <a:rPr lang="en-NZ" sz="2000" b="1" dirty="0"/>
              <a:t> lava </a:t>
            </a:r>
            <a:r>
              <a:rPr lang="en-NZ" sz="2000" b="1" dirty="0" err="1"/>
              <a:t>pē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punou</a:t>
            </a:r>
            <a:r>
              <a:rPr lang="en-NZ" sz="2000" b="1" dirty="0"/>
              <a:t> </a:t>
            </a:r>
            <a:r>
              <a:rPr lang="en-NZ" sz="2000" b="1" dirty="0" err="1"/>
              <a:t>hifo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hū</a:t>
            </a:r>
            <a:r>
              <a:rPr lang="en-NZ" sz="2000" b="1" dirty="0"/>
              <a:t> ki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Fakamoʻui</a:t>
            </a:r>
            <a:r>
              <a:rPr lang="en-NZ" sz="2000" b="1" dirty="0"/>
              <a:t> </a:t>
            </a:r>
            <a:r>
              <a:rPr lang="en-NZ" sz="2000" b="1" dirty="0" err="1"/>
              <a:t>fakaofó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0" y="4106987"/>
            <a:ext cx="71443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tuʻunga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ongo</a:t>
            </a:r>
            <a:r>
              <a:rPr lang="en-NZ" sz="2000" b="1" dirty="0"/>
              <a:t>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kehe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Toluʻi</a:t>
            </a:r>
            <a:r>
              <a:rPr lang="en-NZ" sz="2000" b="1" dirty="0"/>
              <a:t> </a:t>
            </a:r>
            <a:r>
              <a:rPr lang="en-NZ" sz="2000" b="1" dirty="0" err="1"/>
              <a:t>ʻOtua</a:t>
            </a:r>
            <a:r>
              <a:rPr lang="en-NZ" sz="2000" b="1" dirty="0"/>
              <a:t>, ka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haohaoa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pe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tukulolo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Sisu ki he </a:t>
            </a:r>
            <a:r>
              <a:rPr lang="en-NZ" sz="2000" b="1" dirty="0" err="1"/>
              <a:t>finangalo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Tamai.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ha </a:t>
            </a:r>
            <a:r>
              <a:rPr lang="en-NZ" sz="2000" b="1" dirty="0" err="1"/>
              <a:t>momeniti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fakafisi</a:t>
            </a:r>
            <a:r>
              <a:rPr lang="en-NZ" sz="2000" b="1" dirty="0"/>
              <a:t> ai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tukulolo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0"/>
            <a:ext cx="761401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NZ" sz="32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'ULUNGAANGA 'O SISU (2)</a:t>
            </a:r>
            <a:endParaRPr lang="en" sz="3200" b="1" spc="300" dirty="0">
              <a:ln w="12700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C000"/>
                  </a:gs>
                  <a:gs pos="100000">
                    <a:schemeClr val="bg2">
                      <a:lumMod val="50000"/>
                    </a:schemeClr>
                  </a:gs>
                </a:gsLst>
                <a:lin ang="135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63449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“Pea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fakakikihi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misiteli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fakaʻotuá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fakahā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ʻOtuá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kakanó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fakatonuhiaʻi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Laumālié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mamata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ai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kau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ʻāngeló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malangaʻaki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Senitaile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tui ki ai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māmani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maʻu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hake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nāunaú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(1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Tīmote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  <a:endParaRPr lang="e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1" y="2562611"/>
            <a:ext cx="739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afeitaulalo</a:t>
            </a:r>
            <a:r>
              <a:rPr lang="en-NZ" b="1" dirty="0"/>
              <a:t> </a:t>
            </a:r>
            <a:r>
              <a:rPr lang="en-NZ" b="1" dirty="0" err="1"/>
              <a:t>fakaofo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Kalaisi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ko ha </a:t>
            </a:r>
            <a:r>
              <a:rPr lang="en-NZ" b="1" dirty="0" err="1"/>
              <a:t>tangata</a:t>
            </a:r>
            <a:r>
              <a:rPr lang="en-NZ" b="1" dirty="0"/>
              <a:t> ko ha </a:t>
            </a:r>
            <a:r>
              <a:rPr lang="en-NZ" b="1" dirty="0" err="1"/>
              <a:t>kaveinga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ako</a:t>
            </a:r>
            <a:r>
              <a:rPr lang="en-NZ" b="1" dirty="0"/>
              <a:t> ki ai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huhuʻi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aʻu</a:t>
            </a:r>
            <a:r>
              <a:rPr lang="en-NZ" b="1" dirty="0"/>
              <a:t> ki </a:t>
            </a:r>
            <a:r>
              <a:rPr lang="en-NZ" b="1" dirty="0" err="1"/>
              <a:t>ʻitaniti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600" y="5623649"/>
            <a:ext cx="73914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ui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sipinga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siʻaki</a:t>
            </a:r>
            <a:r>
              <a:rPr lang="en-NZ" b="1" dirty="0"/>
              <a:t>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siokita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holi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tokoniʻi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, pea </a:t>
            </a:r>
            <a:r>
              <a:rPr lang="en-NZ" b="1" dirty="0" err="1"/>
              <a:t>fetongi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fakatokilalo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ha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fiemalie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tokoniʻi</a:t>
            </a:r>
            <a:r>
              <a:rPr lang="en-NZ" b="1" dirty="0"/>
              <a:t> e </a:t>
            </a:r>
            <a:r>
              <a:rPr lang="en-NZ" b="1" dirty="0" err="1"/>
              <a:t>niʻihi</a:t>
            </a:r>
            <a:r>
              <a:rPr lang="en-NZ" b="1" dirty="0"/>
              <a:t> </a:t>
            </a:r>
            <a:r>
              <a:rPr lang="en-NZ" b="1" dirty="0" err="1"/>
              <a:t>kehe</a:t>
            </a:r>
            <a:r>
              <a:rPr lang="en-NZ" b="1" dirty="0"/>
              <a:t>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600" y="4283133"/>
            <a:ext cx="739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ʻalu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Sisu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maʻolunga</a:t>
            </a:r>
            <a:r>
              <a:rPr lang="en-NZ" b="1" dirty="0"/>
              <a:t> </a:t>
            </a:r>
            <a:r>
              <a:rPr lang="en-NZ" b="1" dirty="0" err="1"/>
              <a:t>fakamamani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ki he </a:t>
            </a:r>
            <a:r>
              <a:rPr lang="en-NZ" b="1" dirty="0" err="1"/>
              <a:t>nofo</a:t>
            </a:r>
            <a:r>
              <a:rPr lang="en-NZ" b="1" dirty="0"/>
              <a:t> </a:t>
            </a:r>
            <a:r>
              <a:rPr lang="en-NZ" b="1" dirty="0" err="1"/>
              <a:t>popula</a:t>
            </a:r>
            <a:r>
              <a:rPr lang="en-NZ" b="1" dirty="0"/>
              <a:t> </a:t>
            </a:r>
            <a:r>
              <a:rPr lang="en-NZ" b="1" dirty="0" err="1"/>
              <a:t>fakaʻaufuli</a:t>
            </a:r>
            <a:r>
              <a:rPr lang="en-NZ" b="1" dirty="0"/>
              <a:t>. Ko e </a:t>
            </a:r>
            <a:r>
              <a:rPr lang="en-NZ" b="1" dirty="0" err="1"/>
              <a:t>fehangahangai</a:t>
            </a:r>
            <a:r>
              <a:rPr lang="en-NZ" b="1" dirty="0"/>
              <a:t> </a:t>
            </a:r>
            <a:r>
              <a:rPr lang="en-NZ" b="1" dirty="0" err="1"/>
              <a:t>moʻoni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fakaʻamu</a:t>
            </a:r>
            <a:r>
              <a:rPr lang="en-NZ" b="1" dirty="0"/>
              <a:t> ki ai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Lusifaa</a:t>
            </a:r>
            <a:r>
              <a:rPr lang="en-NZ" b="1" dirty="0"/>
              <a:t>,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ko ha </a:t>
            </a:r>
            <a:r>
              <a:rPr lang="en-NZ" b="1" dirty="0" err="1"/>
              <a:t>tamaioʻeiki</a:t>
            </a:r>
            <a:r>
              <a:rPr lang="en-NZ" b="1" dirty="0"/>
              <a:t>, </a:t>
            </a:r>
            <a:r>
              <a:rPr lang="en-NZ" b="1" dirty="0" err="1"/>
              <a:t>naʻa</a:t>
            </a:r>
            <a:r>
              <a:rPr lang="en-NZ" b="1" dirty="0"/>
              <a:t> ne fie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maʻolunga</a:t>
            </a:r>
            <a:r>
              <a:rPr lang="en-NZ" b="1" dirty="0"/>
              <a:t> </a:t>
            </a:r>
            <a:r>
              <a:rPr lang="en-NZ" b="1" dirty="0" err="1"/>
              <a:t>fakamamani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184683"/>
            <a:ext cx="739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taʻeʻamanekina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taʻefakangatangata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taʻengata</a:t>
            </a:r>
            <a:r>
              <a:rPr lang="en-NZ" b="1" dirty="0"/>
              <a:t> ko ha </a:t>
            </a:r>
            <a:r>
              <a:rPr lang="en-NZ" b="1" dirty="0" err="1"/>
              <a:t>tangata</a:t>
            </a:r>
            <a:r>
              <a:rPr lang="en-NZ" b="1" dirty="0"/>
              <a:t> </a:t>
            </a:r>
            <a:r>
              <a:rPr lang="en-NZ" b="1" dirty="0" err="1"/>
              <a:t>fakangatangata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moʻulaloa</a:t>
            </a:r>
            <a:r>
              <a:rPr lang="en-NZ" b="1" dirty="0"/>
              <a:t> ki he mate. Ko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ui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Paula "ko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lilo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anga</a:t>
            </a:r>
            <a:r>
              <a:rPr lang="en-NZ" b="1" dirty="0"/>
              <a:t> </a:t>
            </a:r>
            <a:r>
              <a:rPr lang="en-NZ" b="1" dirty="0" err="1"/>
              <a:t>faka-ʻOtua</a:t>
            </a:r>
            <a:r>
              <a:rPr lang="en-NZ" b="1" dirty="0"/>
              <a:t>" (1 Timote 3:16).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1686</Words>
  <Application>Microsoft Office PowerPoint</Application>
  <PresentationFormat>Panorámica</PresentationFormat>
  <Paragraphs>59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69</cp:revision>
  <dcterms:created xsi:type="dcterms:W3CDTF">2025-12-31T11:02:26Z</dcterms:created>
  <dcterms:modified xsi:type="dcterms:W3CDTF">2026-01-17T07:30:15Z</dcterms:modified>
</cp:coreProperties>
</file>