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 ma‘u ‘a e fā‘ūtahá (Filipai 2:14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taimi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tau </a:t>
          </a:r>
          <a:r>
            <a:rPr lang="en-NZ" sz="1800" b="1" dirty="0" err="1"/>
            <a:t>ngaue</a:t>
          </a:r>
          <a:r>
            <a:rPr lang="en-NZ" sz="1800" b="1" dirty="0"/>
            <a:t> </a:t>
          </a:r>
          <a:r>
            <a:rPr lang="en-NZ" sz="1800" b="1" dirty="0" err="1"/>
            <a:t>fakataha</a:t>
          </a:r>
          <a:r>
            <a:rPr lang="en-NZ" sz="1800" b="1" dirty="0"/>
            <a:t> ai,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ʻikai</a:t>
          </a:r>
          <a:r>
            <a:rPr lang="en-NZ" sz="1800" b="1" dirty="0"/>
            <a:t> </a:t>
          </a:r>
          <a:r>
            <a:rPr lang="en-NZ" sz="1800" b="1" dirty="0" err="1"/>
            <a:t>totonu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ai ha </a:t>
          </a:r>
          <a:r>
            <a:rPr lang="en-NZ" sz="1800" b="1" dirty="0" err="1"/>
            <a:t>ngutu</a:t>
          </a:r>
          <a:r>
            <a:rPr lang="en-NZ" sz="1800" b="1" dirty="0"/>
            <a:t> </a:t>
          </a:r>
          <a:r>
            <a:rPr lang="en-NZ" sz="1800" b="1" dirty="0" err="1"/>
            <a:t>lau</a:t>
          </a:r>
          <a:r>
            <a:rPr lang="en-NZ" sz="1800" b="1" dirty="0"/>
            <a:t>, </a:t>
          </a:r>
          <a:r>
            <a:rPr lang="en-NZ" sz="1800" b="1" dirty="0" err="1"/>
            <a:t>fakaanga,feʻauʻauhi</a:t>
          </a:r>
          <a:r>
            <a:rPr lang="en-NZ" sz="1800" b="1" dirty="0"/>
            <a:t>, pe </a:t>
          </a:r>
          <a:r>
            <a:rPr lang="en-NZ" sz="1800" b="1" dirty="0" err="1"/>
            <a:t>fakakikihi</a:t>
          </a:r>
          <a:r>
            <a:rPr lang="en-NZ" sz="1800" b="1" dirty="0"/>
            <a:t> </a:t>
          </a:r>
          <a:r>
            <a:rPr lang="en-NZ" sz="1800" b="1" dirty="0" err="1"/>
            <a:t>ʻiate</a:t>
          </a:r>
          <a:r>
            <a:rPr lang="en-NZ" sz="1800" b="1" dirty="0"/>
            <a:t> </a:t>
          </a:r>
          <a:r>
            <a:rPr lang="en-NZ" sz="1800" b="1" dirty="0" err="1"/>
            <a:t>kitautolu</a:t>
          </a:r>
          <a:r>
            <a:rPr lang="en-NZ" sz="1800" b="1" dirty="0"/>
            <a:t>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ʻUlungaanga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taʻehalaia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-NZ" sz="1800" b="1" dirty="0"/>
            <a:t>Ko e </a:t>
          </a:r>
          <a:r>
            <a:rPr lang="en-NZ" sz="1800" b="1" dirty="0" err="1"/>
            <a:t>talangofua</a:t>
          </a:r>
          <a:r>
            <a:rPr lang="en-NZ" sz="1800" b="1" dirty="0"/>
            <a:t> ki </a:t>
          </a:r>
          <a:r>
            <a:rPr lang="en-NZ" sz="1800" b="1" dirty="0" err="1"/>
            <a:t>heʻetau</a:t>
          </a:r>
          <a:r>
            <a:rPr lang="en-NZ" sz="1800" b="1" dirty="0"/>
            <a:t> </a:t>
          </a:r>
          <a:r>
            <a:rPr lang="en-NZ" sz="1800" b="1" dirty="0" err="1"/>
            <a:t>Tamaí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faingofuá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kehe</a:t>
          </a:r>
          <a:r>
            <a:rPr lang="en-NZ" sz="1800" b="1" dirty="0"/>
            <a:t> </a:t>
          </a:r>
          <a:r>
            <a:rPr lang="en-NZ" sz="1800" b="1" dirty="0" err="1"/>
            <a:t>ʻaupito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 </a:t>
          </a:r>
          <a:r>
            <a:rPr lang="en-NZ" sz="1800" b="1" dirty="0" err="1"/>
            <a:t>mei</a:t>
          </a:r>
          <a:r>
            <a:rPr lang="en-NZ" sz="1800" b="1" dirty="0"/>
            <a:t> he </a:t>
          </a:r>
          <a:r>
            <a:rPr lang="en-NZ" sz="1800" b="1" dirty="0" err="1"/>
            <a:t>kovi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fakamovetevete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ai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takatakai</a:t>
          </a:r>
          <a:r>
            <a:rPr lang="en-NZ" sz="1800" b="1" dirty="0"/>
            <a:t> </a:t>
          </a:r>
          <a:r>
            <a:rPr lang="en-NZ" sz="1800" b="1" dirty="0" err="1"/>
            <a:t>ʻiate</a:t>
          </a:r>
          <a:r>
            <a:rPr lang="en-NZ" sz="1800" b="1" dirty="0"/>
            <a:t> </a:t>
          </a:r>
          <a:r>
            <a:rPr lang="en-NZ" sz="1800" b="1" dirty="0" err="1"/>
            <a:t>kitautolú</a:t>
          </a:r>
          <a:r>
            <a:rPr lang="en-NZ" sz="1800" b="1" dirty="0"/>
            <a:t>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Faivelenga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Folofola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-NZ" sz="1800" b="1" dirty="0"/>
            <a:t>Ko ‘</a:t>
          </a:r>
          <a:r>
            <a:rPr lang="en-NZ" sz="1800" b="1" dirty="0" err="1"/>
            <a:t>etau</a:t>
          </a:r>
          <a:r>
            <a:rPr lang="en-NZ" sz="1800" b="1" dirty="0"/>
            <a:t>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ngāué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‘</a:t>
          </a:r>
          <a:r>
            <a:rPr lang="en-NZ" sz="1800" b="1" dirty="0" err="1"/>
            <a:t>etau</a:t>
          </a:r>
          <a:r>
            <a:rPr lang="en-NZ" sz="1800" b="1" dirty="0"/>
            <a:t> </a:t>
          </a:r>
          <a:r>
            <a:rPr lang="en-NZ" sz="1800" b="1" dirty="0" err="1"/>
            <a:t>fakakaukaú</a:t>
          </a:r>
          <a:r>
            <a:rPr lang="en-NZ" sz="1800" b="1" dirty="0"/>
            <a:t> </a:t>
          </a:r>
          <a:r>
            <a:rPr lang="en-NZ" sz="1800" b="1" dirty="0" err="1"/>
            <a:t>kuo</a:t>
          </a:r>
          <a:r>
            <a:rPr lang="en-NZ" sz="1800" b="1" dirty="0"/>
            <a:t> pau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fehoanaki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 e </a:t>
          </a:r>
          <a:r>
            <a:rPr lang="en-NZ" sz="1800" b="1" dirty="0" err="1"/>
            <a:t>me‘a</a:t>
          </a:r>
          <a:r>
            <a:rPr lang="en-NZ" sz="1800" b="1" dirty="0"/>
            <a:t> ‘</a:t>
          </a:r>
          <a:r>
            <a:rPr lang="en-NZ" sz="1800" b="1" dirty="0" err="1"/>
            <a:t>oku</a:t>
          </a:r>
          <a:r>
            <a:rPr lang="en-NZ" sz="1800" b="1" dirty="0"/>
            <a:t> </a:t>
          </a:r>
          <a:r>
            <a:rPr lang="en-NZ" sz="1800" b="1" dirty="0" err="1"/>
            <a:t>ako‘i</a:t>
          </a:r>
          <a:r>
            <a:rPr lang="en-NZ" sz="1800" b="1" dirty="0"/>
            <a:t> ‘e he Tohi </a:t>
          </a:r>
          <a:r>
            <a:rPr lang="en-NZ" sz="1800" b="1" dirty="0" err="1"/>
            <a:t>Tapú</a:t>
          </a:r>
          <a:r>
            <a:rPr lang="en-NZ" sz="1800" b="1" dirty="0"/>
            <a:t> 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 custLinFactX="-300000" custLinFactNeighborX="-360400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39149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taimi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tau </a:t>
          </a:r>
          <a:r>
            <a:rPr lang="en-NZ" sz="1800" b="1" kern="1200" dirty="0" err="1"/>
            <a:t>ngaue</a:t>
          </a:r>
          <a:r>
            <a:rPr lang="en-NZ" sz="1800" b="1" kern="1200" dirty="0"/>
            <a:t> </a:t>
          </a:r>
          <a:r>
            <a:rPr lang="en-NZ" sz="1800" b="1" kern="1200" dirty="0" err="1"/>
            <a:t>fakataha</a:t>
          </a:r>
          <a:r>
            <a:rPr lang="en-NZ" sz="1800" b="1" kern="1200" dirty="0"/>
            <a:t> ai,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ʻikai</a:t>
          </a:r>
          <a:r>
            <a:rPr lang="en-NZ" sz="1800" b="1" kern="1200" dirty="0"/>
            <a:t> </a:t>
          </a:r>
          <a:r>
            <a:rPr lang="en-NZ" sz="1800" b="1" kern="1200" dirty="0" err="1"/>
            <a:t>totonu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ai ha </a:t>
          </a:r>
          <a:r>
            <a:rPr lang="en-NZ" sz="1800" b="1" kern="1200" dirty="0" err="1"/>
            <a:t>ngutu</a:t>
          </a:r>
          <a:r>
            <a:rPr lang="en-NZ" sz="1800" b="1" kern="1200" dirty="0"/>
            <a:t> </a:t>
          </a:r>
          <a:r>
            <a:rPr lang="en-NZ" sz="1800" b="1" kern="1200" dirty="0" err="1"/>
            <a:t>lau</a:t>
          </a:r>
          <a:r>
            <a:rPr lang="en-NZ" sz="1800" b="1" kern="1200" dirty="0"/>
            <a:t>, </a:t>
          </a:r>
          <a:r>
            <a:rPr lang="en-NZ" sz="1800" b="1" kern="1200" dirty="0" err="1"/>
            <a:t>fakaanga,feʻauʻauhi</a:t>
          </a:r>
          <a:r>
            <a:rPr lang="en-NZ" sz="1800" b="1" kern="1200" dirty="0"/>
            <a:t>, pe </a:t>
          </a:r>
          <a:r>
            <a:rPr lang="en-NZ" sz="1800" b="1" kern="1200" dirty="0" err="1"/>
            <a:t>fakakikihi</a:t>
          </a:r>
          <a:r>
            <a:rPr lang="en-NZ" sz="1800" b="1" kern="1200" dirty="0"/>
            <a:t> </a:t>
          </a:r>
          <a:r>
            <a:rPr lang="en-NZ" sz="1800" b="1" kern="1200" dirty="0" err="1"/>
            <a:t>ʻiate</a:t>
          </a:r>
          <a:r>
            <a:rPr lang="en-NZ" sz="1800" b="1" kern="1200" dirty="0"/>
            <a:t> </a:t>
          </a:r>
          <a:r>
            <a:rPr lang="en-NZ" sz="1800" b="1" kern="1200" dirty="0" err="1"/>
            <a:t>kitautolu</a:t>
          </a:r>
          <a:r>
            <a:rPr lang="en-NZ" sz="1800" b="1" kern="1200" dirty="0"/>
            <a:t>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 ma‘u ‘a e fā‘ūtahá (Filipai 2:14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338733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322705" y="2265318"/>
          <a:ext cx="2748658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Ko e </a:t>
          </a:r>
          <a:r>
            <a:rPr lang="en-NZ" sz="1800" b="1" kern="1200" dirty="0" err="1"/>
            <a:t>talangofua</a:t>
          </a:r>
          <a:r>
            <a:rPr lang="en-NZ" sz="1800" b="1" kern="1200" dirty="0"/>
            <a:t> ki </a:t>
          </a:r>
          <a:r>
            <a:rPr lang="en-NZ" sz="1800" b="1" kern="1200" dirty="0" err="1"/>
            <a:t>heʻetau</a:t>
          </a:r>
          <a:r>
            <a:rPr lang="en-NZ" sz="1800" b="1" kern="1200" dirty="0"/>
            <a:t> </a:t>
          </a:r>
          <a:r>
            <a:rPr lang="en-NZ" sz="1800" b="1" kern="1200" dirty="0" err="1"/>
            <a:t>Tamaí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faingofuá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kehe</a:t>
          </a:r>
          <a:r>
            <a:rPr lang="en-NZ" sz="1800" b="1" kern="1200" dirty="0"/>
            <a:t> </a:t>
          </a:r>
          <a:r>
            <a:rPr lang="en-NZ" sz="1800" b="1" kern="1200" dirty="0" err="1"/>
            <a:t>ʻaupito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 </a:t>
          </a:r>
          <a:r>
            <a:rPr lang="en-NZ" sz="1800" b="1" kern="1200" dirty="0" err="1"/>
            <a:t>mei</a:t>
          </a:r>
          <a:r>
            <a:rPr lang="en-NZ" sz="1800" b="1" kern="1200" dirty="0"/>
            <a:t> he </a:t>
          </a:r>
          <a:r>
            <a:rPr lang="en-NZ" sz="1800" b="1" kern="1200" dirty="0" err="1"/>
            <a:t>kovi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fakamovetevete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ai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takatakai</a:t>
          </a:r>
          <a:r>
            <a:rPr lang="en-NZ" sz="1800" b="1" kern="1200" dirty="0"/>
            <a:t> </a:t>
          </a:r>
          <a:r>
            <a:rPr lang="en-NZ" sz="1800" b="1" kern="1200" dirty="0" err="1"/>
            <a:t>ʻiate</a:t>
          </a:r>
          <a:r>
            <a:rPr lang="en-NZ" sz="1800" b="1" kern="1200" dirty="0"/>
            <a:t> </a:t>
          </a:r>
          <a:r>
            <a:rPr lang="en-NZ" sz="1800" b="1" kern="1200" dirty="0" err="1"/>
            <a:t>kitautolú</a:t>
          </a:r>
          <a:r>
            <a:rPr lang="en-NZ" sz="1800" b="1" kern="1200" dirty="0"/>
            <a:t>.</a:t>
          </a:r>
          <a:endParaRPr lang="es-ES" sz="1800" kern="1200" dirty="0"/>
        </a:p>
      </dsp:txBody>
      <dsp:txXfrm>
        <a:off x="4322705" y="2265318"/>
        <a:ext cx="2748658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ʻUlungaanga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taʻehalaia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Ko ‘</a:t>
          </a:r>
          <a:r>
            <a:rPr lang="en-NZ" sz="1800" b="1" kern="1200" dirty="0" err="1"/>
            <a:t>etau</a:t>
          </a:r>
          <a:r>
            <a:rPr lang="en-NZ" sz="1800" b="1" kern="1200" dirty="0"/>
            <a:t>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ngāué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‘</a:t>
          </a:r>
          <a:r>
            <a:rPr lang="en-NZ" sz="1800" b="1" kern="1200" dirty="0" err="1"/>
            <a:t>etau</a:t>
          </a:r>
          <a:r>
            <a:rPr lang="en-NZ" sz="1800" b="1" kern="1200" dirty="0"/>
            <a:t> </a:t>
          </a:r>
          <a:r>
            <a:rPr lang="en-NZ" sz="1800" b="1" kern="1200" dirty="0" err="1"/>
            <a:t>fakakaukaú</a:t>
          </a:r>
          <a:r>
            <a:rPr lang="en-NZ" sz="1800" b="1" kern="1200" dirty="0"/>
            <a:t> </a:t>
          </a:r>
          <a:r>
            <a:rPr lang="en-NZ" sz="1800" b="1" kern="1200" dirty="0" err="1"/>
            <a:t>kuo</a:t>
          </a:r>
          <a:r>
            <a:rPr lang="en-NZ" sz="1800" b="1" kern="1200" dirty="0"/>
            <a:t> pau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fehoanaki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 e </a:t>
          </a:r>
          <a:r>
            <a:rPr lang="en-NZ" sz="1800" b="1" kern="1200" dirty="0" err="1"/>
            <a:t>me‘a</a:t>
          </a:r>
          <a:r>
            <a:rPr lang="en-NZ" sz="1800" b="1" kern="1200" dirty="0"/>
            <a:t> ‘</a:t>
          </a:r>
          <a:r>
            <a:rPr lang="en-NZ" sz="1800" b="1" kern="1200" dirty="0" err="1"/>
            <a:t>oku</a:t>
          </a:r>
          <a:r>
            <a:rPr lang="en-NZ" sz="1800" b="1" kern="1200" dirty="0"/>
            <a:t> </a:t>
          </a:r>
          <a:r>
            <a:rPr lang="en-NZ" sz="1800" b="1" kern="1200" dirty="0" err="1"/>
            <a:t>ako‘i</a:t>
          </a:r>
          <a:r>
            <a:rPr lang="en-NZ" sz="1800" b="1" kern="1200" dirty="0"/>
            <a:t> ‘e he Tohi </a:t>
          </a:r>
          <a:r>
            <a:rPr lang="en-NZ" sz="1800" b="1" kern="1200" dirty="0" err="1"/>
            <a:t>Tapú</a:t>
          </a:r>
          <a:r>
            <a:rPr lang="en-NZ" sz="1800" b="1" kern="1200" dirty="0"/>
            <a:t> 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Faivelenga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Folofola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64387" y="3887894"/>
            <a:ext cx="6829404" cy="24579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ULO ʻO HANGE HA MAAMA ʻI HE POʻULI</a:t>
            </a:r>
            <a:endParaRPr kumimoji="0" lang="en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Lesoni</a:t>
            </a: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5 ki he </a:t>
            </a:r>
            <a:r>
              <a:rPr kumimoji="0" lang="en-N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ʻaho</a:t>
            </a: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31 </a:t>
            </a:r>
            <a:r>
              <a:rPr kumimoji="0" lang="en-N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ʻo</a:t>
            </a: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N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Sānuali</a:t>
            </a: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EPAFALOTAITO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naʻaku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mahalo,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fekau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Epafalotaito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ko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tokoua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kaunga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kaunga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tau, ka ko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hoʻomou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faifekau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pea ko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tauhi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heʻeku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masiva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Filipai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‘I he ‘</a:t>
            </a:r>
            <a:r>
              <a:rPr lang="en-NZ" sz="2000" b="1" dirty="0" err="1">
                <a:solidFill>
                  <a:prstClr val="black"/>
                </a:solidFill>
              </a:rPr>
              <a:t>ilo</a:t>
            </a:r>
            <a:r>
              <a:rPr lang="en-NZ" sz="2000" b="1" dirty="0">
                <a:solidFill>
                  <a:prstClr val="black"/>
                </a:solidFill>
              </a:rPr>
              <a:t> ‘e he </a:t>
            </a:r>
            <a:r>
              <a:rPr lang="en-NZ" sz="2000" b="1" dirty="0" err="1">
                <a:solidFill>
                  <a:prstClr val="black"/>
                </a:solidFill>
              </a:rPr>
              <a:t>kakai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pōpula</a:t>
            </a:r>
            <a:r>
              <a:rPr lang="en-NZ" sz="2000" b="1" dirty="0">
                <a:solidFill>
                  <a:prstClr val="black"/>
                </a:solidFill>
              </a:rPr>
              <a:t> ‘a Paula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Loma, </a:t>
            </a:r>
            <a:r>
              <a:rPr lang="en-NZ" sz="2000" b="1" dirty="0" err="1">
                <a:solidFill>
                  <a:prstClr val="black"/>
                </a:solidFill>
              </a:rPr>
              <a:t>na’a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fakakaukau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ave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tokoni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feau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fiema’u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totongi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api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me’atokoni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kofu</a:t>
            </a:r>
            <a:r>
              <a:rPr lang="en-NZ" sz="2000" b="1" dirty="0">
                <a:solidFill>
                  <a:prstClr val="black"/>
                </a:solidFill>
              </a:rPr>
              <a:t>, etc.) Ko ‘</a:t>
            </a:r>
            <a:r>
              <a:rPr lang="en-NZ" sz="2000" b="1" dirty="0" err="1">
                <a:solidFill>
                  <a:prstClr val="black"/>
                </a:solidFill>
              </a:rPr>
              <a:t>Epafalotaito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na’a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tokanga’i</a:t>
            </a:r>
            <a:r>
              <a:rPr lang="en-NZ" sz="2000" b="1" dirty="0">
                <a:solidFill>
                  <a:prstClr val="black"/>
                </a:solidFill>
              </a:rPr>
              <a:t> ‘a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omi</a:t>
            </a:r>
            <a:r>
              <a:rPr lang="en-NZ" sz="2000" b="1" dirty="0">
                <a:solidFill>
                  <a:prstClr val="black"/>
                </a:solidFill>
              </a:rPr>
              <a:t> ‘o e </a:t>
            </a:r>
            <a:r>
              <a:rPr lang="en-NZ" sz="2000" b="1" dirty="0" err="1">
                <a:solidFill>
                  <a:prstClr val="black"/>
                </a:solidFill>
              </a:rPr>
              <a:t>tokoni</a:t>
            </a:r>
            <a:r>
              <a:rPr lang="en-NZ" sz="2000" b="1" dirty="0">
                <a:solidFill>
                  <a:prstClr val="black"/>
                </a:solidFill>
              </a:rPr>
              <a:t> ko ‘</a:t>
            </a:r>
            <a:r>
              <a:rPr lang="en-NZ" sz="2000" b="1" dirty="0" err="1">
                <a:solidFill>
                  <a:prstClr val="black"/>
                </a:solidFill>
              </a:rPr>
              <a:t>eni</a:t>
            </a:r>
            <a:r>
              <a:rPr lang="en-NZ" sz="2000" b="1" dirty="0">
                <a:solidFill>
                  <a:prstClr val="black"/>
                </a:solidFill>
              </a:rPr>
              <a:t> ki he ‘</a:t>
            </a:r>
            <a:r>
              <a:rPr lang="en-NZ" sz="2000" b="1" dirty="0" err="1">
                <a:solidFill>
                  <a:prstClr val="black"/>
                </a:solidFill>
              </a:rPr>
              <a:t>aposetolo</a:t>
            </a:r>
            <a:r>
              <a:rPr lang="en-NZ" sz="2000" b="1" dirty="0">
                <a:solidFill>
                  <a:prstClr val="black"/>
                </a:solidFill>
              </a:rPr>
              <a:t> (Fil.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842957" y="3389945"/>
            <a:ext cx="53317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faivelenga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ongoongoleleí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fakatuʻutāmakiʻi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moʻuí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ne puke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ai (Fil. 2:27, 30). ‘I he </a:t>
            </a:r>
            <a:r>
              <a:rPr lang="en-NZ" sz="2000" b="1" dirty="0" err="1">
                <a:solidFill>
                  <a:prstClr val="black"/>
                </a:solidFill>
              </a:rPr>
              <a:t>fanongo</a:t>
            </a:r>
            <a:r>
              <a:rPr lang="en-NZ" sz="2000" b="1" dirty="0">
                <a:solidFill>
                  <a:prstClr val="black"/>
                </a:solidFill>
              </a:rPr>
              <a:t> ‘a e kau </a:t>
            </a:r>
            <a:r>
              <a:rPr lang="en-NZ" sz="2000" b="1" dirty="0" err="1">
                <a:solidFill>
                  <a:prstClr val="black"/>
                </a:solidFill>
              </a:rPr>
              <a:t>Filipaí</a:t>
            </a:r>
            <a:r>
              <a:rPr lang="en-NZ" sz="2000" b="1" dirty="0">
                <a:solidFill>
                  <a:prstClr val="black"/>
                </a:solidFill>
              </a:rPr>
              <a:t> ki he </a:t>
            </a:r>
            <a:r>
              <a:rPr lang="en-NZ" sz="2000" b="1" dirty="0" err="1">
                <a:solidFill>
                  <a:prstClr val="black"/>
                </a:solidFill>
              </a:rPr>
              <a:t>me‘á</a:t>
            </a:r>
            <a:r>
              <a:rPr lang="en-NZ" sz="2000" b="1" dirty="0">
                <a:solidFill>
                  <a:prstClr val="black"/>
                </a:solidFill>
              </a:rPr>
              <a:t> </a:t>
            </a:r>
            <a:r>
              <a:rPr lang="en-NZ" sz="2000" b="1" dirty="0" err="1">
                <a:solidFill>
                  <a:prstClr val="black"/>
                </a:solidFill>
              </a:rPr>
              <a:t>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na‘a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hoha‘a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ia.</a:t>
            </a:r>
            <a:r>
              <a:rPr lang="en-NZ" sz="2000" b="1" dirty="0">
                <a:solidFill>
                  <a:prstClr val="black"/>
                </a:solidFill>
              </a:rPr>
              <a:t> Ko e </a:t>
            </a:r>
            <a:r>
              <a:rPr lang="en-NZ" sz="2000" b="1" dirty="0" err="1">
                <a:solidFill>
                  <a:prstClr val="black"/>
                </a:solidFill>
              </a:rPr>
              <a:t>tefito’i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uhinga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na’e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fakakaukau</a:t>
            </a:r>
            <a:r>
              <a:rPr lang="en-NZ" sz="2000" b="1" dirty="0">
                <a:solidFill>
                  <a:prstClr val="black"/>
                </a:solidFill>
              </a:rPr>
              <a:t> ai ‘a Paula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fekau’i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ne ‘</a:t>
            </a:r>
            <a:r>
              <a:rPr lang="en-NZ" sz="2000" b="1" dirty="0" err="1">
                <a:solidFill>
                  <a:prstClr val="black"/>
                </a:solidFill>
              </a:rPr>
              <a:t>ave</a:t>
            </a:r>
            <a:r>
              <a:rPr lang="en-NZ" sz="2000" b="1" dirty="0">
                <a:solidFill>
                  <a:prstClr val="black"/>
                </a:solidFill>
              </a:rPr>
              <a:t> ‘a e ‘</a:t>
            </a:r>
            <a:r>
              <a:rPr lang="en-NZ" sz="2000" b="1" dirty="0" err="1">
                <a:solidFill>
                  <a:prstClr val="black"/>
                </a:solidFill>
              </a:rPr>
              <a:t>ipiseli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kinautolu</a:t>
            </a:r>
            <a:r>
              <a:rPr lang="en-NZ" sz="2000" b="1" dirty="0">
                <a:solidFill>
                  <a:prstClr val="black"/>
                </a:solidFill>
              </a:rPr>
              <a:t> (Fil . 2:26, 28).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509793"/>
            <a:ext cx="873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ʻave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ʻEpafalotaito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tokoni</a:t>
            </a:r>
            <a:r>
              <a:rPr lang="en-NZ" sz="2000" b="1" dirty="0">
                <a:solidFill>
                  <a:prstClr val="black"/>
                </a:solidFill>
              </a:rPr>
              <a:t>, ka </a:t>
            </a:r>
            <a:r>
              <a:rPr lang="en-NZ" sz="2000" b="1" dirty="0" err="1">
                <a:solidFill>
                  <a:prstClr val="black"/>
                </a:solidFill>
              </a:rPr>
              <a:t>naʻá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ʻalu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Paula, </a:t>
            </a:r>
            <a:r>
              <a:rPr lang="en-NZ" sz="2000" b="1" dirty="0" err="1">
                <a:solidFill>
                  <a:prstClr val="black"/>
                </a:solidFill>
              </a:rPr>
              <a:t>tokoniʻi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fie </a:t>
            </a:r>
            <a:r>
              <a:rPr lang="en-NZ" sz="2000" b="1" dirty="0" err="1">
                <a:solidFill>
                  <a:prstClr val="black"/>
                </a:solidFill>
              </a:rPr>
              <a:t>maʻú</a:t>
            </a:r>
            <a:r>
              <a:rPr lang="en-NZ" sz="2000" b="1" dirty="0">
                <a:solidFill>
                  <a:prstClr val="black"/>
                </a:solidFill>
              </a:rPr>
              <a:t>, pea </a:t>
            </a:r>
            <a:r>
              <a:rPr lang="en-NZ" sz="2000" b="1" dirty="0" err="1">
                <a:solidFill>
                  <a:prstClr val="black"/>
                </a:solidFill>
              </a:rPr>
              <a:t>fengāueʻaki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fakamafola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ongoongoleleí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873069" y="5516696"/>
            <a:ext cx="51614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‘Oku </a:t>
            </a:r>
            <a:r>
              <a:rPr lang="en-NZ" sz="2000" b="1" dirty="0" err="1">
                <a:solidFill>
                  <a:prstClr val="black"/>
                </a:solidFill>
              </a:rPr>
              <a:t>kole</a:t>
            </a:r>
            <a:r>
              <a:rPr lang="en-NZ" sz="2000" b="1" dirty="0">
                <a:solidFill>
                  <a:prstClr val="black"/>
                </a:solidFill>
              </a:rPr>
              <a:t> ‘e Paula “pea mou </a:t>
            </a:r>
            <a:r>
              <a:rPr lang="en-NZ" sz="2000" b="1" dirty="0" err="1">
                <a:solidFill>
                  <a:prstClr val="black"/>
                </a:solidFill>
              </a:rPr>
              <a:t>faka’apa’apa’i</a:t>
            </a:r>
            <a:r>
              <a:rPr lang="en-NZ" sz="2000" b="1" dirty="0">
                <a:solidFill>
                  <a:prstClr val="black"/>
                </a:solidFill>
              </a:rPr>
              <a:t> ‘a e </a:t>
            </a:r>
            <a:r>
              <a:rPr lang="en-NZ" sz="2000" b="1" dirty="0" err="1">
                <a:solidFill>
                  <a:prstClr val="black"/>
                </a:solidFill>
              </a:rPr>
              <a:t>kakai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hange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” (Fil. 2:29 ) ‘Oku ‘</a:t>
            </a:r>
            <a:r>
              <a:rPr lang="en-NZ" sz="2000" b="1" dirty="0" err="1">
                <a:solidFill>
                  <a:prstClr val="black"/>
                </a:solidFill>
              </a:rPr>
              <a:t>ikai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veiveiua</a:t>
            </a:r>
            <a:r>
              <a:rPr lang="en-NZ" sz="2000" b="1" dirty="0">
                <a:solidFill>
                  <a:prstClr val="black"/>
                </a:solidFill>
              </a:rPr>
              <a:t> ko ‘</a:t>
            </a:r>
            <a:r>
              <a:rPr lang="en-NZ" sz="2000" b="1" dirty="0" err="1">
                <a:solidFill>
                  <a:prstClr val="black"/>
                </a:solidFill>
              </a:rPr>
              <a:t>Epafalotaito</a:t>
            </a:r>
            <a:r>
              <a:rPr lang="en-NZ" sz="2000" b="1" dirty="0">
                <a:solidFill>
                  <a:prstClr val="black"/>
                </a:solidFill>
              </a:rPr>
              <a:t> ko ha </a:t>
            </a:r>
            <a:r>
              <a:rPr lang="en-NZ" sz="2000" b="1" dirty="0" err="1">
                <a:solidFill>
                  <a:prstClr val="black"/>
                </a:solidFill>
              </a:rPr>
              <a:t>Kalisitiane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faitōnunga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141819" y="740268"/>
            <a:ext cx="77903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Lolotonga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tautapa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Sisu, ko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hotau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Fakafepaki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ma’atautolu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langi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ngaue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Laumalie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Ma’oni’oni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iate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kitautolu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loto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finangalo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lelei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mahuʻingaʻia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langi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kotoa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pē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fakamoʻui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laumālié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. Pea ko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hā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leva ha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ʻuhinga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veiveiua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ai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tokoniʻi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kitautolu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ʻEikí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pea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ʻokú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ne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tokoniʻi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kitautolu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? Ko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kitautolu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ako‘i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kakaí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pau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ma‘u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tonu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ha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fehokotaki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mahu‘inga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e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Otuá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. ‘I he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Laumalie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Folofola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totonu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hoko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kakai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ko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matavai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he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iate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kitautolu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Kalaisi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ko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matavai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mapuna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hake ki he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mo’ui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ta’engata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ʻahiʻahiʻi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loto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mamahí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mamahí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ʻetau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kātakí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ʻetau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tuí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; ka ko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ngingila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‘o e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afio‘anga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‘o e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Ta‘ehāmaí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iate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kitautolu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kuo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pau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fufū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kitautolu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mui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Sīsū</a:t>
            </a:r>
            <a:r>
              <a:rPr lang="en-US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317597" y="6110749"/>
            <a:ext cx="3756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lang="en-NZ" sz="1600" b="1" dirty="0" err="1">
                <a:solidFill>
                  <a:prstClr val="black"/>
                </a:solidFill>
              </a:rPr>
              <a:t>Te</a:t>
            </a:r>
            <a:r>
              <a:rPr lang="en-NZ" sz="1600" b="1" dirty="0">
                <a:solidFill>
                  <a:prstClr val="black"/>
                </a:solidFill>
              </a:rPr>
              <a:t> Ke </a:t>
            </a:r>
            <a:r>
              <a:rPr lang="en-NZ" sz="1600" b="1" dirty="0" err="1">
                <a:solidFill>
                  <a:prstClr val="black"/>
                </a:solidFill>
              </a:rPr>
              <a:t>Maʻu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ʻa</a:t>
            </a:r>
            <a:r>
              <a:rPr lang="en-NZ" sz="1600" b="1" dirty="0">
                <a:solidFill>
                  <a:prstClr val="black"/>
                </a:solidFill>
              </a:rPr>
              <a:t> e </a:t>
            </a:r>
            <a:r>
              <a:rPr lang="en-NZ" sz="1600" b="1" dirty="0" err="1">
                <a:solidFill>
                  <a:prstClr val="black"/>
                </a:solidFill>
              </a:rPr>
              <a:t>Mālohí</a:t>
            </a:r>
            <a:r>
              <a:rPr lang="en-NZ" sz="1600" b="1" dirty="0">
                <a:solidFill>
                  <a:prstClr val="black"/>
                </a:solidFill>
              </a:rPr>
              <a:t>, </a:t>
            </a:r>
            <a:r>
              <a:rPr lang="en-NZ" sz="1600" b="1" dirty="0" err="1">
                <a:solidFill>
                  <a:prstClr val="black"/>
                </a:solidFill>
              </a:rPr>
              <a:t>Tīsema</a:t>
            </a:r>
            <a:r>
              <a:rPr lang="en-NZ" sz="1600" b="1" dirty="0">
                <a:solidFill>
                  <a:prstClr val="black"/>
                </a:solidFill>
              </a:rPr>
              <a:t> 8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511250" y="29522"/>
            <a:ext cx="5680447" cy="60324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taʻelāunga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taʻefakakikihi:Koeʻuhi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taʻehalaia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taʻekovi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ko 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fānau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taʻevalokiʻia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lotolotonga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pikopiko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fefeka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ʻakinautolu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ulo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hangē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maama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māmani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Filipai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fi-FI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Kakai ʻiloa ʻi he mamani:</a:t>
            </a:r>
            <a:endParaRPr lang="en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73E9E"/>
              </a:highlight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ha </a:t>
            </a:r>
            <a:r>
              <a:rPr lang="en-NZ" sz="2000" b="1" dirty="0" err="1">
                <a:solidFill>
                  <a:prstClr val="black"/>
                </a:solidFill>
              </a:rPr>
              <a:t>ʻata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2:12-13)</a:t>
            </a:r>
          </a:p>
          <a:p>
            <a:pPr lvl="1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ha </a:t>
            </a:r>
            <a:r>
              <a:rPr lang="en-NZ" sz="2000" b="1" dirty="0" err="1">
                <a:solidFill>
                  <a:prstClr val="black"/>
                </a:solidFill>
              </a:rPr>
              <a:t>maama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mamani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2:14-16)</a:t>
            </a:r>
          </a:p>
          <a:p>
            <a:pPr lvl="1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ha </a:t>
            </a:r>
            <a:r>
              <a:rPr lang="en-NZ" sz="2000" b="1" dirty="0" err="1">
                <a:solidFill>
                  <a:prstClr val="black"/>
                </a:solidFill>
              </a:rPr>
              <a:t>feilaulau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2:17-18)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18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NZ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Ngaahi</a:t>
            </a:r>
            <a:r>
              <a:rPr lang="en-N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</a:t>
            </a:r>
            <a:r>
              <a:rPr lang="en-NZ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sīpinga</a:t>
            </a:r>
            <a:r>
              <a:rPr lang="en-N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</a:t>
            </a:r>
            <a:r>
              <a:rPr lang="en-NZ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ʻo</a:t>
            </a:r>
            <a:r>
              <a:rPr lang="en-N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 e </a:t>
            </a:r>
            <a:r>
              <a:rPr lang="en-NZ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māmá</a:t>
            </a:r>
            <a:r>
              <a:rPr lang="en-N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:</a:t>
            </a:r>
            <a:endParaRPr lang="en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A43DDB"/>
              </a:highlight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Timote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2:19-24)</a:t>
            </a:r>
          </a:p>
          <a:p>
            <a:pPr lvl="1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Epafalotaito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2:25-30)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70152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"Ke </a:t>
            </a:r>
            <a:r>
              <a:rPr lang="en-NZ" sz="2000" b="1" dirty="0" err="1">
                <a:solidFill>
                  <a:prstClr val="black"/>
                </a:solidFill>
              </a:rPr>
              <a:t>pehe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hoʻomou</a:t>
            </a:r>
            <a:r>
              <a:rPr lang="en-NZ" sz="2000" b="1" dirty="0">
                <a:solidFill>
                  <a:prstClr val="black"/>
                </a:solidFill>
              </a:rPr>
              <a:t> mama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ulo </a:t>
            </a:r>
            <a:r>
              <a:rPr lang="en-NZ" sz="2000" b="1" dirty="0" err="1">
                <a:solidFill>
                  <a:prstClr val="black"/>
                </a:solidFill>
              </a:rPr>
              <a:t>atu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ʻao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kakai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koeʻuhi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mamata</a:t>
            </a:r>
            <a:r>
              <a:rPr lang="en-NZ" sz="2000" b="1" dirty="0">
                <a:solidFill>
                  <a:prstClr val="black"/>
                </a:solidFill>
              </a:rPr>
              <a:t> ki </a:t>
            </a:r>
            <a:r>
              <a:rPr lang="en-NZ" sz="2000" b="1" dirty="0" err="1">
                <a:solidFill>
                  <a:prstClr val="black"/>
                </a:solidFill>
              </a:rPr>
              <a:t>hoʻomou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lelei</a:t>
            </a:r>
            <a:r>
              <a:rPr lang="en-NZ" sz="2000" b="1" dirty="0">
                <a:solidFill>
                  <a:prstClr val="black"/>
                </a:solidFill>
              </a:rPr>
              <a:t>, pea </a:t>
            </a:r>
            <a:r>
              <a:rPr lang="en-NZ" sz="2000" b="1" dirty="0" err="1">
                <a:solidFill>
                  <a:prstClr val="black"/>
                </a:solidFill>
              </a:rPr>
              <a:t>fakamaloʻia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hoʻomou</a:t>
            </a:r>
            <a:r>
              <a:rPr lang="en-NZ" sz="2000" b="1" dirty="0">
                <a:solidFill>
                  <a:prstClr val="black"/>
                </a:solidFill>
              </a:rPr>
              <a:t> Tamai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langi</a:t>
            </a:r>
            <a:r>
              <a:rPr lang="en-NZ" sz="2000" b="1" dirty="0">
                <a:solidFill>
                  <a:prstClr val="black"/>
                </a:solidFill>
              </a:rPr>
              <a:t>" (Matiu 5:16)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699" y="1684170"/>
            <a:ext cx="7458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ʻ I he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māmani</a:t>
            </a:r>
            <a:r>
              <a:rPr lang="en-NZ" sz="2000" b="1" dirty="0">
                <a:solidFill>
                  <a:prstClr val="black"/>
                </a:solidFill>
              </a:rPr>
              <a:t> ʻ 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molomoloki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 ai ʻ a e Lao ʻ a e ʻ </a:t>
            </a:r>
            <a:r>
              <a:rPr lang="en-NZ" sz="2000" b="1" dirty="0" err="1">
                <a:solidFill>
                  <a:prstClr val="black"/>
                </a:solidFill>
              </a:rPr>
              <a:t>Otuá</a:t>
            </a:r>
            <a:r>
              <a:rPr lang="en-NZ" sz="2000" b="1" dirty="0">
                <a:solidFill>
                  <a:prstClr val="black"/>
                </a:solidFill>
              </a:rPr>
              <a:t>, ko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kau </a:t>
            </a:r>
            <a:r>
              <a:rPr lang="en-NZ" sz="2000" b="1" dirty="0" err="1">
                <a:solidFill>
                  <a:prstClr val="black"/>
                </a:solidFill>
              </a:rPr>
              <a:t>Kalisitiané</a:t>
            </a:r>
            <a:r>
              <a:rPr lang="en-NZ" sz="2000" b="1" dirty="0">
                <a:solidFill>
                  <a:prstClr val="black"/>
                </a:solidFill>
              </a:rPr>
              <a:t>, ʻ 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holi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tauhi</a:t>
            </a:r>
            <a:r>
              <a:rPr lang="en-NZ" sz="2000" b="1" dirty="0">
                <a:solidFill>
                  <a:prstClr val="black"/>
                </a:solidFill>
              </a:rPr>
              <a:t> ki he ʻ </a:t>
            </a:r>
            <a:r>
              <a:rPr lang="en-NZ" sz="2000" b="1" dirty="0" err="1">
                <a:solidFill>
                  <a:prstClr val="black"/>
                </a:solidFill>
              </a:rPr>
              <a:t>Otuá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aki</a:t>
            </a:r>
            <a:r>
              <a:rPr lang="en-NZ" sz="2000" b="1" dirty="0">
                <a:solidFill>
                  <a:prstClr val="black"/>
                </a:solidFill>
              </a:rPr>
              <a:t> ʻ a e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 ʻ o </a:t>
            </a:r>
            <a:r>
              <a:rPr lang="en-NZ" sz="2000" b="1" dirty="0" err="1">
                <a:solidFill>
                  <a:prstClr val="black"/>
                </a:solidFill>
              </a:rPr>
              <a:t>fakatatau</a:t>
            </a:r>
            <a:r>
              <a:rPr lang="en-NZ" sz="2000" b="1" dirty="0">
                <a:solidFill>
                  <a:prstClr val="black"/>
                </a:solidFill>
              </a:rPr>
              <a:t> ki ai, ko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maama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ulo </a:t>
            </a:r>
            <a:r>
              <a:rPr lang="en-NZ" sz="2000" b="1" dirty="0" err="1">
                <a:solidFill>
                  <a:prstClr val="black"/>
                </a:solidFill>
              </a:rPr>
              <a:t>atu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fakapoʻulí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03104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2:12-18 </a:t>
            </a:r>
            <a:r>
              <a:rPr lang="en-NZ" sz="2000" b="1" dirty="0" err="1">
                <a:solidFill>
                  <a:prstClr val="black"/>
                </a:solidFill>
              </a:rPr>
              <a:t>te</a:t>
            </a:r>
            <a:r>
              <a:rPr lang="en-NZ" sz="2000" b="1" dirty="0">
                <a:solidFill>
                  <a:prstClr val="black"/>
                </a:solidFill>
              </a:rPr>
              <a:t> tau lava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liliu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Paula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fekau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Sisuu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421633" y="0"/>
            <a:ext cx="7610167" cy="59910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NGAAHI MAAMA 'I HE MAMANI </a:t>
            </a: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 E FAKA'ATA 'A E 'OTUA .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ko e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finangalo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ai.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5" y="1365313"/>
            <a:ext cx="5106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Hili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fakaikiiki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pōto‘i</a:t>
            </a:r>
            <a:r>
              <a:rPr lang="en-NZ" sz="2000" b="1" dirty="0">
                <a:solidFill>
                  <a:prstClr val="black"/>
                </a:solidFill>
              </a:rPr>
              <a:t> ‘a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fakamā‘ulalo‘i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hakeaki‘i</a:t>
            </a:r>
            <a:r>
              <a:rPr lang="en-NZ" sz="2000" b="1" dirty="0">
                <a:solidFill>
                  <a:prstClr val="black"/>
                </a:solidFill>
              </a:rPr>
              <a:t> ‘o </a:t>
            </a:r>
            <a:r>
              <a:rPr lang="en-NZ" sz="2000" b="1" dirty="0" err="1">
                <a:solidFill>
                  <a:prstClr val="black"/>
                </a:solidFill>
              </a:rPr>
              <a:t>Sīsuú</a:t>
            </a:r>
            <a:r>
              <a:rPr lang="en-NZ" sz="2000" b="1" dirty="0">
                <a:solidFill>
                  <a:prstClr val="black"/>
                </a:solidFill>
              </a:rPr>
              <a:t>,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tānaki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atu</a:t>
            </a:r>
            <a:r>
              <a:rPr lang="en-NZ" sz="2000" b="1" dirty="0">
                <a:solidFill>
                  <a:prstClr val="black"/>
                </a:solidFill>
              </a:rPr>
              <a:t> ‘e Paula ‘a e </a:t>
            </a:r>
            <a:r>
              <a:rPr lang="en-NZ" sz="2000" b="1" dirty="0" err="1">
                <a:solidFill>
                  <a:prstClr val="black"/>
                </a:solidFill>
              </a:rPr>
              <a:t>kupu‘i</a:t>
            </a:r>
            <a:r>
              <a:rPr lang="en-NZ" sz="2000" b="1" dirty="0">
                <a:solidFill>
                  <a:prstClr val="black"/>
                </a:solidFill>
              </a:rPr>
              <a:t> lea “ko </a:t>
            </a:r>
            <a:r>
              <a:rPr lang="en-NZ" sz="2000" b="1" dirty="0" err="1">
                <a:solidFill>
                  <a:prstClr val="black"/>
                </a:solidFill>
              </a:rPr>
              <a:t>ia.</a:t>
            </a:r>
            <a:r>
              <a:rPr lang="en-NZ" sz="2000" b="1" dirty="0">
                <a:solidFill>
                  <a:prstClr val="black"/>
                </a:solidFill>
              </a:rPr>
              <a:t>” ‘A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koe’uhi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na’e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fakavaivai’i</a:t>
            </a:r>
            <a:r>
              <a:rPr lang="en-NZ" sz="2000" b="1" dirty="0">
                <a:solidFill>
                  <a:prstClr val="black"/>
                </a:solidFill>
              </a:rPr>
              <a:t> ‘e Sisu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pea </a:t>
            </a:r>
            <a:r>
              <a:rPr lang="en-NZ" sz="2000" b="1" dirty="0" err="1">
                <a:solidFill>
                  <a:prstClr val="black"/>
                </a:solidFill>
              </a:rPr>
              <a:t>hakeaki’i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koe’uhi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“</a:t>
            </a:r>
            <a:r>
              <a:rPr lang="en-NZ" sz="2000" b="1" dirty="0" err="1">
                <a:solidFill>
                  <a:prstClr val="black"/>
                </a:solidFill>
              </a:rPr>
              <a:t>mo’oni</a:t>
            </a:r>
            <a:r>
              <a:rPr lang="en-NZ" sz="2000" b="1" dirty="0">
                <a:solidFill>
                  <a:prstClr val="black"/>
                </a:solidFill>
              </a:rPr>
              <a:t> ‘e he ‘</a:t>
            </a:r>
            <a:r>
              <a:rPr lang="en-NZ" sz="2000" b="1" dirty="0" err="1">
                <a:solidFill>
                  <a:prstClr val="black"/>
                </a:solidFill>
              </a:rPr>
              <a:t>elelo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pe ko Sisu </a:t>
            </a:r>
            <a:r>
              <a:rPr lang="en-NZ" sz="2000" b="1" dirty="0" err="1">
                <a:solidFill>
                  <a:prstClr val="black"/>
                </a:solidFill>
              </a:rPr>
              <a:t>Kalaisi</a:t>
            </a:r>
            <a:r>
              <a:rPr lang="en-NZ" sz="2000" b="1" dirty="0">
                <a:solidFill>
                  <a:prstClr val="black"/>
                </a:solidFill>
              </a:rPr>
              <a:t> ko e ‘Eiki,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fakalangilangi’i</a:t>
            </a:r>
            <a:r>
              <a:rPr lang="en-NZ" sz="2000" b="1" dirty="0">
                <a:solidFill>
                  <a:prstClr val="black"/>
                </a:solidFill>
              </a:rPr>
              <a:t> ai ‘a e ‘</a:t>
            </a:r>
            <a:r>
              <a:rPr lang="en-NZ" sz="2000" b="1" dirty="0" err="1">
                <a:solidFill>
                  <a:prstClr val="black"/>
                </a:solidFill>
              </a:rPr>
              <a:t>Otua</a:t>
            </a:r>
            <a:r>
              <a:rPr lang="en-NZ" sz="2000" b="1" dirty="0">
                <a:solidFill>
                  <a:prstClr val="black"/>
                </a:solidFill>
              </a:rPr>
              <a:t> ko e Tamai”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2:11),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pau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‘e he kau tui 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(pea,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fakalahi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atu</a:t>
            </a:r>
            <a:r>
              <a:rPr lang="en-NZ" sz="2000" b="1" dirty="0">
                <a:solidFill>
                  <a:prstClr val="black"/>
                </a:solidFill>
              </a:rPr>
              <a:t>, ko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pe) ha </a:t>
            </a:r>
            <a:r>
              <a:rPr lang="en-NZ" sz="2000" b="1" dirty="0" err="1">
                <a:solidFill>
                  <a:prstClr val="black"/>
                </a:solidFill>
              </a:rPr>
              <a:t>me’a</a:t>
            </a:r>
            <a:r>
              <a:rPr lang="en-NZ" sz="2000" b="1" dirty="0">
                <a:solidFill>
                  <a:prstClr val="black"/>
                </a:solidFill>
              </a:rPr>
              <a:t> ki ai.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30207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</a:t>
            </a:r>
            <a:r>
              <a:rPr lang="en-NZ" sz="2000" b="1" dirty="0" err="1">
                <a:solidFill>
                  <a:prstClr val="black"/>
                </a:solidFill>
              </a:rPr>
              <a:t>hotau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uluaki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ngāue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ngāue’i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fakamo’ui</a:t>
            </a:r>
            <a:r>
              <a:rPr lang="en-NZ" sz="2000" b="1" dirty="0">
                <a:solidFill>
                  <a:prstClr val="black"/>
                </a:solidFill>
              </a:rPr>
              <a:t> “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manavahē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tetetete</a:t>
            </a:r>
            <a:r>
              <a:rPr lang="en-NZ" sz="2000" b="1" dirty="0">
                <a:solidFill>
                  <a:prstClr val="black"/>
                </a:solidFill>
              </a:rPr>
              <a:t>”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2:12). Kapau ko e ‘</a:t>
            </a:r>
            <a:r>
              <a:rPr lang="en-NZ" sz="2000" b="1" dirty="0" err="1">
                <a:solidFill>
                  <a:prstClr val="black"/>
                </a:solidFill>
              </a:rPr>
              <a:t>Otua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fakamo’ui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Taitusi</a:t>
            </a:r>
            <a:r>
              <a:rPr lang="en-NZ" sz="2000" b="1" dirty="0">
                <a:solidFill>
                  <a:prstClr val="black"/>
                </a:solidFill>
              </a:rPr>
              <a:t> 2:11), ko e ha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totonu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tokanga</a:t>
            </a:r>
            <a:r>
              <a:rPr lang="en-NZ" sz="2000" b="1" dirty="0">
                <a:solidFill>
                  <a:prstClr val="black"/>
                </a:solidFill>
              </a:rPr>
              <a:t> ki ai?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340664"/>
            <a:ext cx="85933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manavaheé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teteteté</a:t>
            </a:r>
            <a:r>
              <a:rPr lang="en-NZ" sz="2000" b="1" dirty="0">
                <a:solidFill>
                  <a:prstClr val="black"/>
                </a:solidFill>
              </a:rPr>
              <a:t> ko e </a:t>
            </a:r>
            <a:r>
              <a:rPr lang="en-NZ" sz="2000" b="1" dirty="0" err="1">
                <a:solidFill>
                  <a:prstClr val="black"/>
                </a:solidFill>
              </a:rPr>
              <a:t>ongo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kupu‘i</a:t>
            </a:r>
            <a:r>
              <a:rPr lang="en-NZ" sz="2000" b="1" dirty="0">
                <a:solidFill>
                  <a:prstClr val="black"/>
                </a:solidFill>
              </a:rPr>
              <a:t> lea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ngāue‘aki</a:t>
            </a:r>
            <a:r>
              <a:rPr lang="en-NZ" sz="2000" b="1" dirty="0">
                <a:solidFill>
                  <a:prstClr val="black"/>
                </a:solidFill>
              </a:rPr>
              <a:t> ko e </a:t>
            </a:r>
            <a:r>
              <a:rPr lang="en-NZ" sz="2000" b="1" dirty="0" err="1">
                <a:solidFill>
                  <a:prstClr val="black"/>
                </a:solidFill>
              </a:rPr>
              <a:t>ongo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uhinga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tatau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tauhi</a:t>
            </a:r>
            <a:r>
              <a:rPr lang="en-NZ" sz="2000" b="1" dirty="0">
                <a:solidFill>
                  <a:prstClr val="black"/>
                </a:solidFill>
              </a:rPr>
              <a:t> ki he ‘</a:t>
            </a:r>
            <a:r>
              <a:rPr lang="en-NZ" sz="2000" b="1" dirty="0" err="1">
                <a:solidFill>
                  <a:prstClr val="black"/>
                </a:solidFill>
              </a:rPr>
              <a:t>Otuá</a:t>
            </a:r>
            <a:r>
              <a:rPr lang="en-NZ" sz="2000" b="1" dirty="0">
                <a:solidFill>
                  <a:prstClr val="black"/>
                </a:solidFill>
              </a:rPr>
              <a:t>.        ( </a:t>
            </a:r>
            <a:r>
              <a:rPr lang="en-NZ" sz="2000" b="1" dirty="0" err="1">
                <a:solidFill>
                  <a:prstClr val="black"/>
                </a:solidFill>
              </a:rPr>
              <a:t>Saame</a:t>
            </a:r>
            <a:r>
              <a:rPr lang="en-NZ" sz="2000" b="1" dirty="0">
                <a:solidFill>
                  <a:prstClr val="black"/>
                </a:solidFill>
              </a:rPr>
              <a:t> 2:11 ). Ko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ai,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fakamamafa’i</a:t>
            </a:r>
            <a:r>
              <a:rPr lang="en-NZ" sz="2000" b="1" dirty="0">
                <a:solidFill>
                  <a:prstClr val="black"/>
                </a:solidFill>
              </a:rPr>
              <a:t> ‘e Paula, ko e ‘</a:t>
            </a:r>
            <a:r>
              <a:rPr lang="en-NZ" sz="2000" b="1" dirty="0" err="1">
                <a:solidFill>
                  <a:prstClr val="black"/>
                </a:solidFill>
              </a:rPr>
              <a:t>Otua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fakatupu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‘a e </a:t>
            </a:r>
            <a:r>
              <a:rPr lang="en-NZ" sz="2000" b="1" dirty="0" err="1">
                <a:solidFill>
                  <a:prstClr val="black"/>
                </a:solidFill>
              </a:rPr>
              <a:t>holi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lelei</a:t>
            </a:r>
            <a:r>
              <a:rPr lang="en-NZ" sz="2000" b="1" dirty="0">
                <a:solidFill>
                  <a:prstClr val="black"/>
                </a:solidFill>
              </a:rPr>
              <a:t>, pea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ne ‘</a:t>
            </a:r>
            <a:r>
              <a:rPr lang="en-NZ" sz="2000" b="1" dirty="0" err="1">
                <a:solidFill>
                  <a:prstClr val="black"/>
                </a:solidFill>
              </a:rPr>
              <a:t>omai</a:t>
            </a:r>
            <a:r>
              <a:rPr lang="en-NZ" sz="2000" b="1" dirty="0">
                <a:solidFill>
                  <a:prstClr val="black"/>
                </a:solidFill>
              </a:rPr>
              <a:t> ‘a e </a:t>
            </a:r>
            <a:r>
              <a:rPr lang="en-NZ" sz="2000" b="1" dirty="0" err="1">
                <a:solidFill>
                  <a:prstClr val="black"/>
                </a:solidFill>
              </a:rPr>
              <a:t>ivi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‘ai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mo’oni</a:t>
            </a:r>
            <a:r>
              <a:rPr lang="en-NZ" sz="2000" b="1" dirty="0">
                <a:solidFill>
                  <a:prstClr val="black"/>
                </a:solidFill>
              </a:rPr>
              <a:t>.                          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2:13 ).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NZ" sz="4400" b="1" dirty="0">
                <a:ln/>
                <a:solidFill>
                  <a:srgbClr val="B90E4E"/>
                </a:solidFill>
              </a:rPr>
              <a:t>KO HA MAAMA 'I MAMANI 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567294"/>
            <a:ext cx="115728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taʻehalaia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taʻekovi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taʻevalokiʻia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lotolotonga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pikopiko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fefeka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ulo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ai,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maama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māmani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fokotuʻu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Paula ha </a:t>
            </a:r>
            <a:r>
              <a:rPr lang="en-NZ" sz="2000" b="1" dirty="0" err="1">
                <a:solidFill>
                  <a:prstClr val="black"/>
                </a:solidFill>
              </a:rPr>
              <a:t>tafaʻaki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tolu </a:t>
            </a:r>
            <a:r>
              <a:rPr lang="en-NZ" sz="2000" b="1" dirty="0" err="1">
                <a:solidFill>
                  <a:prstClr val="black"/>
                </a:solidFill>
              </a:rPr>
              <a:t>te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ʻai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kau </a:t>
            </a:r>
            <a:r>
              <a:rPr lang="en-NZ" sz="2000" b="1" dirty="0" err="1">
                <a:solidFill>
                  <a:prstClr val="black"/>
                </a:solidFill>
              </a:rPr>
              <a:t>tuí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ulo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māmaní</a:t>
            </a:r>
            <a:r>
              <a:rPr lang="en-NZ" sz="2000" b="1" dirty="0">
                <a:solidFill>
                  <a:prstClr val="black"/>
                </a:solidFill>
              </a:rPr>
              <a:t>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685321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-113920" y="6114925"/>
            <a:ext cx="1114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Ko e </a:t>
            </a:r>
            <a:r>
              <a:rPr lang="en-NZ" b="1" dirty="0" err="1">
                <a:solidFill>
                  <a:prstClr val="black"/>
                </a:solidFill>
              </a:rPr>
              <a:t>feituʻu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lahi</a:t>
            </a:r>
            <a:r>
              <a:rPr lang="en-NZ" b="1" dirty="0">
                <a:solidFill>
                  <a:prstClr val="black"/>
                </a:solidFill>
              </a:rPr>
              <a:t> taha ai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fakapoʻuli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ulo </a:t>
            </a:r>
            <a:r>
              <a:rPr lang="en-NZ" b="1" dirty="0" err="1">
                <a:solidFill>
                  <a:prstClr val="black"/>
                </a:solidFill>
              </a:rPr>
              <a:t>ngingila</a:t>
            </a:r>
            <a:r>
              <a:rPr lang="en-NZ" b="1" dirty="0">
                <a:solidFill>
                  <a:prstClr val="black"/>
                </a:solidFill>
              </a:rPr>
              <a:t> taha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mama.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ha mamani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fakafisingaʻi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ai pe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kuo</a:t>
            </a:r>
            <a:r>
              <a:rPr lang="en-NZ" b="1" dirty="0">
                <a:solidFill>
                  <a:prstClr val="black"/>
                </a:solidFill>
              </a:rPr>
              <a:t> pau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ulo </a:t>
            </a:r>
            <a:r>
              <a:rPr lang="en-NZ" b="1" dirty="0" err="1">
                <a:solidFill>
                  <a:prstClr val="black"/>
                </a:solidFill>
              </a:rPr>
              <a:t>atu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kau </a:t>
            </a:r>
            <a:r>
              <a:rPr lang="en-NZ" b="1" dirty="0" err="1">
                <a:solidFill>
                  <a:prstClr val="black"/>
                </a:solidFill>
              </a:rPr>
              <a:t>Kalisitiane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maama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Kalaisi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NZ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KO HA FEILAULAU </a:t>
            </a:r>
            <a:r>
              <a:rPr lang="en-NZ" sz="4400" b="1" spc="300" dirty="0" err="1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MOʻUI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ʻIo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felingiʻaki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feilaulau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hoʻomou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tui,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fiefia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nekeneka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fakataha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.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Filipai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51547" y="1279876"/>
            <a:ext cx="6869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Neongo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amanaki</a:t>
            </a:r>
            <a:r>
              <a:rPr lang="en-NZ" b="1" dirty="0">
                <a:solidFill>
                  <a:prstClr val="black"/>
                </a:solidFill>
              </a:rPr>
              <a:t> ʻ a Paula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fakatauʻatāinaʻi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i</a:t>
            </a:r>
            <a:r>
              <a:rPr lang="en-NZ" b="1" dirty="0">
                <a:solidFill>
                  <a:prstClr val="black"/>
                </a:solidFill>
              </a:rPr>
              <a:t> ai ha </a:t>
            </a:r>
            <a:r>
              <a:rPr lang="en-NZ" b="1" dirty="0" err="1">
                <a:solidFill>
                  <a:prstClr val="black"/>
                </a:solidFill>
              </a:rPr>
              <a:t>malava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fakahalaiaʻi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ia.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fokotuʻu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malava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"</a:t>
            </a:r>
            <a:r>
              <a:rPr lang="en-NZ" b="1" dirty="0" err="1">
                <a:solidFill>
                  <a:prstClr val="black"/>
                </a:solidFill>
              </a:rPr>
              <a:t>lilingi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atu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hange</a:t>
            </a:r>
            <a:r>
              <a:rPr lang="en-NZ" b="1" dirty="0">
                <a:solidFill>
                  <a:prstClr val="black"/>
                </a:solidFill>
              </a:rPr>
              <a:t> ko e </a:t>
            </a:r>
            <a:r>
              <a:rPr lang="en-NZ" b="1" dirty="0" err="1">
                <a:solidFill>
                  <a:prstClr val="black"/>
                </a:solidFill>
              </a:rPr>
              <a:t>feilaulau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inu</a:t>
            </a:r>
            <a:r>
              <a:rPr lang="en-NZ" b="1" dirty="0">
                <a:solidFill>
                  <a:prstClr val="black"/>
                </a:solidFill>
              </a:rPr>
              <a:t>" </a:t>
            </a:r>
            <a:br>
              <a:rPr lang="en-NZ" b="1" dirty="0">
                <a:solidFill>
                  <a:prstClr val="black"/>
                </a:solidFill>
              </a:rPr>
            </a:br>
            <a:r>
              <a:rPr lang="en-NZ" b="1" dirty="0">
                <a:solidFill>
                  <a:prstClr val="black"/>
                </a:solidFill>
              </a:rPr>
              <a:t>(</a:t>
            </a:r>
            <a:r>
              <a:rPr lang="en-NZ" b="1" dirty="0" err="1">
                <a:solidFill>
                  <a:prstClr val="black"/>
                </a:solidFill>
              </a:rPr>
              <a:t>Filipai</a:t>
            </a:r>
            <a:r>
              <a:rPr lang="en-NZ" b="1" dirty="0">
                <a:solidFill>
                  <a:prstClr val="black"/>
                </a:solidFill>
              </a:rPr>
              <a:t> 2:17)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0373" y="4694931"/>
            <a:ext cx="5286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tokanga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Paula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ki he mate </a:t>
            </a:r>
            <a:r>
              <a:rPr lang="en-NZ" sz="2000" b="1" dirty="0" err="1">
                <a:solidFill>
                  <a:prstClr val="black"/>
                </a:solidFill>
              </a:rPr>
              <a:t>koeʻuhi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hanga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fakamoʻoni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ʻoange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malohi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ange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kakai</a:t>
            </a:r>
            <a:r>
              <a:rPr lang="en-NZ" sz="2000" b="1" dirty="0">
                <a:solidFill>
                  <a:prstClr val="black"/>
                </a:solidFill>
              </a:rPr>
              <a:t> tui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ko e kau </a:t>
            </a:r>
            <a:r>
              <a:rPr lang="en-NZ" sz="2000" b="1" dirty="0" err="1">
                <a:solidFill>
                  <a:prstClr val="black"/>
                </a:solidFill>
              </a:rPr>
              <a:t>fakamoʻoni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faivelenga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Ongoongolelei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lea ki ai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loto-toʻa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ʻulungaanga</a:t>
            </a:r>
            <a:r>
              <a:rPr lang="en-NZ" sz="2000" b="1" dirty="0">
                <a:solidFill>
                  <a:prstClr val="black"/>
                </a:solidFill>
              </a:rPr>
              <a:t> ko e </a:t>
            </a:r>
            <a:r>
              <a:rPr lang="en-NZ" sz="2000" b="1" dirty="0" err="1">
                <a:solidFill>
                  <a:prstClr val="black"/>
                </a:solidFill>
              </a:rPr>
              <a:t>fanau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95251" y="2480205"/>
            <a:ext cx="350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kau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feilaulau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inu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lilingi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huhuʻa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feilaulau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ʻEkesotosi</a:t>
            </a:r>
            <a:r>
              <a:rPr lang="en-NZ" sz="2000" b="1" dirty="0">
                <a:solidFill>
                  <a:prstClr val="black"/>
                </a:solidFill>
              </a:rPr>
              <a:t> 29:39-40).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, ko e </a:t>
            </a:r>
            <a:r>
              <a:rPr lang="en-NZ" sz="2000" b="1" dirty="0" err="1">
                <a:solidFill>
                  <a:prstClr val="black"/>
                </a:solidFill>
              </a:rPr>
              <a:t>feilaulau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fehuʻia</a:t>
            </a:r>
            <a:r>
              <a:rPr lang="en-NZ" sz="2000" b="1" dirty="0">
                <a:solidFill>
                  <a:prstClr val="black"/>
                </a:solidFill>
              </a:rPr>
              <a:t> ko e kau 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47905" y="4377796"/>
            <a:ext cx="34088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mate </a:t>
            </a:r>
            <a:r>
              <a:rPr lang="en-NZ" sz="2000" b="1" dirty="0" err="1">
                <a:solidFill>
                  <a:prstClr val="black"/>
                </a:solidFill>
              </a:rPr>
              <a:t>nai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kau 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?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ʻaupito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kau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feilaulau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"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hoʻomou</a:t>
            </a:r>
            <a:r>
              <a:rPr lang="en-NZ" sz="2000" b="1" dirty="0">
                <a:solidFill>
                  <a:prstClr val="black"/>
                </a:solidFill>
              </a:rPr>
              <a:t> tui." Ko ha </a:t>
            </a:r>
            <a:r>
              <a:rPr lang="en-NZ" sz="2000" b="1" dirty="0" err="1">
                <a:solidFill>
                  <a:prstClr val="black"/>
                </a:solidFill>
              </a:rPr>
              <a:t>feilaulau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, ko ha </a:t>
            </a:r>
            <a:r>
              <a:rPr lang="en-NZ" sz="2000" b="1" dirty="0" err="1">
                <a:solidFill>
                  <a:prstClr val="black"/>
                </a:solidFill>
              </a:rPr>
              <a:t>feilaulau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pau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ʻoatu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(Loma 12:1).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975516" y="89671"/>
            <a:ext cx="7610167" cy="59910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NGAAHI SIPINGA ʻO E MAMA</a:t>
            </a:r>
            <a:endParaRPr kumimoji="0" lang="en" sz="88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Ka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mou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ʻilo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fakamoʻoni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ʻoʻona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koeʻuhi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hangē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foha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tamai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pehē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ʻene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ngāue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au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ongoongolelei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A26036"/>
                </a:solidFill>
                <a:latin typeface="Comic Sans MS" panose="030F0702030302020204" pitchFamily="66" charset="0"/>
              </a:rPr>
              <a:t>Filipai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19" y="769441"/>
            <a:ext cx="7896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Ko </a:t>
            </a:r>
            <a:r>
              <a:rPr lang="en-NZ" b="1" dirty="0" err="1">
                <a:solidFill>
                  <a:prstClr val="black"/>
                </a:solidFill>
              </a:rPr>
              <a:t>Tīmote</a:t>
            </a:r>
            <a:r>
              <a:rPr lang="en-NZ" b="1" dirty="0">
                <a:solidFill>
                  <a:prstClr val="black"/>
                </a:solidFill>
              </a:rPr>
              <a:t> ko ha </a:t>
            </a:r>
            <a:r>
              <a:rPr lang="en-NZ" b="1" dirty="0" err="1">
                <a:solidFill>
                  <a:prstClr val="black"/>
                </a:solidFill>
              </a:rPr>
              <a:t>tokotaha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ngāue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mālohi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Paula pea ko e </a:t>
            </a:r>
            <a:r>
              <a:rPr lang="en-NZ" b="1" dirty="0" err="1">
                <a:solidFill>
                  <a:prstClr val="black"/>
                </a:solidFill>
              </a:rPr>
              <a:t>tokotaha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ʻipiseli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ono (2 </a:t>
            </a:r>
            <a:r>
              <a:rPr lang="en-NZ" b="1" dirty="0" err="1">
                <a:solidFill>
                  <a:prstClr val="black"/>
                </a:solidFill>
              </a:rPr>
              <a:t>Kolinito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Filipai</a:t>
            </a:r>
            <a:r>
              <a:rPr lang="en-NZ" b="1" dirty="0">
                <a:solidFill>
                  <a:prstClr val="black"/>
                </a:solidFill>
              </a:rPr>
              <a:t> , </a:t>
            </a:r>
            <a:r>
              <a:rPr lang="en-NZ" b="1" dirty="0" err="1">
                <a:solidFill>
                  <a:prstClr val="black"/>
                </a:solidFill>
              </a:rPr>
              <a:t>Kolose</a:t>
            </a:r>
            <a:r>
              <a:rPr lang="en-NZ" b="1" dirty="0">
                <a:solidFill>
                  <a:prstClr val="black"/>
                </a:solidFill>
              </a:rPr>
              <a:t>, 1 </a:t>
            </a:r>
            <a:r>
              <a:rPr lang="en-NZ" b="1" dirty="0" err="1">
                <a:solidFill>
                  <a:prstClr val="black"/>
                </a:solidFill>
              </a:rPr>
              <a:t>Tesalonaika</a:t>
            </a:r>
            <a:r>
              <a:rPr lang="en-NZ" b="1" dirty="0">
                <a:solidFill>
                  <a:prstClr val="black"/>
                </a:solidFill>
              </a:rPr>
              <a:t>, 2 </a:t>
            </a:r>
            <a:r>
              <a:rPr lang="en-NZ" b="1" dirty="0" err="1">
                <a:solidFill>
                  <a:prstClr val="black"/>
                </a:solidFill>
              </a:rPr>
              <a:t>Tesalonaika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Filimone</a:t>
            </a:r>
            <a:r>
              <a:rPr lang="en-NZ" b="1" dirty="0">
                <a:solidFill>
                  <a:prstClr val="black"/>
                </a:solidFill>
              </a:rPr>
              <a:t>). Ko Paula </a:t>
            </a:r>
            <a:r>
              <a:rPr lang="en-NZ" b="1" dirty="0" err="1">
                <a:solidFill>
                  <a:prstClr val="black"/>
                </a:solidFill>
              </a:rPr>
              <a:t>tonu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na’a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fili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hoko</a:t>
            </a:r>
            <a:r>
              <a:rPr lang="en-NZ" b="1" dirty="0">
                <a:solidFill>
                  <a:prstClr val="black"/>
                </a:solidFill>
              </a:rPr>
              <a:t> ko e ‘</a:t>
            </a:r>
            <a:r>
              <a:rPr lang="en-NZ" b="1" dirty="0" err="1">
                <a:solidFill>
                  <a:prstClr val="black"/>
                </a:solidFill>
              </a:rPr>
              <a:t>evangelio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16:1-3). Ko e </a:t>
            </a:r>
            <a:r>
              <a:rPr lang="en-NZ" b="1" dirty="0" err="1">
                <a:solidFill>
                  <a:prstClr val="black"/>
                </a:solidFill>
              </a:rPr>
              <a:t>hā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sio</a:t>
            </a:r>
            <a:r>
              <a:rPr lang="en-NZ" b="1" dirty="0">
                <a:solidFill>
                  <a:prstClr val="black"/>
                </a:solidFill>
              </a:rPr>
              <a:t> ki ai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Paula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makehe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fekauʻaki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talavou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ʻení</a:t>
            </a:r>
            <a:r>
              <a:rPr lang="en-NZ" b="1" dirty="0">
                <a:solidFill>
                  <a:prstClr val="black"/>
                </a:solidFill>
              </a:rPr>
              <a:t>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4800" y="2302908"/>
            <a:ext cx="5091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‘</a:t>
            </a:r>
            <a:r>
              <a:rPr lang="en-NZ" b="1" dirty="0" err="1">
                <a:solidFill>
                  <a:prstClr val="black"/>
                </a:solidFill>
              </a:rPr>
              <a:t>Uluakí</a:t>
            </a:r>
            <a:r>
              <a:rPr lang="en-NZ" b="1" dirty="0">
                <a:solidFill>
                  <a:prstClr val="black"/>
                </a:solidFill>
              </a:rPr>
              <a:t>, ko e </a:t>
            </a:r>
            <a:r>
              <a:rPr lang="en-NZ" b="1" dirty="0" err="1">
                <a:solidFill>
                  <a:prstClr val="black"/>
                </a:solidFill>
              </a:rPr>
              <a:t>tokotaha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kotoa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pē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na‘a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nau</a:t>
            </a:r>
            <a:r>
              <a:rPr lang="en-NZ" b="1" dirty="0">
                <a:solidFill>
                  <a:prstClr val="black"/>
                </a:solidFill>
              </a:rPr>
              <a:t> “lea </a:t>
            </a:r>
            <a:r>
              <a:rPr lang="en-NZ" b="1" dirty="0" err="1">
                <a:solidFill>
                  <a:prstClr val="black"/>
                </a:solidFill>
              </a:rPr>
              <a:t>lelei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ia.</a:t>
            </a:r>
            <a:r>
              <a:rPr lang="en-NZ" b="1" dirty="0">
                <a:solidFill>
                  <a:prstClr val="black"/>
                </a:solidFill>
              </a:rPr>
              <a:t>” </a:t>
            </a:r>
            <a:r>
              <a:rPr lang="en-NZ" b="1" dirty="0" err="1">
                <a:solidFill>
                  <a:prstClr val="black"/>
                </a:solidFill>
              </a:rPr>
              <a:t>Na’e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fakapapau’i</a:t>
            </a:r>
            <a:r>
              <a:rPr lang="en-NZ" b="1" dirty="0">
                <a:solidFill>
                  <a:prstClr val="black"/>
                </a:solidFill>
              </a:rPr>
              <a:t> ‘</a:t>
            </a:r>
            <a:r>
              <a:rPr lang="en-NZ" b="1" dirty="0" err="1">
                <a:solidFill>
                  <a:prstClr val="black"/>
                </a:solidFill>
              </a:rPr>
              <a:t>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fe’unga</a:t>
            </a:r>
            <a:r>
              <a:rPr lang="en-NZ" b="1" dirty="0">
                <a:solidFill>
                  <a:prstClr val="black"/>
                </a:solidFill>
              </a:rPr>
              <a:t> ki he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fakafaifekau</a:t>
            </a:r>
            <a:r>
              <a:rPr lang="en-NZ" b="1" dirty="0">
                <a:solidFill>
                  <a:prstClr val="black"/>
                </a:solidFill>
              </a:rPr>
              <a:t> ‘</a:t>
            </a:r>
            <a:r>
              <a:rPr lang="en-NZ" b="1" dirty="0" err="1">
                <a:solidFill>
                  <a:prstClr val="black"/>
                </a:solidFill>
              </a:rPr>
              <a:t>aki</a:t>
            </a:r>
            <a:r>
              <a:rPr lang="en-NZ" b="1" dirty="0">
                <a:solidFill>
                  <a:prstClr val="black"/>
                </a:solidFill>
              </a:rPr>
              <a:t> ‘a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lea </a:t>
            </a:r>
            <a:r>
              <a:rPr lang="en-NZ" b="1" dirty="0" err="1">
                <a:solidFill>
                  <a:prstClr val="black"/>
                </a:solidFill>
              </a:rPr>
              <a:t>fakapalofita</a:t>
            </a:r>
            <a:r>
              <a:rPr lang="en-NZ" b="1" dirty="0">
                <a:solidFill>
                  <a:prstClr val="black"/>
                </a:solidFill>
              </a:rPr>
              <a:t> (1 Tim. 1:18).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heʻene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talavoú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Paula ko ha </a:t>
            </a:r>
            <a:r>
              <a:rPr lang="en-NZ" b="1" dirty="0" err="1">
                <a:solidFill>
                  <a:prstClr val="black"/>
                </a:solidFill>
              </a:rPr>
              <a:t>foha</a:t>
            </a:r>
            <a:r>
              <a:rPr lang="en-NZ" b="1" dirty="0">
                <a:solidFill>
                  <a:prstClr val="black"/>
                </a:solidFill>
              </a:rPr>
              <a:t>, (1 Tim. 1:2; 4:12). Ko </a:t>
            </a:r>
            <a:r>
              <a:rPr lang="en-NZ" b="1" dirty="0" err="1">
                <a:solidFill>
                  <a:prstClr val="black"/>
                </a:solidFill>
              </a:rPr>
              <a:t>hono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tafa’aki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na’e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</a:t>
            </a:r>
            <a:r>
              <a:rPr lang="en-NZ" b="1" dirty="0">
                <a:solidFill>
                  <a:prstClr val="black"/>
                </a:solidFill>
              </a:rPr>
              <a:t> ‘e Timote kia Paula ‘a e </a:t>
            </a:r>
            <a:r>
              <a:rPr lang="en-NZ" b="1" dirty="0" err="1">
                <a:solidFill>
                  <a:prstClr val="black"/>
                </a:solidFill>
              </a:rPr>
              <a:t>faka’apa’apa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‘</a:t>
            </a:r>
            <a:r>
              <a:rPr lang="en-NZ" b="1" dirty="0" err="1">
                <a:solidFill>
                  <a:prstClr val="black"/>
                </a:solidFill>
              </a:rPr>
              <a:t>ofa</a:t>
            </a:r>
            <a:r>
              <a:rPr lang="en-NZ" b="1" dirty="0">
                <a:solidFill>
                  <a:prstClr val="black"/>
                </a:solidFill>
              </a:rPr>
              <a:t> ‘</a:t>
            </a:r>
            <a:r>
              <a:rPr lang="en-NZ" b="1" dirty="0" err="1">
                <a:solidFill>
                  <a:prstClr val="black"/>
                </a:solidFill>
              </a:rPr>
              <a:t>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ma’u</a:t>
            </a:r>
            <a:r>
              <a:rPr lang="en-NZ" b="1" dirty="0">
                <a:solidFill>
                  <a:prstClr val="black"/>
                </a:solidFill>
              </a:rPr>
              <a:t> ‘e ha </a:t>
            </a:r>
            <a:r>
              <a:rPr lang="en-NZ" b="1" dirty="0" err="1">
                <a:solidFill>
                  <a:prstClr val="black"/>
                </a:solidFill>
              </a:rPr>
              <a:t>foha</a:t>
            </a:r>
            <a:r>
              <a:rPr lang="en-NZ" b="1" dirty="0">
                <a:solidFill>
                  <a:prstClr val="black"/>
                </a:solidFill>
              </a:rPr>
              <a:t> ki </a:t>
            </a:r>
            <a:r>
              <a:rPr lang="en-NZ" b="1" dirty="0" err="1">
                <a:solidFill>
                  <a:prstClr val="black"/>
                </a:solidFill>
              </a:rPr>
              <a:t>he’ene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tamai</a:t>
            </a:r>
            <a:r>
              <a:rPr lang="en-NZ" b="1" dirty="0">
                <a:solidFill>
                  <a:prstClr val="black"/>
                </a:solidFill>
              </a:rPr>
              <a:t> (Fil. 2:22).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114800" y="4644931"/>
            <a:ext cx="51070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Na’e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‘e Paula ko e </a:t>
            </a:r>
            <a:r>
              <a:rPr lang="en-NZ" b="1" dirty="0" err="1">
                <a:solidFill>
                  <a:prstClr val="black"/>
                </a:solidFill>
              </a:rPr>
              <a:t>tokotaha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ola </a:t>
            </a:r>
            <a:r>
              <a:rPr lang="en-NZ" b="1" dirty="0" err="1">
                <a:solidFill>
                  <a:prstClr val="black"/>
                </a:solidFill>
              </a:rPr>
              <a:t>lelei</a:t>
            </a:r>
            <a:r>
              <a:rPr lang="en-NZ" b="1" dirty="0">
                <a:solidFill>
                  <a:prstClr val="black"/>
                </a:solidFill>
              </a:rPr>
              <a:t> ‘o </a:t>
            </a:r>
            <a:r>
              <a:rPr lang="en-NZ" b="1" dirty="0" err="1">
                <a:solidFill>
                  <a:prstClr val="black"/>
                </a:solidFill>
              </a:rPr>
              <a:t>hange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(1 Kol. 6:10). </a:t>
            </a:r>
            <a:r>
              <a:rPr lang="en-NZ" b="1" dirty="0" err="1">
                <a:solidFill>
                  <a:prstClr val="black"/>
                </a:solidFill>
              </a:rPr>
              <a:t>Naʻá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tuku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tokangaʻi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ha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siasi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hangē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Kolinitoó</a:t>
            </a:r>
            <a:r>
              <a:rPr lang="en-NZ" b="1" dirty="0">
                <a:solidFill>
                  <a:prstClr val="black"/>
                </a:solidFill>
              </a:rPr>
              <a:t> (1 Kol. 4:17); </a:t>
            </a:r>
            <a:r>
              <a:rPr lang="en-NZ" b="1" dirty="0" err="1">
                <a:solidFill>
                  <a:prstClr val="black"/>
                </a:solidFill>
              </a:rPr>
              <a:t>Filipai</a:t>
            </a:r>
            <a:r>
              <a:rPr lang="en-NZ" b="1" dirty="0">
                <a:solidFill>
                  <a:prstClr val="black"/>
                </a:solidFill>
              </a:rPr>
              <a:t> ( Fili. 2:19 );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Tesalonaika</a:t>
            </a:r>
            <a:r>
              <a:rPr lang="en-NZ" b="1" dirty="0">
                <a:solidFill>
                  <a:prstClr val="black"/>
                </a:solidFill>
              </a:rPr>
              <a:t> ( 1 </a:t>
            </a:r>
            <a:r>
              <a:rPr lang="en-NZ" b="1" dirty="0" err="1">
                <a:solidFill>
                  <a:prstClr val="black"/>
                </a:solidFill>
              </a:rPr>
              <a:t>Tes</a:t>
            </a:r>
            <a:r>
              <a:rPr lang="en-NZ" b="1" dirty="0">
                <a:solidFill>
                  <a:prstClr val="black"/>
                </a:solidFill>
              </a:rPr>
              <a:t>. 3:2 ). </a:t>
            </a:r>
            <a:r>
              <a:rPr lang="en-NZ" b="1" dirty="0" err="1">
                <a:solidFill>
                  <a:prstClr val="black"/>
                </a:solidFill>
              </a:rPr>
              <a:t>Na’a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mamahi’ia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foki</a:t>
            </a:r>
            <a:r>
              <a:rPr lang="en-NZ" b="1" dirty="0">
                <a:solidFill>
                  <a:prstClr val="black"/>
                </a:solidFill>
              </a:rPr>
              <a:t> ‘</a:t>
            </a:r>
            <a:r>
              <a:rPr lang="en-NZ" b="1" dirty="0" err="1">
                <a:solidFill>
                  <a:prstClr val="black"/>
                </a:solidFill>
              </a:rPr>
              <a:t>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nofo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pilisone</a:t>
            </a:r>
            <a:r>
              <a:rPr lang="en-NZ" b="1" dirty="0">
                <a:solidFill>
                  <a:prstClr val="black"/>
                </a:solidFill>
              </a:rPr>
              <a:t> ‘o </a:t>
            </a:r>
            <a:r>
              <a:rPr lang="en-NZ" b="1" dirty="0" err="1">
                <a:solidFill>
                  <a:prstClr val="black"/>
                </a:solidFill>
              </a:rPr>
              <a:t>hange</a:t>
            </a:r>
            <a:r>
              <a:rPr lang="en-NZ" b="1" dirty="0">
                <a:solidFill>
                  <a:prstClr val="black"/>
                </a:solidFill>
              </a:rPr>
              <a:t> ko Paula (Hep. 13:23).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1820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33</cp:revision>
  <dcterms:created xsi:type="dcterms:W3CDTF">2026-01-05T23:20:28Z</dcterms:created>
  <dcterms:modified xsi:type="dcterms:W3CDTF">2026-01-17T12:51:57Z</dcterms:modified>
</cp:coreProperties>
</file>