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D"/>
    <a:srgbClr val="D0BCEE"/>
    <a:srgbClr val="6A30BD"/>
    <a:srgbClr val="BBCCEF"/>
    <a:srgbClr val="3064CB"/>
    <a:srgbClr val="D6F2B4"/>
    <a:srgbClr val="C4EC94"/>
    <a:srgbClr val="97DD42"/>
    <a:srgbClr val="EAD4B9"/>
    <a:srgbClr val="E1B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-NZ" sz="1600" b="1" dirty="0" err="1"/>
            <a:t>ʻE</a:t>
          </a:r>
          <a:r>
            <a:rPr lang="en-NZ" sz="1600" b="1" dirty="0"/>
            <a:t> </a:t>
          </a:r>
          <a:r>
            <a:rPr lang="en-NZ" sz="1600" b="1" dirty="0" err="1"/>
            <a:t>fakalaumalie</a:t>
          </a:r>
          <a:r>
            <a:rPr lang="en-NZ" sz="1600" b="1" dirty="0"/>
            <a:t>, </a:t>
          </a:r>
          <a:r>
            <a:rPr lang="en-NZ" sz="1600" b="1" dirty="0" err="1"/>
            <a:t>taʻe</a:t>
          </a:r>
          <a:r>
            <a:rPr lang="en-NZ" sz="1600" b="1" dirty="0"/>
            <a:t>-</a:t>
          </a:r>
          <a:r>
            <a:rPr lang="en-NZ" sz="1600" b="1" dirty="0" err="1"/>
            <a:t>faʻa</a:t>
          </a:r>
          <a:r>
            <a:rPr lang="en-NZ" sz="1600" b="1" dirty="0"/>
            <a:t>-mate, </a:t>
          </a:r>
          <a:r>
            <a:rPr lang="en-NZ" sz="1600" b="1" dirty="0" err="1"/>
            <a:t>mo</a:t>
          </a:r>
          <a:r>
            <a:rPr lang="en-NZ" sz="1600" b="1" dirty="0"/>
            <a:t> </a:t>
          </a:r>
          <a:r>
            <a:rPr lang="en-NZ" sz="1600" b="1" dirty="0" err="1"/>
            <a:t>taʻe-faʻa-ʻauha</a:t>
          </a:r>
          <a:r>
            <a:rPr lang="en-NZ" sz="1600" b="1" dirty="0"/>
            <a:t> </a:t>
          </a:r>
          <a:r>
            <a:rPr lang="en-NZ" sz="1600" b="1" dirty="0" err="1"/>
            <a:t>hotau</a:t>
          </a:r>
          <a:r>
            <a:rPr lang="en-NZ" sz="1600" b="1" dirty="0"/>
            <a:t> </a:t>
          </a:r>
          <a:r>
            <a:rPr lang="en-NZ" sz="1600" b="1" dirty="0" err="1"/>
            <a:t>sino</a:t>
          </a:r>
          <a:r>
            <a:rPr lang="en-NZ" sz="1600" b="1" dirty="0"/>
            <a:t> (1 </a:t>
          </a:r>
          <a:r>
            <a:rPr lang="en-NZ" sz="1600" b="1" dirty="0" err="1"/>
            <a:t>Kolinito</a:t>
          </a:r>
          <a:r>
            <a:rPr lang="en-NZ" sz="1600" b="1" dirty="0"/>
            <a:t> 15:42-44, 50-54)</a:t>
          </a:r>
        </a:p>
        <a:p>
          <a:pPr rtl="0"/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fi-FI" sz="1600" b="1" dirty="0"/>
            <a:t>ʻE fakalangilangiʻi kitautolu (Kolose 3:4; </a:t>
          </a:r>
          <a:endParaRPr lang="en-NZ" sz="1600" b="1" dirty="0"/>
        </a:p>
        <a:p>
          <a:r>
            <a:rPr lang="en-NZ" sz="1600" b="1" dirty="0" err="1"/>
            <a:t>Filipai</a:t>
          </a:r>
          <a:r>
            <a:rPr lang="en-NZ" sz="1600" b="1" dirty="0"/>
            <a:t>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-NZ" sz="1600" b="1" dirty="0" err="1"/>
            <a:t>Te</a:t>
          </a:r>
          <a:r>
            <a:rPr lang="en-NZ" sz="1600" b="1" dirty="0"/>
            <a:t> tau </a:t>
          </a:r>
          <a:r>
            <a:rPr lang="en-NZ" sz="1600" b="1" dirty="0" err="1"/>
            <a:t>maʻu</a:t>
          </a:r>
          <a:r>
            <a:rPr lang="en-NZ" sz="1600" b="1" dirty="0"/>
            <a:t> ha </a:t>
          </a:r>
          <a:r>
            <a:rPr lang="en-NZ" sz="1600" b="1" dirty="0" err="1"/>
            <a:t>sino</a:t>
          </a:r>
          <a:r>
            <a:rPr lang="en-NZ" sz="1600" b="1" dirty="0"/>
            <a:t> </a:t>
          </a:r>
          <a:r>
            <a:rPr lang="en-NZ" sz="1600" b="1" dirty="0" err="1"/>
            <a:t>fakamatelie</a:t>
          </a:r>
          <a:r>
            <a:rPr lang="en-NZ" sz="1600" b="1" dirty="0"/>
            <a:t>, pea </a:t>
          </a:r>
          <a:r>
            <a:rPr lang="en-NZ" sz="1600" b="1" dirty="0" err="1"/>
            <a:t>ʻe</a:t>
          </a:r>
          <a:r>
            <a:rPr lang="en-NZ" sz="1600" b="1" dirty="0"/>
            <a:t> </a:t>
          </a:r>
          <a:r>
            <a:rPr lang="en-NZ" sz="1600" b="1" dirty="0" err="1"/>
            <a:t>mamata</a:t>
          </a:r>
          <a:r>
            <a:rPr lang="en-NZ" sz="1600" b="1" dirty="0"/>
            <a:t> </a:t>
          </a:r>
          <a:r>
            <a:rPr lang="en-NZ" sz="1600" b="1" dirty="0" err="1"/>
            <a:t>hotau</a:t>
          </a:r>
          <a:r>
            <a:rPr lang="en-NZ" sz="1600" b="1" dirty="0"/>
            <a:t> </a:t>
          </a:r>
          <a:r>
            <a:rPr lang="en-NZ" sz="1600" b="1" dirty="0" err="1"/>
            <a:t>mata</a:t>
          </a:r>
          <a:r>
            <a:rPr lang="en-NZ" sz="1600" b="1" dirty="0"/>
            <a:t> </a:t>
          </a:r>
          <a:r>
            <a:rPr lang="en-NZ" sz="1600" b="1" dirty="0" err="1"/>
            <a:t>tonu</a:t>
          </a:r>
          <a:r>
            <a:rPr lang="en-NZ" sz="1600" b="1" dirty="0"/>
            <a:t> ki he </a:t>
          </a:r>
          <a:r>
            <a:rPr lang="en-NZ" sz="1600" b="1" dirty="0" err="1"/>
            <a:t>ʻOtua</a:t>
          </a:r>
          <a:r>
            <a:rPr lang="en-NZ" sz="1600" b="1" dirty="0"/>
            <a:t>.                               (</a:t>
          </a:r>
          <a:r>
            <a:rPr lang="en-NZ" sz="1600" b="1" dirty="0" err="1"/>
            <a:t>Siope</a:t>
          </a:r>
          <a:r>
            <a:rPr lang="en-NZ" sz="1600" b="1" dirty="0"/>
            <a:t> 19:25-27)</a:t>
          </a:r>
        </a:p>
        <a:p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 custLinFactNeighborX="-5110" custLinFactNeighborY="8815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moʻoni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moʻoni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feʻunga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 hono fotunga haohaoa taha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angaʻofa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fi-FI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 he meʻa ʻoku ʻi ai ʻa e hingoa lelei</a:t>
          </a:r>
          <a:endParaRPr lang="en-NZ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NZ" sz="2000" b="1" dirty="0" err="1">
              <a:solidFill>
                <a:schemeClr val="tx1"/>
              </a:solidFill>
            </a:rPr>
            <a:t>Fakamoʻui</a:t>
          </a:r>
          <a:r>
            <a:rPr lang="en-NZ" sz="2000" b="1" dirty="0">
              <a:solidFill>
                <a:schemeClr val="tx1"/>
              </a:solidFill>
            </a:rPr>
            <a:t> ki ha taha </a:t>
          </a:r>
          <a:r>
            <a:rPr lang="en-NZ" sz="2000" b="1" dirty="0" err="1">
              <a:solidFill>
                <a:schemeClr val="tx1"/>
              </a:solidFill>
            </a:rPr>
            <a:t>ʻoku</a:t>
          </a:r>
          <a:r>
            <a:rPr lang="en-NZ" sz="2000" b="1" dirty="0">
              <a:solidFill>
                <a:schemeClr val="tx1"/>
              </a:solidFill>
            </a:rPr>
            <a:t> tau </a:t>
          </a:r>
          <a:r>
            <a:rPr lang="en-NZ" sz="2000" b="1" dirty="0" err="1">
              <a:solidFill>
                <a:schemeClr val="tx1"/>
              </a:solidFill>
            </a:rPr>
            <a:t>ʻofa</a:t>
          </a:r>
          <a:r>
            <a:rPr lang="en-NZ" sz="2000" b="1" dirty="0">
              <a:solidFill>
                <a:schemeClr val="tx1"/>
              </a:solidFill>
            </a:rPr>
            <a:t> ai pe </a:t>
          </a:r>
          <a:r>
            <a:rPr lang="en-NZ" sz="2000" b="1" dirty="0" err="1">
              <a:solidFill>
                <a:schemeClr val="tx1"/>
              </a:solidFill>
            </a:rPr>
            <a:t>kaungameʻa</a:t>
          </a:r>
          <a:r>
            <a:rPr lang="en-NZ" sz="2000" b="1" dirty="0">
              <a:solidFill>
                <a:schemeClr val="tx1"/>
              </a:solidFill>
            </a:rPr>
            <a:t> (1 Timote 2:3, 4)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NZ" sz="2000" b="1" dirty="0" err="1">
              <a:solidFill>
                <a:schemeClr val="tx1"/>
              </a:solidFill>
            </a:rPr>
            <a:t>Loto-toʻa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ke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vahevahe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ʻetau</a:t>
          </a:r>
          <a:r>
            <a:rPr lang="en-NZ" sz="2000" b="1" dirty="0">
              <a:solidFill>
                <a:schemeClr val="tx1"/>
              </a:solidFill>
            </a:rPr>
            <a:t> tui (</a:t>
          </a:r>
          <a:r>
            <a:rPr lang="en-NZ" sz="2000" b="1" dirty="0" err="1">
              <a:solidFill>
                <a:schemeClr val="tx1"/>
              </a:solidFill>
            </a:rPr>
            <a:t>Fakaha</a:t>
          </a:r>
          <a:r>
            <a:rPr lang="en-NZ" sz="2000" b="1" dirty="0">
              <a:solidFill>
                <a:schemeClr val="tx1"/>
              </a:solidFill>
            </a:rPr>
            <a:t> 22:17)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NZ" sz="1800" b="1" dirty="0" err="1">
              <a:solidFill>
                <a:schemeClr val="tx1"/>
              </a:solidFill>
            </a:rPr>
            <a:t>Fakamolemole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ʻi</a:t>
          </a:r>
          <a:r>
            <a:rPr lang="en-NZ" sz="1800" b="1" dirty="0">
              <a:solidFill>
                <a:schemeClr val="tx1"/>
              </a:solidFill>
            </a:rPr>
            <a:t> he </a:t>
          </a:r>
          <a:r>
            <a:rPr lang="en-NZ" sz="1800" b="1" dirty="0" err="1">
              <a:solidFill>
                <a:schemeClr val="tx1"/>
              </a:solidFill>
            </a:rPr>
            <a:t>taimi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ʻoku</a:t>
          </a:r>
          <a:r>
            <a:rPr lang="en-NZ" sz="1800" b="1" dirty="0">
              <a:solidFill>
                <a:schemeClr val="tx1"/>
              </a:solidFill>
            </a:rPr>
            <a:t> tau </a:t>
          </a:r>
          <a:r>
            <a:rPr lang="en-NZ" sz="1800" b="1" dirty="0" err="1">
              <a:solidFill>
                <a:schemeClr val="tx1"/>
              </a:solidFill>
            </a:rPr>
            <a:t>vete</a:t>
          </a:r>
          <a:r>
            <a:rPr lang="en-NZ" sz="1800" b="1" dirty="0">
              <a:solidFill>
                <a:schemeClr val="tx1"/>
              </a:solidFill>
            </a:rPr>
            <a:t> ai </a:t>
          </a:r>
          <a:r>
            <a:rPr lang="en-NZ" sz="1800" b="1" dirty="0" err="1">
              <a:solidFill>
                <a:schemeClr val="tx1"/>
              </a:solidFill>
            </a:rPr>
            <a:t>mo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siʻaki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ʻetau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fehalaaki</a:t>
          </a:r>
          <a:r>
            <a:rPr lang="en-NZ" sz="1800" b="1" dirty="0">
              <a:solidFill>
                <a:schemeClr val="tx1"/>
              </a:solidFill>
            </a:rPr>
            <a:t> (1 Sione 1:9)</a:t>
          </a:r>
          <a:endParaRPr lang="es-ES" sz="18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NZ" sz="2000" b="1" dirty="0">
              <a:solidFill>
                <a:schemeClr val="tx1"/>
              </a:solidFill>
            </a:rPr>
            <a:t>Malohi </a:t>
          </a:r>
          <a:r>
            <a:rPr lang="en-NZ" sz="2000" b="1" dirty="0" err="1">
              <a:solidFill>
                <a:schemeClr val="tx1"/>
              </a:solidFill>
            </a:rPr>
            <a:t>ke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talangofua</a:t>
          </a:r>
          <a:r>
            <a:rPr lang="en-NZ" sz="2000" b="1" dirty="0">
              <a:solidFill>
                <a:schemeClr val="tx1"/>
              </a:solidFill>
            </a:rPr>
            <a:t> ki he </a:t>
          </a:r>
          <a:r>
            <a:rPr lang="en-NZ" sz="2000" b="1" dirty="0" err="1">
              <a:solidFill>
                <a:schemeClr val="tx1"/>
              </a:solidFill>
            </a:rPr>
            <a:t>ngaahi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fekau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ʻa</a:t>
          </a:r>
          <a:r>
            <a:rPr lang="en-NZ" sz="2000" b="1" dirty="0">
              <a:solidFill>
                <a:schemeClr val="tx1"/>
              </a:solidFill>
            </a:rPr>
            <a:t> e </a:t>
          </a:r>
          <a:r>
            <a:rPr lang="en-NZ" sz="2000" b="1" dirty="0" err="1">
              <a:solidFill>
                <a:schemeClr val="tx1"/>
              </a:solidFill>
            </a:rPr>
            <a:t>ʻOtua</a:t>
          </a:r>
          <a:r>
            <a:rPr lang="en-NZ" sz="2000" b="1" dirty="0">
              <a:solidFill>
                <a:schemeClr val="tx1"/>
              </a:solidFill>
            </a:rPr>
            <a:t> (</a:t>
          </a:r>
          <a:r>
            <a:rPr lang="en-NZ" sz="2000" b="1" dirty="0" err="1">
              <a:solidFill>
                <a:schemeClr val="tx1"/>
              </a:solidFill>
            </a:rPr>
            <a:t>Hepelu</a:t>
          </a:r>
          <a:r>
            <a:rPr lang="en-NZ" sz="2000" b="1" dirty="0">
              <a:solidFill>
                <a:schemeClr val="tx1"/>
              </a:solidFill>
            </a:rPr>
            <a:t> 13:20, 21)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ʻOfa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fehiʻa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ngaohikovia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(Matiu 5:44)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Poto ki he ngaahi tukunga faingataʻa (Semisi 1:5)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Mahino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moʻoni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Folofola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(Sione 8:32)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733113" y="400519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Te</a:t>
          </a:r>
          <a:r>
            <a:rPr lang="en-NZ" sz="1600" b="1" kern="1200" dirty="0"/>
            <a:t> tau </a:t>
          </a:r>
          <a:r>
            <a:rPr lang="en-NZ" sz="1600" b="1" kern="1200" dirty="0" err="1"/>
            <a:t>maʻu</a:t>
          </a:r>
          <a:r>
            <a:rPr lang="en-NZ" sz="1600" b="1" kern="1200" dirty="0"/>
            <a:t> ha </a:t>
          </a:r>
          <a:r>
            <a:rPr lang="en-NZ" sz="1600" b="1" kern="1200" dirty="0" err="1"/>
            <a:t>sino</a:t>
          </a:r>
          <a:r>
            <a:rPr lang="en-NZ" sz="1600" b="1" kern="1200" dirty="0"/>
            <a:t> </a:t>
          </a:r>
          <a:r>
            <a:rPr lang="en-NZ" sz="1600" b="1" kern="1200" dirty="0" err="1"/>
            <a:t>fakamatelie</a:t>
          </a:r>
          <a:r>
            <a:rPr lang="en-NZ" sz="1600" b="1" kern="1200" dirty="0"/>
            <a:t>, pea </a:t>
          </a:r>
          <a:r>
            <a:rPr lang="en-NZ" sz="1600" b="1" kern="1200" dirty="0" err="1"/>
            <a:t>ʻe</a:t>
          </a:r>
          <a:r>
            <a:rPr lang="en-NZ" sz="1600" b="1" kern="1200" dirty="0"/>
            <a:t> </a:t>
          </a:r>
          <a:r>
            <a:rPr lang="en-NZ" sz="1600" b="1" kern="1200" dirty="0" err="1"/>
            <a:t>mamata</a:t>
          </a:r>
          <a:r>
            <a:rPr lang="en-NZ" sz="1600" b="1" kern="1200" dirty="0"/>
            <a:t> </a:t>
          </a:r>
          <a:r>
            <a:rPr lang="en-NZ" sz="1600" b="1" kern="1200" dirty="0" err="1"/>
            <a:t>hotau</a:t>
          </a:r>
          <a:r>
            <a:rPr lang="en-NZ" sz="1600" b="1" kern="1200" dirty="0"/>
            <a:t> </a:t>
          </a:r>
          <a:r>
            <a:rPr lang="en-NZ" sz="1600" b="1" kern="1200" dirty="0" err="1"/>
            <a:t>mata</a:t>
          </a:r>
          <a:r>
            <a:rPr lang="en-NZ" sz="1600" b="1" kern="1200" dirty="0"/>
            <a:t> </a:t>
          </a:r>
          <a:r>
            <a:rPr lang="en-NZ" sz="1600" b="1" kern="1200" dirty="0" err="1"/>
            <a:t>tonu</a:t>
          </a:r>
          <a:r>
            <a:rPr lang="en-NZ" sz="1600" b="1" kern="1200" dirty="0"/>
            <a:t> ki he </a:t>
          </a:r>
          <a:r>
            <a:rPr lang="en-NZ" sz="1600" b="1" kern="1200" dirty="0" err="1"/>
            <a:t>ʻOtua</a:t>
          </a:r>
          <a:r>
            <a:rPr lang="en-NZ" sz="1600" b="1" kern="1200" dirty="0"/>
            <a:t>.                               (</a:t>
          </a:r>
          <a:r>
            <a:rPr lang="en-NZ" sz="1600" b="1" kern="1200" dirty="0" err="1"/>
            <a:t>Siope</a:t>
          </a:r>
          <a:r>
            <a:rPr lang="en-NZ" sz="1600" b="1" kern="1200" dirty="0"/>
            <a:t> 19:25-27)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3733113" y="400519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ʻE</a:t>
          </a:r>
          <a:r>
            <a:rPr lang="en-NZ" sz="1600" b="1" kern="1200" dirty="0"/>
            <a:t> </a:t>
          </a:r>
          <a:r>
            <a:rPr lang="en-NZ" sz="1600" b="1" kern="1200" dirty="0" err="1"/>
            <a:t>fakalaumalie</a:t>
          </a:r>
          <a:r>
            <a:rPr lang="en-NZ" sz="1600" b="1" kern="1200" dirty="0"/>
            <a:t>, </a:t>
          </a:r>
          <a:r>
            <a:rPr lang="en-NZ" sz="1600" b="1" kern="1200" dirty="0" err="1"/>
            <a:t>taʻe</a:t>
          </a:r>
          <a:r>
            <a:rPr lang="en-NZ" sz="1600" b="1" kern="1200" dirty="0"/>
            <a:t>-</a:t>
          </a:r>
          <a:r>
            <a:rPr lang="en-NZ" sz="1600" b="1" kern="1200" dirty="0" err="1"/>
            <a:t>faʻa</a:t>
          </a:r>
          <a:r>
            <a:rPr lang="en-NZ" sz="1600" b="1" kern="1200" dirty="0"/>
            <a:t>-mate, </a:t>
          </a:r>
          <a:r>
            <a:rPr lang="en-NZ" sz="1600" b="1" kern="1200" dirty="0" err="1"/>
            <a:t>mo</a:t>
          </a:r>
          <a:r>
            <a:rPr lang="en-NZ" sz="1600" b="1" kern="1200" dirty="0"/>
            <a:t> </a:t>
          </a:r>
          <a:r>
            <a:rPr lang="en-NZ" sz="1600" b="1" kern="1200" dirty="0" err="1"/>
            <a:t>taʻe-faʻa-ʻauha</a:t>
          </a:r>
          <a:r>
            <a:rPr lang="en-NZ" sz="1600" b="1" kern="1200" dirty="0"/>
            <a:t> </a:t>
          </a:r>
          <a:r>
            <a:rPr lang="en-NZ" sz="1600" b="1" kern="1200" dirty="0" err="1"/>
            <a:t>hotau</a:t>
          </a:r>
          <a:r>
            <a:rPr lang="en-NZ" sz="1600" b="1" kern="1200" dirty="0"/>
            <a:t> </a:t>
          </a:r>
          <a:r>
            <a:rPr lang="en-NZ" sz="1600" b="1" kern="1200" dirty="0" err="1"/>
            <a:t>sino</a:t>
          </a:r>
          <a:r>
            <a:rPr lang="en-NZ" sz="1600" b="1" kern="1200" dirty="0"/>
            <a:t> (1 </a:t>
          </a:r>
          <a:r>
            <a:rPr lang="en-NZ" sz="1600" b="1" kern="1200" dirty="0" err="1"/>
            <a:t>Kolinito</a:t>
          </a:r>
          <a:r>
            <a:rPr lang="en-NZ" sz="1600" b="1" kern="1200" dirty="0"/>
            <a:t> 15:42-44, 50-54)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ʻE fakalangilangiʻi kitautolu (Kolose 3:4; </a:t>
          </a:r>
          <a:endParaRPr lang="en-NZ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Filipai</a:t>
          </a:r>
          <a:r>
            <a:rPr lang="en-NZ" sz="1600" b="1" kern="1200" dirty="0"/>
            <a:t>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moʻoni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moʻoni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feʻunga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 hono fotunga haohaoa taha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angaʻofa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 he meʻa ʻoku ʻi ai ʻa e hingoa lelei</a:t>
          </a:r>
          <a:endParaRPr lang="en-NZ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tx1"/>
              </a:solidFill>
            </a:rPr>
            <a:t>Fakamoʻui</a:t>
          </a:r>
          <a:r>
            <a:rPr lang="en-NZ" sz="2000" b="1" kern="1200" dirty="0">
              <a:solidFill>
                <a:schemeClr val="tx1"/>
              </a:solidFill>
            </a:rPr>
            <a:t> ki ha taha </a:t>
          </a:r>
          <a:r>
            <a:rPr lang="en-NZ" sz="2000" b="1" kern="1200" dirty="0" err="1">
              <a:solidFill>
                <a:schemeClr val="tx1"/>
              </a:solidFill>
            </a:rPr>
            <a:t>ʻoku</a:t>
          </a:r>
          <a:r>
            <a:rPr lang="en-NZ" sz="2000" b="1" kern="1200" dirty="0">
              <a:solidFill>
                <a:schemeClr val="tx1"/>
              </a:solidFill>
            </a:rPr>
            <a:t> tau </a:t>
          </a:r>
          <a:r>
            <a:rPr lang="en-NZ" sz="2000" b="1" kern="1200" dirty="0" err="1">
              <a:solidFill>
                <a:schemeClr val="tx1"/>
              </a:solidFill>
            </a:rPr>
            <a:t>ʻofa</a:t>
          </a:r>
          <a:r>
            <a:rPr lang="en-NZ" sz="2000" b="1" kern="1200" dirty="0">
              <a:solidFill>
                <a:schemeClr val="tx1"/>
              </a:solidFill>
            </a:rPr>
            <a:t> ai pe </a:t>
          </a:r>
          <a:r>
            <a:rPr lang="en-NZ" sz="2000" b="1" kern="1200" dirty="0" err="1">
              <a:solidFill>
                <a:schemeClr val="tx1"/>
              </a:solidFill>
            </a:rPr>
            <a:t>kaungameʻa</a:t>
          </a:r>
          <a:r>
            <a:rPr lang="en-NZ" sz="2000" b="1" kern="1200" dirty="0">
              <a:solidFill>
                <a:schemeClr val="tx1"/>
              </a:solidFill>
            </a:rPr>
            <a:t> (1 Timote 2:3, 4)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tx1"/>
              </a:solidFill>
            </a:rPr>
            <a:t>Loto-toʻa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ke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vahevahe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ʻetau</a:t>
          </a:r>
          <a:r>
            <a:rPr lang="en-NZ" sz="2000" b="1" kern="1200" dirty="0">
              <a:solidFill>
                <a:schemeClr val="tx1"/>
              </a:solidFill>
            </a:rPr>
            <a:t> tui (</a:t>
          </a:r>
          <a:r>
            <a:rPr lang="en-NZ" sz="2000" b="1" kern="1200" dirty="0" err="1">
              <a:solidFill>
                <a:schemeClr val="tx1"/>
              </a:solidFill>
            </a:rPr>
            <a:t>Fakaha</a:t>
          </a:r>
          <a:r>
            <a:rPr lang="en-NZ" sz="2000" b="1" kern="1200" dirty="0">
              <a:solidFill>
                <a:schemeClr val="tx1"/>
              </a:solidFill>
            </a:rPr>
            <a:t> 22:17)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schemeClr val="tx1"/>
              </a:solidFill>
            </a:rPr>
            <a:t>Fakamolemole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ʻi</a:t>
          </a:r>
          <a:r>
            <a:rPr lang="en-NZ" sz="1800" b="1" kern="1200" dirty="0">
              <a:solidFill>
                <a:schemeClr val="tx1"/>
              </a:solidFill>
            </a:rPr>
            <a:t> he </a:t>
          </a:r>
          <a:r>
            <a:rPr lang="en-NZ" sz="1800" b="1" kern="1200" dirty="0" err="1">
              <a:solidFill>
                <a:schemeClr val="tx1"/>
              </a:solidFill>
            </a:rPr>
            <a:t>taimi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ʻoku</a:t>
          </a:r>
          <a:r>
            <a:rPr lang="en-NZ" sz="1800" b="1" kern="1200" dirty="0">
              <a:solidFill>
                <a:schemeClr val="tx1"/>
              </a:solidFill>
            </a:rPr>
            <a:t> tau </a:t>
          </a:r>
          <a:r>
            <a:rPr lang="en-NZ" sz="1800" b="1" kern="1200" dirty="0" err="1">
              <a:solidFill>
                <a:schemeClr val="tx1"/>
              </a:solidFill>
            </a:rPr>
            <a:t>vete</a:t>
          </a:r>
          <a:r>
            <a:rPr lang="en-NZ" sz="1800" b="1" kern="1200" dirty="0">
              <a:solidFill>
                <a:schemeClr val="tx1"/>
              </a:solidFill>
            </a:rPr>
            <a:t> ai </a:t>
          </a:r>
          <a:r>
            <a:rPr lang="en-NZ" sz="1800" b="1" kern="1200" dirty="0" err="1">
              <a:solidFill>
                <a:schemeClr val="tx1"/>
              </a:solidFill>
            </a:rPr>
            <a:t>mo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siʻaki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ʻetau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fehalaaki</a:t>
          </a:r>
          <a:r>
            <a:rPr lang="en-NZ" sz="1800" b="1" kern="1200" dirty="0">
              <a:solidFill>
                <a:schemeClr val="tx1"/>
              </a:solidFill>
            </a:rPr>
            <a:t> (1 Sione 1:9)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tx1"/>
              </a:solidFill>
            </a:rPr>
            <a:t>Malohi </a:t>
          </a:r>
          <a:r>
            <a:rPr lang="en-NZ" sz="2000" b="1" kern="1200" dirty="0" err="1">
              <a:solidFill>
                <a:schemeClr val="tx1"/>
              </a:solidFill>
            </a:rPr>
            <a:t>ke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talangofua</a:t>
          </a:r>
          <a:r>
            <a:rPr lang="en-NZ" sz="2000" b="1" kern="1200" dirty="0">
              <a:solidFill>
                <a:schemeClr val="tx1"/>
              </a:solidFill>
            </a:rPr>
            <a:t> ki he </a:t>
          </a:r>
          <a:r>
            <a:rPr lang="en-NZ" sz="2000" b="1" kern="1200" dirty="0" err="1">
              <a:solidFill>
                <a:schemeClr val="tx1"/>
              </a:solidFill>
            </a:rPr>
            <a:t>ngaahi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fekau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ʻa</a:t>
          </a:r>
          <a:r>
            <a:rPr lang="en-NZ" sz="2000" b="1" kern="1200" dirty="0">
              <a:solidFill>
                <a:schemeClr val="tx1"/>
              </a:solidFill>
            </a:rPr>
            <a:t> e </a:t>
          </a:r>
          <a:r>
            <a:rPr lang="en-NZ" sz="2000" b="1" kern="1200" dirty="0" err="1">
              <a:solidFill>
                <a:schemeClr val="tx1"/>
              </a:solidFill>
            </a:rPr>
            <a:t>ʻOtua</a:t>
          </a:r>
          <a:r>
            <a:rPr lang="en-NZ" sz="2000" b="1" kern="1200" dirty="0">
              <a:solidFill>
                <a:schemeClr val="tx1"/>
              </a:solidFill>
            </a:rPr>
            <a:t> (</a:t>
          </a:r>
          <a:r>
            <a:rPr lang="en-NZ" sz="2000" b="1" kern="1200" dirty="0" err="1">
              <a:solidFill>
                <a:schemeClr val="tx1"/>
              </a:solidFill>
            </a:rPr>
            <a:t>Hepelu</a:t>
          </a:r>
          <a:r>
            <a:rPr lang="en-NZ" sz="2000" b="1" kern="1200" dirty="0">
              <a:solidFill>
                <a:schemeClr val="tx1"/>
              </a:solidFill>
            </a:rPr>
            <a:t> 13:20, 21)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ʻOfa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fehiʻa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ngaohikovia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(Matiu 5:44)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Poto ki he ngaahi tukunga faingataʻa (Semisi 1:5)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Mahino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moʻoni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Folofola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(Sione 8:32)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07/02/2026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269736" y="3081528"/>
            <a:ext cx="567569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48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KO E </a:t>
            </a:r>
            <a:r>
              <a:rPr lang="en-US" sz="4800" b="1" dirty="0" err="1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TANGATAʻI</a:t>
            </a:r>
            <a:r>
              <a:rPr lang="en-US" sz="48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 FONUA FAKALANGI</a:t>
            </a:r>
            <a:endParaRPr lang="en" sz="48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013664" y="6472990"/>
            <a:ext cx="3566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Z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</a:t>
            </a:r>
            <a:r>
              <a:rPr lang="en-NZ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ki he </a:t>
            </a:r>
            <a:r>
              <a:rPr lang="en-NZ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ʻaho</a:t>
            </a:r>
            <a:r>
              <a:rPr lang="en-NZ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</a:t>
            </a:r>
            <a:r>
              <a:rPr lang="en-NZ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Fepueli</a:t>
            </a:r>
            <a:r>
              <a:rPr lang="en-NZ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  <a:endParaRPr lang="en" sz="1600" b="1" noProof="0" dirty="0">
              <a:solidFill>
                <a:srgbClr val="DAC1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FIEMALIE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22614" y="60267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"Pea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feau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hoʻomou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fie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pe,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fakatatau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koloa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naunau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Kalaisi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Sisu" (</a:t>
            </a:r>
            <a:r>
              <a:rPr lang="en-NZ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lang="en-NZ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4:19)</a:t>
            </a:r>
            <a:endParaRPr lang="en" sz="1200" b="1" dirty="0">
              <a:solidFill>
                <a:srgbClr val="FFFF00"/>
              </a:solidFill>
              <a:effectLst>
                <a:glow rad="101600">
                  <a:srgbClr val="634B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098201"/>
            <a:ext cx="32989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fiefia</a:t>
            </a:r>
            <a:r>
              <a:rPr lang="en-NZ" sz="2000" b="1" dirty="0"/>
              <a:t>;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fakahohaʻasi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;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melino</a:t>
            </a:r>
            <a:r>
              <a:rPr lang="en-NZ" sz="2000" b="1" dirty="0"/>
              <a:t>;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maʻa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fakakaukau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 ha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haohaoa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lavameʻa</a:t>
            </a:r>
            <a:r>
              <a:rPr lang="en-NZ" sz="2000" b="1" dirty="0"/>
              <a:t>... </a:t>
            </a:r>
            <a:br>
              <a:rPr lang="en-NZ" sz="2000" b="1" dirty="0"/>
            </a:br>
            <a:r>
              <a:rPr lang="en-NZ" sz="2000" b="1" dirty="0"/>
              <a:t>pe ko </a:t>
            </a:r>
            <a:r>
              <a:rPr lang="en-NZ" sz="2000" b="1" dirty="0" err="1"/>
              <a:t>kitautolu</a:t>
            </a:r>
            <a:r>
              <a:rPr lang="en-NZ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226709" y="1360391"/>
            <a:ext cx="4975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falala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pe </a:t>
            </a:r>
            <a:r>
              <a:rPr lang="en-NZ" b="1" dirty="0" err="1"/>
              <a:t>siʻi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ʻaonga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(Lea-</a:t>
            </a:r>
            <a:r>
              <a:rPr lang="en-NZ" b="1" dirty="0" err="1"/>
              <a:t>Fakatata</a:t>
            </a:r>
            <a:r>
              <a:rPr lang="en-NZ" b="1" dirty="0"/>
              <a:t>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Te</a:t>
            </a:r>
            <a:r>
              <a:rPr lang="en-NZ" sz="2000" b="1" dirty="0"/>
              <a:t> tau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tuʻumalie</a:t>
            </a:r>
            <a:r>
              <a:rPr lang="en-NZ" sz="2000" b="1" dirty="0"/>
              <a:t>; Mahalo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</a:t>
            </a:r>
            <a:r>
              <a:rPr lang="en-NZ" sz="2000" b="1" dirty="0" err="1"/>
              <a:t>haʻatau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fie </a:t>
            </a:r>
            <a:r>
              <a:rPr lang="en-NZ" sz="2000" b="1" dirty="0" err="1"/>
              <a:t>maʻu</a:t>
            </a:r>
            <a:r>
              <a:rPr lang="en-NZ" sz="2000" b="1" dirty="0"/>
              <a:t> pe </a:t>
            </a:r>
            <a:r>
              <a:rPr lang="en-NZ" sz="2000" b="1" dirty="0" err="1"/>
              <a:t>palopalema</a:t>
            </a:r>
            <a:r>
              <a:rPr lang="en-NZ" sz="2000" b="1" dirty="0"/>
              <a:t>. Kapau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hange</a:t>
            </a:r>
            <a:r>
              <a:rPr lang="en-NZ" sz="2000" b="1" dirty="0"/>
              <a:t> ko Paula,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fakapapauʻi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tataki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, </a:t>
            </a:r>
            <a:r>
              <a:rPr lang="en-NZ" sz="2000" b="1" dirty="0" err="1"/>
              <a:t>te</a:t>
            </a:r>
            <a:r>
              <a:rPr lang="en-NZ" sz="2000" b="1" dirty="0"/>
              <a:t> tau </a:t>
            </a:r>
            <a:r>
              <a:rPr lang="en-NZ" sz="2000" b="1" dirty="0" err="1"/>
              <a:t>falala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pe </a:t>
            </a:r>
            <a:r>
              <a:rPr lang="en-NZ" sz="2000" b="1" dirty="0" err="1"/>
              <a:t>kiate</a:t>
            </a:r>
            <a:r>
              <a:rPr lang="en-NZ" sz="2000" b="1" dirty="0"/>
              <a:t> Ia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ai pe </a:t>
            </a:r>
            <a:r>
              <a:rPr lang="en-NZ" sz="2000" b="1" dirty="0" err="1"/>
              <a:t>pe</a:t>
            </a:r>
            <a:r>
              <a:rPr lang="en-NZ" sz="2000" b="1" dirty="0"/>
              <a:t> ko e ha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tukunga</a:t>
            </a:r>
            <a:br>
              <a:rPr lang="en-NZ" sz="2000" b="1" dirty="0"/>
            </a:br>
            <a:r>
              <a:rPr lang="en-NZ" sz="2000" b="1" dirty="0"/>
              <a:t>(</a:t>
            </a:r>
            <a:r>
              <a:rPr lang="en-NZ" sz="2000" b="1" dirty="0" err="1"/>
              <a:t>Filipai</a:t>
            </a:r>
            <a:r>
              <a:rPr lang="en-NZ" sz="2000" b="1" dirty="0"/>
              <a:t>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228671"/>
            <a:ext cx="49259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moʻui</a:t>
            </a:r>
            <a:r>
              <a:rPr lang="en-NZ" b="1" dirty="0"/>
              <a:t> ai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falala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fakapapauʻi</a:t>
            </a:r>
            <a:r>
              <a:rPr lang="en-NZ" b="1" dirty="0"/>
              <a:t> "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faʻa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au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malohi</a:t>
            </a:r>
            <a:r>
              <a:rPr lang="en-NZ" b="1" dirty="0"/>
              <a:t>" (</a:t>
            </a:r>
            <a:r>
              <a:rPr lang="en-NZ" b="1" dirty="0" err="1"/>
              <a:t>Filipai</a:t>
            </a:r>
            <a:r>
              <a:rPr lang="en-NZ" b="1" dirty="0"/>
              <a:t> 4:13).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6" y="1051275"/>
            <a:ext cx="728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ha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pehe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fie </a:t>
            </a:r>
            <a:r>
              <a:rPr lang="en-NZ" sz="2000" b="1" dirty="0" err="1"/>
              <a:t>maʻu</a:t>
            </a:r>
            <a:r>
              <a:rPr lang="en-NZ" sz="20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404616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-13018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FIEMALIE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0" y="509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taufetuku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hoʻomou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masiva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fakatatau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heʻene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koloa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nāunau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Kalaisi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Sisu.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(Filipai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6" y="2436112"/>
            <a:ext cx="7285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pe </a:t>
            </a:r>
            <a:r>
              <a:rPr lang="en-NZ" sz="2000" b="1" dirty="0" err="1"/>
              <a:t>pe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fakatatau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kole</a:t>
            </a:r>
            <a:r>
              <a:rPr lang="en-NZ" sz="2000" b="1" dirty="0"/>
              <a:t> ki Hono </a:t>
            </a:r>
            <a:r>
              <a:rPr lang="en-NZ" sz="2000" b="1" dirty="0" err="1"/>
              <a:t>finangalo</a:t>
            </a:r>
            <a:r>
              <a:rPr lang="en-NZ" sz="2000" b="1" dirty="0"/>
              <a:t>, ka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pau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fakapapauʻi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fakatatau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pe ki Hono </a:t>
            </a:r>
            <a:r>
              <a:rPr lang="en-NZ" sz="2000" b="1" dirty="0" err="1"/>
              <a:t>finangalo</a:t>
            </a:r>
            <a:r>
              <a:rPr lang="en-NZ" sz="2000" b="1" dirty="0"/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6" y="1589805"/>
            <a:ext cx="7285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Tau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ki he </a:t>
            </a:r>
            <a:r>
              <a:rPr lang="en-NZ" sz="2000" b="1" dirty="0" err="1"/>
              <a:t>ʻEiki</a:t>
            </a:r>
            <a:r>
              <a:rPr lang="en-NZ" sz="2000" b="1" dirty="0"/>
              <a:t>, pea </a:t>
            </a:r>
            <a:r>
              <a:rPr lang="en-NZ" sz="2000" b="1" dirty="0" err="1"/>
              <a:t>kapau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fakatatau</a:t>
            </a:r>
            <a:r>
              <a:rPr lang="en-NZ" sz="2000" b="1" dirty="0"/>
              <a:t> ki Hono </a:t>
            </a:r>
            <a:r>
              <a:rPr lang="en-NZ" sz="2000" b="1" dirty="0" err="1"/>
              <a:t>finangalo</a:t>
            </a:r>
            <a:r>
              <a:rPr lang="en-NZ" sz="2000" b="1" dirty="0"/>
              <a:t>,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foaki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(Semisi 4:2b; 1 Sione 5:14-15)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49474" y="1012954"/>
            <a:ext cx="84644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800" b="1" dirty="0">
                <a:latin typeface="Constantia" panose="02030602050306030303" pitchFamily="18" charset="0"/>
              </a:rPr>
              <a:t>"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totonu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tau </a:t>
            </a:r>
            <a:r>
              <a:rPr lang="en-NZ" sz="2800" b="1" dirty="0" err="1">
                <a:latin typeface="Constantia" panose="02030602050306030303" pitchFamily="18" charset="0"/>
              </a:rPr>
              <a:t>moʻui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maʻa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maama</a:t>
            </a:r>
            <a:r>
              <a:rPr lang="en-NZ" sz="2800" b="1" dirty="0">
                <a:latin typeface="Constantia" panose="02030602050306030303" pitchFamily="18" charset="0"/>
              </a:rPr>
              <a:t> ka </a:t>
            </a:r>
            <a:r>
              <a:rPr lang="en-NZ" sz="2800" b="1" dirty="0" err="1">
                <a:latin typeface="Constantia" panose="02030602050306030303" pitchFamily="18" charset="0"/>
              </a:rPr>
              <a:t>hoko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fuʻu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fakamamahi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moʻui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taʻeʻaonga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taʻeʻaonga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tau fie </a:t>
            </a:r>
            <a:r>
              <a:rPr lang="en-NZ" sz="2800" b="1" dirty="0" err="1">
                <a:latin typeface="Constantia" panose="02030602050306030303" pitchFamily="18" charset="0"/>
              </a:rPr>
              <a:t>maʻu</a:t>
            </a:r>
            <a:r>
              <a:rPr lang="en-NZ" sz="2800" b="1" dirty="0">
                <a:latin typeface="Constantia" panose="02030602050306030303" pitchFamily="18" charset="0"/>
              </a:rPr>
              <a:t> ha </a:t>
            </a:r>
            <a:r>
              <a:rPr lang="en-NZ" sz="2800" b="1" dirty="0" err="1">
                <a:latin typeface="Constantia" panose="02030602050306030303" pitchFamily="18" charset="0"/>
              </a:rPr>
              <a:t>taumuʻa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moʻui</a:t>
            </a:r>
            <a:r>
              <a:rPr lang="en-NZ" sz="2800" b="1" dirty="0">
                <a:latin typeface="Constantia" panose="02030602050306030303" pitchFamily="18" charset="0"/>
              </a:rPr>
              <a:t>—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moʻui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ha </a:t>
            </a:r>
            <a:r>
              <a:rPr lang="en-NZ" sz="2800" b="1" dirty="0" err="1">
                <a:latin typeface="Constantia" panose="02030602050306030303" pitchFamily="18" charset="0"/>
              </a:rPr>
              <a:t>taumuʻa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tokoniʻi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kitautolu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kotoa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ʻOtua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tau </a:t>
            </a:r>
            <a:r>
              <a:rPr lang="en-NZ" sz="2800" b="1" dirty="0" err="1">
                <a:latin typeface="Constantia" panose="02030602050306030303" pitchFamily="18" charset="0"/>
              </a:rPr>
              <a:t>feilaulauʻi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kitautolu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siʻisiʻi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ange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ʻetau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tokanga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kiate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kita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fakangaloʻi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lahi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ange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ʻetau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tokanga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siokita</a:t>
            </a:r>
            <a:r>
              <a:rPr lang="en-NZ" sz="2800" b="1" dirty="0">
                <a:latin typeface="Constantia" panose="02030602050306030303" pitchFamily="18" charset="0"/>
              </a:rPr>
              <a:t>; pea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lelei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koeʻuhi</a:t>
            </a:r>
            <a:r>
              <a:rPr lang="en-NZ" sz="2800" b="1" dirty="0">
                <a:latin typeface="Constantia" panose="02030602050306030303" pitchFamily="18" charset="0"/>
              </a:rPr>
              <a:t> ko e </a:t>
            </a:r>
            <a:r>
              <a:rPr lang="en-NZ" sz="2800" b="1" dirty="0" err="1">
                <a:latin typeface="Constantia" panose="02030602050306030303" pitchFamily="18" charset="0"/>
              </a:rPr>
              <a:t>langilangi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tau </a:t>
            </a:r>
            <a:r>
              <a:rPr lang="en-NZ" sz="2800" b="1" dirty="0" err="1">
                <a:latin typeface="Constantia" panose="02030602050306030303" pitchFamily="18" charset="0"/>
              </a:rPr>
              <a:t>ʻamanaki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maʻu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heni</a:t>
            </a:r>
            <a:r>
              <a:rPr lang="en-NZ" sz="2800" b="1" dirty="0">
                <a:latin typeface="Constantia" panose="02030602050306030303" pitchFamily="18" charset="0"/>
              </a:rPr>
              <a:t>, ka </a:t>
            </a:r>
            <a:r>
              <a:rPr lang="en-NZ" sz="2800" b="1" dirty="0" err="1">
                <a:latin typeface="Constantia" panose="02030602050306030303" pitchFamily="18" charset="0"/>
              </a:rPr>
              <a:t>koeʻuhi</a:t>
            </a:r>
            <a:r>
              <a:rPr lang="en-NZ" sz="2800" b="1" dirty="0">
                <a:latin typeface="Constantia" panose="02030602050306030303" pitchFamily="18" charset="0"/>
              </a:rPr>
              <a:t> ko e </a:t>
            </a:r>
            <a:r>
              <a:rPr lang="en-NZ" sz="2800" b="1" dirty="0" err="1">
                <a:latin typeface="Constantia" panose="02030602050306030303" pitchFamily="18" charset="0"/>
              </a:rPr>
              <a:t>taumuʻa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ʻetau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moʻui</a:t>
            </a:r>
            <a:r>
              <a:rPr lang="en-NZ" sz="2800" b="1" dirty="0">
                <a:latin typeface="Constantia" panose="02030602050306030303" pitchFamily="18" charset="0"/>
              </a:rPr>
              <a:t> pea </a:t>
            </a:r>
            <a:r>
              <a:rPr lang="en-NZ" sz="2800" b="1" dirty="0" err="1">
                <a:latin typeface="Constantia" panose="02030602050306030303" pitchFamily="18" charset="0"/>
              </a:rPr>
              <a:t>te</a:t>
            </a:r>
            <a:r>
              <a:rPr lang="en-NZ" sz="2800" b="1" dirty="0">
                <a:latin typeface="Constantia" panose="02030602050306030303" pitchFamily="18" charset="0"/>
              </a:rPr>
              <a:t> ne </a:t>
            </a:r>
            <a:r>
              <a:rPr lang="en-NZ" sz="2800" b="1" dirty="0" err="1">
                <a:latin typeface="Constantia" panose="02030602050306030303" pitchFamily="18" charset="0"/>
              </a:rPr>
              <a:t>tali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ngataʻanga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ʻetau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moʻui</a:t>
            </a:r>
            <a:r>
              <a:rPr lang="en-NZ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6164495" y="5506492"/>
            <a:ext cx="4278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/>
              <a:t>Ko </a:t>
            </a:r>
            <a:r>
              <a:rPr lang="en-NZ" sz="1600" b="1" dirty="0" err="1"/>
              <a:t>Hotau</a:t>
            </a:r>
            <a:r>
              <a:rPr lang="en-NZ" sz="1600" b="1" dirty="0"/>
              <a:t> </a:t>
            </a:r>
            <a:r>
              <a:rPr lang="en-NZ" sz="1600" b="1" dirty="0" err="1"/>
              <a:t>Uiuiʻi</a:t>
            </a:r>
            <a:r>
              <a:rPr lang="en-NZ" sz="1600" b="1" dirty="0"/>
              <a:t> </a:t>
            </a:r>
            <a:r>
              <a:rPr lang="en-NZ" sz="1600" b="1" dirty="0" err="1"/>
              <a:t>Maʻolunga</a:t>
            </a:r>
            <a:r>
              <a:rPr lang="en-NZ" sz="1600" b="1" dirty="0"/>
              <a:t>, 24 </a:t>
            </a:r>
            <a:r>
              <a:rPr lang="en-NZ" sz="1600" b="1" dirty="0" err="1"/>
              <a:t>ʻAokosi</a:t>
            </a:r>
            <a:r>
              <a:rPr lang="en-NZ" sz="1600" b="1" dirty="0"/>
              <a:t> </a:t>
            </a:r>
            <a:r>
              <a:rPr lang="en" sz="1600" b="1" dirty="0"/>
              <a:t>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420104" y="46014"/>
            <a:ext cx="4603170" cy="65864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‌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ʻOua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tokanga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mamahi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ha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taha;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fakahā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hoʻomou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holi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ki he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tāumaʻu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fakafetaʻi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Tangataʻifonua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 ‘o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Hevani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NZ" sz="2000" b="1" dirty="0" err="1"/>
              <a:t>Faʻifaʻitaki</a:t>
            </a:r>
            <a:r>
              <a:rPr lang="en-NZ" sz="2000" b="1" dirty="0"/>
              <a:t> ki he kau </a:t>
            </a:r>
            <a:r>
              <a:rPr lang="en-NZ" sz="2000" b="1" dirty="0" err="1"/>
              <a:t>angatonu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3:17-19)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</a:t>
            </a:r>
            <a:r>
              <a:rPr lang="en-NZ" sz="2000" b="1" dirty="0" err="1"/>
              <a:t>tangataʻifonua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3:20-21)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3AD"/>
                </a:highlight>
              </a:rPr>
              <a:t> 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3AD"/>
                </a:highlight>
              </a:rPr>
              <a:t>Kae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3AD"/>
                </a:highlight>
              </a:rPr>
              <a:t>ʻoua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3AD"/>
                </a:highligh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3AD"/>
                </a:highlight>
              </a:rPr>
              <a:t>kuo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3AD"/>
                </a:highlight>
              </a:rPr>
              <a:t> tau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3AD"/>
                </a:highlight>
              </a:rPr>
              <a:t>aʻu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3AD"/>
                </a:highlight>
              </a:rPr>
              <a:t> ki ai: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NZ" sz="2000" b="1" dirty="0" err="1"/>
              <a:t>Uouangataha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fiefia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4:1-6)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fakakaukau</a:t>
            </a:r>
            <a:r>
              <a:rPr lang="en-NZ" sz="2000" b="1" dirty="0"/>
              <a:t> </a:t>
            </a:r>
            <a:r>
              <a:rPr lang="en-NZ" sz="2000" b="1" dirty="0" err="1"/>
              <a:t>maʻa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4:7-9)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</a:t>
            </a:r>
            <a:r>
              <a:rPr lang="en-NZ" sz="2000" b="1" dirty="0" err="1"/>
              <a:t>Fiemālie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4:10-13, 19)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4" y="-37421"/>
            <a:ext cx="70476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ʻ I he </a:t>
            </a:r>
            <a:r>
              <a:rPr lang="en-NZ" sz="2000" b="1" dirty="0" err="1"/>
              <a:t>kotoa</a:t>
            </a:r>
            <a:r>
              <a:rPr lang="en-NZ" sz="2000" b="1" dirty="0"/>
              <a:t> ʻ o ʻ 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tohí</a:t>
            </a:r>
            <a:r>
              <a:rPr lang="en-NZ" sz="2000" b="1" dirty="0"/>
              <a:t>,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fakamahinoʻi</a:t>
            </a:r>
            <a:r>
              <a:rPr lang="en-NZ" sz="2000" b="1" dirty="0"/>
              <a:t> ai ʻ e Paula ʻ </a:t>
            </a:r>
            <a:r>
              <a:rPr lang="en-NZ" sz="2000" b="1" dirty="0" err="1"/>
              <a:t>oku</a:t>
            </a:r>
            <a:r>
              <a:rPr lang="en-NZ" sz="2000" b="1" dirty="0"/>
              <a:t> ʻ </a:t>
            </a:r>
            <a:r>
              <a:rPr lang="en-NZ" sz="2000" b="1" dirty="0" err="1"/>
              <a:t>ikai</a:t>
            </a:r>
            <a:r>
              <a:rPr lang="en-NZ" sz="2000" b="1" dirty="0"/>
              <a:t> ko e kau </a:t>
            </a:r>
            <a:r>
              <a:rPr lang="en-NZ" sz="2000" b="1" dirty="0" err="1"/>
              <a:t>tangataʻifonua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ʻ o e </a:t>
            </a:r>
            <a:r>
              <a:rPr lang="en-NZ" sz="2000" b="1" dirty="0" err="1"/>
              <a:t>māmani</a:t>
            </a:r>
            <a:r>
              <a:rPr lang="en-NZ" sz="2000" b="1" dirty="0"/>
              <a:t> ko </a:t>
            </a:r>
            <a:r>
              <a:rPr lang="en-NZ" sz="2000" b="1" dirty="0" err="1"/>
              <a:t>ení</a:t>
            </a:r>
            <a:r>
              <a:rPr lang="en-NZ" sz="2000" b="1" dirty="0"/>
              <a:t>.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Sisu ko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Fakamoʻui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fanauʻi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ai </a:t>
            </a:r>
            <a:r>
              <a:rPr lang="en-NZ" sz="2000" b="1" dirty="0" err="1"/>
              <a:t>kitautolu</a:t>
            </a:r>
            <a:r>
              <a:rPr lang="en-NZ" sz="2000" b="1" dirty="0"/>
              <a:t>.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fanauʻi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hoko</a:t>
            </a:r>
            <a:r>
              <a:rPr lang="en-NZ" sz="2000" b="1" dirty="0"/>
              <a:t> ai ko e kau </a:t>
            </a:r>
            <a:r>
              <a:rPr lang="en-NZ" sz="2000" b="1" dirty="0" err="1"/>
              <a:t>tangataʻifonua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Langi.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83"/>
          <a:stretch>
            <a:fillRect/>
          </a:stretch>
        </p:blipFill>
        <p:spPr>
          <a:xfrm>
            <a:off x="269957" y="3126811"/>
            <a:ext cx="3926014" cy="348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716" y="546461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24898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717" y="58521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0" y="5062466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612660"/>
            <a:ext cx="7047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fakaʻapaʻapaʻi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moʻulaloa</a:t>
            </a:r>
            <a:r>
              <a:rPr lang="en-NZ" sz="2000" b="1" dirty="0"/>
              <a:t>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lao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māmani</a:t>
            </a:r>
            <a:r>
              <a:rPr lang="en-NZ" sz="2000" b="1" dirty="0"/>
              <a:t> ko </a:t>
            </a:r>
            <a:r>
              <a:rPr lang="en-NZ" sz="2000" b="1" dirty="0" err="1"/>
              <a:t>ʻení</a:t>
            </a:r>
            <a:r>
              <a:rPr lang="en-NZ" sz="2000" b="1" dirty="0"/>
              <a:t>, ko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tōʻonga</a:t>
            </a:r>
            <a:r>
              <a:rPr lang="en-NZ" sz="2000" b="1" dirty="0"/>
              <a:t> </a:t>
            </a:r>
            <a:r>
              <a:rPr lang="en-NZ" sz="2000" b="1" dirty="0" err="1"/>
              <a:t>moʻuí</a:t>
            </a:r>
            <a:r>
              <a:rPr lang="en-NZ" sz="2000" b="1" dirty="0"/>
              <a:t>,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moʻoní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ha </a:t>
            </a:r>
            <a:r>
              <a:rPr lang="en-NZ" sz="2000" b="1" dirty="0" err="1"/>
              <a:t>ʻulungaanga</a:t>
            </a:r>
            <a:r>
              <a:rPr lang="en-NZ" sz="2000" b="1" dirty="0"/>
              <a:t> </a:t>
            </a:r>
            <a:r>
              <a:rPr lang="en-NZ" sz="2000" b="1" dirty="0" err="1"/>
              <a:t>māʻolunga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ʻaupito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600" b="1" noProof="0" dirty="0" err="1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TANGATAʻIFONUA</a:t>
            </a:r>
            <a:r>
              <a:rPr lang="en-NZ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NZ" sz="6600" b="1" noProof="0" dirty="0" err="1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ʻO</a:t>
            </a:r>
            <a:r>
              <a:rPr lang="en-NZ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NZ" sz="6600" b="1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HEVANI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-NZ" sz="4400" b="1" spc="6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FAʻIFAʻITAKI</a:t>
            </a:r>
            <a:r>
              <a:rPr lang="en-NZ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KI HE KAU FAITŌNUNGÁ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kāinga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kaunga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faʻifaʻitaki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au, pea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vakai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kinautolu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ʻaʻeva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taau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ʻemau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faʻifaʻitakiʻanga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kimoutolu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Filipai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34566" y="1249615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ha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fakafotunga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pe </a:t>
            </a:r>
            <a:r>
              <a:rPr lang="en-NZ" sz="2000" b="1" dirty="0" err="1"/>
              <a:t>fakakaukau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founga</a:t>
            </a:r>
            <a:r>
              <a:rPr lang="en-NZ" sz="2000" b="1" dirty="0"/>
              <a:t>. Mahalo ko ha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ʻati</a:t>
            </a:r>
            <a:r>
              <a:rPr lang="en-NZ" sz="2000" b="1" dirty="0"/>
              <a:t>, ko ha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sipoti</a:t>
            </a:r>
            <a:r>
              <a:rPr lang="en-NZ" sz="2000" b="1" dirty="0"/>
              <a:t>, ko ha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musika</a:t>
            </a:r>
            <a:r>
              <a:rPr lang="en-NZ" sz="2000" b="1" dirty="0"/>
              <a:t>, ko ha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hiva</a:t>
            </a:r>
            <a:r>
              <a:rPr lang="en-NZ" sz="2000" b="1" dirty="0"/>
              <a:t>. Mahalo ko ha </a:t>
            </a:r>
            <a:r>
              <a:rPr lang="en-NZ" sz="2000" b="1" dirty="0" err="1"/>
              <a:t>faifekau</a:t>
            </a:r>
            <a:r>
              <a:rPr lang="en-NZ" sz="2000" b="1" dirty="0"/>
              <a:t>, ko ha </a:t>
            </a:r>
            <a:r>
              <a:rPr lang="en-NZ" sz="2000" b="1" dirty="0" err="1"/>
              <a:t>tangata</a:t>
            </a:r>
            <a:r>
              <a:rPr lang="en-NZ" sz="2000" b="1" dirty="0"/>
              <a:t> malanga, ko ha </a:t>
            </a:r>
            <a:r>
              <a:rPr lang="en-NZ" sz="2000" b="1" dirty="0" err="1"/>
              <a:t>tokoua</a:t>
            </a:r>
            <a:r>
              <a:rPr lang="en-NZ" sz="2000" b="1" dirty="0"/>
              <a:t> pe </a:t>
            </a:r>
            <a:r>
              <a:rPr lang="en-NZ" sz="2000" b="1" dirty="0" err="1"/>
              <a:t>tuofefine</a:t>
            </a:r>
            <a:r>
              <a:rPr lang="en-NZ" sz="2000" b="1" dirty="0"/>
              <a:t> </a:t>
            </a:r>
            <a:r>
              <a:rPr lang="en-NZ" sz="2000" b="1" dirty="0" err="1"/>
              <a:t>faivelenga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73871" y="2226259"/>
            <a:ext cx="42883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Kuo </a:t>
            </a:r>
            <a:r>
              <a:rPr lang="en-NZ" b="1" dirty="0" err="1"/>
              <a:t>tokoniʻi</a:t>
            </a:r>
            <a:r>
              <a:rPr lang="en-NZ" b="1" dirty="0"/>
              <a:t> </a:t>
            </a:r>
            <a:r>
              <a:rPr lang="en-NZ" b="1" dirty="0" err="1"/>
              <a:t>nai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kakai</a:t>
            </a:r>
            <a:r>
              <a:rPr lang="en-NZ" b="1" dirty="0"/>
              <a:t> "</a:t>
            </a:r>
            <a:r>
              <a:rPr lang="en-NZ" b="1" dirty="0" err="1"/>
              <a:t>faʻifaʻitakiʻanga</a:t>
            </a:r>
            <a:r>
              <a:rPr lang="en-NZ" b="1" dirty="0"/>
              <a:t>"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tupulaki</a:t>
            </a:r>
            <a:r>
              <a:rPr lang="en-NZ" b="1" dirty="0"/>
              <a:t> </a:t>
            </a:r>
            <a:r>
              <a:rPr lang="en-NZ" b="1" dirty="0" err="1"/>
              <a:t>fakafoʻituitui</a:t>
            </a:r>
            <a:r>
              <a:rPr lang="en-NZ" b="1" dirty="0"/>
              <a:t>, pe tataki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hala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ʻahiʻahiʻi</a:t>
            </a:r>
            <a:r>
              <a:rPr lang="en-NZ" b="1" dirty="0"/>
              <a:t>?</a:t>
            </a:r>
            <a:endParaRPr lang="en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77942" y="3544142"/>
            <a:ext cx="43097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fakaafeʻi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faʻifaʻitaki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langaki</a:t>
            </a:r>
            <a:r>
              <a:rPr lang="en-NZ" b="1" dirty="0"/>
              <a:t> hake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fakalotolahiʻi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heʻenau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sipinga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3:17). </a:t>
            </a:r>
            <a:r>
              <a:rPr lang="en-NZ" b="1" dirty="0" err="1"/>
              <a:t>ʻOku</a:t>
            </a:r>
            <a:r>
              <a:rPr lang="en-NZ" b="1" dirty="0"/>
              <a:t> ne toe </a:t>
            </a:r>
            <a:r>
              <a:rPr lang="en-NZ" b="1" dirty="0" err="1"/>
              <a:t>fakatokanga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ha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taau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faʻifaʻitaki</a:t>
            </a:r>
            <a:r>
              <a:rPr lang="en-NZ" b="1" dirty="0"/>
              <a:t> ki ai (</a:t>
            </a:r>
            <a:r>
              <a:rPr lang="en-NZ" b="1" dirty="0" err="1"/>
              <a:t>Filipai</a:t>
            </a:r>
            <a:r>
              <a:rPr lang="en-NZ" b="1" dirty="0"/>
              <a:t>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2" y="5728416"/>
            <a:ext cx="8029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ha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ʻai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faikehekehe</a:t>
            </a:r>
            <a:r>
              <a:rPr lang="en-NZ" b="1" dirty="0"/>
              <a:t>? ʻ Oku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ʻ a e </a:t>
            </a:r>
            <a:r>
              <a:rPr lang="en-NZ" b="1" dirty="0" err="1"/>
              <a:t>niʻihi</a:t>
            </a:r>
            <a:r>
              <a:rPr lang="en-NZ" b="1" dirty="0"/>
              <a:t> ki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fakaemāmaní</a:t>
            </a:r>
            <a:r>
              <a:rPr lang="en-NZ" b="1" dirty="0"/>
              <a:t>, </a:t>
            </a:r>
            <a:r>
              <a:rPr lang="en-NZ" b="1" dirty="0" err="1"/>
              <a:t>lolotonga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ko e </a:t>
            </a:r>
            <a:r>
              <a:rPr lang="en-NZ" b="1" dirty="0" err="1"/>
              <a:t>niʻihi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tukutaha</a:t>
            </a:r>
            <a:r>
              <a:rPr lang="en-NZ" b="1" dirty="0"/>
              <a:t> ʻ </a:t>
            </a:r>
            <a:r>
              <a:rPr lang="en-NZ" b="1" dirty="0" err="1"/>
              <a:t>enau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fakakaukaú</a:t>
            </a:r>
            <a:r>
              <a:rPr lang="en-NZ" b="1" dirty="0"/>
              <a:t> kia </a:t>
            </a:r>
            <a:r>
              <a:rPr lang="en-NZ" b="1" dirty="0" err="1"/>
              <a:t>Sīsū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leva </a:t>
            </a:r>
            <a:r>
              <a:rPr lang="en-NZ" b="1" dirty="0" err="1"/>
              <a:t>ʻa</a:t>
            </a:r>
            <a:r>
              <a:rPr lang="en-NZ" b="1" dirty="0"/>
              <a:t> e kau </a:t>
            </a:r>
            <a:r>
              <a:rPr lang="en-NZ" b="1" dirty="0" err="1"/>
              <a:t>faʻifaʻitakiʻanga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ko e kau </a:t>
            </a:r>
            <a:r>
              <a:rPr lang="en-NZ" b="1" dirty="0" err="1"/>
              <a:t>faʻifaʻitaki</a:t>
            </a:r>
            <a:r>
              <a:rPr lang="en-NZ" b="1" dirty="0"/>
              <a:t> kia </a:t>
            </a:r>
            <a:r>
              <a:rPr lang="en-NZ" b="1" dirty="0" err="1"/>
              <a:t>Kalaisi</a:t>
            </a:r>
            <a:r>
              <a:rPr lang="en-NZ" b="1" dirty="0"/>
              <a:t> (1 </a:t>
            </a:r>
            <a:r>
              <a:rPr lang="en-NZ" b="1" dirty="0" err="1"/>
              <a:t>Kolinito</a:t>
            </a:r>
            <a:r>
              <a:rPr lang="en-NZ" b="1" dirty="0"/>
              <a:t> 11:1).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dirty="0" err="1">
                <a:ln/>
                <a:solidFill>
                  <a:schemeClr val="accent3"/>
                </a:solidFill>
              </a:rPr>
              <a:t>TANGATAʻIFONUA</a:t>
            </a:r>
            <a:r>
              <a:rPr lang="en-NZ" sz="4400" b="1" dirty="0">
                <a:ln/>
                <a:solidFill>
                  <a:schemeClr val="accent3"/>
                </a:solidFill>
              </a:rPr>
              <a:t> KAKATO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langi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hotau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kolo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tau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ʻamanaki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foki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Fakamoʻui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ko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ko Sisu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Kalaisi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Filipai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4" y="1266788"/>
            <a:ext cx="36477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Tau </a:t>
            </a:r>
            <a:r>
              <a:rPr lang="en-NZ" b="1" dirty="0" err="1"/>
              <a:t>fehangahangai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ia.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ha </a:t>
            </a:r>
            <a:r>
              <a:rPr lang="en-NZ" b="1" dirty="0" err="1"/>
              <a:t>palopalema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kau </a:t>
            </a:r>
            <a:r>
              <a:rPr lang="en-NZ" b="1" dirty="0" err="1"/>
              <a:t>Kalisitiane</a:t>
            </a:r>
            <a:r>
              <a:rPr lang="en-NZ" b="1" dirty="0"/>
              <a:t>: ko e </a:t>
            </a:r>
            <a:r>
              <a:rPr lang="en-NZ" b="1" dirty="0" err="1"/>
              <a:t>tangataʻi</a:t>
            </a:r>
            <a:r>
              <a:rPr lang="en-NZ" b="1" dirty="0"/>
              <a:t> </a:t>
            </a:r>
            <a:r>
              <a:rPr lang="en-NZ" b="1" dirty="0" err="1"/>
              <a:t>fonua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ua</a:t>
            </a:r>
            <a:r>
              <a:rPr lang="en-NZ" b="1" dirty="0"/>
              <a:t>. Ko e kau </a:t>
            </a:r>
            <a:r>
              <a:rPr lang="en-NZ" b="1" dirty="0" err="1"/>
              <a:t>tangataʻifonua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mamani </a:t>
            </a:r>
            <a:r>
              <a:rPr lang="en-NZ" b="1" dirty="0" err="1"/>
              <a:t>mo</a:t>
            </a:r>
            <a:r>
              <a:rPr lang="en-NZ" b="1" dirty="0"/>
              <a:t> e kau </a:t>
            </a:r>
            <a:r>
              <a:rPr lang="en-NZ" b="1" dirty="0" err="1"/>
              <a:t>tangataʻifonua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langi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fepakipaki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(Loma 7:22-23).</a:t>
            </a:r>
            <a:endParaRPr lang="en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127118"/>
              </p:ext>
            </p:extLst>
          </p:nvPr>
        </p:nvGraphicFramePr>
        <p:xfrm>
          <a:off x="6488982" y="1452223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75561"/>
            <a:ext cx="3647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ha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toetuʻu</a:t>
            </a:r>
            <a:r>
              <a:rPr lang="en-NZ" b="1" dirty="0"/>
              <a:t> ai, (pe </a:t>
            </a:r>
            <a:r>
              <a:rPr lang="en-NZ" b="1" dirty="0" err="1"/>
              <a:t>liliu</a:t>
            </a:r>
            <a:r>
              <a:rPr lang="en-NZ" b="1" dirty="0"/>
              <a:t>), pea </a:t>
            </a:r>
            <a:r>
              <a:rPr lang="en-NZ" b="1" dirty="0" err="1"/>
              <a:t>ʻikai</a:t>
            </a:r>
            <a:r>
              <a:rPr lang="en-NZ" b="1" dirty="0"/>
              <a:t> ha </a:t>
            </a:r>
            <a:r>
              <a:rPr lang="en-NZ" b="1" dirty="0" err="1"/>
              <a:t>malohi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mate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4656" y="3734412"/>
            <a:ext cx="36477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fe</a:t>
            </a:r>
            <a:r>
              <a:rPr lang="en-NZ" b="1" dirty="0"/>
              <a:t>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tau </a:t>
            </a:r>
            <a:r>
              <a:rPr lang="en-NZ" b="1" dirty="0" err="1"/>
              <a:t>aʻusia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tangataʻifonua</a:t>
            </a:r>
            <a:r>
              <a:rPr lang="en-NZ" b="1" dirty="0"/>
              <a:t> </a:t>
            </a:r>
            <a:r>
              <a:rPr lang="en-NZ" b="1" dirty="0" err="1"/>
              <a:t>kakato</a:t>
            </a:r>
            <a:r>
              <a:rPr lang="en-NZ" b="1" dirty="0"/>
              <a:t>? Ko </a:t>
            </a:r>
            <a:r>
              <a:rPr lang="en-NZ" b="1" dirty="0" err="1"/>
              <a:t>fē</a:t>
            </a:r>
            <a:r>
              <a:rPr lang="en-NZ" b="1" dirty="0"/>
              <a:t> ʻ a </a:t>
            </a:r>
            <a:r>
              <a:rPr lang="en-NZ" b="1" dirty="0" err="1"/>
              <a:t>fē</a:t>
            </a:r>
            <a:r>
              <a:rPr lang="en-NZ" b="1" dirty="0"/>
              <a:t> ʻ e </a:t>
            </a:r>
            <a:r>
              <a:rPr lang="en-NZ" b="1" dirty="0" err="1"/>
              <a:t>tuku</a:t>
            </a:r>
            <a:r>
              <a:rPr lang="en-NZ" b="1" dirty="0"/>
              <a:t> ai ʻ </a:t>
            </a:r>
            <a:r>
              <a:rPr lang="en-NZ" b="1" dirty="0" err="1"/>
              <a:t>etau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e kau </a:t>
            </a:r>
            <a:r>
              <a:rPr lang="en-NZ" b="1" dirty="0" err="1"/>
              <a:t>tangataʻifonua</a:t>
            </a:r>
            <a:r>
              <a:rPr lang="en-NZ" b="1" dirty="0"/>
              <a:t> ʻ o e </a:t>
            </a:r>
            <a:r>
              <a:rPr lang="en-NZ" b="1" dirty="0" err="1"/>
              <a:t>māmani</a:t>
            </a:r>
            <a:r>
              <a:rPr lang="en-NZ" b="1" dirty="0"/>
              <a:t> </a:t>
            </a:r>
            <a:r>
              <a:rPr lang="en-NZ" b="1" dirty="0" err="1"/>
              <a:t>angahalaʻia</a:t>
            </a:r>
            <a:r>
              <a:rPr lang="en-NZ" b="1" dirty="0"/>
              <a:t> ko </a:t>
            </a:r>
            <a:r>
              <a:rPr lang="en-NZ" b="1" dirty="0" err="1"/>
              <a:t>ení</a:t>
            </a:r>
            <a:r>
              <a:rPr lang="en-NZ" b="1" dirty="0"/>
              <a:t>?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Haʻele</a:t>
            </a:r>
            <a:r>
              <a:rPr lang="en-NZ" b="1" dirty="0"/>
              <a:t> </a:t>
            </a:r>
            <a:r>
              <a:rPr lang="en-NZ" b="1" dirty="0" err="1"/>
              <a:t>ʻAngaua</a:t>
            </a:r>
            <a:r>
              <a:rPr lang="en-NZ" b="1" dirty="0"/>
              <a:t> Mai (Fili. 3:20).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KAE ʻOUA KUO TAU AʻU KI AI</a:t>
            </a:r>
            <a:endParaRPr lang="en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NZ" sz="44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UOUANGATAHA MO E FIEFIA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Fiefia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maʻuaipē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toe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Fiefia.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Filipai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84013"/>
            <a:ext cx="8186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ʻ I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fakaʻosiʻosi</a:t>
            </a:r>
            <a:r>
              <a:rPr lang="en-NZ" b="1" dirty="0"/>
              <a:t> ʻ 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tohí</a:t>
            </a:r>
            <a:r>
              <a:rPr lang="en-NZ" b="1" dirty="0"/>
              <a:t>,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lalanga</a:t>
            </a:r>
            <a:r>
              <a:rPr lang="en-NZ" b="1" dirty="0"/>
              <a:t> ai ʻ e Paula ʻ a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talamonū</a:t>
            </a:r>
            <a:r>
              <a:rPr lang="en-NZ" b="1" dirty="0"/>
              <a:t> </a:t>
            </a:r>
            <a:r>
              <a:rPr lang="en-NZ" b="1" dirty="0" err="1"/>
              <a:t>fakafoʻituituí</a:t>
            </a:r>
            <a:r>
              <a:rPr lang="en-NZ" b="1" dirty="0"/>
              <a:t> ʻ </a:t>
            </a:r>
            <a:r>
              <a:rPr lang="en-NZ" b="1" dirty="0" err="1"/>
              <a:t>aki</a:t>
            </a:r>
            <a:r>
              <a:rPr lang="en-NZ" b="1" dirty="0"/>
              <a:t> ʻ a e </a:t>
            </a:r>
            <a:r>
              <a:rPr lang="en-NZ" b="1" dirty="0" err="1"/>
              <a:t>faleʻi</a:t>
            </a:r>
            <a:r>
              <a:rPr lang="en-NZ" b="1" dirty="0"/>
              <a:t> ʻ </a:t>
            </a:r>
            <a:r>
              <a:rPr lang="en-NZ" b="1" dirty="0" err="1"/>
              <a:t>aonga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kole</a:t>
            </a:r>
            <a:r>
              <a:rPr lang="en-NZ" b="1" dirty="0"/>
              <a:t> kia </a:t>
            </a:r>
            <a:r>
              <a:rPr lang="en-NZ" b="1" dirty="0" err="1"/>
              <a:t>Siniteke</a:t>
            </a:r>
            <a:r>
              <a:rPr lang="en-NZ" b="1" dirty="0"/>
              <a:t> [</a:t>
            </a:r>
            <a:r>
              <a:rPr lang="en-NZ" b="1" dirty="0" err="1"/>
              <a:t>hoa</a:t>
            </a:r>
            <a:r>
              <a:rPr lang="en-NZ" b="1" dirty="0"/>
              <a:t> </a:t>
            </a:r>
            <a:r>
              <a:rPr lang="en-NZ" b="1" dirty="0" err="1"/>
              <a:t>faivelenga</a:t>
            </a:r>
            <a:r>
              <a:rPr lang="en-NZ" b="1" dirty="0"/>
              <a:t>]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Kelemeni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tokoniʻi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ʻIuotia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Siniteke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nofo</a:t>
            </a:r>
            <a:r>
              <a:rPr lang="en-NZ" b="1" dirty="0"/>
              <a:t> </a:t>
            </a:r>
            <a:r>
              <a:rPr lang="en-NZ" b="1" dirty="0" err="1"/>
              <a:t>uouangataha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pehe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, ko e </a:t>
            </a:r>
            <a:r>
              <a:rPr lang="en-NZ" b="1" dirty="0" err="1"/>
              <a:t>kaunga-ngaue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Paula: "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tohi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moʻui</a:t>
            </a:r>
            <a:r>
              <a:rPr lang="en-NZ" b="1" dirty="0"/>
              <a:t>" (</a:t>
            </a:r>
            <a:r>
              <a:rPr lang="en-NZ" b="1" dirty="0" err="1"/>
              <a:t>Filipai</a:t>
            </a:r>
            <a:r>
              <a:rPr lang="en-NZ" b="1" dirty="0"/>
              <a:t> 4:2-3).</a:t>
            </a:r>
            <a:endParaRPr lang="en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faleʻi</a:t>
            </a:r>
            <a:r>
              <a:rPr lang="en-NZ" sz="2000" b="1" dirty="0"/>
              <a:t> ko </a:t>
            </a:r>
            <a:r>
              <a:rPr lang="en-NZ" sz="2000" b="1" dirty="0" err="1"/>
              <a:t>ení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tau </a:t>
            </a:r>
            <a:r>
              <a:rPr lang="en-NZ" sz="2000" b="1" dirty="0" err="1"/>
              <a:t>puputuʻu</a:t>
            </a:r>
            <a:r>
              <a:rPr lang="en-NZ" sz="2000" b="1" dirty="0"/>
              <a:t> </a:t>
            </a:r>
            <a:r>
              <a:rPr lang="en-NZ" sz="2000" b="1" dirty="0" err="1"/>
              <a:t>nai</a:t>
            </a:r>
            <a:r>
              <a:rPr lang="en-NZ" sz="2000" b="1" dirty="0"/>
              <a:t> ai: "Fiefia </a:t>
            </a:r>
            <a:r>
              <a:rPr lang="en-NZ" sz="2000" b="1" dirty="0" err="1"/>
              <a:t>maʻu</a:t>
            </a:r>
            <a:r>
              <a:rPr lang="en-NZ" sz="2000" b="1" dirty="0"/>
              <a:t> ai </a:t>
            </a:r>
            <a:r>
              <a:rPr lang="en-NZ" sz="2000" b="1" dirty="0" err="1"/>
              <a:t>pē</a:t>
            </a:r>
            <a:r>
              <a:rPr lang="en-NZ" sz="2000" b="1" dirty="0"/>
              <a:t> [...]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mou </a:t>
            </a:r>
            <a:r>
              <a:rPr lang="en-NZ" sz="2000" b="1" dirty="0" err="1"/>
              <a:t>hohaʻa</a:t>
            </a:r>
            <a:r>
              <a:rPr lang="en-NZ" sz="2000" b="1" dirty="0"/>
              <a:t> ki ha </a:t>
            </a:r>
            <a:r>
              <a:rPr lang="en-NZ" sz="2000" b="1" dirty="0" err="1"/>
              <a:t>meʻa</a:t>
            </a:r>
            <a:r>
              <a:rPr lang="en-NZ" sz="2000" b="1" dirty="0"/>
              <a:t>" (Fili. 4:4, 6).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fefe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mamani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fonu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palopalema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faingataʻa</a:t>
            </a:r>
            <a:r>
              <a:rPr lang="en-NZ" sz="2000" b="1" dirty="0"/>
              <a:t>?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36118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malava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koeʻuhi</a:t>
            </a:r>
            <a:r>
              <a:rPr lang="en-NZ" sz="2000" b="1" dirty="0"/>
              <a:t> he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fiefia</a:t>
            </a:r>
            <a:r>
              <a:rPr lang="en-NZ" sz="2000" b="1" dirty="0"/>
              <a:t> "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ʻEiki</a:t>
            </a:r>
            <a:r>
              <a:rPr lang="en-NZ" sz="2000" b="1" dirty="0"/>
              <a:t>" (Fili. 4:4a).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tuku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hohaʻa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Ia,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falala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katakiʻi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maʻatautolu</a:t>
            </a:r>
            <a:r>
              <a:rPr lang="en-NZ" sz="2000" b="1" dirty="0"/>
              <a:t>(Matiu 6:31-34; 1 Pita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916323" y="5828348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Pea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anga</a:t>
            </a:r>
            <a:r>
              <a:rPr lang="en-NZ" sz="2000" b="1" dirty="0"/>
              <a:t> - </a:t>
            </a:r>
            <a:r>
              <a:rPr lang="en-NZ" sz="2000" b="1" dirty="0" err="1"/>
              <a:t>fēfē</a:t>
            </a:r>
            <a:r>
              <a:rPr lang="en-NZ" sz="2000" b="1" dirty="0"/>
              <a:t> ʻ </a:t>
            </a:r>
            <a:r>
              <a:rPr lang="en-NZ" sz="2000" b="1" dirty="0" err="1"/>
              <a:t>etau</a:t>
            </a:r>
            <a:r>
              <a:rPr lang="en-NZ" sz="2000" b="1" dirty="0"/>
              <a:t> </a:t>
            </a:r>
            <a:r>
              <a:rPr lang="en-NZ" sz="2000" b="1" dirty="0" err="1"/>
              <a:t>lī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ʻ </a:t>
            </a:r>
            <a:r>
              <a:rPr lang="en-NZ" sz="2000" b="1" dirty="0" err="1"/>
              <a:t>etau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 - </a:t>
            </a:r>
            <a:r>
              <a:rPr lang="en-NZ" sz="2000" b="1" dirty="0" err="1"/>
              <a:t>moʻuá</a:t>
            </a:r>
            <a:r>
              <a:rPr lang="en-NZ" sz="2000" b="1" dirty="0"/>
              <a:t> kia </a:t>
            </a:r>
            <a:r>
              <a:rPr lang="en-NZ" sz="2000" b="1" dirty="0" err="1"/>
              <a:t>Sīsū</a:t>
            </a:r>
            <a:r>
              <a:rPr lang="en-NZ" sz="2000" b="1" dirty="0"/>
              <a:t>?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lotu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4:6).</a:t>
            </a:r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-8847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NZ" sz="4400" b="1" spc="60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NGAAHI FAKAKAUKAU </a:t>
            </a:r>
            <a:r>
              <a:rPr lang="en-NZ" sz="4400" b="1" spc="600" dirty="0" err="1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MAʻA</a:t>
            </a:r>
            <a:endParaRPr lang="en-NZ" sz="4400" b="1" spc="60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-2" y="514987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kāinga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ko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fakaʻosi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eni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ʻilonga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moʻoni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ʻilonga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matamatalelei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ʻilonga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totonu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ʻilonga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māʻoniʻoni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ʻilonga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fakaʻofoʻofa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ʻilonga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ongoongolelei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kapau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ai ha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pe ha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fakamālōʻia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tokanga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ia.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(Filipai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ola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tuku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hohaʻa</a:t>
            </a:r>
            <a:r>
              <a:rPr lang="en-NZ" sz="2000" b="1" dirty="0"/>
              <a:t> kia Sisu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fiefia</a:t>
            </a:r>
            <a:r>
              <a:rPr lang="en-NZ" sz="2000" b="1" dirty="0"/>
              <a:t> ko e </a:t>
            </a:r>
            <a:r>
              <a:rPr lang="en-NZ" sz="2000" b="1" dirty="0" err="1"/>
              <a:t>melino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4:7). Ko ha </a:t>
            </a:r>
            <a:r>
              <a:rPr lang="en-NZ" sz="2000" b="1" dirty="0" err="1"/>
              <a:t>melino</a:t>
            </a:r>
            <a:r>
              <a:rPr lang="en-NZ" sz="2000" b="1" dirty="0"/>
              <a:t> he </a:t>
            </a:r>
            <a:r>
              <a:rPr lang="en-NZ" sz="2000" b="1" dirty="0" err="1"/>
              <a:t>ʻikai</a:t>
            </a:r>
            <a:r>
              <a:rPr lang="en-NZ" sz="2000" b="1" dirty="0"/>
              <a:t> lava </a:t>
            </a:r>
            <a:r>
              <a:rPr lang="en-NZ" sz="2000" b="1" dirty="0" err="1"/>
              <a:t>ʻe</a:t>
            </a:r>
            <a:r>
              <a:rPr lang="en-NZ" sz="2000" b="1" dirty="0"/>
              <a:t> mamani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foaki</a:t>
            </a:r>
            <a:r>
              <a:rPr lang="en-NZ" sz="2000" b="1" dirty="0"/>
              <a:t> pe </a:t>
            </a:r>
            <a:r>
              <a:rPr lang="en-NZ" sz="2000" b="1" dirty="0" err="1"/>
              <a:t>toʻo</a:t>
            </a:r>
            <a:r>
              <a:rPr lang="en-NZ" sz="2000" b="1" dirty="0"/>
              <a:t> (Sione 14:27; 16:33).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749475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705928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b="1" dirty="0"/>
              <a:t>Ko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fakanounou</a:t>
            </a:r>
            <a:r>
              <a:rPr lang="en-NZ" b="1" dirty="0"/>
              <a:t>: "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pe </a:t>
            </a:r>
            <a:r>
              <a:rPr lang="en-NZ" b="1" dirty="0" err="1"/>
              <a:t>feʻunga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vikivikiʻi</a:t>
            </a:r>
            <a:r>
              <a:rPr lang="en-NZ" b="1" dirty="0"/>
              <a:t>—</a:t>
            </a:r>
            <a:r>
              <a:rPr lang="en-NZ" b="1" dirty="0" err="1"/>
              <a:t>fakakaukau</a:t>
            </a:r>
            <a:r>
              <a:rPr lang="en-NZ" b="1" dirty="0"/>
              <a:t> ki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pehee</a:t>
            </a:r>
            <a:r>
              <a:rPr lang="en-NZ" b="1" dirty="0"/>
              <a:t>."     (</a:t>
            </a:r>
            <a:r>
              <a:rPr lang="en-NZ" b="1" dirty="0" err="1"/>
              <a:t>Filipai</a:t>
            </a:r>
            <a:r>
              <a:rPr lang="en-NZ" b="1" dirty="0"/>
              <a:t> 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17717" y="2696344"/>
            <a:ext cx="38398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Fakatatau</a:t>
            </a:r>
            <a:r>
              <a:rPr lang="en-NZ" b="1" dirty="0"/>
              <a:t> kia Paula,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melino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ko ha </a:t>
            </a:r>
            <a:r>
              <a:rPr lang="en-NZ" b="1" dirty="0" err="1"/>
              <a:t>maluʻi</a:t>
            </a:r>
            <a:r>
              <a:rPr lang="en-NZ" b="1" dirty="0"/>
              <a:t> ko ha </a:t>
            </a:r>
            <a:r>
              <a:rPr lang="en-NZ" b="1" dirty="0" err="1"/>
              <a:t>maluʻi</a:t>
            </a:r>
            <a:r>
              <a:rPr lang="en-NZ" b="1" dirty="0"/>
              <a:t> ki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ongo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4:7b). </a:t>
            </a:r>
            <a:r>
              <a:rPr lang="en-NZ" b="1" dirty="0" err="1"/>
              <a:t>Koeʻuhi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ola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maluʻi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, ko e ha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fakakaukau</a:t>
            </a:r>
            <a:r>
              <a:rPr lang="en-NZ" b="1" dirty="0"/>
              <a:t> ki ai (</a:t>
            </a:r>
            <a:r>
              <a:rPr lang="en-NZ" b="1" dirty="0" err="1"/>
              <a:t>Filipai</a:t>
            </a:r>
            <a:r>
              <a:rPr lang="en-NZ" b="1" dirty="0"/>
              <a:t>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1672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Comic Sans MS</vt:lpstr>
      <vt:lpstr>Arial</vt:lpstr>
      <vt:lpstr>Aptos Display</vt:lpstr>
      <vt:lpstr>Century Gothic</vt:lpstr>
      <vt:lpstr>Wingdings 3</vt:lpstr>
      <vt:lpstr>Aptos</vt:lpstr>
      <vt:lpstr>Constantia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2026-01-12T07:53:42Z</dcterms:created>
  <dcterms:modified xsi:type="dcterms:W3CDTF">2026-02-07T07:09:13Z</dcterms:modified>
</cp:coreProperties>
</file>