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Bell MT" panose="02020503060305020303" pitchFamily="18" charset="0"/>
      <p:regular r:id="rId12"/>
      <p:bold r:id="rId13"/>
      <p: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‘Oku fiema‘u kotoa kitautolu (1 Kol. 12:15)</a:t>
          </a:r>
          <a:endParaRPr lang="en-NZ" sz="2000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‘Oku </a:t>
          </a:r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taki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taha ‘</a:t>
          </a:r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pe ‘</a:t>
          </a:r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ngaue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Kol.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He'ikai ke tau manuki'i ha taha (1 Kol.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 ʻikai ha kakai tui "maʻulalo ange" (1 Kolinito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tau </a:t>
          </a:r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fetauhiʻaki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NZ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Kolinito</a:t>
          </a:r>
          <a:r>
            <a:rPr lang="en-NZ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‘Oku fiema‘u kotoa kitautolu (1 Kol. 12:15)</a:t>
          </a:r>
          <a:endParaRPr lang="en-NZ" sz="2000" b="1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‘Oku </a:t>
          </a: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taki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taha ‘</a:t>
          </a: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pe ‘</a:t>
          </a: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ene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ngaue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Kol.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He'ikai ke tau manuki'i ha taha (1 Kol.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 ʻikai ha kakai tui "maʻulalo ange" (1 Kolinito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tau </a:t>
          </a: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fetauhiʻaki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NZ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Kolinito</a:t>
          </a:r>
          <a:r>
            <a:rPr lang="en-NZ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0" y="4847942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fi-FI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Bell MT" panose="02020503060305020303" pitchFamily="18" charset="0"/>
              </a:rPr>
              <a:t>KO E LAULŌTAHA ʻO KALAISI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625171" y="85522"/>
            <a:ext cx="3566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2E767C"/>
                </a:solidFill>
              </a:rPr>
              <a:t>Lesoni</a:t>
            </a:r>
            <a:r>
              <a:rPr lang="en-US" sz="1600" b="1" noProof="0" dirty="0">
                <a:solidFill>
                  <a:srgbClr val="2E767C"/>
                </a:solidFill>
              </a:rPr>
              <a:t> 8 ki he </a:t>
            </a:r>
            <a:r>
              <a:rPr lang="en-US" sz="1600" b="1" noProof="0" dirty="0" err="1">
                <a:solidFill>
                  <a:srgbClr val="2E767C"/>
                </a:solidFill>
              </a:rPr>
              <a:t>ʻaho</a:t>
            </a:r>
            <a:r>
              <a:rPr lang="en-US" sz="1600" b="1" noProof="0" dirty="0">
                <a:solidFill>
                  <a:srgbClr val="2E767C"/>
                </a:solidFill>
              </a:rPr>
              <a:t> 21 </a:t>
            </a:r>
            <a:r>
              <a:rPr lang="en-US" sz="1600" b="1" noProof="0" dirty="0" err="1">
                <a:solidFill>
                  <a:srgbClr val="2E767C"/>
                </a:solidFill>
              </a:rPr>
              <a:t>ʻo</a:t>
            </a:r>
            <a:r>
              <a:rPr lang="en-US" sz="1600" b="1" noProof="0" dirty="0">
                <a:solidFill>
                  <a:srgbClr val="2E767C"/>
                </a:solidFill>
              </a:rPr>
              <a:t> </a:t>
            </a:r>
            <a:r>
              <a:rPr lang="en-US" sz="1600" b="1" noProof="0" dirty="0" err="1">
                <a:solidFill>
                  <a:srgbClr val="2E767C"/>
                </a:solidFill>
              </a:rPr>
              <a:t>Fepueli</a:t>
            </a:r>
            <a:r>
              <a:rPr lang="en-US" sz="1600" b="1" noProof="0" dirty="0">
                <a:solidFill>
                  <a:srgbClr val="2E767C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tatau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taʻehāmai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ko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ʻuluaki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fakatupu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pē:He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fakatupu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māmani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hā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taʻehāmai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 ko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nofoʻa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fakaʻeiʻeiki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 ko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ʻeikiʻanga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 ko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pule, pe ko 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mālohi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fakatupu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maʻana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ia:Pea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tuʻumaʻu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ʻiate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kotoa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pē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Kolose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D81062"/>
                </a:solidFill>
              </a:rPr>
              <a:t>Ko e </a:t>
            </a:r>
            <a:r>
              <a:rPr lang="en-US" sz="2000" b="1" dirty="0" err="1">
                <a:solidFill>
                  <a:srgbClr val="D81062"/>
                </a:solidFill>
              </a:rPr>
              <a:t>ʻimisi</a:t>
            </a:r>
            <a:r>
              <a:rPr lang="en-US" sz="2000" b="1" dirty="0">
                <a:solidFill>
                  <a:srgbClr val="D81062"/>
                </a:solidFill>
              </a:rPr>
              <a:t> </a:t>
            </a:r>
            <a:r>
              <a:rPr lang="en-US" sz="2000" b="1" dirty="0" err="1">
                <a:solidFill>
                  <a:srgbClr val="D81062"/>
                </a:solidFill>
              </a:rPr>
              <a:t>ʻo</a:t>
            </a:r>
            <a:r>
              <a:rPr lang="en-US" sz="2000" b="1" dirty="0">
                <a:solidFill>
                  <a:srgbClr val="D81062"/>
                </a:solidFill>
              </a:rPr>
              <a:t> e </a:t>
            </a:r>
            <a:r>
              <a:rPr lang="en-US" sz="2000" b="1" dirty="0" err="1">
                <a:solidFill>
                  <a:srgbClr val="D81062"/>
                </a:solidFill>
              </a:rPr>
              <a:t>ʻOtua</a:t>
            </a:r>
            <a:r>
              <a:rPr lang="en-US" sz="2000" b="1" dirty="0">
                <a:solidFill>
                  <a:srgbClr val="D81062"/>
                </a:solidFill>
              </a:rPr>
              <a:t> (</a:t>
            </a:r>
            <a:r>
              <a:rPr lang="en-US" sz="2000" b="1" dirty="0" err="1">
                <a:solidFill>
                  <a:srgbClr val="D81062"/>
                </a:solidFill>
              </a:rPr>
              <a:t>Kolose</a:t>
            </a:r>
            <a:r>
              <a:rPr lang="en-US" sz="2000" b="1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Ko e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ʻuluaki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fanau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Kolose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70C0"/>
                </a:solidFill>
              </a:rPr>
              <a:t>Ko e </a:t>
            </a:r>
            <a:r>
              <a:rPr lang="en-US" sz="2000" b="1" dirty="0" err="1">
                <a:solidFill>
                  <a:srgbClr val="0070C0"/>
                </a:solidFill>
              </a:rPr>
              <a:t>ʻulu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ʻo</a:t>
            </a:r>
            <a:r>
              <a:rPr lang="en-US" sz="2000" b="1" dirty="0">
                <a:solidFill>
                  <a:srgbClr val="0070C0"/>
                </a:solidFill>
              </a:rPr>
              <a:t> e Siasi (</a:t>
            </a:r>
            <a:r>
              <a:rPr lang="en-US" sz="2000" b="1" dirty="0" err="1">
                <a:solidFill>
                  <a:srgbClr val="0070C0"/>
                </a:solidFill>
              </a:rPr>
              <a:t>Kolose</a:t>
            </a:r>
            <a:r>
              <a:rPr lang="en-US" sz="2000" b="1" dirty="0">
                <a:solidFill>
                  <a:srgbClr val="0070C0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Ko e </a:t>
            </a:r>
            <a:r>
              <a:rPr lang="en-US" sz="2000" b="1" dirty="0" err="1">
                <a:solidFill>
                  <a:schemeClr val="accent1"/>
                </a:solidFill>
              </a:rPr>
              <a:t>kamataʻanga</a:t>
            </a:r>
            <a:r>
              <a:rPr lang="en-US" sz="2000" b="1" dirty="0">
                <a:solidFill>
                  <a:schemeClr val="accent1"/>
                </a:solidFill>
              </a:rPr>
              <a:t> (</a:t>
            </a:r>
            <a:r>
              <a:rPr lang="en-US" sz="2000" b="1" dirty="0" err="1">
                <a:solidFill>
                  <a:schemeClr val="accent1"/>
                </a:solidFill>
              </a:rPr>
              <a:t>Kolose</a:t>
            </a:r>
            <a:r>
              <a:rPr lang="en-US" sz="2000" b="1" dirty="0">
                <a:solidFill>
                  <a:schemeClr val="accent1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Ko e Fakalelei (</a:t>
            </a:r>
            <a:r>
              <a:rPr lang="en-US" sz="2000" b="1" dirty="0" err="1">
                <a:solidFill>
                  <a:schemeClr val="accent2"/>
                </a:solidFill>
              </a:rPr>
              <a:t>Kolose</a:t>
            </a:r>
            <a:r>
              <a:rPr lang="en-US" sz="2000" b="1" dirty="0">
                <a:solidFill>
                  <a:schemeClr val="accent2"/>
                </a:solidFill>
              </a:rPr>
              <a:t> 1:19-20)</a:t>
            </a:r>
            <a:endParaRPr lang="en-US" sz="2000" b="1" noProof="0" dirty="0">
              <a:solidFill>
                <a:schemeClr val="accent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-27449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fakaha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Paula </a:t>
            </a:r>
            <a:r>
              <a:rPr lang="en-US" sz="2000" b="1" dirty="0" err="1"/>
              <a:t>kuo</a:t>
            </a:r>
            <a:r>
              <a:rPr lang="en-US" sz="2000" b="1" dirty="0"/>
              <a:t> </a:t>
            </a:r>
            <a:r>
              <a:rPr lang="en-US" sz="2000" b="1" dirty="0" err="1"/>
              <a:t>ʻomi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Sisu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melino</a:t>
            </a:r>
            <a:r>
              <a:rPr lang="en-US" sz="2000" b="1" dirty="0"/>
              <a:t> ki he </a:t>
            </a:r>
            <a:r>
              <a:rPr lang="en-US" sz="2000" b="1" dirty="0" err="1"/>
              <a:t>ʻunivesi</a:t>
            </a:r>
            <a:r>
              <a:rPr lang="en-US" sz="2000" b="1" dirty="0"/>
              <a:t> </a:t>
            </a:r>
            <a:r>
              <a:rPr lang="en-US" sz="2000" b="1" dirty="0" err="1"/>
              <a:t>kotoa</a:t>
            </a:r>
            <a:r>
              <a:rPr lang="en-US" sz="2000" b="1" dirty="0"/>
              <a:t>, "pe ko e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meʻa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mamani pe ko e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meʻa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he </a:t>
            </a:r>
            <a:r>
              <a:rPr lang="en-US" sz="2000" b="1" dirty="0" err="1"/>
              <a:t>langi</a:t>
            </a:r>
            <a:r>
              <a:rPr lang="en-US" sz="2000" b="1" dirty="0"/>
              <a:t>" (</a:t>
            </a:r>
            <a:r>
              <a:rPr lang="en-US" sz="2000" b="1" dirty="0" err="1"/>
              <a:t>Kolose</a:t>
            </a:r>
            <a:r>
              <a:rPr lang="en-US" sz="2000" b="1" dirty="0"/>
              <a:t> 1:20 )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Ko Sisu Kalaisi ko e...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485025"/>
            <a:ext cx="3962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 </a:t>
            </a:r>
            <a:r>
              <a:rPr lang="en-US" sz="2000" b="1" dirty="0" err="1"/>
              <a:t>muʻa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aʻu</a:t>
            </a:r>
            <a:r>
              <a:rPr lang="en-US" sz="2000" b="1" dirty="0"/>
              <a:t> ki he </a:t>
            </a:r>
            <a:r>
              <a:rPr lang="en-US" sz="2000" b="1" dirty="0" err="1"/>
              <a:t>fakamatala</a:t>
            </a:r>
            <a:r>
              <a:rPr lang="en-US" sz="2000" b="1" dirty="0"/>
              <a:t> ko </a:t>
            </a:r>
            <a:r>
              <a:rPr lang="en-US" sz="2000" b="1" dirty="0" err="1"/>
              <a:t>ení</a:t>
            </a:r>
            <a:r>
              <a:rPr lang="en-US" sz="2000" b="1" dirty="0"/>
              <a:t>, ʻ </a:t>
            </a:r>
            <a:r>
              <a:rPr lang="en-US" sz="2000" b="1" dirty="0" err="1"/>
              <a:t>oku</a:t>
            </a:r>
            <a:r>
              <a:rPr lang="en-US" sz="2000" b="1" dirty="0"/>
              <a:t> tala </a:t>
            </a:r>
            <a:r>
              <a:rPr lang="en-US" sz="2000" b="1" dirty="0" err="1"/>
              <a:t>mai</a:t>
            </a:r>
            <a:r>
              <a:rPr lang="en-US" sz="2000" b="1" dirty="0"/>
              <a:t> ʻ e he ʻ </a:t>
            </a:r>
            <a:r>
              <a:rPr lang="en-US" sz="2000" b="1" dirty="0" err="1"/>
              <a:t>apositoló</a:t>
            </a:r>
            <a:r>
              <a:rPr lang="en-US" sz="2000" b="1" dirty="0"/>
              <a:t> pe ko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moʻoni</a:t>
            </a:r>
            <a:r>
              <a:rPr lang="en-US" sz="2000" b="1" dirty="0"/>
              <a:t> ʻ a </a:t>
            </a:r>
            <a:r>
              <a:rPr lang="en-US" sz="2000" b="1" dirty="0" err="1"/>
              <a:t>Sīsuú</a:t>
            </a:r>
            <a:r>
              <a:rPr lang="en-US" sz="2000" b="1" dirty="0"/>
              <a:t>.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ʻikai</a:t>
            </a:r>
            <a:r>
              <a:rPr lang="en-US" sz="2000" b="1" dirty="0"/>
              <a:t> ko ha </a:t>
            </a:r>
            <a:r>
              <a:rPr lang="en-US" sz="2000" b="1" dirty="0" err="1"/>
              <a:t>faiako</a:t>
            </a:r>
            <a:r>
              <a:rPr lang="en-US" sz="2000" b="1" dirty="0"/>
              <a:t> </a:t>
            </a:r>
            <a:r>
              <a:rPr lang="en-US" sz="2000" b="1" dirty="0" err="1"/>
              <a:t>maʻongoʻonga</a:t>
            </a:r>
            <a:r>
              <a:rPr lang="en-US" sz="2000" b="1" dirty="0"/>
              <a:t>, pe ko ha </a:t>
            </a:r>
            <a:r>
              <a:rPr lang="en-US" sz="2000" b="1" dirty="0" err="1"/>
              <a:t>filosefa</a:t>
            </a:r>
            <a:r>
              <a:rPr lang="en-US" sz="2000" b="1" dirty="0"/>
              <a:t>, pe ko ha </a:t>
            </a:r>
            <a:r>
              <a:rPr lang="en-US" sz="2000" b="1" dirty="0" err="1"/>
              <a:t>palofita</a:t>
            </a:r>
            <a:r>
              <a:rPr lang="en-US" sz="2000" b="1" dirty="0"/>
              <a:t>, pe ko ha </a:t>
            </a:r>
            <a:r>
              <a:rPr lang="en-US" sz="2000" b="1" dirty="0" err="1"/>
              <a:t>tangata</a:t>
            </a:r>
            <a:r>
              <a:rPr lang="en-US" sz="2000" b="1" dirty="0"/>
              <a:t> malanga, pe ko ha </a:t>
            </a:r>
            <a:r>
              <a:rPr lang="en-US" sz="2000" b="1" dirty="0" err="1"/>
              <a:t>talafekau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ongoongo</a:t>
            </a:r>
            <a:r>
              <a:rPr lang="en-US" sz="2000" b="1" dirty="0"/>
              <a:t> </a:t>
            </a:r>
            <a:r>
              <a:rPr lang="en-US" sz="2000" b="1" dirty="0" err="1"/>
              <a:t>lelei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34556" y="-74723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E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ʻIMISI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ʻO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 </a:t>
            </a:r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ʻOTUA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3" y="522026"/>
            <a:ext cx="62407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‌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tatau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ʻOtua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taʻehāmai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ko 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ʻuluaki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fānau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85814" y="1093639"/>
            <a:ext cx="6089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ʻE</a:t>
            </a:r>
            <a:r>
              <a:rPr lang="en-US" b="1" dirty="0"/>
              <a:t> lava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hoko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ʻimisi</a:t>
            </a:r>
            <a:r>
              <a:rPr lang="en-US" b="1" dirty="0"/>
              <a:t> ko ha </a:t>
            </a:r>
            <a:r>
              <a:rPr lang="en-US" b="1" dirty="0" err="1"/>
              <a:t>tatau</a:t>
            </a:r>
            <a:r>
              <a:rPr lang="en-US" b="1" dirty="0"/>
              <a:t> </a:t>
            </a:r>
            <a:r>
              <a:rPr lang="en-US" b="1" dirty="0" err="1"/>
              <a:t>ʻo</a:t>
            </a:r>
            <a:r>
              <a:rPr lang="en-US" b="1" dirty="0"/>
              <a:t> e </a:t>
            </a:r>
            <a:r>
              <a:rPr lang="en-US" b="1" dirty="0" err="1"/>
              <a:t>moʻoni</a:t>
            </a:r>
            <a:r>
              <a:rPr lang="en-US" b="1" dirty="0"/>
              <a:t> (ko ha </a:t>
            </a:r>
            <a:r>
              <a:rPr lang="en-US" b="1" dirty="0" err="1"/>
              <a:t>laʻita</a:t>
            </a:r>
            <a:r>
              <a:rPr lang="en-US" b="1" dirty="0"/>
              <a:t>, ko ha </a:t>
            </a:r>
            <a:r>
              <a:rPr lang="en-US" b="1" dirty="0" err="1"/>
              <a:t>ʻimisi</a:t>
            </a:r>
            <a:r>
              <a:rPr lang="en-US" b="1" dirty="0"/>
              <a:t> </a:t>
            </a:r>
            <a:r>
              <a:rPr lang="en-US" b="1" dirty="0" err="1"/>
              <a:t>fakamanatu</a:t>
            </a:r>
            <a:r>
              <a:rPr lang="en-US" b="1" dirty="0"/>
              <a:t>), pe ko ha </a:t>
            </a:r>
            <a:r>
              <a:rPr lang="en-US" b="1" dirty="0" err="1"/>
              <a:t>faʻahinga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faʻu</a:t>
            </a:r>
            <a:r>
              <a:rPr lang="en-US" b="1" dirty="0"/>
              <a:t> (ko ha ta </a:t>
            </a:r>
            <a:r>
              <a:rPr lang="en-US" b="1" dirty="0" err="1"/>
              <a:t>fakatata</a:t>
            </a:r>
            <a:r>
              <a:rPr lang="en-US" b="1" dirty="0"/>
              <a:t>). Ka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mahulu</a:t>
            </a:r>
            <a:r>
              <a:rPr lang="en-US" b="1" dirty="0"/>
              <a:t> </a:t>
            </a:r>
            <a:r>
              <a:rPr lang="en-US" b="1" dirty="0" err="1"/>
              <a:t>atu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fakakaukau</a:t>
            </a:r>
            <a:r>
              <a:rPr lang="en-US" b="1" dirty="0"/>
              <a:t> </a:t>
            </a:r>
            <a:r>
              <a:rPr lang="en-US" b="1" dirty="0" err="1"/>
              <a:t>fakatohitapu</a:t>
            </a:r>
            <a:r>
              <a:rPr lang="en-US" b="1" dirty="0"/>
              <a:t> ki he </a:t>
            </a:r>
            <a:r>
              <a:rPr lang="en-US" b="1" dirty="0" err="1"/>
              <a:t>ʻimisi</a:t>
            </a:r>
            <a:r>
              <a:rPr lang="en-US" b="1" dirty="0"/>
              <a:t> ai.</a:t>
            </a:r>
            <a:endParaRPr lang="en-US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9492" y="2303135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fakatupu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he </a:t>
            </a:r>
            <a:r>
              <a:rPr lang="en-US" sz="2000" b="1" dirty="0" err="1"/>
              <a:t>ʻOtua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</a:t>
            </a:r>
            <a:r>
              <a:rPr lang="en-US" sz="2000" b="1" dirty="0" err="1"/>
              <a:t>ʻAtama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ʻIvi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tatau</a:t>
            </a:r>
            <a:r>
              <a:rPr lang="en-US" sz="2000" b="1" dirty="0"/>
              <a:t> (Senesi 1:27), pea </a:t>
            </a:r>
            <a:r>
              <a:rPr lang="en-US" sz="2000" b="1" dirty="0" err="1"/>
              <a:t>naʻe</a:t>
            </a:r>
            <a:r>
              <a:rPr lang="en-US" sz="2000" b="1" dirty="0"/>
              <a:t> </a:t>
            </a:r>
            <a:r>
              <a:rPr lang="en-US" sz="2000" b="1" dirty="0" err="1"/>
              <a:t>fanauʻi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</a:t>
            </a:r>
            <a:r>
              <a:rPr lang="en-US" sz="2000" b="1" dirty="0" err="1"/>
              <a:t>ʻAtama</a:t>
            </a:r>
            <a:r>
              <a:rPr lang="en-US" sz="2000" b="1" dirty="0"/>
              <a:t> ha </a:t>
            </a:r>
            <a:r>
              <a:rPr lang="en-US" sz="2000" b="1" dirty="0" err="1"/>
              <a:t>foha</a:t>
            </a:r>
            <a:r>
              <a:rPr lang="en-US" sz="2000" b="1" dirty="0"/>
              <a:t> </a:t>
            </a:r>
            <a:r>
              <a:rPr lang="en-US" sz="2000" b="1" dirty="0" err="1"/>
              <a:t>ʻi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tatau</a:t>
            </a:r>
            <a:r>
              <a:rPr lang="en-US" sz="2000" b="1" dirty="0"/>
              <a:t> pe </a:t>
            </a:r>
            <a:r>
              <a:rPr lang="en-US" sz="2000" b="1" dirty="0" err="1"/>
              <a:t>ʻoʻona</a:t>
            </a:r>
            <a:r>
              <a:rPr lang="en-US" sz="2000" b="1" dirty="0"/>
              <a:t> (Senesi 5:3).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ʻikai</a:t>
            </a:r>
            <a:r>
              <a:rPr lang="en-US" sz="2000" b="1" dirty="0"/>
              <a:t> ko ha </a:t>
            </a:r>
            <a:r>
              <a:rPr lang="en-US" sz="2000" b="1" dirty="0" err="1"/>
              <a:t>tatau</a:t>
            </a:r>
            <a:r>
              <a:rPr lang="en-US" sz="2000" b="1" dirty="0"/>
              <a:t> </a:t>
            </a:r>
            <a:r>
              <a:rPr lang="en-US" sz="2000" b="1" dirty="0" err="1"/>
              <a:t>ʻeni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e </a:t>
            </a:r>
            <a:r>
              <a:rPr lang="en-US" sz="2000" b="1" dirty="0" err="1"/>
              <a:t>meʻa</a:t>
            </a:r>
            <a:r>
              <a:rPr lang="en-US" sz="2000" b="1" dirty="0"/>
              <a:t> </a:t>
            </a:r>
            <a:r>
              <a:rPr lang="en-US" sz="2000" b="1" dirty="0" err="1"/>
              <a:t>moʻoni</a:t>
            </a:r>
            <a:r>
              <a:rPr lang="en-US" sz="2000" b="1" dirty="0"/>
              <a:t>, </a:t>
            </a:r>
            <a:r>
              <a:rPr lang="en-US" sz="2000" b="1" dirty="0" err="1"/>
              <a:t>faʻifaʻitakiʻanga</a:t>
            </a:r>
            <a:r>
              <a:rPr lang="en-US" sz="2000" b="1" dirty="0"/>
              <a:t>, pe </a:t>
            </a:r>
            <a:r>
              <a:rPr lang="en-US" sz="2000" b="1" dirty="0" err="1"/>
              <a:t>faʻufaʻu</a:t>
            </a:r>
            <a:r>
              <a:rPr lang="en-US" sz="2000" b="1" dirty="0"/>
              <a:t> </a:t>
            </a:r>
            <a:r>
              <a:rPr lang="en-US" sz="2000" b="1" dirty="0" err="1"/>
              <a:t>ʻo</a:t>
            </a:r>
            <a:r>
              <a:rPr lang="en-US" sz="2000" b="1" dirty="0"/>
              <a:t> </a:t>
            </a:r>
            <a:r>
              <a:rPr lang="en-US" sz="2000" b="1" dirty="0" err="1"/>
              <a:t>ʻenau</a:t>
            </a:r>
            <a:r>
              <a:rPr lang="en-US" sz="2000" b="1" dirty="0"/>
              <a:t> </a:t>
            </a:r>
            <a:r>
              <a:rPr lang="en-US" sz="2000" b="1" dirty="0" err="1"/>
              <a:t>fakakaukau</a:t>
            </a:r>
            <a:r>
              <a:rPr lang="en-US" sz="2000" b="1" dirty="0"/>
              <a:t>.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nau</a:t>
            </a:r>
            <a:r>
              <a:rPr lang="en-US" sz="2000" b="1" dirty="0"/>
              <a:t> </a:t>
            </a:r>
            <a:r>
              <a:rPr lang="en-US" sz="2000" b="1" dirty="0" err="1"/>
              <a:t>faitatau</a:t>
            </a:r>
            <a:r>
              <a:rPr lang="en-US" sz="2000" b="1" dirty="0"/>
              <a:t> </a:t>
            </a:r>
            <a:r>
              <a:rPr lang="en-US" sz="2000" b="1" dirty="0" err="1"/>
              <a:t>fakaesino</a:t>
            </a:r>
            <a:r>
              <a:rPr lang="en-US" sz="2000" b="1" dirty="0"/>
              <a:t>, </a:t>
            </a:r>
            <a:r>
              <a:rPr lang="en-US" sz="2000" b="1" dirty="0" err="1"/>
              <a:t>fakaʻatamai</a:t>
            </a:r>
            <a:r>
              <a:rPr lang="en-US" sz="2000" b="1" dirty="0"/>
              <a:t>,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fakasosiale</a:t>
            </a:r>
            <a:r>
              <a:rPr lang="en-US" sz="2000" b="1" dirty="0"/>
              <a:t>...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182863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‘Oku </a:t>
            </a:r>
            <a:r>
              <a:rPr lang="en-US" sz="2000" b="1" dirty="0" err="1"/>
              <a:t>pehē</a:t>
            </a:r>
            <a:r>
              <a:rPr lang="en-US" sz="2000" b="1" dirty="0"/>
              <a:t> ‘e Paula, ko e </a:t>
            </a:r>
            <a:r>
              <a:rPr lang="en-US" sz="2000" b="1" dirty="0" err="1"/>
              <a:t>lao</a:t>
            </a:r>
            <a:r>
              <a:rPr lang="en-US" sz="2000" b="1" dirty="0"/>
              <a:t> </a:t>
            </a:r>
            <a:r>
              <a:rPr lang="en-US" sz="2000" b="1" dirty="0" err="1"/>
              <a:t>faka-ouaú</a:t>
            </a:r>
            <a:r>
              <a:rPr lang="en-US" sz="2000" b="1" dirty="0"/>
              <a:t>, ko e ‘</a:t>
            </a:r>
            <a:r>
              <a:rPr lang="en-US" sz="2000" b="1" dirty="0" err="1"/>
              <a:t>ata</a:t>
            </a:r>
            <a:r>
              <a:rPr lang="en-US" sz="2000" b="1" dirty="0"/>
              <a:t> </a:t>
            </a:r>
            <a:r>
              <a:rPr lang="en-US" sz="2000" b="1" dirty="0" err="1"/>
              <a:t>pē</a:t>
            </a:r>
            <a:r>
              <a:rPr lang="en-US" sz="2000" b="1" dirty="0"/>
              <a:t>, “‘o ‘</a:t>
            </a:r>
            <a:r>
              <a:rPr lang="en-US" sz="2000" b="1" dirty="0" err="1"/>
              <a:t>ikai</a:t>
            </a:r>
            <a:r>
              <a:rPr lang="en-US" sz="2000" b="1" dirty="0"/>
              <a:t> ko e ‘</a:t>
            </a:r>
            <a:r>
              <a:rPr lang="en-US" sz="2000" b="1" dirty="0" err="1"/>
              <a:t>īmisi</a:t>
            </a:r>
            <a:r>
              <a:rPr lang="en-US" sz="2000" b="1" dirty="0"/>
              <a:t> </a:t>
            </a:r>
            <a:r>
              <a:rPr lang="en-US" sz="2000" b="1" dirty="0" err="1"/>
              <a:t>tonu</a:t>
            </a:r>
            <a:r>
              <a:rPr lang="en-US" sz="2000" b="1" dirty="0"/>
              <a:t> ‘o e </a:t>
            </a:r>
            <a:r>
              <a:rPr lang="en-US" sz="2000" b="1" dirty="0" err="1"/>
              <a:t>ngaahi</a:t>
            </a:r>
            <a:r>
              <a:rPr lang="en-US" sz="2000" b="1" dirty="0"/>
              <a:t> </a:t>
            </a:r>
            <a:r>
              <a:rPr lang="en-US" sz="2000" b="1" dirty="0" err="1"/>
              <a:t>me‘á</a:t>
            </a:r>
            <a:r>
              <a:rPr lang="en-US" sz="2000" b="1" dirty="0"/>
              <a:t>” (Hep. 10:1), ‘o </a:t>
            </a:r>
            <a:r>
              <a:rPr lang="en-US" sz="2000" b="1" dirty="0" err="1"/>
              <a:t>fakahu‘unga</a:t>
            </a:r>
            <a:r>
              <a:rPr lang="en-US" sz="2000" b="1" dirty="0"/>
              <a:t> ai ‘a e “‘</a:t>
            </a:r>
            <a:r>
              <a:rPr lang="en-US" sz="2000" b="1" dirty="0" err="1"/>
              <a:t>īmisi</a:t>
            </a:r>
            <a:r>
              <a:rPr lang="en-US" sz="2000" b="1" dirty="0"/>
              <a:t> = </a:t>
            </a:r>
            <a:r>
              <a:rPr lang="en-US" sz="2000" b="1" dirty="0" err="1"/>
              <a:t>mo‘oni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370366"/>
            <a:ext cx="47276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e </a:t>
            </a:r>
            <a:r>
              <a:rPr lang="en-US" sz="2000" b="1" dirty="0" err="1"/>
              <a:t>fehu’i</a:t>
            </a:r>
            <a:r>
              <a:rPr lang="en-US" sz="2000" b="1" dirty="0"/>
              <a:t>: </a:t>
            </a:r>
            <a:r>
              <a:rPr lang="en-US" sz="2000" b="1" dirty="0" err="1"/>
              <a:t>Na’e</a:t>
            </a:r>
            <a:r>
              <a:rPr lang="en-US" sz="2000" b="1" dirty="0"/>
              <a:t> </a:t>
            </a:r>
            <a:r>
              <a:rPr lang="en-US" sz="2000" b="1" dirty="0" err="1"/>
              <a:t>tatau</a:t>
            </a:r>
            <a:r>
              <a:rPr lang="en-US" sz="2000" b="1" dirty="0"/>
              <a:t> </a:t>
            </a:r>
            <a:r>
              <a:rPr lang="en-US" sz="2000" b="1" dirty="0" err="1"/>
              <a:t>nai</a:t>
            </a:r>
            <a:r>
              <a:rPr lang="en-US" sz="2000" b="1" dirty="0"/>
              <a:t> ‘a Sisu </a:t>
            </a:r>
            <a:r>
              <a:rPr lang="en-US" sz="2000" b="1" dirty="0" err="1"/>
              <a:t>mo</a:t>
            </a:r>
            <a:r>
              <a:rPr lang="en-US" sz="2000" b="1" dirty="0"/>
              <a:t> e ‘</a:t>
            </a:r>
            <a:r>
              <a:rPr lang="en-US" sz="2000" b="1" dirty="0" err="1"/>
              <a:t>Otua</a:t>
            </a:r>
            <a:r>
              <a:rPr lang="en-US" sz="2000" b="1" dirty="0"/>
              <a:t>, pe </a:t>
            </a:r>
            <a:r>
              <a:rPr lang="en-US" sz="2000" b="1" dirty="0" err="1"/>
              <a:t>tatau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e ‘</a:t>
            </a:r>
            <a:r>
              <a:rPr lang="en-US" sz="2000" b="1" dirty="0" err="1"/>
              <a:t>Otua</a:t>
            </a:r>
            <a:r>
              <a:rPr lang="en-US" sz="2000" b="1" dirty="0"/>
              <a:t>? </a:t>
            </a:r>
            <a:r>
              <a:rPr lang="en-US" sz="2000" b="1" dirty="0" err="1"/>
              <a:t>Tānaki</a:t>
            </a:r>
            <a:r>
              <a:rPr lang="en-US" sz="2000" b="1" dirty="0"/>
              <a:t> </a:t>
            </a:r>
            <a:r>
              <a:rPr lang="en-US" sz="2000" b="1" dirty="0" err="1"/>
              <a:t>atu</a:t>
            </a:r>
            <a:r>
              <a:rPr lang="en-US" sz="2000" b="1" dirty="0"/>
              <a:t> ki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toutou</a:t>
            </a:r>
            <a:r>
              <a:rPr lang="en-US" sz="2000" b="1" dirty="0"/>
              <a:t> </a:t>
            </a:r>
            <a:r>
              <a:rPr lang="en-US" sz="2000" b="1" dirty="0" err="1"/>
              <a:t>tuku</a:t>
            </a:r>
            <a:r>
              <a:rPr lang="en-US" sz="2000" b="1" dirty="0"/>
              <a:t> </a:t>
            </a:r>
            <a:r>
              <a:rPr lang="en-US" sz="2000" b="1" dirty="0" err="1"/>
              <a:t>kiate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‘a e </a:t>
            </a:r>
            <a:r>
              <a:rPr lang="en-US" sz="2000" b="1" dirty="0" err="1"/>
              <a:t>huafa</a:t>
            </a:r>
            <a:r>
              <a:rPr lang="en-US" sz="2000" b="1" dirty="0"/>
              <a:t> </a:t>
            </a:r>
            <a:r>
              <a:rPr lang="en-US" sz="2000" b="1" dirty="0" err="1"/>
              <a:t>faka‘otua</a:t>
            </a:r>
            <a:r>
              <a:rPr lang="en-US" sz="2000" b="1" dirty="0"/>
              <a:t> ko e “Ko au,” </a:t>
            </a:r>
            <a:r>
              <a:rPr lang="en-US" sz="2000" b="1" dirty="0" err="1"/>
              <a:t>na‘e</a:t>
            </a:r>
            <a:r>
              <a:rPr lang="en-US" sz="2000" b="1" dirty="0"/>
              <a:t>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mahino</a:t>
            </a:r>
            <a:r>
              <a:rPr lang="en-US" sz="2000" b="1" dirty="0"/>
              <a:t> ‘e </a:t>
            </a:r>
            <a:r>
              <a:rPr lang="en-US" sz="2000" b="1" dirty="0" err="1"/>
              <a:t>Sīsū</a:t>
            </a:r>
            <a:r>
              <a:rPr lang="en-US" sz="2000" b="1" dirty="0"/>
              <a:t>: “Ko au </a:t>
            </a:r>
            <a:r>
              <a:rPr lang="en-US" sz="2000" b="1" dirty="0" err="1"/>
              <a:t>mo</a:t>
            </a:r>
            <a:r>
              <a:rPr lang="en-US" sz="2000" b="1" dirty="0"/>
              <a:t> e </a:t>
            </a:r>
            <a:r>
              <a:rPr lang="en-US" sz="2000" b="1" dirty="0" err="1"/>
              <a:t>Tamaí</a:t>
            </a:r>
            <a:r>
              <a:rPr lang="en-US" sz="2000" b="1" dirty="0"/>
              <a:t> ‘</a:t>
            </a:r>
            <a:r>
              <a:rPr lang="en-US" sz="2000" b="1" dirty="0" err="1"/>
              <a:t>okú</a:t>
            </a:r>
            <a:r>
              <a:rPr lang="en-US" sz="2000" b="1" dirty="0"/>
              <a:t> ma taha” ( Sione 10:30 ); “Ko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kuó</a:t>
            </a:r>
            <a:r>
              <a:rPr lang="en-US" sz="2000" b="1" dirty="0"/>
              <a:t> ne </a:t>
            </a:r>
            <a:r>
              <a:rPr lang="en-US" sz="2000" b="1" dirty="0" err="1"/>
              <a:t>mamata</a:t>
            </a:r>
            <a:r>
              <a:rPr lang="en-US" sz="2000" b="1" dirty="0"/>
              <a:t> </a:t>
            </a:r>
            <a:r>
              <a:rPr lang="en-US" sz="2000" b="1" dirty="0" err="1"/>
              <a:t>kiate</a:t>
            </a:r>
            <a:r>
              <a:rPr lang="en-US" sz="2000" b="1" dirty="0"/>
              <a:t> </a:t>
            </a:r>
            <a:r>
              <a:rPr lang="en-US" sz="2000" b="1" dirty="0" err="1"/>
              <a:t>aú</a:t>
            </a:r>
            <a:r>
              <a:rPr lang="en-US" sz="2000" b="1" dirty="0"/>
              <a:t> </a:t>
            </a:r>
            <a:r>
              <a:rPr lang="en-US" sz="2000" b="1" dirty="0" err="1"/>
              <a:t>kuó</a:t>
            </a:r>
            <a:r>
              <a:rPr lang="en-US" sz="2000" b="1" dirty="0"/>
              <a:t> ne </a:t>
            </a:r>
            <a:r>
              <a:rPr lang="en-US" sz="2000" b="1" dirty="0" err="1"/>
              <a:t>mamata</a:t>
            </a:r>
            <a:r>
              <a:rPr lang="en-US" sz="2000" b="1" dirty="0"/>
              <a:t> ki he </a:t>
            </a:r>
            <a:r>
              <a:rPr lang="en-US" sz="2000" b="1" dirty="0" err="1"/>
              <a:t>Tamaí</a:t>
            </a:r>
            <a:r>
              <a:rPr lang="en-US" sz="2000" b="1" dirty="0"/>
              <a:t>” ( Sione 14:9 ).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03271" y="-125522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KO E 'ULUAKI FANAU 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161358" y="503368"/>
            <a:ext cx="9736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muʻa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tuʻumaʻu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54233"/>
            <a:ext cx="6239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ʻuhinga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“</a:t>
            </a:r>
            <a:r>
              <a:rPr lang="en-US" b="1" dirty="0" err="1"/>
              <a:t>ʻUluaki</a:t>
            </a:r>
            <a:r>
              <a:rPr lang="en-US" b="1" dirty="0"/>
              <a:t> </a:t>
            </a:r>
            <a:r>
              <a:rPr lang="en-US" b="1" dirty="0" err="1"/>
              <a:t>Fānaú</a:t>
            </a:r>
            <a:r>
              <a:rPr lang="en-US" b="1" dirty="0"/>
              <a:t>” ki he </a:t>
            </a:r>
            <a:r>
              <a:rPr lang="en-US" b="1" dirty="0" err="1"/>
              <a:t>ʻuluaki</a:t>
            </a:r>
            <a:r>
              <a:rPr lang="en-US" b="1" dirty="0"/>
              <a:t> </a:t>
            </a:r>
            <a:r>
              <a:rPr lang="en-US" b="1" dirty="0" err="1"/>
              <a:t>fakatupú</a:t>
            </a:r>
            <a:r>
              <a:rPr lang="en-US" b="1" dirty="0"/>
              <a:t>. Ko </a:t>
            </a:r>
            <a:r>
              <a:rPr lang="en-US" b="1" dirty="0" err="1"/>
              <a:t>ia</a:t>
            </a:r>
            <a:r>
              <a:rPr lang="en-US" b="1" dirty="0"/>
              <a:t> ai, ‘</a:t>
            </a:r>
            <a:r>
              <a:rPr lang="en-US" b="1" dirty="0" err="1"/>
              <a:t>oku</a:t>
            </a:r>
            <a:r>
              <a:rPr lang="en-US" b="1" dirty="0"/>
              <a:t> </a:t>
            </a:r>
            <a:r>
              <a:rPr lang="en-US" b="1" dirty="0" err="1"/>
              <a:t>ako’i</a:t>
            </a:r>
            <a:r>
              <a:rPr lang="en-US" b="1" dirty="0"/>
              <a:t> ‘e he </a:t>
            </a:r>
            <a:r>
              <a:rPr lang="en-US" b="1" dirty="0" err="1"/>
              <a:t>ni’ihi</a:t>
            </a:r>
            <a:r>
              <a:rPr lang="en-US" b="1" dirty="0"/>
              <a:t> ko Sisu ‘a e ‘</a:t>
            </a:r>
            <a:r>
              <a:rPr lang="en-US" b="1" dirty="0" err="1"/>
              <a:t>uluaki</a:t>
            </a:r>
            <a:r>
              <a:rPr lang="en-US" b="1" dirty="0"/>
              <a:t> </a:t>
            </a:r>
            <a:r>
              <a:rPr lang="en-US" b="1" dirty="0" err="1"/>
              <a:t>fakatupu</a:t>
            </a:r>
            <a:r>
              <a:rPr lang="en-US" b="1" dirty="0"/>
              <a:t> ‘e he ‘</a:t>
            </a:r>
            <a:r>
              <a:rPr lang="en-US" b="1" dirty="0" err="1"/>
              <a:t>Otua</a:t>
            </a:r>
            <a:r>
              <a:rPr lang="en-US" b="1" dirty="0"/>
              <a:t> (Kol. 1:15). Ka, </a:t>
            </a:r>
            <a:r>
              <a:rPr lang="en-US" b="1" dirty="0" err="1"/>
              <a:t>hangē</a:t>
            </a:r>
            <a:r>
              <a:rPr lang="en-US" b="1" dirty="0"/>
              <a:t> ko e </a:t>
            </a:r>
            <a:r>
              <a:rPr lang="en-US" b="1" dirty="0" err="1"/>
              <a:t>fo‘i</a:t>
            </a:r>
            <a:r>
              <a:rPr lang="en-US" b="1" dirty="0"/>
              <a:t> lea “‘</a:t>
            </a:r>
            <a:r>
              <a:rPr lang="en-US" b="1" dirty="0" err="1"/>
              <a:t>īmisí</a:t>
            </a:r>
            <a:r>
              <a:rPr lang="en-US" b="1" dirty="0"/>
              <a:t>,” ko e </a:t>
            </a:r>
            <a:r>
              <a:rPr lang="en-US" b="1" dirty="0" err="1"/>
              <a:t>fo‘i</a:t>
            </a:r>
            <a:r>
              <a:rPr lang="en-US" b="1" dirty="0"/>
              <a:t> lea “‘</a:t>
            </a:r>
            <a:r>
              <a:rPr lang="en-US" b="1" dirty="0" err="1"/>
              <a:t>uluaki</a:t>
            </a:r>
            <a:r>
              <a:rPr lang="en-US" b="1" dirty="0"/>
              <a:t> </a:t>
            </a:r>
            <a:r>
              <a:rPr lang="en-US" b="1" dirty="0" err="1"/>
              <a:t>fānaú</a:t>
            </a:r>
            <a:r>
              <a:rPr lang="en-US" b="1" dirty="0"/>
              <a:t>” ‘</a:t>
            </a:r>
            <a:r>
              <a:rPr lang="en-US" b="1" dirty="0" err="1"/>
              <a:t>oku</a:t>
            </a:r>
            <a:r>
              <a:rPr lang="en-US" b="1" dirty="0"/>
              <a:t> ‘</a:t>
            </a:r>
            <a:r>
              <a:rPr lang="en-US" b="1" dirty="0" err="1"/>
              <a:t>i</a:t>
            </a:r>
            <a:r>
              <a:rPr lang="en-US" b="1" dirty="0"/>
              <a:t> ai </a:t>
            </a:r>
            <a:r>
              <a:rPr lang="en-US" b="1" dirty="0" err="1"/>
              <a:t>hono</a:t>
            </a:r>
            <a:r>
              <a:rPr lang="en-US" b="1" dirty="0"/>
              <a:t> ‘</a:t>
            </a:r>
            <a:r>
              <a:rPr lang="en-US" b="1" dirty="0" err="1"/>
              <a:t>uhinga</a:t>
            </a:r>
            <a:r>
              <a:rPr lang="en-US" b="1" dirty="0"/>
              <a:t> </a:t>
            </a:r>
            <a:r>
              <a:rPr lang="en-US" b="1" dirty="0" err="1"/>
              <a:t>fakatohitapu</a:t>
            </a:r>
            <a:r>
              <a:rPr lang="en-US" b="1" dirty="0"/>
              <a:t> ‘</a:t>
            </a:r>
            <a:r>
              <a:rPr lang="en-US" b="1" dirty="0" err="1"/>
              <a:t>oku</a:t>
            </a:r>
            <a:r>
              <a:rPr lang="en-US" b="1" dirty="0"/>
              <a:t> </a:t>
            </a:r>
            <a:r>
              <a:rPr lang="en-US" b="1" dirty="0" err="1"/>
              <a:t>lahi</a:t>
            </a:r>
            <a:r>
              <a:rPr lang="en-US" b="1" dirty="0"/>
              <a:t> </a:t>
            </a:r>
            <a:r>
              <a:rPr lang="en-US" b="1" dirty="0" err="1"/>
              <a:t>ange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4978549"/>
            <a:ext cx="5947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‘Oku lave ‘a Paula ki he </a:t>
            </a:r>
            <a:r>
              <a:rPr lang="en-US" b="1" dirty="0" err="1"/>
              <a:t>tu’unga</a:t>
            </a:r>
            <a:r>
              <a:rPr lang="en-US" b="1" dirty="0"/>
              <a:t> </a:t>
            </a:r>
            <a:r>
              <a:rPr lang="en-US" b="1" dirty="0" err="1"/>
              <a:t>ma’olunga</a:t>
            </a:r>
            <a:r>
              <a:rPr lang="en-US" b="1" dirty="0"/>
              <a:t> ko ‘</a:t>
            </a:r>
            <a:r>
              <a:rPr lang="en-US" b="1" dirty="0" err="1"/>
              <a:t>eni</a:t>
            </a:r>
            <a:r>
              <a:rPr lang="en-US" b="1" dirty="0"/>
              <a:t> ‘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Kolose</a:t>
            </a:r>
            <a:r>
              <a:rPr lang="en-US" b="1" dirty="0"/>
              <a:t>. Ke </a:t>
            </a:r>
            <a:r>
              <a:rPr lang="en-US" b="1" dirty="0" err="1"/>
              <a:t>faka’ehi’ehi</a:t>
            </a:r>
            <a:r>
              <a:rPr lang="en-US" b="1" dirty="0"/>
              <a:t> </a:t>
            </a:r>
            <a:r>
              <a:rPr lang="en-US" b="1" dirty="0" err="1"/>
              <a:t>mei</a:t>
            </a:r>
            <a:r>
              <a:rPr lang="en-US" b="1" dirty="0"/>
              <a:t> ha </a:t>
            </a:r>
            <a:r>
              <a:rPr lang="en-US" b="1" dirty="0" err="1"/>
              <a:t>veiveiua</a:t>
            </a:r>
            <a:r>
              <a:rPr lang="en-US" b="1" dirty="0"/>
              <a:t> ki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natula</a:t>
            </a:r>
            <a:r>
              <a:rPr lang="en-US" b="1" dirty="0"/>
              <a:t>, ‘</a:t>
            </a:r>
            <a:r>
              <a:rPr lang="en-US" b="1" dirty="0" err="1"/>
              <a:t>oku</a:t>
            </a:r>
            <a:r>
              <a:rPr lang="en-US" b="1" dirty="0"/>
              <a:t> ne </a:t>
            </a:r>
            <a:r>
              <a:rPr lang="en-US" b="1" dirty="0" err="1"/>
              <a:t>faka’uhinga’i</a:t>
            </a:r>
            <a:r>
              <a:rPr lang="en-US" b="1" dirty="0"/>
              <a:t> ‘a e </a:t>
            </a:r>
            <a:r>
              <a:rPr lang="en-US" b="1" dirty="0" err="1"/>
              <a:t>ongo</a:t>
            </a:r>
            <a:r>
              <a:rPr lang="en-US" b="1" dirty="0"/>
              <a:t> ‘</a:t>
            </a:r>
            <a:r>
              <a:rPr lang="en-US" b="1" dirty="0" err="1"/>
              <a:t>ulungaanga</a:t>
            </a:r>
            <a:r>
              <a:rPr lang="en-US" b="1" dirty="0"/>
              <a:t> </a:t>
            </a:r>
            <a:r>
              <a:rPr lang="en-US" b="1" dirty="0" err="1"/>
              <a:t>faka’otua</a:t>
            </a:r>
            <a:r>
              <a:rPr lang="en-US" b="1" dirty="0"/>
              <a:t> ‘e </a:t>
            </a:r>
            <a:r>
              <a:rPr lang="en-US" b="1" dirty="0" err="1"/>
              <a:t>ua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Ia: ko e </a:t>
            </a:r>
            <a:r>
              <a:rPr lang="en-US" b="1" dirty="0" err="1"/>
              <a:t>fakatupu</a:t>
            </a:r>
            <a:r>
              <a:rPr lang="en-US" b="1" dirty="0"/>
              <a:t> ‘o e </a:t>
            </a:r>
            <a:r>
              <a:rPr lang="en-US" b="1" dirty="0" err="1"/>
              <a:t>me’a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pe ‘</a:t>
            </a:r>
            <a:r>
              <a:rPr lang="en-US" b="1" dirty="0" err="1"/>
              <a:t>oku</a:t>
            </a:r>
            <a:r>
              <a:rPr lang="en-US" b="1" dirty="0"/>
              <a:t> ‘</a:t>
            </a:r>
            <a:r>
              <a:rPr lang="en-US" b="1" dirty="0" err="1"/>
              <a:t>i</a:t>
            </a:r>
            <a:r>
              <a:rPr lang="en-US" b="1" dirty="0"/>
              <a:t> ai (Kol. 1:16; ‘Ais. 45:18); pea </a:t>
            </a:r>
            <a:r>
              <a:rPr lang="en-US" b="1" dirty="0" err="1"/>
              <a:t>mo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me’atokoni</a:t>
            </a:r>
            <a:r>
              <a:rPr lang="en-US" b="1" dirty="0"/>
              <a:t> (Kol. 1:17; Same 119:91).</a:t>
            </a:r>
            <a:endParaRPr lang="en-US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886070"/>
            <a:ext cx="60088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Ko </a:t>
            </a:r>
            <a:r>
              <a:rPr lang="en-US" b="1" dirty="0" err="1"/>
              <a:t>ʻAisake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ʻuluaki</a:t>
            </a:r>
            <a:r>
              <a:rPr lang="en-US" b="1" dirty="0"/>
              <a:t> </a:t>
            </a:r>
            <a:r>
              <a:rPr lang="en-US" b="1" dirty="0" err="1"/>
              <a:t>fohá</a:t>
            </a:r>
            <a:r>
              <a:rPr lang="en-US" b="1" dirty="0"/>
              <a:t> </a:t>
            </a:r>
            <a:r>
              <a:rPr lang="en-US" b="1" dirty="0" err="1"/>
              <a:t>kae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ko </a:t>
            </a:r>
            <a:r>
              <a:rPr lang="en-US" b="1" dirty="0" err="1"/>
              <a:t>ʻIsimeʻeli</a:t>
            </a:r>
            <a:r>
              <a:rPr lang="en-US" b="1" dirty="0"/>
              <a:t>; Ko </a:t>
            </a:r>
            <a:r>
              <a:rPr lang="en-US" b="1" dirty="0" err="1"/>
              <a:t>Sēkope</a:t>
            </a:r>
            <a:r>
              <a:rPr lang="en-US" b="1" dirty="0"/>
              <a:t> ‘a e ‘</a:t>
            </a:r>
            <a:r>
              <a:rPr lang="en-US" b="1" dirty="0" err="1"/>
              <a:t>uluaki</a:t>
            </a:r>
            <a:r>
              <a:rPr lang="en-US" b="1" dirty="0"/>
              <a:t> </a:t>
            </a:r>
            <a:r>
              <a:rPr lang="en-US" b="1" dirty="0" err="1"/>
              <a:t>fohá</a:t>
            </a:r>
            <a:r>
              <a:rPr lang="en-US" b="1" dirty="0"/>
              <a:t> ‘o </a:t>
            </a:r>
            <a:r>
              <a:rPr lang="en-US" b="1" dirty="0" err="1"/>
              <a:t>fetongi</a:t>
            </a:r>
            <a:r>
              <a:rPr lang="en-US" b="1" dirty="0"/>
              <a:t> ‘a ‘</a:t>
            </a:r>
            <a:r>
              <a:rPr lang="en-US" b="1" dirty="0" err="1"/>
              <a:t>Īsoa</a:t>
            </a:r>
            <a:r>
              <a:rPr lang="en-US" b="1" dirty="0"/>
              <a:t>; Ko Siosifa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ʻuluaki</a:t>
            </a:r>
            <a:r>
              <a:rPr lang="en-US" b="1" dirty="0"/>
              <a:t> </a:t>
            </a:r>
            <a:r>
              <a:rPr lang="en-US" b="1" dirty="0" err="1"/>
              <a:t>fohá</a:t>
            </a:r>
            <a:r>
              <a:rPr lang="en-US" b="1" dirty="0"/>
              <a:t> </a:t>
            </a:r>
            <a:r>
              <a:rPr lang="en-US" b="1" dirty="0" err="1"/>
              <a:t>kae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ko </a:t>
            </a:r>
            <a:r>
              <a:rPr lang="en-US" b="1" dirty="0" err="1"/>
              <a:t>Lūpeni</a:t>
            </a:r>
            <a:r>
              <a:rPr lang="en-US" b="1" dirty="0"/>
              <a:t>; Ko Tevita ‘a e ‘</a:t>
            </a:r>
            <a:r>
              <a:rPr lang="en-US" b="1" dirty="0" err="1"/>
              <a:t>uluaki</a:t>
            </a:r>
            <a:r>
              <a:rPr lang="en-US" b="1" dirty="0"/>
              <a:t> </a:t>
            </a:r>
            <a:r>
              <a:rPr lang="en-US" b="1" dirty="0" err="1"/>
              <a:t>foha</a:t>
            </a:r>
            <a:r>
              <a:rPr lang="en-US" b="1" dirty="0"/>
              <a:t> </a:t>
            </a:r>
            <a:r>
              <a:rPr lang="en-US" b="1" dirty="0" err="1"/>
              <a:t>kae</a:t>
            </a:r>
            <a:r>
              <a:rPr lang="en-US" b="1" dirty="0"/>
              <a:t> ‘</a:t>
            </a:r>
            <a:r>
              <a:rPr lang="en-US" b="1" dirty="0" err="1"/>
              <a:t>ikai</a:t>
            </a:r>
            <a:r>
              <a:rPr lang="en-US" b="1" dirty="0"/>
              <a:t> ko ‘</a:t>
            </a:r>
            <a:r>
              <a:rPr lang="en-US" b="1" dirty="0" err="1"/>
              <a:t>Eliapi</a:t>
            </a:r>
            <a:r>
              <a:rPr lang="en-US" b="1" dirty="0"/>
              <a:t> (</a:t>
            </a:r>
            <a:r>
              <a:rPr lang="en-US" b="1" dirty="0" err="1"/>
              <a:t>Saame</a:t>
            </a:r>
            <a:r>
              <a:rPr lang="en-US" b="1" dirty="0"/>
              <a:t> 89:27). </a:t>
            </a:r>
            <a:r>
              <a:rPr lang="en-US" b="1" dirty="0" err="1"/>
              <a:t>Na‘a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‘</a:t>
            </a:r>
            <a:r>
              <a:rPr lang="en-US" b="1" dirty="0" err="1"/>
              <a:t>uluaki</a:t>
            </a:r>
            <a:r>
              <a:rPr lang="en-US" b="1" dirty="0"/>
              <a:t> </a:t>
            </a:r>
            <a:r>
              <a:rPr lang="en-US" b="1" dirty="0" err="1"/>
              <a:t>fanau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koe‘uhi</a:t>
            </a:r>
            <a:r>
              <a:rPr lang="en-US" b="1" dirty="0"/>
              <a:t> </a:t>
            </a:r>
            <a:r>
              <a:rPr lang="en-US" b="1" dirty="0" err="1"/>
              <a:t>na‘a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</a:t>
            </a:r>
            <a:r>
              <a:rPr lang="en-US" b="1" dirty="0" err="1"/>
              <a:t>ma‘u</a:t>
            </a:r>
            <a:r>
              <a:rPr lang="en-US" b="1" dirty="0"/>
              <a:t> ‘a e </a:t>
            </a:r>
            <a:r>
              <a:rPr lang="en-US" b="1" dirty="0" err="1"/>
              <a:t>tu‘unga</a:t>
            </a:r>
            <a:r>
              <a:rPr lang="en-US" b="1" dirty="0"/>
              <a:t> </a:t>
            </a:r>
            <a:r>
              <a:rPr lang="en-US" b="1" dirty="0" err="1"/>
              <a:t>mā‘olunga</a:t>
            </a:r>
            <a:r>
              <a:rPr lang="en-US" b="1" dirty="0"/>
              <a:t> ‘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honau</a:t>
            </a:r>
            <a:r>
              <a:rPr lang="en-US" b="1" dirty="0"/>
              <a:t> </a:t>
            </a:r>
            <a:r>
              <a:rPr lang="en-US" b="1" dirty="0" err="1"/>
              <a:t>fanga</a:t>
            </a:r>
            <a:r>
              <a:rPr lang="en-US" b="1" dirty="0"/>
              <a:t> </a:t>
            </a:r>
            <a:r>
              <a:rPr lang="en-US" b="1" dirty="0" err="1"/>
              <a:t>tokouá</a:t>
            </a:r>
            <a:r>
              <a:rPr lang="en-US" b="1" dirty="0"/>
              <a:t>, ‘o ‘</a:t>
            </a:r>
            <a:r>
              <a:rPr lang="en-US" b="1" dirty="0" err="1"/>
              <a:t>ikai</a:t>
            </a:r>
            <a:r>
              <a:rPr lang="en-US" b="1" dirty="0"/>
              <a:t> </a:t>
            </a:r>
            <a:r>
              <a:rPr lang="en-US" b="1" dirty="0" err="1"/>
              <a:t>koe‘uhi</a:t>
            </a:r>
            <a:r>
              <a:rPr lang="en-US" b="1" dirty="0"/>
              <a:t> </a:t>
            </a:r>
            <a:r>
              <a:rPr lang="en-US" b="1" dirty="0" err="1"/>
              <a:t>na‘e</a:t>
            </a:r>
            <a:r>
              <a:rPr lang="en-US" b="1" dirty="0"/>
              <a:t> ‘</a:t>
            </a:r>
            <a:r>
              <a:rPr lang="en-US" b="1" dirty="0" err="1"/>
              <a:t>uluaki</a:t>
            </a:r>
            <a:r>
              <a:rPr lang="en-US" b="1" dirty="0"/>
              <a:t> </a:t>
            </a:r>
            <a:r>
              <a:rPr lang="en-US" b="1" dirty="0" err="1"/>
              <a:t>fanau‘i</a:t>
            </a:r>
            <a:r>
              <a:rPr lang="en-US" b="1" dirty="0"/>
              <a:t> </a:t>
            </a:r>
            <a:r>
              <a:rPr lang="en-US" b="1" dirty="0" err="1"/>
              <a:t>kinautolu</a:t>
            </a:r>
            <a:r>
              <a:rPr lang="en-US" b="1" dirty="0"/>
              <a:t>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KO E 'ULU 'O E SIASI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“Pea ko e ʻulu ia ʻo e sinó, ʻa ia ko e siasí” (Kolose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54482" y="1057284"/>
            <a:ext cx="44163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‘I he </a:t>
            </a:r>
            <a:r>
              <a:rPr lang="en-US" sz="2000" b="1" dirty="0" err="1"/>
              <a:t>ngaahi</a:t>
            </a:r>
            <a:r>
              <a:rPr lang="en-US" sz="2000" b="1" dirty="0"/>
              <a:t> lea ‘e </a:t>
            </a:r>
            <a:r>
              <a:rPr lang="en-US" sz="2000" b="1" dirty="0" err="1"/>
              <a:t>ni‘ihi</a:t>
            </a:r>
            <a:r>
              <a:rPr lang="en-US" sz="2000" b="1" dirty="0"/>
              <a:t> (</a:t>
            </a:r>
            <a:r>
              <a:rPr lang="en-US" sz="2000" b="1" dirty="0" err="1"/>
              <a:t>hangē</a:t>
            </a:r>
            <a:r>
              <a:rPr lang="en-US" sz="2000" b="1" dirty="0"/>
              <a:t> ko e lea </a:t>
            </a:r>
            <a:r>
              <a:rPr lang="en-US" sz="2000" b="1" dirty="0" err="1"/>
              <a:t>faka-Katalaní</a:t>
            </a:r>
            <a:r>
              <a:rPr lang="en-US" sz="2000" b="1" dirty="0"/>
              <a:t> pe </a:t>
            </a:r>
            <a:r>
              <a:rPr lang="en-US" sz="2000" b="1" dirty="0" err="1"/>
              <a:t>faka-Pilitāniá</a:t>
            </a:r>
            <a:r>
              <a:rPr lang="en-US" sz="2000" b="1" dirty="0"/>
              <a:t>) ‘</a:t>
            </a:r>
            <a:r>
              <a:rPr lang="en-US" sz="2000" b="1" dirty="0" err="1"/>
              <a:t>oku</a:t>
            </a:r>
            <a:r>
              <a:rPr lang="en-US" sz="2000" b="1" dirty="0"/>
              <a:t> toe </a:t>
            </a:r>
            <a:r>
              <a:rPr lang="en-US" sz="2000" b="1" dirty="0" err="1"/>
              <a:t>liliu</a:t>
            </a:r>
            <a:r>
              <a:rPr lang="en-US" sz="2000" b="1" dirty="0"/>
              <a:t> ai ‘a e </a:t>
            </a:r>
            <a:r>
              <a:rPr lang="en-US" sz="2000" b="1" dirty="0" err="1"/>
              <a:t>fo‘i</a:t>
            </a:r>
            <a:r>
              <a:rPr lang="en-US" sz="2000" b="1" dirty="0"/>
              <a:t> lea “‘ulu” ko e “pule” pe “</a:t>
            </a:r>
            <a:r>
              <a:rPr lang="en-US" sz="2000" b="1" dirty="0" err="1"/>
              <a:t>puleako</a:t>
            </a:r>
            <a:r>
              <a:rPr lang="en-US" sz="2000" b="1" dirty="0"/>
              <a:t>,” </a:t>
            </a:r>
            <a:r>
              <a:rPr lang="en-US" sz="2000" b="1" dirty="0" err="1"/>
              <a:t>koe‘uhi</a:t>
            </a:r>
            <a:r>
              <a:rPr lang="en-US" sz="2000" b="1" dirty="0"/>
              <a:t> ko e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fakaefakatātā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‘o e “‘ulu.” ‘Oku </a:t>
            </a:r>
            <a:r>
              <a:rPr lang="en-US" sz="2000" b="1" dirty="0" err="1"/>
              <a:t>pehē</a:t>
            </a:r>
            <a:r>
              <a:rPr lang="en-US" sz="2000" b="1" dirty="0"/>
              <a:t> </a:t>
            </a:r>
            <a:r>
              <a:rPr lang="en-US" sz="2000" b="1" dirty="0" err="1"/>
              <a:t>foki</a:t>
            </a:r>
            <a:r>
              <a:rPr lang="en-US" sz="2000" b="1" dirty="0"/>
              <a:t> ‘a e </a:t>
            </a:r>
            <a:r>
              <a:rPr lang="en-US" sz="2000" b="1" dirty="0" err="1"/>
              <a:t>me‘á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lea </a:t>
            </a:r>
            <a:r>
              <a:rPr lang="en-US" sz="2000" b="1" dirty="0" err="1"/>
              <a:t>faka-Hepeluú</a:t>
            </a:r>
            <a:r>
              <a:rPr lang="en-US" sz="2000" b="1" dirty="0"/>
              <a:t>. </a:t>
            </a:r>
            <a:r>
              <a:rPr lang="en-US" sz="2000" b="1" dirty="0" err="1"/>
              <a:t>Hangē</a:t>
            </a:r>
            <a:r>
              <a:rPr lang="en-US" sz="2000" b="1" dirty="0"/>
              <a:t> ko </a:t>
            </a:r>
            <a:r>
              <a:rPr lang="en-US" sz="2000" b="1" dirty="0" err="1"/>
              <a:t>ʻení</a:t>
            </a:r>
            <a:r>
              <a:rPr lang="en-US" sz="2000" b="1" dirty="0"/>
              <a:t>, </a:t>
            </a:r>
            <a:r>
              <a:rPr lang="en-US" sz="2000" b="1" dirty="0" err="1"/>
              <a:t>ʻoku</a:t>
            </a:r>
            <a:r>
              <a:rPr lang="en-US" sz="2000" b="1" dirty="0"/>
              <a:t> </a:t>
            </a:r>
            <a:r>
              <a:rPr lang="en-US" sz="2000" b="1" dirty="0" err="1"/>
              <a:t>totonu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liliu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“</a:t>
            </a:r>
            <a:r>
              <a:rPr lang="en-US" sz="2000" b="1" dirty="0" err="1"/>
              <a:t>fakanofo</a:t>
            </a:r>
            <a:r>
              <a:rPr lang="en-US" sz="2000" b="1" dirty="0"/>
              <a:t> </a:t>
            </a:r>
            <a:r>
              <a:rPr lang="en-US" sz="2000" b="1" dirty="0" err="1"/>
              <a:t>maʻanautolu</a:t>
            </a:r>
            <a:r>
              <a:rPr lang="en-US" sz="2000" b="1" dirty="0"/>
              <a:t> ha </a:t>
            </a:r>
            <a:r>
              <a:rPr lang="en-US" sz="2000" b="1" dirty="0" err="1"/>
              <a:t>ʻulu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taha” (Hosea 1:11) ko e “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nau</a:t>
            </a:r>
            <a:r>
              <a:rPr lang="en-US" sz="2000" b="1" dirty="0"/>
              <a:t> </a:t>
            </a:r>
            <a:r>
              <a:rPr lang="en-US" sz="2000" b="1" dirty="0" err="1"/>
              <a:t>fakanofo</a:t>
            </a:r>
            <a:r>
              <a:rPr lang="en-US" sz="2000" b="1" dirty="0"/>
              <a:t> ha </a:t>
            </a:r>
            <a:r>
              <a:rPr lang="en-US" sz="2000" b="1" dirty="0" err="1"/>
              <a:t>taki</a:t>
            </a:r>
            <a:r>
              <a:rPr lang="en-US" sz="2000" b="1" dirty="0"/>
              <a:t> </a:t>
            </a:r>
            <a:r>
              <a:rPr lang="en-US" sz="2000" b="1" dirty="0" err="1"/>
              <a:t>ʻe</a:t>
            </a:r>
            <a:r>
              <a:rPr lang="en-US" sz="2000" b="1" dirty="0"/>
              <a:t> taha” .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045019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8" y="5226784"/>
            <a:ext cx="44163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 ‘</a:t>
            </a:r>
            <a:r>
              <a:rPr lang="en-US" sz="2000" b="1" dirty="0" err="1"/>
              <a:t>oku</a:t>
            </a:r>
            <a:r>
              <a:rPr lang="en-US" sz="2000" b="1" dirty="0"/>
              <a:t> toe </a:t>
            </a:r>
            <a:r>
              <a:rPr lang="en-US" sz="2000" b="1" dirty="0" err="1"/>
              <a:t>tānaki</a:t>
            </a:r>
            <a:r>
              <a:rPr lang="en-US" sz="2000" b="1" dirty="0"/>
              <a:t> </a:t>
            </a:r>
            <a:r>
              <a:rPr lang="en-US" sz="2000" b="1" dirty="0" err="1"/>
              <a:t>atu</a:t>
            </a:r>
            <a:r>
              <a:rPr lang="en-US" sz="2000" b="1" dirty="0"/>
              <a:t> ‘e Paula ha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fakaefakatātā</a:t>
            </a:r>
            <a:r>
              <a:rPr lang="en-US" sz="2000" b="1" dirty="0"/>
              <a:t> ki he </a:t>
            </a:r>
            <a:r>
              <a:rPr lang="en-US" sz="2000" b="1" dirty="0" err="1"/>
              <a:t>sinó</a:t>
            </a:r>
            <a:r>
              <a:rPr lang="en-US" sz="2000" b="1" dirty="0"/>
              <a:t>. Kapau ko </a:t>
            </a:r>
            <a:r>
              <a:rPr lang="en-US" sz="2000" b="1" dirty="0" err="1"/>
              <a:t>Kalaisi</a:t>
            </a:r>
            <a:r>
              <a:rPr lang="en-US" sz="2000" b="1" dirty="0"/>
              <a:t> 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ʻulú</a:t>
            </a:r>
            <a:r>
              <a:rPr lang="en-US" sz="2000" b="1" dirty="0"/>
              <a:t>, ko </a:t>
            </a:r>
            <a:r>
              <a:rPr lang="en-US" sz="2000" b="1" dirty="0" err="1"/>
              <a:t>kitautolu</a:t>
            </a:r>
            <a:r>
              <a:rPr lang="en-US" sz="2000" b="1" dirty="0"/>
              <a:t> —</a:t>
            </a:r>
            <a:r>
              <a:rPr lang="en-US" sz="2000" b="1" dirty="0" err="1"/>
              <a:t>ʻa</a:t>
            </a:r>
            <a:r>
              <a:rPr lang="en-US" sz="2000" b="1" dirty="0"/>
              <a:t> e </a:t>
            </a:r>
            <a:r>
              <a:rPr lang="en-US" sz="2000" b="1" dirty="0" err="1"/>
              <a:t>siasí</a:t>
            </a:r>
            <a:r>
              <a:rPr lang="en-US" sz="2000" b="1" dirty="0"/>
              <a:t> —ko e </a:t>
            </a:r>
            <a:r>
              <a:rPr lang="en-US" sz="2000" b="1" dirty="0" err="1"/>
              <a:t>sinó</a:t>
            </a:r>
            <a:r>
              <a:rPr lang="en-US" sz="2000" b="1" dirty="0"/>
              <a:t>. Mei he </a:t>
            </a:r>
            <a:r>
              <a:rPr lang="en-US" sz="2000" b="1" dirty="0" err="1"/>
              <a:t>fakakaukau</a:t>
            </a:r>
            <a:r>
              <a:rPr lang="en-US" sz="2000" b="1" dirty="0"/>
              <a:t> ko </a:t>
            </a:r>
            <a:r>
              <a:rPr lang="en-US" sz="2000" b="1" dirty="0" err="1"/>
              <a:t>eni</a:t>
            </a:r>
            <a:r>
              <a:rPr lang="en-US" sz="2000" b="1" dirty="0"/>
              <a:t> ‘</a:t>
            </a:r>
            <a:r>
              <a:rPr lang="en-US" sz="2000" b="1" dirty="0" err="1"/>
              <a:t>oku</a:t>
            </a:r>
            <a:r>
              <a:rPr lang="en-US" sz="2000" b="1" dirty="0"/>
              <a:t> ‘</a:t>
            </a:r>
            <a:r>
              <a:rPr lang="en-US" sz="2000" b="1" dirty="0" err="1"/>
              <a:t>asi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ai: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8" y="4365367"/>
            <a:ext cx="4451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e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foki</a:t>
            </a:r>
            <a:r>
              <a:rPr lang="en-US" sz="2000" b="1" dirty="0"/>
              <a:t> </a:t>
            </a:r>
            <a:r>
              <a:rPr lang="en-US" sz="2000" b="1" dirty="0" err="1"/>
              <a:t>eni</a:t>
            </a:r>
            <a:r>
              <a:rPr lang="en-US" sz="2000" b="1" dirty="0"/>
              <a:t> 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ngāue’aki</a:t>
            </a:r>
            <a:r>
              <a:rPr lang="en-US" sz="2000" b="1" dirty="0"/>
              <a:t> ‘e Paula ‘a e lea </a:t>
            </a:r>
            <a:r>
              <a:rPr lang="en-US" sz="2000" b="1" dirty="0" err="1"/>
              <a:t>ni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he’ene</a:t>
            </a:r>
            <a:r>
              <a:rPr lang="en-US" sz="2000" b="1" dirty="0"/>
              <a:t> </a:t>
            </a:r>
            <a:r>
              <a:rPr lang="en-US" sz="2000" b="1" dirty="0" err="1"/>
              <a:t>faka’aonga’i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kia </a:t>
            </a:r>
            <a:r>
              <a:rPr lang="en-US" sz="2000" b="1" dirty="0" err="1"/>
              <a:t>Kalaisi</a:t>
            </a:r>
            <a:r>
              <a:rPr lang="en-US" sz="2000" b="1" dirty="0"/>
              <a:t> (Kol. 1:18a).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KO E </a:t>
            </a:r>
            <a:r>
              <a:rPr lang="en-US" sz="4800" b="1" kern="2000" spc="700" dirty="0" err="1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KAMATAʻANGA</a:t>
            </a:r>
            <a:endParaRPr lang="en-US" sz="4800" b="1" kern="2000" spc="70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Ko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kamataʻanga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ʻuluaki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fanau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mei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he mate,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koeʻuhi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maʻu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e pule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pe."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73153" y="1399194"/>
            <a:ext cx="6480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 e </a:t>
            </a:r>
            <a:r>
              <a:rPr lang="en-US" sz="2000" b="1" dirty="0" err="1"/>
              <a:t>fo‘i</a:t>
            </a:r>
            <a:r>
              <a:rPr lang="en-US" sz="2000" b="1" dirty="0"/>
              <a:t> lea ‘</a:t>
            </a:r>
            <a:r>
              <a:rPr lang="en-US" sz="2000" b="1" dirty="0" err="1"/>
              <a:t>oku</a:t>
            </a:r>
            <a:r>
              <a:rPr lang="en-US" sz="2000" b="1" dirty="0"/>
              <a:t> </a:t>
            </a:r>
            <a:r>
              <a:rPr lang="en-US" sz="2000" b="1" dirty="0" err="1"/>
              <a:t>liliu</a:t>
            </a:r>
            <a:r>
              <a:rPr lang="en-US" sz="2000" b="1" dirty="0"/>
              <a:t> ko e “</a:t>
            </a:r>
            <a:r>
              <a:rPr lang="en-US" sz="2000" b="1" dirty="0" err="1"/>
              <a:t>kamata‘angá</a:t>
            </a:r>
            <a:r>
              <a:rPr lang="en-US" sz="2000" b="1" dirty="0"/>
              <a:t>” ko e </a:t>
            </a:r>
            <a:r>
              <a:rPr lang="en-US" sz="2000" b="1" dirty="0" err="1"/>
              <a:t>archē</a:t>
            </a:r>
            <a:r>
              <a:rPr lang="en-US" sz="2000" b="1" dirty="0"/>
              <a:t> (</a:t>
            </a:r>
            <a:r>
              <a:rPr lang="el-GR" sz="2000" b="1" dirty="0"/>
              <a:t>ἀρχή), </a:t>
            </a:r>
            <a:r>
              <a:rPr lang="en-US" sz="2000" b="1" dirty="0"/>
              <a:t>ko ha </a:t>
            </a:r>
            <a:r>
              <a:rPr lang="en-US" sz="2000" b="1" dirty="0" err="1"/>
              <a:t>fo‘i</a:t>
            </a:r>
            <a:r>
              <a:rPr lang="en-US" sz="2000" b="1" dirty="0"/>
              <a:t> lea </a:t>
            </a:r>
            <a:r>
              <a:rPr lang="en-US" sz="2000" b="1" dirty="0" err="1"/>
              <a:t>faka</a:t>
            </a:r>
            <a:r>
              <a:rPr lang="en-US" sz="2000" b="1" dirty="0"/>
              <a:t>-Kalisi ‘</a:t>
            </a:r>
            <a:r>
              <a:rPr lang="en-US" sz="2000" b="1" dirty="0" err="1"/>
              <a:t>oku</a:t>
            </a:r>
            <a:r>
              <a:rPr lang="en-US" sz="2000" b="1" dirty="0"/>
              <a:t> ‘</a:t>
            </a:r>
            <a:r>
              <a:rPr lang="en-US" sz="2000" b="1" dirty="0" err="1"/>
              <a:t>uhinga</a:t>
            </a:r>
            <a:r>
              <a:rPr lang="en-US" sz="2000" b="1" dirty="0"/>
              <a:t> ki he </a:t>
            </a:r>
            <a:r>
              <a:rPr lang="en-US" sz="2000" b="1" dirty="0" err="1"/>
              <a:t>kamata‘angá</a:t>
            </a:r>
            <a:r>
              <a:rPr lang="en-US" sz="2000" b="1" dirty="0"/>
              <a:t>, </a:t>
            </a:r>
            <a:r>
              <a:rPr lang="en-US" sz="2000" b="1" dirty="0" err="1"/>
              <a:t>tupu‘angá</a:t>
            </a:r>
            <a:r>
              <a:rPr lang="en-US" sz="2000" b="1" dirty="0"/>
              <a:t>, ‘</a:t>
            </a:r>
            <a:r>
              <a:rPr lang="en-US" sz="2000" b="1" dirty="0" err="1"/>
              <a:t>uluaki</a:t>
            </a:r>
            <a:r>
              <a:rPr lang="en-US" sz="2000" b="1" dirty="0"/>
              <a:t> </a:t>
            </a:r>
            <a:r>
              <a:rPr lang="en-US" sz="2000" b="1" dirty="0" err="1"/>
              <a:t>tupu‘angá</a:t>
            </a:r>
            <a:r>
              <a:rPr lang="en-US" sz="2000" b="1" dirty="0"/>
              <a:t> pe </a:t>
            </a:r>
            <a:r>
              <a:rPr lang="en-US" sz="2000" b="1" dirty="0" err="1"/>
              <a:t>tefito‘i</a:t>
            </a:r>
            <a:r>
              <a:rPr lang="en-US" sz="2000" b="1" dirty="0"/>
              <a:t> </a:t>
            </a:r>
            <a:r>
              <a:rPr lang="en-US" sz="2000" b="1" dirty="0" err="1"/>
              <a:t>mo‘oní</a:t>
            </a:r>
            <a:r>
              <a:rPr lang="en-US" sz="2000" b="1" dirty="0"/>
              <a:t>, ka ‘</a:t>
            </a:r>
            <a:r>
              <a:rPr lang="en-US" sz="2000" b="1" dirty="0" err="1"/>
              <a:t>oku</a:t>
            </a:r>
            <a:r>
              <a:rPr lang="en-US" sz="2000" b="1" dirty="0"/>
              <a:t> toe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ki he pule, </a:t>
            </a:r>
            <a:r>
              <a:rPr lang="en-US" sz="2000" b="1" dirty="0" err="1"/>
              <a:t>mālohi</a:t>
            </a:r>
            <a:r>
              <a:rPr lang="en-US" sz="2000" b="1" dirty="0"/>
              <a:t>, </a:t>
            </a:r>
            <a:r>
              <a:rPr lang="en-US" sz="2000" b="1" dirty="0" err="1"/>
              <a:t>mafai</a:t>
            </a:r>
            <a:r>
              <a:rPr lang="en-US" sz="2000" b="1" dirty="0"/>
              <a:t> pe </a:t>
            </a:r>
            <a:r>
              <a:rPr lang="en-US" sz="2000" b="1" dirty="0" err="1"/>
              <a:t>pule‘anga</a:t>
            </a:r>
            <a:r>
              <a:rPr lang="en-US" sz="2000" b="1" dirty="0"/>
              <a:t>, ‘o </a:t>
            </a:r>
            <a:r>
              <a:rPr lang="en-US" sz="2000" b="1" dirty="0" err="1"/>
              <a:t>fakatu‘unga</a:t>
            </a:r>
            <a:r>
              <a:rPr lang="en-US" sz="2000" b="1" dirty="0"/>
              <a:t> </a:t>
            </a:r>
            <a:r>
              <a:rPr lang="en-US" sz="2000" b="1" dirty="0" err="1"/>
              <a:t>lahi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</a:t>
            </a:r>
            <a:r>
              <a:rPr lang="en-US" sz="2000" b="1" dirty="0" err="1"/>
              <a:t>tu‘unga-leá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73153" y="5082228"/>
            <a:ext cx="64802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‘Oku </a:t>
            </a:r>
            <a:r>
              <a:rPr lang="en-US" sz="2000" b="1" dirty="0" err="1"/>
              <a:t>fakahū</a:t>
            </a:r>
            <a:r>
              <a:rPr lang="en-US" sz="2000" b="1" dirty="0"/>
              <a:t> </a:t>
            </a:r>
            <a:r>
              <a:rPr lang="en-US" sz="2000" b="1" dirty="0" err="1"/>
              <a:t>heni</a:t>
            </a:r>
            <a:r>
              <a:rPr lang="en-US" sz="2000" b="1" dirty="0"/>
              <a:t> ‘e Paula ‘a e </a:t>
            </a:r>
            <a:r>
              <a:rPr lang="en-US" sz="2000" b="1" dirty="0" err="1"/>
              <a:t>hingoa</a:t>
            </a:r>
            <a:r>
              <a:rPr lang="en-US" sz="2000" b="1" dirty="0"/>
              <a:t> “ko e ‘</a:t>
            </a:r>
            <a:r>
              <a:rPr lang="en-US" sz="2000" b="1" dirty="0" err="1"/>
              <a:t>uluaki</a:t>
            </a:r>
            <a:r>
              <a:rPr lang="en-US" sz="2000" b="1" dirty="0"/>
              <a:t> </a:t>
            </a:r>
            <a:r>
              <a:rPr lang="en-US" sz="2000" b="1" dirty="0" err="1"/>
              <a:t>foha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 he </a:t>
            </a:r>
            <a:r>
              <a:rPr lang="en-US" sz="2000" b="1" dirty="0" err="1"/>
              <a:t>pekia</a:t>
            </a:r>
            <a:r>
              <a:rPr lang="en-US" sz="2000" b="1" dirty="0"/>
              <a:t>” (</a:t>
            </a:r>
            <a:r>
              <a:rPr lang="en-US" sz="2000" b="1" dirty="0" err="1"/>
              <a:t>neongo</a:t>
            </a:r>
            <a:r>
              <a:rPr lang="en-US" sz="2000" b="1" dirty="0"/>
              <a:t> </a:t>
            </a:r>
            <a:r>
              <a:rPr lang="en-US" sz="2000" b="1" dirty="0" err="1"/>
              <a:t>na’e</a:t>
            </a:r>
            <a:r>
              <a:rPr lang="en-US" sz="2000" b="1" dirty="0"/>
              <a:t> ‘</a:t>
            </a:r>
            <a:r>
              <a:rPr lang="en-US" sz="2000" b="1" dirty="0" err="1"/>
              <a:t>ikai</a:t>
            </a:r>
            <a:r>
              <a:rPr lang="en-US" sz="2000" b="1" dirty="0"/>
              <a:t> ko </a:t>
            </a:r>
            <a:r>
              <a:rPr lang="en-US" sz="2000" b="1" dirty="0" err="1"/>
              <a:t>Sīsū</a:t>
            </a:r>
            <a:r>
              <a:rPr lang="en-US" sz="2000" b="1" dirty="0"/>
              <a:t> ‘a e ‘</a:t>
            </a:r>
            <a:r>
              <a:rPr lang="en-US" sz="2000" b="1" dirty="0" err="1"/>
              <a:t>uluaki</a:t>
            </a:r>
            <a:r>
              <a:rPr lang="en-US" sz="2000" b="1" dirty="0"/>
              <a:t> </a:t>
            </a:r>
            <a:r>
              <a:rPr lang="en-US" sz="2000" b="1" dirty="0" err="1"/>
              <a:t>toetu’u</a:t>
            </a:r>
            <a:r>
              <a:rPr lang="en-US" sz="2000" b="1" dirty="0"/>
              <a:t>, ka ko Mosese). Ko ‘</a:t>
            </a:r>
            <a:r>
              <a:rPr lang="en-US" sz="2000" b="1" dirty="0" err="1"/>
              <a:t>ene</a:t>
            </a:r>
            <a:r>
              <a:rPr lang="en-US" sz="2000" b="1" dirty="0"/>
              <a:t> </a:t>
            </a:r>
            <a:r>
              <a:rPr lang="en-US" sz="2000" b="1" dirty="0" err="1"/>
              <a:t>ikuna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mate ‘</a:t>
            </a:r>
            <a:r>
              <a:rPr lang="en-US" sz="2000" b="1" dirty="0" err="1"/>
              <a:t>oku</a:t>
            </a:r>
            <a:r>
              <a:rPr lang="en-US" sz="2000" b="1" dirty="0"/>
              <a:t> toe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ki </a:t>
            </a:r>
            <a:r>
              <a:rPr lang="en-US" sz="2000" b="1" dirty="0" err="1"/>
              <a:t>he’ene</a:t>
            </a:r>
            <a:r>
              <a:rPr lang="en-US" sz="2000" b="1" dirty="0"/>
              <a:t> </a:t>
            </a:r>
            <a:r>
              <a:rPr lang="en-US" sz="2000" b="1" dirty="0" err="1"/>
              <a:t>ikuna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he </a:t>
            </a:r>
            <a:r>
              <a:rPr lang="en-US" sz="2000" b="1" dirty="0" err="1"/>
              <a:t>angahala</a:t>
            </a:r>
            <a:r>
              <a:rPr lang="en-US" sz="2000" b="1" dirty="0"/>
              <a:t> pea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mafai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toe </a:t>
            </a:r>
            <a:r>
              <a:rPr lang="en-US" sz="2000" b="1" dirty="0" err="1"/>
              <a:t>fakatupu</a:t>
            </a:r>
            <a:r>
              <a:rPr lang="en-US" sz="2000" b="1" dirty="0"/>
              <a:t> </a:t>
            </a:r>
            <a:r>
              <a:rPr lang="en-US" sz="2000" b="1" dirty="0" err="1"/>
              <a:t>kitautolu</a:t>
            </a:r>
            <a:r>
              <a:rPr lang="en-US" sz="2000" b="1" dirty="0"/>
              <a:t>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‘</a:t>
            </a:r>
            <a:r>
              <a:rPr lang="en-US" sz="2000" b="1" dirty="0" err="1"/>
              <a:t>imisi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73153" y="2932935"/>
            <a:ext cx="65950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‘Oku lava </a:t>
            </a:r>
            <a:r>
              <a:rPr lang="en-US" sz="2000" b="1" dirty="0" err="1"/>
              <a:t>ke</a:t>
            </a:r>
            <a:r>
              <a:rPr lang="en-US" sz="2000" b="1" dirty="0"/>
              <a:t> tau </a:t>
            </a:r>
            <a:r>
              <a:rPr lang="en-US" sz="2000" b="1" dirty="0" err="1"/>
              <a:t>pehē</a:t>
            </a:r>
            <a:r>
              <a:rPr lang="en-US" sz="2000" b="1" dirty="0"/>
              <a:t>, ko e lea ko </a:t>
            </a:r>
            <a:r>
              <a:rPr lang="en-US" sz="2000" b="1" dirty="0" err="1"/>
              <a:t>eni</a:t>
            </a:r>
            <a:r>
              <a:rPr lang="en-US" sz="2000" b="1" dirty="0"/>
              <a:t>, ‘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hono</a:t>
            </a:r>
            <a:r>
              <a:rPr lang="en-US" sz="2000" b="1" dirty="0"/>
              <a:t> </a:t>
            </a:r>
            <a:r>
              <a:rPr lang="en-US" sz="2000" b="1" dirty="0" err="1"/>
              <a:t>ngāue’aki</a:t>
            </a:r>
            <a:r>
              <a:rPr lang="en-US" sz="2000" b="1" dirty="0"/>
              <a:t> kia </a:t>
            </a:r>
            <a:r>
              <a:rPr lang="en-US" sz="2000" b="1" dirty="0" err="1"/>
              <a:t>Kalaisi</a:t>
            </a:r>
            <a:r>
              <a:rPr lang="en-US" sz="2000" b="1" dirty="0"/>
              <a:t>, ‘e lava </a:t>
            </a:r>
            <a:r>
              <a:rPr lang="en-US" sz="2000" b="1" dirty="0" err="1"/>
              <a:t>ke</a:t>
            </a:r>
            <a:r>
              <a:rPr lang="en-US" sz="2000" b="1" dirty="0"/>
              <a:t> ne </a:t>
            </a:r>
            <a:r>
              <a:rPr lang="en-US" sz="2000" b="1" dirty="0" err="1"/>
              <a:t>ma’u</a:t>
            </a:r>
            <a:r>
              <a:rPr lang="en-US" sz="2000" b="1" dirty="0"/>
              <a:t> ‘a e </a:t>
            </a:r>
            <a:r>
              <a:rPr lang="en-US" sz="2000" b="1" dirty="0" err="1"/>
              <a:t>ngaahi</a:t>
            </a:r>
            <a:r>
              <a:rPr lang="en-US" sz="2000" b="1" dirty="0"/>
              <a:t>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kotoa</a:t>
            </a:r>
            <a:r>
              <a:rPr lang="en-US" sz="2000" b="1" dirty="0"/>
              <a:t> ko </a:t>
            </a:r>
            <a:r>
              <a:rPr lang="en-US" sz="2000" b="1" dirty="0" err="1"/>
              <a:t>eni</a:t>
            </a:r>
            <a:r>
              <a:rPr lang="en-US" sz="2000" b="1" dirty="0"/>
              <a:t> (Kol. 1:18). Ko </a:t>
            </a:r>
            <a:r>
              <a:rPr lang="en-US" sz="2000" b="1" dirty="0" err="1"/>
              <a:t>Sīsū</a:t>
            </a:r>
            <a:r>
              <a:rPr lang="en-US" sz="2000" b="1" dirty="0"/>
              <a:t> ‘a e </a:t>
            </a:r>
            <a:r>
              <a:rPr lang="en-US" sz="2000" b="1" dirty="0" err="1"/>
              <a:t>tupu‘anga</a:t>
            </a:r>
            <a:r>
              <a:rPr lang="en-US" sz="2000" b="1" dirty="0"/>
              <a:t> ‘o e </a:t>
            </a:r>
            <a:r>
              <a:rPr lang="en-US" sz="2000" b="1" dirty="0" err="1"/>
              <a:t>me‘a</a:t>
            </a:r>
            <a:r>
              <a:rPr lang="en-US" sz="2000" b="1" dirty="0"/>
              <a:t> </a:t>
            </a:r>
            <a:r>
              <a:rPr lang="en-US" sz="2000" b="1" dirty="0" err="1"/>
              <a:t>kotoa</a:t>
            </a:r>
            <a:r>
              <a:rPr lang="en-US" sz="2000" b="1" dirty="0"/>
              <a:t> </a:t>
            </a:r>
            <a:r>
              <a:rPr lang="en-US" sz="2000" b="1" dirty="0" err="1"/>
              <a:t>pē</a:t>
            </a:r>
            <a:r>
              <a:rPr lang="en-US" sz="2000" b="1" dirty="0"/>
              <a:t> [ko e ‘</a:t>
            </a:r>
            <a:r>
              <a:rPr lang="en-US" sz="2000" b="1" dirty="0" err="1"/>
              <a:t>īmisi</a:t>
            </a:r>
            <a:r>
              <a:rPr lang="en-US" sz="2000" b="1" dirty="0"/>
              <a:t> ‘o e ‘</a:t>
            </a:r>
            <a:r>
              <a:rPr lang="en-US" sz="2000" b="1" dirty="0" err="1"/>
              <a:t>Otuá</a:t>
            </a:r>
            <a:r>
              <a:rPr lang="en-US" sz="2000" b="1" dirty="0"/>
              <a:t>], ko e ‘</a:t>
            </a:r>
            <a:r>
              <a:rPr lang="en-US" sz="2000" b="1" dirty="0" err="1"/>
              <a:t>uhinga</a:t>
            </a:r>
            <a:r>
              <a:rPr lang="en-US" sz="2000" b="1" dirty="0"/>
              <a:t> </a:t>
            </a:r>
            <a:r>
              <a:rPr lang="en-US" sz="2000" b="1" dirty="0" err="1"/>
              <a:t>na‘e</a:t>
            </a:r>
            <a:r>
              <a:rPr lang="en-US" sz="2000" b="1" dirty="0"/>
              <a:t> </a:t>
            </a:r>
            <a:r>
              <a:rPr lang="en-US" sz="2000" b="1" dirty="0" err="1"/>
              <a:t>fakatupu</a:t>
            </a:r>
            <a:r>
              <a:rPr lang="en-US" sz="2000" b="1" dirty="0"/>
              <a:t> ai ‘a e </a:t>
            </a:r>
            <a:r>
              <a:rPr lang="en-US" sz="2000" b="1" dirty="0" err="1"/>
              <a:t>me‘a</a:t>
            </a:r>
            <a:r>
              <a:rPr lang="en-US" sz="2000" b="1" dirty="0"/>
              <a:t> </a:t>
            </a:r>
            <a:r>
              <a:rPr lang="en-US" sz="2000" b="1" dirty="0" err="1"/>
              <a:t>kotoa</a:t>
            </a:r>
            <a:r>
              <a:rPr lang="en-US" sz="2000" b="1" dirty="0"/>
              <a:t> </a:t>
            </a:r>
            <a:r>
              <a:rPr lang="en-US" sz="2000" b="1" dirty="0" err="1"/>
              <a:t>pē</a:t>
            </a:r>
            <a:r>
              <a:rPr lang="en-US" sz="2000" b="1" dirty="0"/>
              <a:t> [ko e ‘</a:t>
            </a:r>
            <a:r>
              <a:rPr lang="en-US" sz="2000" b="1" dirty="0" err="1"/>
              <a:t>uluaki</a:t>
            </a:r>
            <a:r>
              <a:rPr lang="en-US" sz="2000" b="1" dirty="0"/>
              <a:t> ‘o e </a:t>
            </a:r>
            <a:r>
              <a:rPr lang="en-US" sz="2000" b="1" dirty="0" err="1"/>
              <a:t>fakatupú</a:t>
            </a:r>
            <a:r>
              <a:rPr lang="en-US" sz="2000" b="1" dirty="0"/>
              <a:t>], ko e pule </a:t>
            </a:r>
            <a:r>
              <a:rPr lang="en-US" sz="2000" b="1" dirty="0" err="1"/>
              <a:t>mā‘olunga</a:t>
            </a:r>
            <a:r>
              <a:rPr lang="en-US" sz="2000" b="1" dirty="0"/>
              <a:t> </a:t>
            </a:r>
            <a:r>
              <a:rPr lang="en-US" sz="2000" b="1" dirty="0" err="1"/>
              <a:t>tahá</a:t>
            </a:r>
            <a:r>
              <a:rPr lang="en-US" sz="2000" b="1" dirty="0"/>
              <a:t> [ko e ‘</a:t>
            </a:r>
            <a:r>
              <a:rPr lang="en-US" sz="2000" b="1" dirty="0" err="1"/>
              <a:t>ulú</a:t>
            </a:r>
            <a:r>
              <a:rPr lang="en-US" sz="2000" b="1" dirty="0"/>
              <a:t>]. ‘Oku ‘</a:t>
            </a:r>
            <a:r>
              <a:rPr lang="en-US" sz="2000" b="1" dirty="0" err="1"/>
              <a:t>oange</a:t>
            </a:r>
            <a:r>
              <a:rPr lang="en-US" sz="2000" b="1" dirty="0"/>
              <a:t> ‘e he </a:t>
            </a:r>
            <a:r>
              <a:rPr lang="en-US" sz="2000" b="1" dirty="0" err="1"/>
              <a:t>me‘á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kotoa</a:t>
            </a:r>
            <a:r>
              <a:rPr lang="en-US" sz="2000" b="1" dirty="0"/>
              <a:t> </a:t>
            </a:r>
            <a:r>
              <a:rPr lang="en-US" sz="2000" b="1" dirty="0" err="1"/>
              <a:t>kiate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‘a e </a:t>
            </a:r>
            <a:r>
              <a:rPr lang="en-US" sz="2000" b="1" dirty="0" err="1"/>
              <a:t>tu‘unga</a:t>
            </a:r>
            <a:r>
              <a:rPr lang="en-US" sz="2000" b="1" dirty="0"/>
              <a:t> </a:t>
            </a:r>
            <a:r>
              <a:rPr lang="en-US" sz="2000" b="1" dirty="0" err="1"/>
              <a:t>mā‘olungá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FAKALELEI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fakamelino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taʻataʻa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tutuki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ʻakau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fakalelei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ʻiate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 ko ha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māmani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 ko 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578883" y="1356634"/>
            <a:ext cx="84779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Ko e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fai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Sīsuú</a:t>
            </a:r>
            <a:r>
              <a:rPr lang="en-US" b="1" dirty="0"/>
              <a:t>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iku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ne </a:t>
            </a:r>
            <a:r>
              <a:rPr lang="en-US" b="1" dirty="0" err="1"/>
              <a:t>ʻuluaki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pē</a:t>
            </a:r>
            <a:r>
              <a:rPr lang="en-US" b="1" dirty="0"/>
              <a:t>. </a:t>
            </a:r>
            <a:r>
              <a:rPr lang="en-US" b="1" dirty="0" err="1"/>
              <a:t>Fakatatau</a:t>
            </a:r>
            <a:r>
              <a:rPr lang="en-US" b="1" dirty="0"/>
              <a:t> kia Paula,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taau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</a:t>
            </a:r>
            <a:r>
              <a:rPr lang="en-US" b="1" dirty="0" err="1"/>
              <a:t>Kalaisi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hingoa</a:t>
            </a:r>
            <a:r>
              <a:rPr lang="en-US" b="1" dirty="0"/>
              <a:t> </a:t>
            </a:r>
            <a:r>
              <a:rPr lang="en-US" b="1" dirty="0" err="1"/>
              <a:t>fakalakanga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ko </a:t>
            </a:r>
            <a:r>
              <a:rPr lang="en-US" b="1" dirty="0" err="1"/>
              <a:t>ʻení</a:t>
            </a:r>
            <a:r>
              <a:rPr lang="en-US" b="1" dirty="0"/>
              <a:t> “he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finangalo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ʻOtuá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nofo</a:t>
            </a:r>
            <a:r>
              <a:rPr lang="en-US" b="1" dirty="0"/>
              <a:t> </a:t>
            </a:r>
            <a:r>
              <a:rPr lang="en-US" b="1" dirty="0" err="1"/>
              <a:t>ʻiate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fonu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pē</a:t>
            </a:r>
            <a:r>
              <a:rPr lang="en-US" b="1" dirty="0"/>
              <a:t>” ( </a:t>
            </a:r>
            <a:r>
              <a:rPr lang="en-US" b="1" dirty="0" err="1"/>
              <a:t>Kolose</a:t>
            </a:r>
            <a:r>
              <a:rPr lang="en-US" b="1" dirty="0"/>
              <a:t> 1:19 ). Ko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fakalea</a:t>
            </a:r>
            <a:r>
              <a:rPr lang="en-US" b="1" dirty="0"/>
              <a:t> </a:t>
            </a:r>
            <a:r>
              <a:rPr lang="en-US" b="1" dirty="0" err="1"/>
              <a:t>ʻe</a:t>
            </a:r>
            <a:r>
              <a:rPr lang="en-US" b="1" dirty="0"/>
              <a:t> </a:t>
            </a:r>
            <a:r>
              <a:rPr lang="en-US" b="1" dirty="0" err="1"/>
              <a:t>tahá</a:t>
            </a:r>
            <a:r>
              <a:rPr lang="en-US" b="1" dirty="0"/>
              <a:t>, ko </a:t>
            </a:r>
            <a:r>
              <a:rPr lang="en-US" b="1" dirty="0" err="1"/>
              <a:t>Sīsuú</a:t>
            </a:r>
            <a:r>
              <a:rPr lang="en-US" b="1" dirty="0"/>
              <a:t> ko e </a:t>
            </a:r>
            <a:r>
              <a:rPr lang="en-US" b="1" dirty="0" err="1"/>
              <a:t>ʻOtua</a:t>
            </a:r>
            <a:r>
              <a:rPr lang="en-US" b="1" dirty="0"/>
              <a:t> </a:t>
            </a:r>
            <a:r>
              <a:rPr lang="en-US" b="1" dirty="0" err="1"/>
              <a:t>kakato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pea ko e </a:t>
            </a:r>
            <a:r>
              <a:rPr lang="en-US" b="1" dirty="0" err="1"/>
              <a:t>tangata</a:t>
            </a:r>
            <a:r>
              <a:rPr lang="en-US" b="1" dirty="0"/>
              <a:t> </a:t>
            </a:r>
            <a:r>
              <a:rPr lang="en-US" b="1" dirty="0" err="1"/>
              <a:t>kakato</a:t>
            </a:r>
            <a:r>
              <a:rPr lang="en-US" b="1" dirty="0"/>
              <a:t>. “Kuo </a:t>
            </a:r>
            <a:r>
              <a:rPr lang="en-US" b="1" dirty="0" err="1"/>
              <a:t>mau</a:t>
            </a:r>
            <a:r>
              <a:rPr lang="en-US" b="1" dirty="0"/>
              <a:t> </a:t>
            </a:r>
            <a:r>
              <a:rPr lang="en-US" b="1" dirty="0" err="1"/>
              <a:t>mamata</a:t>
            </a:r>
            <a:r>
              <a:rPr lang="en-US" b="1" dirty="0"/>
              <a:t> ki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nāunaú</a:t>
            </a:r>
            <a:r>
              <a:rPr lang="en-US" b="1" dirty="0"/>
              <a:t>, […] </a:t>
            </a:r>
            <a:r>
              <a:rPr lang="en-US" b="1" dirty="0" err="1"/>
              <a:t>ʻoku</a:t>
            </a:r>
            <a:r>
              <a:rPr lang="en-US" b="1" dirty="0"/>
              <a:t> </a:t>
            </a:r>
            <a:r>
              <a:rPr lang="en-US" b="1" dirty="0" err="1"/>
              <a:t>fonu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</a:t>
            </a:r>
            <a:r>
              <a:rPr lang="en-US" b="1" dirty="0" err="1"/>
              <a:t>ʻaloʻofá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moʻoní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b="1" dirty="0"/>
              <a:t>( Sione 1:14 ).</a:t>
            </a:r>
            <a:endParaRPr lang="en-US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60339" y="3882216"/>
            <a:ext cx="4535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ʻE</a:t>
            </a:r>
            <a:r>
              <a:rPr lang="en-US" b="1" dirty="0"/>
              <a:t> lava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mahino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</a:t>
            </a:r>
            <a:r>
              <a:rPr lang="en-US" b="1" dirty="0" err="1"/>
              <a:t>kitautolu</a:t>
            </a:r>
            <a:r>
              <a:rPr lang="en-US" b="1" dirty="0"/>
              <a:t> </a:t>
            </a:r>
            <a:r>
              <a:rPr lang="en-US" b="1" dirty="0" err="1"/>
              <a:t>kuo</a:t>
            </a:r>
            <a:r>
              <a:rPr lang="en-US" b="1" dirty="0"/>
              <a:t> ne </a:t>
            </a:r>
            <a:r>
              <a:rPr lang="en-US" b="1" dirty="0" err="1"/>
              <a:t>fakalelei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ʻOtua</a:t>
            </a:r>
            <a:r>
              <a:rPr lang="en-US" b="1" dirty="0"/>
              <a:t> "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meʻa</a:t>
            </a:r>
            <a:r>
              <a:rPr lang="en-US" b="1" dirty="0"/>
              <a:t> </a:t>
            </a:r>
            <a:r>
              <a:rPr lang="en-US" b="1" dirty="0" err="1"/>
              <a:t>ʻi</a:t>
            </a:r>
            <a:r>
              <a:rPr lang="en-US" b="1" dirty="0"/>
              <a:t> he mamani." Ka </a:t>
            </a:r>
            <a:r>
              <a:rPr lang="en-US" b="1" dirty="0" err="1"/>
              <a:t>kuo</a:t>
            </a:r>
            <a:r>
              <a:rPr lang="en-US" b="1" dirty="0"/>
              <a:t> </a:t>
            </a:r>
            <a:r>
              <a:rPr lang="en-US" b="1" dirty="0" err="1"/>
              <a:t>anga</a:t>
            </a:r>
            <a:r>
              <a:rPr lang="en-US" b="1" dirty="0"/>
              <a:t> - </a:t>
            </a:r>
            <a:r>
              <a:rPr lang="en-US" b="1" dirty="0" err="1"/>
              <a:t>fēfē</a:t>
            </a:r>
            <a:r>
              <a:rPr lang="en-US" b="1" dirty="0"/>
              <a:t> ʻ </a:t>
            </a:r>
            <a:r>
              <a:rPr lang="en-US" b="1" dirty="0" err="1"/>
              <a:t>ene</a:t>
            </a:r>
            <a:r>
              <a:rPr lang="en-US" b="1" dirty="0"/>
              <a:t> </a:t>
            </a:r>
            <a:r>
              <a:rPr lang="en-US" b="1" dirty="0" err="1"/>
              <a:t>fakalelei</a:t>
            </a:r>
            <a:r>
              <a:rPr lang="en-US" b="1" dirty="0"/>
              <a:t> </a:t>
            </a:r>
            <a:r>
              <a:rPr lang="en-US" b="1" dirty="0" err="1"/>
              <a:t>kiate</a:t>
            </a:r>
            <a:r>
              <a:rPr lang="en-US" b="1" dirty="0"/>
              <a:t> </a:t>
            </a:r>
            <a:r>
              <a:rPr lang="en-US" b="1" dirty="0" err="1"/>
              <a:t>ia</a:t>
            </a:r>
            <a:r>
              <a:rPr lang="en-US" b="1" dirty="0"/>
              <a:t> ʻ a e </a:t>
            </a:r>
            <a:r>
              <a:rPr lang="en-US" b="1" dirty="0" err="1"/>
              <a:t>faʻahinga</a:t>
            </a:r>
            <a:r>
              <a:rPr lang="en-US" b="1" dirty="0"/>
              <a:t> ʻ </a:t>
            </a:r>
            <a:r>
              <a:rPr lang="en-US" b="1" dirty="0" err="1"/>
              <a:t>oku</a:t>
            </a:r>
            <a:r>
              <a:rPr lang="en-US" b="1" dirty="0"/>
              <a:t> ʻ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hēvaní</a:t>
            </a:r>
            <a:r>
              <a:rPr lang="en-US" b="1" dirty="0"/>
              <a:t>?</a:t>
            </a:r>
            <a:endParaRPr lang="en-US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77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‘I </a:t>
            </a:r>
            <a:r>
              <a:rPr lang="en-US" b="1" dirty="0" err="1"/>
              <a:t>he’ene</a:t>
            </a:r>
            <a:r>
              <a:rPr lang="en-US" b="1" dirty="0"/>
              <a:t> </a:t>
            </a:r>
            <a:r>
              <a:rPr lang="en-US" b="1" dirty="0" err="1"/>
              <a:t>pekia</a:t>
            </a:r>
            <a:r>
              <a:rPr lang="en-US" b="1" dirty="0"/>
              <a:t> ‘</a:t>
            </a:r>
            <a:r>
              <a:rPr lang="en-US" b="1" dirty="0" err="1"/>
              <a:t>i</a:t>
            </a:r>
            <a:r>
              <a:rPr lang="en-US" b="1" dirty="0"/>
              <a:t> he </a:t>
            </a:r>
            <a:r>
              <a:rPr lang="en-US" b="1" dirty="0" err="1"/>
              <a:t>kolosi</a:t>
            </a:r>
            <a:r>
              <a:rPr lang="en-US" b="1" dirty="0"/>
              <a:t> pea </a:t>
            </a:r>
            <a:r>
              <a:rPr lang="en-US" b="1" dirty="0" err="1"/>
              <a:t>toetu’u</a:t>
            </a:r>
            <a:r>
              <a:rPr lang="en-US" b="1" dirty="0"/>
              <a:t>, </a:t>
            </a:r>
            <a:r>
              <a:rPr lang="en-US" b="1" dirty="0" err="1"/>
              <a:t>na’e</a:t>
            </a:r>
            <a:r>
              <a:rPr lang="en-US" b="1" dirty="0"/>
              <a:t> </a:t>
            </a:r>
            <a:r>
              <a:rPr lang="en-US" b="1" dirty="0" err="1"/>
              <a:t>fakakakato</a:t>
            </a:r>
            <a:r>
              <a:rPr lang="en-US" b="1" dirty="0"/>
              <a:t> ai ‘e Sisu ‘a e </a:t>
            </a:r>
            <a:r>
              <a:rPr lang="en-US" b="1" dirty="0" err="1"/>
              <a:t>ngaahi</a:t>
            </a:r>
            <a:r>
              <a:rPr lang="en-US" b="1" dirty="0"/>
              <a:t> </a:t>
            </a:r>
            <a:r>
              <a:rPr lang="en-US" b="1" dirty="0" err="1"/>
              <a:t>fiema’u</a:t>
            </a:r>
            <a:r>
              <a:rPr lang="en-US" b="1" dirty="0"/>
              <a:t> ‘</a:t>
            </a:r>
            <a:r>
              <a:rPr lang="en-US" b="1" dirty="0" err="1"/>
              <a:t>oku</a:t>
            </a:r>
            <a:r>
              <a:rPr lang="en-US" b="1" dirty="0"/>
              <a:t> </a:t>
            </a:r>
            <a:r>
              <a:rPr lang="en-US" b="1" dirty="0" err="1"/>
              <a:t>fiema’u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fakalelei’i</a:t>
            </a:r>
            <a:r>
              <a:rPr lang="en-US" b="1" dirty="0"/>
              <a:t> ‘</a:t>
            </a:r>
            <a:r>
              <a:rPr lang="en-US" b="1" dirty="0" err="1"/>
              <a:t>aki</a:t>
            </a:r>
            <a:r>
              <a:rPr lang="en-US" b="1" dirty="0"/>
              <a:t> ‘a e </a:t>
            </a:r>
            <a:r>
              <a:rPr lang="en-US" b="1" dirty="0" err="1"/>
              <a:t>tangata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‘</a:t>
            </a:r>
            <a:r>
              <a:rPr lang="en-US" b="1" dirty="0" err="1"/>
              <a:t>Otua</a:t>
            </a:r>
            <a:r>
              <a:rPr lang="en-US" b="1" dirty="0"/>
              <a:t> (</a:t>
            </a:r>
            <a:r>
              <a:rPr lang="en-US" b="1" dirty="0" err="1"/>
              <a:t>Kolose</a:t>
            </a:r>
            <a:r>
              <a:rPr lang="en-US" b="1" dirty="0"/>
              <a:t> 1:20).</a:t>
            </a:r>
            <a:endParaRPr lang="en-US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565348" y="5467642"/>
            <a:ext cx="4428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Kuo </a:t>
            </a:r>
            <a:r>
              <a:rPr lang="en-US" b="1" dirty="0" err="1"/>
              <a:t>malava</a:t>
            </a:r>
            <a:r>
              <a:rPr lang="en-US" b="1" dirty="0"/>
              <a:t> ‘e he ‘</a:t>
            </a:r>
            <a:r>
              <a:rPr lang="en-US" b="1" dirty="0" err="1"/>
              <a:t>univēsí</a:t>
            </a:r>
            <a:r>
              <a:rPr lang="en-US" b="1" dirty="0"/>
              <a:t> </a:t>
            </a:r>
            <a:r>
              <a:rPr lang="en-US" b="1" dirty="0" err="1"/>
              <a:t>kotoa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sio</a:t>
            </a:r>
            <a:r>
              <a:rPr lang="en-US" b="1" dirty="0"/>
              <a:t> </a:t>
            </a:r>
            <a:r>
              <a:rPr lang="en-US" b="1" dirty="0" err="1"/>
              <a:t>lelei</a:t>
            </a:r>
            <a:r>
              <a:rPr lang="en-US" b="1" dirty="0"/>
              <a:t> ki he </a:t>
            </a:r>
            <a:r>
              <a:rPr lang="en-US" b="1" dirty="0" err="1"/>
              <a:t>natula</a:t>
            </a:r>
            <a:r>
              <a:rPr lang="en-US" b="1" dirty="0"/>
              <a:t> ‘o e </a:t>
            </a:r>
            <a:r>
              <a:rPr lang="en-US" b="1" dirty="0" err="1"/>
              <a:t>koví</a:t>
            </a:r>
            <a:r>
              <a:rPr lang="en-US" b="1" dirty="0"/>
              <a:t>. Ko </a:t>
            </a:r>
            <a:r>
              <a:rPr lang="en-US" b="1" dirty="0" err="1"/>
              <a:t>ia</a:t>
            </a:r>
            <a:r>
              <a:rPr lang="en-US" b="1" dirty="0"/>
              <a:t>, ‘</a:t>
            </a:r>
            <a:r>
              <a:rPr lang="en-US" b="1" dirty="0" err="1"/>
              <a:t>oku</a:t>
            </a:r>
            <a:r>
              <a:rPr lang="en-US" b="1" dirty="0"/>
              <a:t> </a:t>
            </a:r>
            <a:r>
              <a:rPr lang="en-US" b="1" dirty="0" err="1"/>
              <a:t>fakatonuhia’i</a:t>
            </a:r>
            <a:r>
              <a:rPr lang="en-US" b="1" dirty="0"/>
              <a:t> ai ‘a e ‘</a:t>
            </a:r>
            <a:r>
              <a:rPr lang="en-US" b="1" dirty="0" err="1"/>
              <a:t>ulungaanga</a:t>
            </a:r>
            <a:r>
              <a:rPr lang="en-US" b="1" dirty="0"/>
              <a:t> ‘o e ‘</a:t>
            </a:r>
            <a:r>
              <a:rPr lang="en-US" b="1" dirty="0" err="1"/>
              <a:t>Otua</a:t>
            </a:r>
            <a:r>
              <a:rPr lang="en-US" b="1" dirty="0"/>
              <a:t> ‘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Hevani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Mamani </a:t>
            </a:r>
            <a:r>
              <a:rPr lang="en-US" b="1" dirty="0" err="1"/>
              <a:t>fakatou’osi</a:t>
            </a:r>
            <a:r>
              <a:rPr lang="en-US" b="1" dirty="0"/>
              <a:t>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663400" y="1111722"/>
            <a:ext cx="1065077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Ko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Sīsū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‘a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faka‘ei‘eiki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‘o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langí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ko e ‘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eikitau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‘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ofeina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‘o e kau ‘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āngeló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‘a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na‘á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fiefia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‘a Hono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finangaló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Naʻá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taha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ʻOtuá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fatafata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Tamaí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( Sione 1:18 ), ka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neongo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naʻá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fakakaukau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ʻoku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ʻikai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ko ha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meʻa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fakaʻamu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tatau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ʻOtuá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lolotonga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ʻoku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mole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tangatá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angahalá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mamahí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Naʻá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hifo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mei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Hono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taloní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naʻá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tuku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Hono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kalauní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tokotoko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fakatuʻí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peá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fakakofuʻi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Hono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fakaʻotuá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ʻaki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tangatá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Naʻá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fakavaivaiʻi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aʻu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ki he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pekia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kolosí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koeʻuhí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hakeakiʻi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tangatá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ki ha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nofoʻanga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Ia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Hono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taloní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[...]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ʻofá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ʻokú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haʻu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ai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fakahā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Tamaí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fakalelei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tangatá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ʻOtuá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  <a:endParaRPr lang="en-US" sz="26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051862" y="5138839"/>
            <a:ext cx="4476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321547"/>
                </a:solidFill>
              </a:rPr>
              <a:t>EGW (</a:t>
            </a:r>
            <a:r>
              <a:rPr lang="it-IT" sz="1600" b="1" dirty="0">
                <a:solidFill>
                  <a:srgbClr val="321547"/>
                </a:solidFill>
              </a:rPr>
              <a:t>Ngaahi Pōpoaki Filifili, Voliume 1, p. 321</a:t>
            </a:r>
            <a:r>
              <a:rPr lang="en-US" sz="1600" b="1" noProof="0" dirty="0">
                <a:solidFill>
                  <a:srgbClr val="321547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1910</Words>
  <Application>Microsoft Office PowerPoint</Application>
  <PresentationFormat>Panorámica</PresentationFormat>
  <Paragraphs>47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Comic Sans MS</vt:lpstr>
      <vt:lpstr>Bell MT</vt:lpstr>
      <vt:lpstr>Arial</vt:lpstr>
      <vt:lpstr>Aptos Display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76</cp:revision>
  <dcterms:created xsi:type="dcterms:W3CDTF">2026-01-17T09:06:28Z</dcterms:created>
  <dcterms:modified xsi:type="dcterms:W3CDTF">2026-02-07T07:12:51Z</dcterms:modified>
</cp:coreProperties>
</file>