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114" y="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Naʻa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lotu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maʻu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pee,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lotu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tuʻo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tolu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ʻaho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ʻikai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lava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ʻiloʻi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fakaava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hono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matapa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sioʻata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ki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Selusalema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ʻene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toʻonga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moʻui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pau;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Naʻa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lotu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hono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tuʻulutui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fakatefito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fakafetaʻi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tautapa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NZ" sz="2000" b="1" dirty="0" err="1">
              <a:solidFill>
                <a:schemeClr val="accent6">
                  <a:lumMod val="75000"/>
                </a:schemeClr>
              </a:solidFill>
            </a:rPr>
            <a:t>Naʻe</a:t>
          </a:r>
          <a:r>
            <a:rPr lang="en-NZ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6">
                  <a:lumMod val="75000"/>
                </a:schemeClr>
              </a:solidFill>
            </a:rPr>
            <a:t>lotu</a:t>
          </a:r>
          <a:r>
            <a:rPr lang="en-NZ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6">
                  <a:lumMod val="75000"/>
                </a:schemeClr>
              </a:solidFill>
            </a:rPr>
            <a:t>ʻa</a:t>
          </a:r>
          <a:r>
            <a:rPr lang="en-NZ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6">
                  <a:lumMod val="75000"/>
                </a:schemeClr>
              </a:solidFill>
            </a:rPr>
            <a:t>Sihosafate</a:t>
          </a:r>
          <a:r>
            <a:rPr lang="en-NZ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6">
                  <a:lumMod val="75000"/>
                </a:schemeClr>
              </a:solidFill>
            </a:rPr>
            <a:t>ʻo</a:t>
          </a:r>
          <a:r>
            <a:rPr lang="en-NZ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6">
                  <a:lumMod val="75000"/>
                </a:schemeClr>
              </a:solidFill>
            </a:rPr>
            <a:t>tuʻu</a:t>
          </a:r>
          <a:r>
            <a:rPr lang="en-NZ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6">
                  <a:lumMod val="75000"/>
                </a:schemeClr>
              </a:solidFill>
            </a:rPr>
            <a:t>ʻi</a:t>
          </a:r>
          <a:r>
            <a:rPr lang="en-NZ" sz="2000" b="1" dirty="0">
              <a:solidFill>
                <a:schemeClr val="accent6">
                  <a:lumMod val="75000"/>
                </a:schemeClr>
              </a:solidFill>
            </a:rPr>
            <a:t> he </a:t>
          </a:r>
          <a:r>
            <a:rPr lang="en-NZ" sz="2000" b="1" dirty="0" err="1">
              <a:solidFill>
                <a:schemeClr val="accent6">
                  <a:lumMod val="75000"/>
                </a:schemeClr>
              </a:solidFill>
            </a:rPr>
            <a:t>ʻao</a:t>
          </a:r>
          <a:r>
            <a:rPr lang="en-NZ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6">
                  <a:lumMod val="75000"/>
                </a:schemeClr>
              </a:solidFill>
            </a:rPr>
            <a:t>ʻo</a:t>
          </a:r>
          <a:r>
            <a:rPr lang="en-NZ" sz="2000" b="1" dirty="0">
              <a:solidFill>
                <a:schemeClr val="accent6">
                  <a:lumMod val="75000"/>
                </a:schemeClr>
              </a:solidFill>
            </a:rPr>
            <a:t> e </a:t>
          </a:r>
          <a:r>
            <a:rPr lang="en-NZ" sz="2000" b="1" dirty="0" err="1">
              <a:solidFill>
                <a:schemeClr val="accent6">
                  <a:lumMod val="75000"/>
                </a:schemeClr>
              </a:solidFill>
            </a:rPr>
            <a:t>kakaí</a:t>
          </a:r>
          <a:r>
            <a:rPr lang="en-NZ" sz="2000" b="1" dirty="0">
              <a:solidFill>
                <a:schemeClr val="accent6">
                  <a:lumMod val="75000"/>
                </a:schemeClr>
              </a:solidFill>
            </a:rPr>
            <a:t> (2Fkmtl. 20:5)</a:t>
          </a:r>
          <a:endParaRPr lang="en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NZ" sz="1800" b="1" dirty="0" err="1">
              <a:solidFill>
                <a:schemeClr val="accent5">
                  <a:lumMod val="75000"/>
                </a:schemeClr>
              </a:solidFill>
            </a:rPr>
            <a:t>Naʻe</a:t>
          </a:r>
          <a:r>
            <a:rPr lang="en-NZ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5">
                  <a:lumMod val="75000"/>
                </a:schemeClr>
              </a:solidFill>
            </a:rPr>
            <a:t>tangutu</a:t>
          </a:r>
          <a:r>
            <a:rPr lang="en-NZ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5">
                  <a:lumMod val="75000"/>
                </a:schemeClr>
              </a:solidFill>
            </a:rPr>
            <a:t>ʻa</a:t>
          </a:r>
          <a:r>
            <a:rPr lang="en-NZ" sz="1800" b="1" dirty="0">
              <a:solidFill>
                <a:schemeClr val="accent5">
                  <a:lumMod val="75000"/>
                </a:schemeClr>
              </a:solidFill>
            </a:rPr>
            <a:t> Tevita </a:t>
          </a:r>
          <a:r>
            <a:rPr lang="en-NZ" sz="1800" b="1" dirty="0" err="1">
              <a:solidFill>
                <a:schemeClr val="accent5">
                  <a:lumMod val="75000"/>
                </a:schemeClr>
              </a:solidFill>
            </a:rPr>
            <a:t>ʻi</a:t>
          </a:r>
          <a:r>
            <a:rPr lang="en-NZ" sz="1800" b="1" dirty="0">
              <a:solidFill>
                <a:schemeClr val="accent5">
                  <a:lumMod val="75000"/>
                </a:schemeClr>
              </a:solidFill>
            </a:rPr>
            <a:t> he </a:t>
          </a:r>
          <a:r>
            <a:rPr lang="en-NZ" sz="1800" b="1" dirty="0" err="1">
              <a:solidFill>
                <a:schemeClr val="accent5">
                  <a:lumMod val="75000"/>
                </a:schemeClr>
              </a:solidFill>
            </a:rPr>
            <a:t>ʻao</a:t>
          </a:r>
          <a:r>
            <a:rPr lang="en-NZ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5">
                  <a:lumMod val="75000"/>
                </a:schemeClr>
              </a:solidFill>
            </a:rPr>
            <a:t>ʻo</a:t>
          </a:r>
          <a:r>
            <a:rPr lang="en-NZ" sz="1800" b="1" dirty="0">
              <a:solidFill>
                <a:schemeClr val="accent5">
                  <a:lumMod val="75000"/>
                </a:schemeClr>
              </a:solidFill>
            </a:rPr>
            <a:t> e </a:t>
          </a:r>
          <a:r>
            <a:rPr lang="en-NZ" sz="1800" b="1" dirty="0" err="1">
              <a:solidFill>
                <a:schemeClr val="accent5">
                  <a:lumMod val="75000"/>
                </a:schemeClr>
              </a:solidFill>
            </a:rPr>
            <a:t>ʻOtua</a:t>
          </a:r>
          <a:r>
            <a:rPr lang="en-NZ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5">
                  <a:lumMod val="75000"/>
                </a:schemeClr>
              </a:solidFill>
            </a:rPr>
            <a:t>ke</a:t>
          </a:r>
          <a:r>
            <a:rPr lang="en-NZ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5">
                  <a:lumMod val="75000"/>
                </a:schemeClr>
              </a:solidFill>
            </a:rPr>
            <a:t>fakafetaʻi</a:t>
          </a:r>
          <a:r>
            <a:rPr lang="en-NZ" sz="1800" b="1" dirty="0">
              <a:solidFill>
                <a:schemeClr val="accent5">
                  <a:lumMod val="75000"/>
                </a:schemeClr>
              </a:solidFill>
            </a:rPr>
            <a:t> .</a:t>
          </a:r>
        </a:p>
        <a:p>
          <a:r>
            <a:rPr lang="en-NZ" sz="1800" b="1" dirty="0">
              <a:solidFill>
                <a:schemeClr val="accent5">
                  <a:lumMod val="75000"/>
                </a:schemeClr>
              </a:solidFill>
            </a:rPr>
            <a:t>(2S. 7:18)</a:t>
          </a:r>
          <a:endParaRPr lang="en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NZ" sz="1800" b="1" dirty="0" err="1">
              <a:solidFill>
                <a:schemeClr val="accent2">
                  <a:lumMod val="75000"/>
                </a:schemeClr>
              </a:solidFill>
            </a:rPr>
            <a:t>Naʻe</a:t>
          </a:r>
          <a:r>
            <a:rPr lang="en-NZ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2">
                  <a:lumMod val="75000"/>
                </a:schemeClr>
              </a:solidFill>
            </a:rPr>
            <a:t>lotu</a:t>
          </a:r>
          <a:r>
            <a:rPr lang="en-NZ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2">
                  <a:lumMod val="75000"/>
                </a:schemeClr>
              </a:solidFill>
            </a:rPr>
            <a:t>ʻa</a:t>
          </a:r>
          <a:r>
            <a:rPr lang="en-NZ" sz="1800" b="1" dirty="0">
              <a:solidFill>
                <a:schemeClr val="accent2">
                  <a:lumMod val="75000"/>
                </a:schemeClr>
              </a:solidFill>
            </a:rPr>
            <a:t> Solomone </a:t>
          </a:r>
          <a:r>
            <a:rPr lang="en-NZ" sz="1800" b="1" dirty="0" err="1">
              <a:solidFill>
                <a:schemeClr val="accent2">
                  <a:lumMod val="75000"/>
                </a:schemeClr>
              </a:solidFill>
            </a:rPr>
            <a:t>ʻo</a:t>
          </a:r>
          <a:r>
            <a:rPr lang="en-NZ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2">
                  <a:lumMod val="75000"/>
                </a:schemeClr>
              </a:solidFill>
            </a:rPr>
            <a:t>tūʻulutui</a:t>
          </a:r>
          <a:r>
            <a:rPr lang="en-NZ" sz="1800" b="1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NZ" sz="1800" b="1" dirty="0" err="1">
              <a:solidFill>
                <a:schemeClr val="accent2">
                  <a:lumMod val="75000"/>
                </a:schemeClr>
              </a:solidFill>
            </a:rPr>
            <a:t>ʻo</a:t>
          </a:r>
          <a:r>
            <a:rPr lang="en-NZ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2">
                  <a:lumMod val="75000"/>
                </a:schemeClr>
              </a:solidFill>
            </a:rPr>
            <a:t>hiki</a:t>
          </a:r>
          <a:r>
            <a:rPr lang="en-NZ" sz="1800" b="1" dirty="0">
              <a:solidFill>
                <a:schemeClr val="accent2">
                  <a:lumMod val="75000"/>
                </a:schemeClr>
              </a:solidFill>
            </a:rPr>
            <a:t> hake </a:t>
          </a:r>
          <a:r>
            <a:rPr lang="en-NZ" sz="1800" b="1" dirty="0" err="1">
              <a:solidFill>
                <a:schemeClr val="accent2">
                  <a:lumMod val="75000"/>
                </a:schemeClr>
              </a:solidFill>
            </a:rPr>
            <a:t>hono</a:t>
          </a:r>
          <a:r>
            <a:rPr lang="en-NZ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2">
                  <a:lumMod val="75000"/>
                </a:schemeClr>
              </a:solidFill>
            </a:rPr>
            <a:t>ongo</a:t>
          </a:r>
          <a:r>
            <a:rPr lang="en-NZ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2">
                  <a:lumMod val="75000"/>
                </a:schemeClr>
              </a:solidFill>
            </a:rPr>
            <a:t>nimá</a:t>
          </a:r>
          <a:r>
            <a:rPr lang="en-NZ" sz="1800" b="1" dirty="0">
              <a:solidFill>
                <a:schemeClr val="accent2">
                  <a:lumMod val="75000"/>
                </a:schemeClr>
              </a:solidFill>
            </a:rPr>
            <a:t> . </a:t>
          </a:r>
        </a:p>
        <a:p>
          <a:r>
            <a:rPr lang="en-NZ" sz="1800" b="1" dirty="0">
              <a:solidFill>
                <a:schemeClr val="accent2">
                  <a:lumMod val="75000"/>
                </a:schemeClr>
              </a:solidFill>
            </a:rPr>
            <a:t>(1 </a:t>
          </a:r>
          <a:r>
            <a:rPr lang="en-NZ" sz="1800" b="1" dirty="0" err="1">
              <a:solidFill>
                <a:schemeClr val="accent2">
                  <a:lumMod val="75000"/>
                </a:schemeClr>
              </a:solidFill>
            </a:rPr>
            <a:t>Tuʻi</a:t>
          </a:r>
          <a:r>
            <a:rPr lang="en-NZ" sz="1800" b="1" dirty="0">
              <a:solidFill>
                <a:schemeClr val="accent2">
                  <a:lumMod val="75000"/>
                </a:schemeClr>
              </a:solidFill>
            </a:rPr>
            <a:t> 8:54)</a:t>
          </a:r>
          <a:endParaRPr lang="en" sz="1800" b="1" dirty="0">
            <a:solidFill>
              <a:schemeClr val="accent2">
                <a:lumMod val="75000"/>
              </a:schemeClr>
            </a:solidFill>
          </a:endParaRP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NZ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Naʻe </a:t>
          </a:r>
          <a:r>
            <a:rPr lang="en-NZ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punou</a:t>
          </a:r>
          <a:r>
            <a:rPr lang="en-NZ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NZ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ʻa</a:t>
          </a:r>
          <a:r>
            <a:rPr lang="en-NZ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e </a:t>
          </a:r>
          <a:r>
            <a:rPr lang="en-NZ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kakaí</a:t>
          </a:r>
          <a:r>
            <a:rPr lang="en-NZ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ki he </a:t>
          </a:r>
          <a:r>
            <a:rPr lang="en-NZ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kelekelé</a:t>
          </a:r>
          <a:r>
            <a:rPr lang="en-NZ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NZ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ʻo</a:t>
          </a:r>
          <a:r>
            <a:rPr lang="en-NZ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NZ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lotu</a:t>
          </a:r>
          <a:r>
            <a:rPr lang="en-NZ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. </a:t>
          </a:r>
        </a:p>
        <a:p>
          <a:r>
            <a:rPr lang="en-NZ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( </a:t>
          </a:r>
          <a:r>
            <a:rPr lang="en-NZ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Nehe</a:t>
          </a:r>
          <a:r>
            <a:rPr lang="en-NZ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. 8:6 ) </a:t>
          </a:r>
          <a:endParaRPr lang="en" sz="2000" b="1" dirty="0">
            <a:ln>
              <a:solidFill>
                <a:schemeClr val="accent4">
                  <a:lumMod val="50000"/>
                </a:schemeClr>
              </a:solidFill>
            </a:ln>
          </a:endParaRP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NZ" sz="2000" b="1" dirty="0" err="1">
              <a:solidFill>
                <a:schemeClr val="accent1">
                  <a:lumMod val="75000"/>
                </a:schemeClr>
              </a:solidFill>
            </a:rPr>
            <a:t>Naʻe</a:t>
          </a:r>
          <a:r>
            <a:rPr lang="en-NZ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1">
                  <a:lumMod val="75000"/>
                </a:schemeClr>
              </a:solidFill>
            </a:rPr>
            <a:t>lotu</a:t>
          </a:r>
          <a:r>
            <a:rPr lang="en-NZ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1">
                  <a:lumMod val="75000"/>
                </a:schemeClr>
              </a:solidFill>
            </a:rPr>
            <a:t>ʻa</a:t>
          </a:r>
          <a:r>
            <a:rPr lang="en-NZ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1">
                  <a:lumMod val="75000"/>
                </a:schemeClr>
              </a:solidFill>
            </a:rPr>
            <a:t>Tēvita</a:t>
          </a:r>
          <a:r>
            <a:rPr lang="en-NZ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1">
                  <a:lumMod val="75000"/>
                </a:schemeClr>
              </a:solidFill>
            </a:rPr>
            <a:t>ʻo</a:t>
          </a:r>
          <a:r>
            <a:rPr lang="en-NZ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1">
                  <a:lumMod val="75000"/>
                </a:schemeClr>
              </a:solidFill>
            </a:rPr>
            <a:t>punou</a:t>
          </a:r>
          <a:r>
            <a:rPr lang="en-NZ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1">
                  <a:lumMod val="75000"/>
                </a:schemeClr>
              </a:solidFill>
            </a:rPr>
            <a:t>ʻi</a:t>
          </a:r>
          <a:r>
            <a:rPr lang="en-NZ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1">
                  <a:lumMod val="75000"/>
                </a:schemeClr>
              </a:solidFill>
            </a:rPr>
            <a:t>hono</a:t>
          </a:r>
          <a:r>
            <a:rPr lang="en-NZ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1">
                  <a:lumMod val="75000"/>
                </a:schemeClr>
              </a:solidFill>
            </a:rPr>
            <a:t>mohengá</a:t>
          </a:r>
          <a:r>
            <a:rPr lang="en-NZ" sz="2000" b="1" dirty="0">
              <a:solidFill>
                <a:schemeClr val="accent1">
                  <a:lumMod val="75000"/>
                </a:schemeClr>
              </a:solidFill>
            </a:rPr>
            <a:t> . </a:t>
          </a:r>
        </a:p>
        <a:p>
          <a:r>
            <a:rPr lang="en-NZ" sz="2000" b="1" dirty="0">
              <a:solidFill>
                <a:schemeClr val="accent1">
                  <a:lumMod val="75000"/>
                </a:schemeClr>
              </a:solidFill>
            </a:rPr>
            <a:t>( 1 </a:t>
          </a:r>
          <a:r>
            <a:rPr lang="en-NZ" sz="2000" b="1" dirty="0" err="1">
              <a:solidFill>
                <a:schemeClr val="accent1">
                  <a:lumMod val="75000"/>
                </a:schemeClr>
              </a:solidFill>
            </a:rPr>
            <a:t>Tu‘i</a:t>
          </a:r>
          <a:r>
            <a:rPr lang="en-NZ" sz="2000" b="1" dirty="0">
              <a:solidFill>
                <a:schemeClr val="accent1">
                  <a:lumMod val="75000"/>
                </a:schemeClr>
              </a:solidFill>
            </a:rPr>
            <a:t> 1:47 )</a:t>
          </a:r>
          <a:endParaRPr lang="en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NZ" sz="2000" b="1" dirty="0" err="1">
              <a:solidFill>
                <a:schemeClr val="accent3">
                  <a:lumMod val="75000"/>
                </a:schemeClr>
              </a:solidFill>
            </a:rPr>
            <a:t>Naʻe</a:t>
          </a:r>
          <a:r>
            <a:rPr lang="en-NZ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3">
                  <a:lumMod val="75000"/>
                </a:schemeClr>
              </a:solidFill>
            </a:rPr>
            <a:t>tuʻu</a:t>
          </a:r>
          <a:r>
            <a:rPr lang="en-NZ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3">
                  <a:lumMod val="75000"/>
                </a:schemeClr>
              </a:solidFill>
            </a:rPr>
            <a:t>ʻa</a:t>
          </a:r>
          <a:r>
            <a:rPr lang="en-NZ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3">
                  <a:lumMod val="75000"/>
                </a:schemeClr>
              </a:solidFill>
            </a:rPr>
            <a:t>Nehemaia</a:t>
          </a:r>
          <a:r>
            <a:rPr lang="en-NZ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3">
                  <a:lumMod val="75000"/>
                </a:schemeClr>
              </a:solidFill>
            </a:rPr>
            <a:t>ʻo</a:t>
          </a:r>
          <a:r>
            <a:rPr lang="en-NZ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3">
                  <a:lumMod val="75000"/>
                </a:schemeClr>
              </a:solidFill>
            </a:rPr>
            <a:t>lotu</a:t>
          </a:r>
          <a:r>
            <a:rPr lang="en-NZ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3">
                  <a:lumMod val="75000"/>
                </a:schemeClr>
              </a:solidFill>
            </a:rPr>
            <a:t>fakalongolongo</a:t>
          </a:r>
          <a:r>
            <a:rPr lang="en-NZ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3">
                  <a:lumMod val="75000"/>
                </a:schemeClr>
              </a:solidFill>
            </a:rPr>
            <a:t>ʻi</a:t>
          </a:r>
          <a:r>
            <a:rPr lang="en-NZ" sz="2000" b="1" dirty="0">
              <a:solidFill>
                <a:schemeClr val="accent3">
                  <a:lumMod val="75000"/>
                </a:schemeClr>
              </a:solidFill>
            </a:rPr>
            <a:t> he </a:t>
          </a:r>
          <a:r>
            <a:rPr lang="en-NZ" sz="2000" b="1" dirty="0" err="1">
              <a:solidFill>
                <a:schemeClr val="accent3">
                  <a:lumMod val="75000"/>
                </a:schemeClr>
              </a:solidFill>
            </a:rPr>
            <a:t>ʻao</a:t>
          </a:r>
          <a:r>
            <a:rPr lang="en-NZ" sz="20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dirty="0" err="1">
              <a:solidFill>
                <a:schemeClr val="accent3">
                  <a:lumMod val="75000"/>
                </a:schemeClr>
              </a:solidFill>
            </a:rPr>
            <a:t>ʻo</a:t>
          </a:r>
          <a:r>
            <a:rPr lang="en-NZ" sz="2000" b="1" dirty="0">
              <a:solidFill>
                <a:schemeClr val="accent3">
                  <a:lumMod val="75000"/>
                </a:schemeClr>
              </a:solidFill>
            </a:rPr>
            <a:t> e </a:t>
          </a:r>
          <a:r>
            <a:rPr lang="en-NZ" sz="2000" b="1" dirty="0" err="1">
              <a:solidFill>
                <a:schemeClr val="accent3">
                  <a:lumMod val="75000"/>
                </a:schemeClr>
              </a:solidFill>
            </a:rPr>
            <a:t>tuʻí</a:t>
          </a:r>
          <a:endParaRPr lang="en-NZ" sz="2000" b="1" dirty="0">
            <a:solidFill>
              <a:schemeClr val="accent3">
                <a:lumMod val="75000"/>
              </a:schemeClr>
            </a:solidFill>
          </a:endParaRPr>
        </a:p>
        <a:p>
          <a:r>
            <a:rPr lang="en-NZ" sz="2000" b="1" dirty="0">
              <a:solidFill>
                <a:schemeClr val="accent3">
                  <a:lumMod val="75000"/>
                </a:schemeClr>
              </a:solidFill>
            </a:rPr>
            <a:t>(</a:t>
          </a:r>
          <a:r>
            <a:rPr lang="en-NZ" sz="2000" b="1" dirty="0" err="1">
              <a:solidFill>
                <a:schemeClr val="accent3">
                  <a:lumMod val="75000"/>
                </a:schemeClr>
              </a:solidFill>
            </a:rPr>
            <a:t>Nehe</a:t>
          </a:r>
          <a:r>
            <a:rPr lang="en-NZ" sz="2000" b="1" dirty="0">
              <a:solidFill>
                <a:schemeClr val="accent3">
                  <a:lumMod val="75000"/>
                </a:schemeClr>
              </a:solidFill>
            </a:rPr>
            <a:t>. 2:1-4)</a:t>
          </a:r>
          <a:endParaRPr lang="en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56751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X="525" custLinFactNeighborY="-39376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X="1576" custLinFactNeighborY="-56751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X="-617" custLinFactNeighborY="-56751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NZ" sz="2000" b="1" dirty="0" err="1">
              <a:solidFill>
                <a:schemeClr val="accent3"/>
              </a:solidFill>
            </a:rPr>
            <a:t>MAʻA</a:t>
          </a:r>
          <a:r>
            <a:rPr lang="en-NZ" sz="2000" b="1" dirty="0">
              <a:solidFill>
                <a:schemeClr val="accent3"/>
              </a:solidFill>
            </a:rPr>
            <a:t> E KAU MEMIPA HONAU FAMILI</a:t>
          </a:r>
          <a:endParaRPr lang="en" sz="2000" b="1" dirty="0">
            <a:solidFill>
              <a:schemeClr val="accent3"/>
            </a:solidFill>
          </a:endParaRP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-NZ" sz="2000" b="1" dirty="0" err="1"/>
            <a:t>Koeʻuhi</a:t>
          </a:r>
          <a:r>
            <a:rPr lang="en-NZ" sz="2000" b="1" dirty="0"/>
            <a:t> ko e </a:t>
          </a:r>
          <a:r>
            <a:rPr lang="en-NZ" sz="2000" b="1" dirty="0" err="1"/>
            <a:t>angahala</a:t>
          </a:r>
          <a:r>
            <a:rPr lang="en-NZ" sz="2000" b="1" dirty="0"/>
            <a:t> </a:t>
          </a:r>
          <a:r>
            <a:rPr lang="en-NZ" sz="2000" b="1" dirty="0" err="1"/>
            <a:t>ʻa</a:t>
          </a:r>
          <a:r>
            <a:rPr lang="en-NZ" sz="2000" b="1" dirty="0"/>
            <a:t> </a:t>
          </a:r>
          <a:r>
            <a:rPr lang="en-NZ" sz="2000" b="1" dirty="0" err="1"/>
            <a:t>ʻElone</a:t>
          </a:r>
          <a:r>
            <a:rPr lang="en-NZ" sz="2000" b="1" dirty="0"/>
            <a:t> </a:t>
          </a:r>
        </a:p>
        <a:p>
          <a:r>
            <a:rPr lang="en-NZ" sz="2000" b="1" dirty="0"/>
            <a:t>(</a:t>
          </a:r>
          <a:r>
            <a:rPr lang="en-NZ" sz="2000" b="1" dirty="0" err="1"/>
            <a:t>Teu</a:t>
          </a:r>
          <a:r>
            <a:rPr lang="en-NZ" sz="2000" b="1" dirty="0"/>
            <a:t>. 9:20)</a:t>
          </a:r>
          <a:endParaRPr lang="en" sz="2000" b="1" dirty="0"/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-NZ" sz="2000" b="1" dirty="0" err="1"/>
            <a:t>Koeʻuhi</a:t>
          </a:r>
          <a:r>
            <a:rPr lang="en-NZ" sz="2000" b="1" dirty="0"/>
            <a:t> ko e </a:t>
          </a:r>
          <a:r>
            <a:rPr lang="en-NZ" sz="2000" b="1" dirty="0" err="1"/>
            <a:t>launga</a:t>
          </a:r>
          <a:r>
            <a:rPr lang="en-NZ" sz="2000" b="1" dirty="0"/>
            <a:t> </a:t>
          </a:r>
          <a:r>
            <a:rPr lang="en-NZ" sz="2000" b="1" dirty="0" err="1"/>
            <a:t>ʻa</a:t>
          </a:r>
          <a:r>
            <a:rPr lang="en-NZ" sz="2000" b="1" dirty="0"/>
            <a:t> Mele </a:t>
          </a:r>
        </a:p>
        <a:p>
          <a:r>
            <a:rPr lang="en-NZ" sz="2000" b="1" dirty="0"/>
            <a:t>(Nm. 12:10-13)</a:t>
          </a:r>
        </a:p>
        <a:p>
          <a:pPr algn="ctr"/>
          <a:endParaRPr lang="en" sz="2000" b="1" dirty="0"/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NZ" sz="2000" b="1" dirty="0" err="1">
              <a:solidFill>
                <a:srgbClr val="7030A0"/>
              </a:solidFill>
            </a:rPr>
            <a:t>MAʻA</a:t>
          </a:r>
          <a:r>
            <a:rPr lang="en-NZ" sz="2000" b="1" dirty="0">
              <a:solidFill>
                <a:srgbClr val="7030A0"/>
              </a:solidFill>
            </a:rPr>
            <a:t> E KAKAI</a:t>
          </a:r>
          <a:endParaRPr lang="en" sz="2000" b="1" dirty="0">
            <a:solidFill>
              <a:srgbClr val="7030A0"/>
            </a:solidFill>
          </a:endParaRP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pt-BR" sz="2000" b="1" dirty="0"/>
            <a:t>‘I he taimi na‘a nau fieinua aí .</a:t>
          </a:r>
          <a:endParaRPr lang="en-NZ" sz="2000" b="1" dirty="0"/>
        </a:p>
        <a:p>
          <a:r>
            <a:rPr lang="en-NZ" sz="2000" b="1" dirty="0"/>
            <a:t>( ‘Eki. 15:24-25 )</a:t>
          </a:r>
        </a:p>
        <a:p>
          <a:pPr algn="ctr"/>
          <a:endParaRPr lang="en" sz="2000" b="1" dirty="0"/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-NZ" sz="2000" b="1" dirty="0"/>
            <a:t>‘I he </a:t>
          </a:r>
          <a:r>
            <a:rPr lang="en-NZ" sz="2000" b="1" dirty="0" err="1"/>
            <a:t>taimi</a:t>
          </a:r>
          <a:r>
            <a:rPr lang="en-NZ" sz="2000" b="1" dirty="0"/>
            <a:t> </a:t>
          </a:r>
          <a:r>
            <a:rPr lang="en-NZ" sz="2000" b="1" dirty="0" err="1"/>
            <a:t>na‘a</a:t>
          </a:r>
          <a:r>
            <a:rPr lang="en-NZ" sz="2000" b="1" dirty="0"/>
            <a:t> </a:t>
          </a:r>
          <a:r>
            <a:rPr lang="en-NZ" sz="2000" b="1" dirty="0" err="1"/>
            <a:t>nau</a:t>
          </a:r>
          <a:r>
            <a:rPr lang="en-NZ" sz="2000" b="1" dirty="0"/>
            <a:t> </a:t>
          </a:r>
          <a:r>
            <a:rPr lang="en-NZ" sz="2000" b="1" dirty="0" err="1"/>
            <a:t>fiekaia</a:t>
          </a:r>
          <a:r>
            <a:rPr lang="en-NZ" sz="2000" b="1" dirty="0"/>
            <a:t> </a:t>
          </a:r>
          <a:r>
            <a:rPr lang="en-NZ" sz="2000" b="1" dirty="0" err="1"/>
            <a:t>aí</a:t>
          </a:r>
          <a:r>
            <a:rPr lang="en-NZ" sz="2000" b="1" dirty="0"/>
            <a:t> (Nm. 11:11-13)</a:t>
          </a:r>
          <a:endParaRPr lang="en" sz="2000" b="1" dirty="0"/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en-NZ" sz="2000" b="1" dirty="0"/>
            <a:t>‘I </a:t>
          </a:r>
          <a:r>
            <a:rPr lang="en-NZ" sz="2000" b="1" dirty="0" err="1"/>
            <a:t>he‘enau</a:t>
          </a:r>
          <a:r>
            <a:rPr lang="en-NZ" sz="2000" b="1" dirty="0"/>
            <a:t> </a:t>
          </a:r>
          <a:r>
            <a:rPr lang="en-NZ" sz="2000" b="1" dirty="0" err="1"/>
            <a:t>faiangahalá</a:t>
          </a:r>
          <a:r>
            <a:rPr lang="en-NZ" sz="2000" b="1" dirty="0"/>
            <a:t> .</a:t>
          </a:r>
        </a:p>
        <a:p>
          <a:r>
            <a:rPr lang="en-NZ" sz="2000" b="1" dirty="0"/>
            <a:t>(‘Eki. 32:3032)</a:t>
          </a:r>
          <a:endParaRPr lang="en" sz="2000" b="1" dirty="0"/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874066" custLinFactX="195605" custLinFactY="-100000" custLinFactNeighborX="200000" custLinFactNeighborY="-106085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305038" custLinFactY="64737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416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100000" custLinFactNeighborX="100000" custLinFactNeighborY="-110529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369867" custLinFactY="64737" custLinFactNeighborX="-61763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14737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Naʻa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lotu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maʻu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pee,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lotu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tuʻo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tolu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ʻaho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ʻikai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lava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ʻiloʻi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fakaava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hono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matapa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sioʻata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ki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Selusalema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ʻene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toʻonga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moʻui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pau;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Naʻa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lotu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hono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tuʻulutui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fakatefito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fakafetaʻi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tautapa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72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744900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accent6">
                  <a:lumMod val="75000"/>
                </a:schemeClr>
              </a:solidFill>
            </a:rPr>
            <a:t>Naʻe</a:t>
          </a:r>
          <a:r>
            <a:rPr lang="en-NZ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6">
                  <a:lumMod val="75000"/>
                </a:schemeClr>
              </a:solidFill>
            </a:rPr>
            <a:t>lotu</a:t>
          </a:r>
          <a:r>
            <a:rPr lang="en-NZ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6">
                  <a:lumMod val="75000"/>
                </a:schemeClr>
              </a:solidFill>
            </a:rPr>
            <a:t>ʻa</a:t>
          </a:r>
          <a:r>
            <a:rPr lang="en-NZ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6">
                  <a:lumMod val="75000"/>
                </a:schemeClr>
              </a:solidFill>
            </a:rPr>
            <a:t>Sihosafate</a:t>
          </a:r>
          <a:r>
            <a:rPr lang="en-NZ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6">
                  <a:lumMod val="75000"/>
                </a:schemeClr>
              </a:solidFill>
            </a:rPr>
            <a:t>ʻo</a:t>
          </a:r>
          <a:r>
            <a:rPr lang="en-NZ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6">
                  <a:lumMod val="75000"/>
                </a:schemeClr>
              </a:solidFill>
            </a:rPr>
            <a:t>tuʻu</a:t>
          </a:r>
          <a:r>
            <a:rPr lang="en-NZ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6">
                  <a:lumMod val="75000"/>
                </a:schemeClr>
              </a:solidFill>
            </a:rPr>
            <a:t>ʻi</a:t>
          </a:r>
          <a:r>
            <a:rPr lang="en-NZ" sz="2000" b="1" kern="1200" dirty="0">
              <a:solidFill>
                <a:schemeClr val="accent6">
                  <a:lumMod val="75000"/>
                </a:schemeClr>
              </a:solidFill>
            </a:rPr>
            <a:t> he </a:t>
          </a:r>
          <a:r>
            <a:rPr lang="en-NZ" sz="2000" b="1" kern="1200" dirty="0" err="1">
              <a:solidFill>
                <a:schemeClr val="accent6">
                  <a:lumMod val="75000"/>
                </a:schemeClr>
              </a:solidFill>
            </a:rPr>
            <a:t>ʻao</a:t>
          </a:r>
          <a:r>
            <a:rPr lang="en-NZ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6">
                  <a:lumMod val="75000"/>
                </a:schemeClr>
              </a:solidFill>
            </a:rPr>
            <a:t>ʻo</a:t>
          </a:r>
          <a:r>
            <a:rPr lang="en-NZ" sz="2000" b="1" kern="1200" dirty="0">
              <a:solidFill>
                <a:schemeClr val="accent6">
                  <a:lumMod val="75000"/>
                </a:schemeClr>
              </a:solidFill>
            </a:rPr>
            <a:t> e </a:t>
          </a:r>
          <a:r>
            <a:rPr lang="en-NZ" sz="2000" b="1" kern="1200" dirty="0" err="1">
              <a:solidFill>
                <a:schemeClr val="accent6">
                  <a:lumMod val="75000"/>
                </a:schemeClr>
              </a:solidFill>
            </a:rPr>
            <a:t>kakaí</a:t>
          </a:r>
          <a:r>
            <a:rPr lang="en-NZ" sz="2000" b="1" kern="1200" dirty="0">
              <a:solidFill>
                <a:schemeClr val="accent6">
                  <a:lumMod val="75000"/>
                </a:schemeClr>
              </a:solidFill>
            </a:rPr>
            <a:t> (2Fkmtl. 20:5)</a:t>
          </a:r>
          <a:endParaRPr lang="en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972" y="1744900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24345" y="1857072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solidFill>
                <a:schemeClr val="accent5">
                  <a:lumMod val="75000"/>
                </a:schemeClr>
              </a:solidFill>
            </a:rPr>
            <a:t>Naʻe</a:t>
          </a:r>
          <a:r>
            <a:rPr lang="en-NZ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5">
                  <a:lumMod val="75000"/>
                </a:schemeClr>
              </a:solidFill>
            </a:rPr>
            <a:t>tangutu</a:t>
          </a:r>
          <a:r>
            <a:rPr lang="en-NZ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5">
                  <a:lumMod val="75000"/>
                </a:schemeClr>
              </a:solidFill>
            </a:rPr>
            <a:t>ʻa</a:t>
          </a:r>
          <a:r>
            <a:rPr lang="en-NZ" sz="1800" b="1" kern="1200" dirty="0">
              <a:solidFill>
                <a:schemeClr val="accent5">
                  <a:lumMod val="75000"/>
                </a:schemeClr>
              </a:solidFill>
            </a:rPr>
            <a:t> Tevita </a:t>
          </a:r>
          <a:r>
            <a:rPr lang="en-NZ" sz="1800" b="1" kern="1200" dirty="0" err="1">
              <a:solidFill>
                <a:schemeClr val="accent5">
                  <a:lumMod val="75000"/>
                </a:schemeClr>
              </a:solidFill>
            </a:rPr>
            <a:t>ʻi</a:t>
          </a:r>
          <a:r>
            <a:rPr lang="en-NZ" sz="1800" b="1" kern="1200" dirty="0">
              <a:solidFill>
                <a:schemeClr val="accent5">
                  <a:lumMod val="75000"/>
                </a:schemeClr>
              </a:solidFill>
            </a:rPr>
            <a:t> he </a:t>
          </a:r>
          <a:r>
            <a:rPr lang="en-NZ" sz="1800" b="1" kern="1200" dirty="0" err="1">
              <a:solidFill>
                <a:schemeClr val="accent5">
                  <a:lumMod val="75000"/>
                </a:schemeClr>
              </a:solidFill>
            </a:rPr>
            <a:t>ʻao</a:t>
          </a:r>
          <a:r>
            <a:rPr lang="en-NZ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5">
                  <a:lumMod val="75000"/>
                </a:schemeClr>
              </a:solidFill>
            </a:rPr>
            <a:t>ʻo</a:t>
          </a:r>
          <a:r>
            <a:rPr lang="en-NZ" sz="1800" b="1" kern="1200" dirty="0">
              <a:solidFill>
                <a:schemeClr val="accent5">
                  <a:lumMod val="75000"/>
                </a:schemeClr>
              </a:solidFill>
            </a:rPr>
            <a:t> e </a:t>
          </a:r>
          <a:r>
            <a:rPr lang="en-NZ" sz="1800" b="1" kern="1200" dirty="0" err="1">
              <a:solidFill>
                <a:schemeClr val="accent5">
                  <a:lumMod val="75000"/>
                </a:schemeClr>
              </a:solidFill>
            </a:rPr>
            <a:t>ʻOtua</a:t>
          </a:r>
          <a:r>
            <a:rPr lang="en-NZ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5">
                  <a:lumMod val="75000"/>
                </a:schemeClr>
              </a:solidFill>
            </a:rPr>
            <a:t>ke</a:t>
          </a:r>
          <a:r>
            <a:rPr lang="en-NZ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5">
                  <a:lumMod val="75000"/>
                </a:schemeClr>
              </a:solidFill>
            </a:rPr>
            <a:t>fakafetaʻi</a:t>
          </a:r>
          <a:r>
            <a:rPr lang="en-NZ" sz="1800" b="1" kern="1200" dirty="0">
              <a:solidFill>
                <a:schemeClr val="accent5">
                  <a:lumMod val="75000"/>
                </a:schemeClr>
              </a:solidFill>
            </a:rPr>
            <a:t> 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solidFill>
                <a:schemeClr val="accent5">
                  <a:lumMod val="75000"/>
                </a:schemeClr>
              </a:solidFill>
            </a:rPr>
            <a:t>(2S. 7:18)</a:t>
          </a:r>
          <a:endParaRPr lang="en" sz="1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924345" y="1857072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solidFill>
                <a:schemeClr val="accent2">
                  <a:lumMod val="75000"/>
                </a:schemeClr>
              </a:solidFill>
            </a:rPr>
            <a:t>Naʻe</a:t>
          </a:r>
          <a:r>
            <a:rPr lang="en-NZ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2">
                  <a:lumMod val="75000"/>
                </a:schemeClr>
              </a:solidFill>
            </a:rPr>
            <a:t>lotu</a:t>
          </a:r>
          <a:r>
            <a:rPr lang="en-NZ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2">
                  <a:lumMod val="75000"/>
                </a:schemeClr>
              </a:solidFill>
            </a:rPr>
            <a:t>ʻa</a:t>
          </a:r>
          <a:r>
            <a:rPr lang="en-NZ" sz="1800" b="1" kern="1200" dirty="0">
              <a:solidFill>
                <a:schemeClr val="accent2">
                  <a:lumMod val="75000"/>
                </a:schemeClr>
              </a:solidFill>
            </a:rPr>
            <a:t> Solomone </a:t>
          </a:r>
          <a:r>
            <a:rPr lang="en-NZ" sz="1800" b="1" kern="1200" dirty="0" err="1">
              <a:solidFill>
                <a:schemeClr val="accent2">
                  <a:lumMod val="75000"/>
                </a:schemeClr>
              </a:solidFill>
            </a:rPr>
            <a:t>ʻo</a:t>
          </a:r>
          <a:r>
            <a:rPr lang="en-NZ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2">
                  <a:lumMod val="75000"/>
                </a:schemeClr>
              </a:solidFill>
            </a:rPr>
            <a:t>tūʻulutui</a:t>
          </a:r>
          <a:r>
            <a:rPr lang="en-NZ" sz="1800" b="1" kern="1200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NZ" sz="1800" b="1" kern="1200" dirty="0" err="1">
              <a:solidFill>
                <a:schemeClr val="accent2">
                  <a:lumMod val="75000"/>
                </a:schemeClr>
              </a:solidFill>
            </a:rPr>
            <a:t>ʻo</a:t>
          </a:r>
          <a:r>
            <a:rPr lang="en-NZ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2">
                  <a:lumMod val="75000"/>
                </a:schemeClr>
              </a:solidFill>
            </a:rPr>
            <a:t>hiki</a:t>
          </a:r>
          <a:r>
            <a:rPr lang="en-NZ" sz="1800" b="1" kern="1200" dirty="0">
              <a:solidFill>
                <a:schemeClr val="accent2">
                  <a:lumMod val="75000"/>
                </a:schemeClr>
              </a:solidFill>
            </a:rPr>
            <a:t> hake </a:t>
          </a:r>
          <a:r>
            <a:rPr lang="en-NZ" sz="1800" b="1" kern="1200" dirty="0" err="1">
              <a:solidFill>
                <a:schemeClr val="accent2">
                  <a:lumMod val="75000"/>
                </a:schemeClr>
              </a:solidFill>
            </a:rPr>
            <a:t>hono</a:t>
          </a:r>
          <a:r>
            <a:rPr lang="en-NZ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2">
                  <a:lumMod val="75000"/>
                </a:schemeClr>
              </a:solidFill>
            </a:rPr>
            <a:t>ongo</a:t>
          </a:r>
          <a:r>
            <a:rPr lang="en-NZ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2">
                  <a:lumMod val="75000"/>
                </a:schemeClr>
              </a:solidFill>
            </a:rPr>
            <a:t>nimá</a:t>
          </a:r>
          <a:r>
            <a:rPr lang="en-NZ" sz="1800" b="1" kern="1200" dirty="0">
              <a:solidFill>
                <a:schemeClr val="accent2">
                  <a:lumMod val="75000"/>
                </a:schemeClr>
              </a:solidFill>
            </a:rPr>
            <a:t> 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solidFill>
                <a:schemeClr val="accent2">
                  <a:lumMod val="75000"/>
                </a:schemeClr>
              </a:solidFill>
            </a:rPr>
            <a:t>(1 </a:t>
          </a:r>
          <a:r>
            <a:rPr lang="en-NZ" sz="1800" b="1" kern="1200" dirty="0" err="1">
              <a:solidFill>
                <a:schemeClr val="accent2">
                  <a:lumMod val="75000"/>
                </a:schemeClr>
              </a:solidFill>
            </a:rPr>
            <a:t>Tuʻi</a:t>
          </a:r>
          <a:r>
            <a:rPr lang="en-NZ" sz="1800" b="1" kern="1200" dirty="0">
              <a:solidFill>
                <a:schemeClr val="accent2">
                  <a:lumMod val="75000"/>
                </a:schemeClr>
              </a:solidFill>
            </a:rPr>
            <a:t> 8:54)</a:t>
          </a:r>
          <a:endParaRPr lang="en" sz="1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Naʻe </a:t>
          </a:r>
          <a:r>
            <a:rPr lang="en-NZ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punou</a:t>
          </a:r>
          <a:r>
            <a:rPr lang="en-NZ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NZ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ʻa</a:t>
          </a:r>
          <a:r>
            <a:rPr lang="en-NZ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e </a:t>
          </a:r>
          <a:r>
            <a:rPr lang="en-NZ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kakaí</a:t>
          </a:r>
          <a:r>
            <a:rPr lang="en-NZ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ki he </a:t>
          </a:r>
          <a:r>
            <a:rPr lang="en-NZ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kelekelé</a:t>
          </a:r>
          <a:r>
            <a:rPr lang="en-NZ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NZ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ʻo</a:t>
          </a:r>
          <a:r>
            <a:rPr lang="en-NZ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NZ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lotu</a:t>
          </a:r>
          <a:r>
            <a:rPr lang="en-NZ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( </a:t>
          </a:r>
          <a:r>
            <a:rPr lang="en-NZ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Nehe</a:t>
          </a:r>
          <a:r>
            <a:rPr lang="en-NZ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. 8:6 ) </a:t>
          </a:r>
          <a:endParaRPr lang="en" sz="2000" b="1" kern="1200" dirty="0">
            <a:ln>
              <a:solidFill>
                <a:schemeClr val="accent4">
                  <a:lumMod val="50000"/>
                </a:schemeClr>
              </a:solidFill>
            </a:ln>
          </a:endParaRP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823394" y="1744900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accent1">
                  <a:lumMod val="75000"/>
                </a:schemeClr>
              </a:solidFill>
            </a:rPr>
            <a:t>Naʻe</a:t>
          </a:r>
          <a:r>
            <a:rPr lang="en-NZ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1">
                  <a:lumMod val="75000"/>
                </a:schemeClr>
              </a:solidFill>
            </a:rPr>
            <a:t>lotu</a:t>
          </a:r>
          <a:r>
            <a:rPr lang="en-NZ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1">
                  <a:lumMod val="75000"/>
                </a:schemeClr>
              </a:solidFill>
            </a:rPr>
            <a:t>ʻa</a:t>
          </a:r>
          <a:r>
            <a:rPr lang="en-NZ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1">
                  <a:lumMod val="75000"/>
                </a:schemeClr>
              </a:solidFill>
            </a:rPr>
            <a:t>Tēvita</a:t>
          </a:r>
          <a:r>
            <a:rPr lang="en-NZ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1">
                  <a:lumMod val="75000"/>
                </a:schemeClr>
              </a:solidFill>
            </a:rPr>
            <a:t>ʻo</a:t>
          </a:r>
          <a:r>
            <a:rPr lang="en-NZ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1">
                  <a:lumMod val="75000"/>
                </a:schemeClr>
              </a:solidFill>
            </a:rPr>
            <a:t>punou</a:t>
          </a:r>
          <a:r>
            <a:rPr lang="en-NZ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1">
                  <a:lumMod val="75000"/>
                </a:schemeClr>
              </a:solidFill>
            </a:rPr>
            <a:t>ʻi</a:t>
          </a:r>
          <a:r>
            <a:rPr lang="en-NZ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1">
                  <a:lumMod val="75000"/>
                </a:schemeClr>
              </a:solidFill>
            </a:rPr>
            <a:t>hono</a:t>
          </a:r>
          <a:r>
            <a:rPr lang="en-NZ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1">
                  <a:lumMod val="75000"/>
                </a:schemeClr>
              </a:solidFill>
            </a:rPr>
            <a:t>mohengá</a:t>
          </a:r>
          <a:r>
            <a:rPr lang="en-NZ" sz="2000" b="1" kern="1200" dirty="0">
              <a:solidFill>
                <a:schemeClr val="accent1">
                  <a:lumMod val="75000"/>
                </a:schemeClr>
              </a:solidFill>
            </a:rPr>
            <a:t> 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accent1">
                  <a:lumMod val="75000"/>
                </a:schemeClr>
              </a:solidFill>
            </a:rPr>
            <a:t>( 1 </a:t>
          </a:r>
          <a:r>
            <a:rPr lang="en-NZ" sz="2000" b="1" kern="1200" dirty="0" err="1">
              <a:solidFill>
                <a:schemeClr val="accent1">
                  <a:lumMod val="75000"/>
                </a:schemeClr>
              </a:solidFill>
            </a:rPr>
            <a:t>Tu‘i</a:t>
          </a:r>
          <a:r>
            <a:rPr lang="en-NZ" sz="2000" b="1" kern="1200" dirty="0">
              <a:solidFill>
                <a:schemeClr val="accent1">
                  <a:lumMod val="75000"/>
                </a:schemeClr>
              </a:solidFill>
            </a:rPr>
            <a:t> 1:47 )</a:t>
          </a:r>
          <a:endParaRPr lang="en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823394" y="1744900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699471" y="1744900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accent3">
                  <a:lumMod val="75000"/>
                </a:schemeClr>
              </a:solidFill>
            </a:rPr>
            <a:t>Naʻe</a:t>
          </a:r>
          <a:r>
            <a:rPr lang="en-NZ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3">
                  <a:lumMod val="75000"/>
                </a:schemeClr>
              </a:solidFill>
            </a:rPr>
            <a:t>tuʻu</a:t>
          </a:r>
          <a:r>
            <a:rPr lang="en-NZ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3">
                  <a:lumMod val="75000"/>
                </a:schemeClr>
              </a:solidFill>
            </a:rPr>
            <a:t>ʻa</a:t>
          </a:r>
          <a:r>
            <a:rPr lang="en-NZ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3">
                  <a:lumMod val="75000"/>
                </a:schemeClr>
              </a:solidFill>
            </a:rPr>
            <a:t>Nehemaia</a:t>
          </a:r>
          <a:r>
            <a:rPr lang="en-NZ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3">
                  <a:lumMod val="75000"/>
                </a:schemeClr>
              </a:solidFill>
            </a:rPr>
            <a:t>ʻo</a:t>
          </a:r>
          <a:r>
            <a:rPr lang="en-NZ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3">
                  <a:lumMod val="75000"/>
                </a:schemeClr>
              </a:solidFill>
            </a:rPr>
            <a:t>lotu</a:t>
          </a:r>
          <a:r>
            <a:rPr lang="en-NZ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3">
                  <a:lumMod val="75000"/>
                </a:schemeClr>
              </a:solidFill>
            </a:rPr>
            <a:t>fakalongolongo</a:t>
          </a:r>
          <a:r>
            <a:rPr lang="en-NZ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3">
                  <a:lumMod val="75000"/>
                </a:schemeClr>
              </a:solidFill>
            </a:rPr>
            <a:t>ʻi</a:t>
          </a:r>
          <a:r>
            <a:rPr lang="en-NZ" sz="2000" b="1" kern="1200" dirty="0">
              <a:solidFill>
                <a:schemeClr val="accent3">
                  <a:lumMod val="75000"/>
                </a:schemeClr>
              </a:solidFill>
            </a:rPr>
            <a:t> he </a:t>
          </a:r>
          <a:r>
            <a:rPr lang="en-NZ" sz="2000" b="1" kern="1200" dirty="0" err="1">
              <a:solidFill>
                <a:schemeClr val="accent3">
                  <a:lumMod val="75000"/>
                </a:schemeClr>
              </a:solidFill>
            </a:rPr>
            <a:t>ʻao</a:t>
          </a:r>
          <a:r>
            <a:rPr lang="en-NZ" sz="20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accent3">
                  <a:lumMod val="75000"/>
                </a:schemeClr>
              </a:solidFill>
            </a:rPr>
            <a:t>ʻo</a:t>
          </a:r>
          <a:r>
            <a:rPr lang="en-NZ" sz="2000" b="1" kern="1200" dirty="0">
              <a:solidFill>
                <a:schemeClr val="accent3">
                  <a:lumMod val="75000"/>
                </a:schemeClr>
              </a:solidFill>
            </a:rPr>
            <a:t> e </a:t>
          </a:r>
          <a:r>
            <a:rPr lang="en-NZ" sz="2000" b="1" kern="1200" dirty="0" err="1">
              <a:solidFill>
                <a:schemeClr val="accent3">
                  <a:lumMod val="75000"/>
                </a:schemeClr>
              </a:solidFill>
            </a:rPr>
            <a:t>tuʻí</a:t>
          </a:r>
          <a:endParaRPr lang="en-NZ" sz="2000" b="1" kern="1200" dirty="0">
            <a:solidFill>
              <a:schemeClr val="accent3">
                <a:lumMod val="7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accent3">
                  <a:lumMod val="75000"/>
                </a:schemeClr>
              </a:solidFill>
            </a:rPr>
            <a:t>(</a:t>
          </a:r>
          <a:r>
            <a:rPr lang="en-NZ" sz="2000" b="1" kern="1200" dirty="0" err="1">
              <a:solidFill>
                <a:schemeClr val="accent3">
                  <a:lumMod val="75000"/>
                </a:schemeClr>
              </a:solidFill>
            </a:rPr>
            <a:t>Nehe</a:t>
          </a:r>
          <a:r>
            <a:rPr lang="en-NZ" sz="2000" b="1" kern="1200" dirty="0">
              <a:solidFill>
                <a:schemeClr val="accent3">
                  <a:lumMod val="75000"/>
                </a:schemeClr>
              </a:solidFill>
            </a:rPr>
            <a:t>. 2:1-4)</a:t>
          </a:r>
          <a:endParaRPr lang="en" sz="20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9699471" y="1744900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954200" y="385771"/>
          <a:ext cx="2652767" cy="34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92"/>
              </a:lnTo>
              <a:lnTo>
                <a:pt x="2652767" y="286992"/>
              </a:lnTo>
              <a:lnTo>
                <a:pt x="2652767" y="34726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954200" y="385771"/>
          <a:ext cx="300540" cy="34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92"/>
              </a:lnTo>
              <a:lnTo>
                <a:pt x="300540" y="286992"/>
              </a:lnTo>
              <a:lnTo>
                <a:pt x="300540" y="34726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755947" y="385771"/>
          <a:ext cx="2198253" cy="347268"/>
        </a:xfrm>
        <a:custGeom>
          <a:avLst/>
          <a:gdLst/>
          <a:ahLst/>
          <a:cxnLst/>
          <a:rect l="0" t="0" r="0" b="0"/>
          <a:pathLst>
            <a:path>
              <a:moveTo>
                <a:pt x="2198253" y="0"/>
              </a:moveTo>
              <a:lnTo>
                <a:pt x="2198253" y="286992"/>
              </a:lnTo>
              <a:lnTo>
                <a:pt x="0" y="286992"/>
              </a:lnTo>
              <a:lnTo>
                <a:pt x="0" y="34726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2050443" y="385771"/>
          <a:ext cx="1366603" cy="34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92"/>
              </a:lnTo>
              <a:lnTo>
                <a:pt x="1366603" y="286992"/>
              </a:lnTo>
              <a:lnTo>
                <a:pt x="1366603" y="347268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1105821" y="385771"/>
          <a:ext cx="944621" cy="347268"/>
        </a:xfrm>
        <a:custGeom>
          <a:avLst/>
          <a:gdLst/>
          <a:ahLst/>
          <a:cxnLst/>
          <a:rect l="0" t="0" r="0" b="0"/>
          <a:pathLst>
            <a:path>
              <a:moveTo>
                <a:pt x="944621" y="0"/>
              </a:moveTo>
              <a:lnTo>
                <a:pt x="944621" y="286992"/>
              </a:lnTo>
              <a:lnTo>
                <a:pt x="0" y="286992"/>
              </a:lnTo>
              <a:lnTo>
                <a:pt x="0" y="347268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857557" y="0"/>
          <a:ext cx="385771" cy="385771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292932" y="47304"/>
          <a:ext cx="5057852" cy="385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accent3"/>
              </a:solidFill>
            </a:rPr>
            <a:t>MAʻA</a:t>
          </a:r>
          <a:r>
            <a:rPr lang="en-NZ" sz="2000" b="1" kern="1200" dirty="0">
              <a:solidFill>
                <a:schemeClr val="accent3"/>
              </a:solidFill>
            </a:rPr>
            <a:t> E KAU MEMIPA HONAU FAMILI</a:t>
          </a:r>
          <a:endParaRPr lang="en" sz="2000" b="1" kern="1200" dirty="0">
            <a:solidFill>
              <a:schemeClr val="accent3"/>
            </a:solidFill>
          </a:endParaRPr>
        </a:p>
      </dsp:txBody>
      <dsp:txXfrm>
        <a:off x="2292932" y="47304"/>
        <a:ext cx="5057852" cy="385771"/>
      </dsp:txXfrm>
    </dsp:sp>
    <dsp:sp modelId="{9D111C27-E043-480C-8A20-BEB0A7F7A350}">
      <dsp:nvSpPr>
        <dsp:cNvPr id="0" name=""/>
        <dsp:cNvSpPr/>
      </dsp:nvSpPr>
      <dsp:spPr>
        <a:xfrm>
          <a:off x="255817" y="733040"/>
          <a:ext cx="1700008" cy="107645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339368" y="2329500"/>
          <a:ext cx="1765126" cy="385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-NZ" sz="2000" b="1" kern="1200" dirty="0" err="1"/>
            <a:t>Koeʻuhi</a:t>
          </a:r>
          <a:r>
            <a:rPr lang="en-NZ" sz="2000" b="1" kern="1200" dirty="0"/>
            <a:t> ko e </a:t>
          </a:r>
          <a:r>
            <a:rPr lang="en-NZ" sz="2000" b="1" kern="1200" dirty="0" err="1"/>
            <a:t>angahala</a:t>
          </a:r>
          <a:r>
            <a:rPr lang="en-NZ" sz="2000" b="1" kern="1200" dirty="0"/>
            <a:t> </a:t>
          </a:r>
          <a:r>
            <a:rPr lang="en-NZ" sz="2000" b="1" kern="1200" dirty="0" err="1"/>
            <a:t>ʻa</a:t>
          </a:r>
          <a:r>
            <a:rPr lang="en-NZ" sz="2000" b="1" kern="1200" dirty="0"/>
            <a:t> </a:t>
          </a:r>
          <a:r>
            <a:rPr lang="en-NZ" sz="2000" b="1" kern="1200" dirty="0" err="1"/>
            <a:t>ʻElone</a:t>
          </a:r>
          <a:r>
            <a:rPr lang="en-NZ" sz="2000" b="1" kern="1200" dirty="0"/>
            <a:t> 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(</a:t>
          </a:r>
          <a:r>
            <a:rPr lang="en-NZ" sz="2000" b="1" kern="1200" dirty="0" err="1"/>
            <a:t>Teu</a:t>
          </a:r>
          <a:r>
            <a:rPr lang="en-NZ" sz="2000" b="1" kern="1200" dirty="0"/>
            <a:t>. 9:20)</a:t>
          </a:r>
          <a:endParaRPr lang="en" sz="2000" b="1" kern="1200" dirty="0"/>
        </a:p>
      </dsp:txBody>
      <dsp:txXfrm>
        <a:off x="339368" y="2329500"/>
        <a:ext cx="1765126" cy="385771"/>
      </dsp:txXfrm>
    </dsp:sp>
    <dsp:sp modelId="{88F1BAE8-136E-42BF-9207-09B358BAB561}">
      <dsp:nvSpPr>
        <dsp:cNvPr id="0" name=""/>
        <dsp:cNvSpPr/>
      </dsp:nvSpPr>
      <dsp:spPr>
        <a:xfrm>
          <a:off x="2567043" y="733040"/>
          <a:ext cx="1700008" cy="1076458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622919" y="2240332"/>
          <a:ext cx="1820475" cy="385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-NZ" sz="2000" b="1" kern="1200" dirty="0" err="1"/>
            <a:t>Koeʻuhi</a:t>
          </a:r>
          <a:r>
            <a:rPr lang="en-NZ" sz="2000" b="1" kern="1200" dirty="0"/>
            <a:t> ko e </a:t>
          </a:r>
          <a:r>
            <a:rPr lang="en-NZ" sz="2000" b="1" kern="1200" dirty="0" err="1"/>
            <a:t>launga</a:t>
          </a:r>
          <a:r>
            <a:rPr lang="en-NZ" sz="2000" b="1" kern="1200" dirty="0"/>
            <a:t> </a:t>
          </a:r>
          <a:r>
            <a:rPr lang="en-NZ" sz="2000" b="1" kern="1200" dirty="0" err="1"/>
            <a:t>ʻa</a:t>
          </a:r>
          <a:r>
            <a:rPr lang="en-NZ" sz="2000" b="1" kern="1200" dirty="0"/>
            <a:t> Mele 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(Nm. 12:10-13)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/>
        </a:p>
      </dsp:txBody>
      <dsp:txXfrm>
        <a:off x="2622919" y="2240332"/>
        <a:ext cx="1820475" cy="385771"/>
      </dsp:txXfrm>
    </dsp:sp>
    <dsp:sp modelId="{2FB7C8D9-58F1-4B12-A15B-42E3B531EF11}">
      <dsp:nvSpPr>
        <dsp:cNvPr id="0" name=""/>
        <dsp:cNvSpPr/>
      </dsp:nvSpPr>
      <dsp:spPr>
        <a:xfrm>
          <a:off x="7761314" y="0"/>
          <a:ext cx="385771" cy="385771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136740" y="30160"/>
          <a:ext cx="2417297" cy="385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rgbClr val="7030A0"/>
              </a:solidFill>
            </a:rPr>
            <a:t>MAʻA</a:t>
          </a:r>
          <a:r>
            <a:rPr lang="en-NZ" sz="2000" b="1" kern="1200" dirty="0">
              <a:solidFill>
                <a:srgbClr val="7030A0"/>
              </a:solidFill>
            </a:rPr>
            <a:t> E KAKAI</a:t>
          </a:r>
          <a:endParaRPr lang="en" sz="2000" b="1" kern="1200" dirty="0">
            <a:solidFill>
              <a:srgbClr val="7030A0"/>
            </a:solidFill>
          </a:endParaRPr>
        </a:p>
      </dsp:txBody>
      <dsp:txXfrm>
        <a:off x="8136740" y="30160"/>
        <a:ext cx="2417297" cy="385771"/>
      </dsp:txXfrm>
    </dsp:sp>
    <dsp:sp modelId="{E15C53C2-DCBA-4343-9AC7-09FB8C81C12F}">
      <dsp:nvSpPr>
        <dsp:cNvPr id="0" name=""/>
        <dsp:cNvSpPr/>
      </dsp:nvSpPr>
      <dsp:spPr>
        <a:xfrm>
          <a:off x="4905942" y="733040"/>
          <a:ext cx="1700008" cy="107645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10633" y="2329500"/>
          <a:ext cx="2140264" cy="385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pt-BR" sz="2000" b="1" kern="1200" dirty="0"/>
            <a:t>‘I he taimi na‘a nau fieinua aí .</a:t>
          </a:r>
          <a:endParaRPr lang="en-NZ" sz="2000" b="1" kern="1200" dirty="0"/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( ‘Eki. 15:24-25 )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/>
        </a:p>
      </dsp:txBody>
      <dsp:txXfrm>
        <a:off x="4810633" y="2329500"/>
        <a:ext cx="2140264" cy="385771"/>
      </dsp:txXfrm>
    </dsp:sp>
    <dsp:sp modelId="{DB6B9390-5F47-4F37-A57D-3476786C6143}">
      <dsp:nvSpPr>
        <dsp:cNvPr id="0" name=""/>
        <dsp:cNvSpPr/>
      </dsp:nvSpPr>
      <dsp:spPr>
        <a:xfrm>
          <a:off x="7404737" y="733040"/>
          <a:ext cx="1700008" cy="107645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447287" y="2136614"/>
          <a:ext cx="1847128" cy="385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-NZ" sz="2000" b="1" kern="1200" dirty="0"/>
            <a:t>‘I he </a:t>
          </a:r>
          <a:r>
            <a:rPr lang="en-NZ" sz="2000" b="1" kern="1200" dirty="0" err="1"/>
            <a:t>taimi</a:t>
          </a:r>
          <a:r>
            <a:rPr lang="en-NZ" sz="2000" b="1" kern="1200" dirty="0"/>
            <a:t> </a:t>
          </a:r>
          <a:r>
            <a:rPr lang="en-NZ" sz="2000" b="1" kern="1200" dirty="0" err="1"/>
            <a:t>na‘a</a:t>
          </a:r>
          <a:r>
            <a:rPr lang="en-NZ" sz="2000" b="1" kern="1200" dirty="0"/>
            <a:t> </a:t>
          </a:r>
          <a:r>
            <a:rPr lang="en-NZ" sz="2000" b="1" kern="1200" dirty="0" err="1"/>
            <a:t>nau</a:t>
          </a:r>
          <a:r>
            <a:rPr lang="en-NZ" sz="2000" b="1" kern="1200" dirty="0"/>
            <a:t> </a:t>
          </a:r>
          <a:r>
            <a:rPr lang="en-NZ" sz="2000" b="1" kern="1200" dirty="0" err="1"/>
            <a:t>fiekaia</a:t>
          </a:r>
          <a:r>
            <a:rPr lang="en-NZ" sz="2000" b="1" kern="1200" dirty="0"/>
            <a:t> </a:t>
          </a:r>
          <a:r>
            <a:rPr lang="en-NZ" sz="2000" b="1" kern="1200" dirty="0" err="1"/>
            <a:t>aí</a:t>
          </a:r>
          <a:r>
            <a:rPr lang="en-NZ" sz="2000" b="1" kern="1200" dirty="0"/>
            <a:t> (Nm. 11:11-13)</a:t>
          </a:r>
          <a:endParaRPr lang="en" sz="2000" b="1" kern="1200" dirty="0"/>
        </a:p>
      </dsp:txBody>
      <dsp:txXfrm>
        <a:off x="7447287" y="2136614"/>
        <a:ext cx="1847128" cy="385771"/>
      </dsp:txXfrm>
    </dsp:sp>
    <dsp:sp modelId="{CD389D96-F776-43A9-A232-CA0484CC1C83}">
      <dsp:nvSpPr>
        <dsp:cNvPr id="0" name=""/>
        <dsp:cNvSpPr/>
      </dsp:nvSpPr>
      <dsp:spPr>
        <a:xfrm>
          <a:off x="9756963" y="733040"/>
          <a:ext cx="1700008" cy="107645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845372" y="2216029"/>
          <a:ext cx="1755410" cy="385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en-NZ" sz="2000" b="1" kern="1200" dirty="0"/>
            <a:t>‘I </a:t>
          </a:r>
          <a:r>
            <a:rPr lang="en-NZ" sz="2000" b="1" kern="1200" dirty="0" err="1"/>
            <a:t>he‘enau</a:t>
          </a:r>
          <a:r>
            <a:rPr lang="en-NZ" sz="2000" b="1" kern="1200" dirty="0"/>
            <a:t> </a:t>
          </a:r>
          <a:r>
            <a:rPr lang="en-NZ" sz="2000" b="1" kern="1200" dirty="0" err="1"/>
            <a:t>faiangahalá</a:t>
          </a:r>
          <a:r>
            <a:rPr lang="en-NZ" sz="2000" b="1" kern="1200" dirty="0"/>
            <a:t> .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(‘Eki. 32:3032)</a:t>
          </a:r>
          <a:endParaRPr lang="en" sz="2000" b="1" kern="1200" dirty="0"/>
        </a:p>
      </dsp:txBody>
      <dsp:txXfrm>
        <a:off x="9845372" y="2216029"/>
        <a:ext cx="1755410" cy="385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en-NZ" sz="6600" b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KAU TAU ‘O E  </a:t>
            </a:r>
            <a:r>
              <a:rPr lang="en-NZ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LOTU</a:t>
            </a:r>
            <a:endParaRPr lang="en" sz="66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2000">
                    <a:schemeClr val="accent6">
                      <a:lumMod val="20000"/>
                      <a:lumOff val="80000"/>
                    </a:schemeClr>
                  </a:gs>
                  <a:gs pos="87000">
                    <a:schemeClr val="accent4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3049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Lesoni 6 ki he ʻaho 9 ʻo Me 2026</a:t>
            </a:r>
            <a:endParaRPr lang="en" sz="1600" b="1" dirty="0">
              <a:solidFill>
                <a:srgbClr val="FEF5A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HA MOʻUI ʻO E LOTU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72197"/>
            <a:ext cx="660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ʻaʻeva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ʻInoke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pea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; he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ʻave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(Senesi 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386926" y="1185882"/>
            <a:ext cx="66072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ʻInoke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faingataʻa</a:t>
            </a:r>
            <a:r>
              <a:rPr lang="en-NZ" sz="2000" b="1" dirty="0"/>
              <a:t>,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fakautuutu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faiangahala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kimuʻa</a:t>
            </a:r>
            <a:r>
              <a:rPr lang="en-NZ" sz="2000" b="1" dirty="0"/>
              <a:t>.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faʻeleʻi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foha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tupulaki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ki he </a:t>
            </a:r>
            <a:r>
              <a:rPr lang="en-NZ" sz="2000" b="1" dirty="0" err="1"/>
              <a:t>ʻOtua</a:t>
            </a:r>
            <a:r>
              <a:rPr lang="en-NZ" sz="2000" b="1" dirty="0"/>
              <a:t>, pea toe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fetuʻutaki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Ia (Senesi 5:21-24).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58" y="4055245"/>
            <a:ext cx="1904716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613392"/>
            <a:ext cx="97167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lotú</a:t>
            </a:r>
            <a:r>
              <a:rPr lang="en-NZ" sz="2000" b="1" dirty="0"/>
              <a:t> ko ha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mahuʻinga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vahaʻangatae</a:t>
            </a:r>
            <a:r>
              <a:rPr lang="en-NZ" sz="2000" b="1" dirty="0"/>
              <a:t> ko </a:t>
            </a:r>
            <a:r>
              <a:rPr lang="en-NZ" sz="2000" b="1" dirty="0" err="1"/>
              <a:t>iá</a:t>
            </a:r>
            <a:r>
              <a:rPr lang="en-NZ" sz="2000" b="1" dirty="0"/>
              <a:t>. Ko e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fakavavevave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ngaue</a:t>
            </a:r>
            <a:r>
              <a:rPr lang="en-NZ" sz="2000" b="1" dirty="0"/>
              <a:t>, ko e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pe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fakamatoato</a:t>
            </a:r>
            <a:r>
              <a:rPr lang="en-NZ" sz="2000" b="1" dirty="0"/>
              <a:t>. ʻ I he </a:t>
            </a:r>
            <a:r>
              <a:rPr lang="en-NZ" sz="2000" b="1" dirty="0" err="1"/>
              <a:t>taimi</a:t>
            </a:r>
            <a:r>
              <a:rPr lang="en-NZ" sz="2000" b="1" dirty="0"/>
              <a:t> ʻ e </a:t>
            </a:r>
            <a:r>
              <a:rPr lang="en-NZ" sz="2000" b="1" dirty="0" err="1"/>
              <a:t>niʻihi</a:t>
            </a:r>
            <a:r>
              <a:rPr lang="en-NZ" sz="2000" b="1" dirty="0"/>
              <a:t>, </a:t>
            </a:r>
            <a:r>
              <a:rPr lang="en-NZ" sz="2000" b="1" dirty="0" err="1"/>
              <a:t>naʻá</a:t>
            </a:r>
            <a:r>
              <a:rPr lang="en-NZ" sz="2000" b="1" dirty="0"/>
              <a:t> ne </a:t>
            </a:r>
            <a:r>
              <a:rPr lang="en-NZ" sz="2000" b="1" dirty="0" err="1"/>
              <a:t>mavahe</a:t>
            </a:r>
            <a:r>
              <a:rPr lang="en-NZ" sz="2000" b="1" dirty="0"/>
              <a:t> ai ki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maomaonganoa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feohi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ai </a:t>
            </a:r>
            <a:r>
              <a:rPr lang="en-NZ" sz="2000" b="1" dirty="0" err="1"/>
              <a:t>mo</a:t>
            </a:r>
            <a:r>
              <a:rPr lang="en-NZ" sz="2000" b="1" dirty="0"/>
              <a:t> e ʻ </a:t>
            </a:r>
            <a:r>
              <a:rPr lang="en-NZ" sz="2000" b="1" dirty="0" err="1"/>
              <a:t>Otuá</a:t>
            </a:r>
            <a:r>
              <a:rPr lang="en-NZ" sz="2000" b="1" dirty="0"/>
              <a:t>. </a:t>
            </a: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foki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pe ki he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vahevahe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ʻilo</a:t>
            </a:r>
            <a:r>
              <a:rPr lang="en-NZ" sz="2000" b="1" dirty="0"/>
              <a:t> ki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786518" y="4089959"/>
            <a:ext cx="51671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fanongo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femoʻuekina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fakaʻaho</a:t>
            </a:r>
            <a:r>
              <a:rPr lang="en-NZ" b="1" dirty="0"/>
              <a:t> pea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longonoa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maloloo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ha </a:t>
            </a:r>
            <a:r>
              <a:rPr lang="en-NZ" b="1" dirty="0" err="1"/>
              <a:t>feituʻu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mamani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taʻe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ʻafioʻi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fanongo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. </a:t>
            </a:r>
            <a:r>
              <a:rPr lang="en-NZ" b="1" dirty="0" err="1"/>
              <a:t>Te</a:t>
            </a:r>
            <a:r>
              <a:rPr lang="en-NZ" b="1" dirty="0"/>
              <a:t> tau lava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fakahaaʻi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lotu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lea (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tokoniʻi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tokanga</a:t>
            </a:r>
            <a:r>
              <a:rPr lang="en-NZ" b="1" dirty="0"/>
              <a:t>), pe </a:t>
            </a:r>
            <a:r>
              <a:rPr lang="en-NZ" b="1" dirty="0" err="1"/>
              <a:t>te</a:t>
            </a:r>
            <a:r>
              <a:rPr lang="en-NZ" b="1" dirty="0"/>
              <a:t> tau lava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fakalongolongo</a:t>
            </a:r>
            <a:r>
              <a:rPr lang="en-NZ" b="1" dirty="0"/>
              <a:t> pe (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tokoni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fakahaaʻi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). Ko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mahuʻinga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ʻoua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tuku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fetuʻutaki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lotu</a:t>
            </a:r>
            <a:r>
              <a:rPr lang="en-NZ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MOSESE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TALANOA KI HE </a:t>
            </a:r>
            <a:r>
              <a:rPr lang="en-NZ" sz="4800" b="1" spc="6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ʻOTUA</a:t>
            </a:r>
            <a:endParaRPr lang="en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talu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pe,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tuʻu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hake ha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palōfita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ʻIsileli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Mōsese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ʻafioʻi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(Teutalonome 34:10)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0" y="1384012"/>
            <a:ext cx="1067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fanongo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ʻIsileli</a:t>
            </a:r>
            <a:r>
              <a:rPr lang="en-NZ" b="1" dirty="0"/>
              <a:t> ki he </a:t>
            </a:r>
            <a:r>
              <a:rPr lang="en-NZ" b="1" dirty="0" err="1"/>
              <a:t>leʻo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Sainai,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kole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ʻoua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Ne toe </a:t>
            </a:r>
            <a:r>
              <a:rPr lang="en-NZ" b="1" dirty="0" err="1"/>
              <a:t>folofola</a:t>
            </a:r>
            <a:r>
              <a:rPr lang="en-NZ" b="1" dirty="0"/>
              <a:t> </a:t>
            </a:r>
            <a:r>
              <a:rPr lang="en-NZ" b="1" dirty="0" err="1"/>
              <a:t>hangatonu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, </a:t>
            </a:r>
            <a:r>
              <a:rPr lang="en-NZ" b="1" dirty="0" err="1"/>
              <a:t>koeʻuhi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manavasiʻi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mate </a:t>
            </a:r>
            <a:r>
              <a:rPr lang="en-NZ" b="1" dirty="0" err="1"/>
              <a:t>koeʻuhi</a:t>
            </a:r>
            <a:r>
              <a:rPr lang="en-NZ" b="1" dirty="0"/>
              <a:t> ko Hono </a:t>
            </a:r>
            <a:r>
              <a:rPr lang="en-NZ" b="1" dirty="0" err="1"/>
              <a:t>leʻo</a:t>
            </a:r>
            <a:r>
              <a:rPr lang="en-NZ" b="1" dirty="0"/>
              <a:t> (</a:t>
            </a:r>
            <a:r>
              <a:rPr lang="en-NZ" b="1" dirty="0" err="1"/>
              <a:t>ʻEkesotosi</a:t>
            </a:r>
            <a:r>
              <a:rPr lang="en-NZ" b="1" dirty="0"/>
              <a:t> 20:18-19).</a:t>
            </a:r>
            <a:endParaRPr lang="en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332585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266384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258113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241687"/>
            <a:ext cx="7913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ko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kia Mosese,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fefolofolai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ko e </a:t>
            </a:r>
            <a:r>
              <a:rPr lang="en-NZ" b="1" dirty="0" err="1"/>
              <a:t>mata</a:t>
            </a:r>
            <a:r>
              <a:rPr lang="en-NZ" b="1" dirty="0"/>
              <a:t> ki he </a:t>
            </a:r>
            <a:r>
              <a:rPr lang="en-NZ" b="1" dirty="0" err="1"/>
              <a:t>mata</a:t>
            </a:r>
            <a:r>
              <a:rPr lang="en-NZ" b="1" dirty="0"/>
              <a:t> (</a:t>
            </a:r>
            <a:r>
              <a:rPr lang="en-NZ" b="1" dirty="0" err="1"/>
              <a:t>Teu</a:t>
            </a:r>
            <a:r>
              <a:rPr lang="en-NZ" b="1" dirty="0"/>
              <a:t>. 34:10).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taʻu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40 (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ʻakau</a:t>
            </a:r>
            <a:r>
              <a:rPr lang="en-NZ" b="1" dirty="0"/>
              <a:t> vela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aʻu</a:t>
            </a:r>
            <a:r>
              <a:rPr lang="en-NZ" b="1" dirty="0"/>
              <a:t> ki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pekia</a:t>
            </a:r>
            <a:r>
              <a:rPr lang="en-NZ" b="1" dirty="0"/>
              <a:t>),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fetalanoaʻaki</a:t>
            </a:r>
            <a:r>
              <a:rPr lang="en-NZ" b="1" dirty="0"/>
              <a:t> </a:t>
            </a:r>
            <a:r>
              <a:rPr lang="en-NZ" b="1" dirty="0" err="1"/>
              <a:t>fakatautaha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pe </a:t>
            </a:r>
            <a:r>
              <a:rPr lang="en-NZ" b="1" dirty="0" err="1"/>
              <a:t>ʻa</a:t>
            </a:r>
            <a:r>
              <a:rPr lang="en-NZ" b="1" dirty="0"/>
              <a:t> Mosese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(</a:t>
            </a:r>
            <a:r>
              <a:rPr lang="en-NZ" b="1" dirty="0" err="1"/>
              <a:t>ʻEkesotosi</a:t>
            </a:r>
            <a:r>
              <a:rPr lang="en-NZ" b="1" dirty="0"/>
              <a:t> 33:9-11).</a:t>
            </a:r>
            <a:endParaRPr lang="en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0" y="6115253"/>
            <a:ext cx="9880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faingamalie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talanoa</a:t>
            </a:r>
            <a:r>
              <a:rPr lang="en-NZ" b="1" dirty="0"/>
              <a:t> </a:t>
            </a:r>
            <a:r>
              <a:rPr lang="en-NZ" b="1" dirty="0" err="1"/>
              <a:t>mata</a:t>
            </a:r>
            <a:r>
              <a:rPr lang="en-NZ" b="1" dirty="0"/>
              <a:t> ki he </a:t>
            </a:r>
            <a:r>
              <a:rPr lang="en-NZ" b="1" dirty="0" err="1"/>
              <a:t>mata</a:t>
            </a:r>
            <a:r>
              <a:rPr lang="en-NZ" b="1" dirty="0"/>
              <a:t> ki he </a:t>
            </a:r>
            <a:r>
              <a:rPr lang="en-NZ" b="1" dirty="0" err="1"/>
              <a:t>ʻOtua</a:t>
            </a:r>
            <a:r>
              <a:rPr lang="en-NZ" b="1" dirty="0"/>
              <a:t>, ka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fakafonu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lotu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ava ko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fakaʻata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fetuʻutaki</a:t>
            </a:r>
            <a:r>
              <a:rPr lang="en-NZ" b="1" dirty="0"/>
              <a:t> </a:t>
            </a:r>
            <a:r>
              <a:rPr lang="en-NZ" b="1" dirty="0" err="1"/>
              <a:t>hangatonu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Ia.</a:t>
            </a:r>
            <a:endParaRPr lang="en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697554" y="3416125"/>
            <a:ext cx="46994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lekooti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Tohi </a:t>
            </a:r>
            <a:r>
              <a:rPr lang="en-NZ" sz="2000" b="1" dirty="0" err="1"/>
              <a:t>Tapu</a:t>
            </a:r>
            <a:r>
              <a:rPr lang="en-NZ" sz="2000" b="1" dirty="0"/>
              <a:t>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vahaʻataimi</a:t>
            </a:r>
            <a:r>
              <a:rPr lang="en-NZ" sz="2000" b="1" dirty="0"/>
              <a:t> </a:t>
            </a:r>
            <a:r>
              <a:rPr lang="en-NZ" sz="2000" b="1" dirty="0" err="1"/>
              <a:t>ʻaho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fangofulu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ʻoange</a:t>
            </a:r>
            <a:r>
              <a:rPr lang="en-NZ" sz="2000" b="1" dirty="0"/>
              <a:t> ai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kia Mosese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fakahinohino</a:t>
            </a:r>
            <a:r>
              <a:rPr lang="en-NZ" sz="2000" b="1" dirty="0"/>
              <a:t> pau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langa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tapanekale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fakahoko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fono</a:t>
            </a:r>
            <a:r>
              <a:rPr lang="en-NZ" sz="2000" b="1" dirty="0"/>
              <a:t> </a:t>
            </a:r>
            <a:r>
              <a:rPr lang="en-NZ" sz="2000" b="1" dirty="0" err="1"/>
              <a:t>kehekehe</a:t>
            </a:r>
            <a:r>
              <a:rPr lang="en-NZ" sz="2000" b="1" dirty="0"/>
              <a:t>. </a:t>
            </a:r>
            <a:r>
              <a:rPr lang="en-NZ" sz="2000" b="1" dirty="0" err="1"/>
              <a:t>Lolotonga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fetalanoaʻaki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toe </a:t>
            </a:r>
            <a:r>
              <a:rPr lang="en-NZ" sz="2000" b="1" dirty="0" err="1"/>
              <a:t>taukapo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Mosese </a:t>
            </a:r>
            <a:r>
              <a:rPr lang="en-NZ" sz="2000" b="1" dirty="0" err="1"/>
              <a:t>maʻa</a:t>
            </a:r>
            <a:r>
              <a:rPr lang="en-NZ" sz="2000" b="1" dirty="0"/>
              <a:t> e </a:t>
            </a:r>
            <a:r>
              <a:rPr lang="en-NZ" sz="2000" b="1" dirty="0" err="1"/>
              <a:t>kakai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LOTU TAUKAPO</a:t>
            </a:r>
            <a:endParaRPr lang="en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68261" y="552976"/>
            <a:ext cx="7127871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houhau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kia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ʻElone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fakaʻauha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: pea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naʻaku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lotua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ʻElone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foki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kuonga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ia.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(Teutalonome 9:20)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340033"/>
            <a:ext cx="712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hufekina</a:t>
            </a:r>
            <a:r>
              <a:rPr lang="en-NZ" sz="2000" b="1" dirty="0"/>
              <a:t> ko e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lotu</a:t>
            </a:r>
            <a:r>
              <a:rPr lang="en-NZ" sz="2000" b="1" dirty="0"/>
              <a:t> ai </a:t>
            </a:r>
            <a:r>
              <a:rPr lang="en-NZ" sz="2000" b="1" dirty="0" err="1"/>
              <a:t>maʻa</a:t>
            </a:r>
            <a:r>
              <a:rPr lang="en-NZ" sz="2000" b="1" dirty="0"/>
              <a:t>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kehe</a:t>
            </a:r>
            <a:r>
              <a:rPr lang="en-NZ" sz="2000" b="1" dirty="0"/>
              <a:t> (Semisi 5:16; Matiu 5:44; 1 Timote 2:1-4).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97261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626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/>
              <a:t>Ko e hā na‘á ne ue‘i ‘a Mōsese ke lotu ma‘á e ni‘ihi kehé?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68261" y="2066829"/>
            <a:ext cx="7106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Naʻe </a:t>
            </a:r>
            <a:r>
              <a:rPr lang="en-NZ" sz="2000" b="1" dirty="0" err="1">
                <a:solidFill>
                  <a:prstClr val="black"/>
                </a:solidFill>
              </a:rPr>
              <a:t>taukapo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Mosese ki he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niʻihi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kehe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kehekehe</a:t>
            </a:r>
            <a:r>
              <a:rPr lang="en-NZ" sz="2000" b="1" dirty="0">
                <a:solidFill>
                  <a:prstClr val="black"/>
                </a:solidFill>
              </a:rPr>
              <a:t> pea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ʻuhinga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kehekehe</a:t>
            </a:r>
            <a:r>
              <a:rPr lang="en-NZ" sz="2000" b="1" dirty="0">
                <a:solidFill>
                  <a:prstClr val="black"/>
                </a:solidFill>
              </a:rPr>
              <a:t>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46277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totonu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ueʻi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tatau</a:t>
            </a:r>
            <a:r>
              <a:rPr lang="en-NZ" sz="2000" b="1" dirty="0">
                <a:solidFill>
                  <a:prstClr val="black"/>
                </a:solidFill>
              </a:rPr>
              <a:t>: ko e </a:t>
            </a:r>
            <a:r>
              <a:rPr lang="en-NZ" sz="2000" b="1" dirty="0" err="1">
                <a:solidFill>
                  <a:prstClr val="black"/>
                </a:solidFill>
              </a:rPr>
              <a:t>ʻofa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kinautolu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lotu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maʻanautolú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514905" y="582067"/>
            <a:ext cx="1146957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totonu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tau </a:t>
            </a:r>
            <a:r>
              <a:rPr lang="en-US" sz="2800" b="1" dirty="0" err="1">
                <a:latin typeface="Constantia" panose="02030602050306030303" pitchFamily="18" charset="0"/>
              </a:rPr>
              <a:t>lotu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siakale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famili</a:t>
            </a:r>
            <a:r>
              <a:rPr lang="en-US" sz="2800" b="1" dirty="0">
                <a:latin typeface="Constantia" panose="02030602050306030303" pitchFamily="18" charset="0"/>
              </a:rPr>
              <a:t>, pea ko e </a:t>
            </a:r>
            <a:r>
              <a:rPr lang="en-US" sz="2800" b="1" dirty="0" err="1">
                <a:latin typeface="Constantia" panose="02030602050306030303" pitchFamily="18" charset="0"/>
              </a:rPr>
              <a:t>mahuʻinga</a:t>
            </a:r>
            <a:r>
              <a:rPr lang="en-US" sz="2800" b="1" dirty="0">
                <a:latin typeface="Constantia" panose="02030602050306030303" pitchFamily="18" charset="0"/>
              </a:rPr>
              <a:t> taha </a:t>
            </a:r>
            <a:r>
              <a:rPr lang="en-US" sz="2800" b="1" dirty="0" err="1">
                <a:latin typeface="Constantia" panose="02030602050306030303" pitchFamily="18" charset="0"/>
              </a:rPr>
              <a:t>kuo</a:t>
            </a:r>
            <a:r>
              <a:rPr lang="en-US" sz="2800" b="1" dirty="0">
                <a:latin typeface="Constantia" panose="02030602050306030303" pitchFamily="18" charset="0"/>
              </a:rPr>
              <a:t> pau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naʻa</a:t>
            </a:r>
            <a:r>
              <a:rPr lang="en-US" sz="2800" b="1" dirty="0">
                <a:latin typeface="Constantia" panose="02030602050306030303" pitchFamily="18" charset="0"/>
              </a:rPr>
              <a:t> tau </a:t>
            </a:r>
            <a:r>
              <a:rPr lang="en-US" sz="2800" b="1" dirty="0" err="1">
                <a:latin typeface="Constantia" panose="02030602050306030303" pitchFamily="18" charset="0"/>
              </a:rPr>
              <a:t>liʻaki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lotu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lilo</a:t>
            </a:r>
            <a:r>
              <a:rPr lang="en-US" sz="2800" b="1" dirty="0">
                <a:latin typeface="Constantia" panose="02030602050306030303" pitchFamily="18" charset="0"/>
              </a:rPr>
              <a:t>, he ko e </a:t>
            </a:r>
            <a:r>
              <a:rPr lang="en-US" sz="2800" b="1" dirty="0" err="1">
                <a:latin typeface="Constantia" panose="02030602050306030303" pitchFamily="18" charset="0"/>
              </a:rPr>
              <a:t>moʻui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ʻeni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laumalie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faingataʻa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tupulaki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laumalie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lolotonga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liʻaki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lotu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ʻikai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feʻunga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ʻataʻata</a:t>
            </a:r>
            <a:r>
              <a:rPr lang="en-US" sz="2800" b="1" dirty="0">
                <a:latin typeface="Constantia" panose="02030602050306030303" pitchFamily="18" charset="0"/>
              </a:rPr>
              <a:t> pe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lotu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fakafamili</a:t>
            </a:r>
            <a:r>
              <a:rPr lang="en-US" sz="2800" b="1" dirty="0">
                <a:latin typeface="Constantia" panose="02030602050306030303" pitchFamily="18" charset="0"/>
              </a:rPr>
              <a:t> pe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kakai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tuenoa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tuku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fakaava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laumalie</a:t>
            </a:r>
            <a:r>
              <a:rPr lang="en-US" sz="2800" b="1" dirty="0">
                <a:latin typeface="Constantia" panose="02030602050306030303" pitchFamily="18" charset="0"/>
              </a:rPr>
              <a:t> ki he </a:t>
            </a:r>
            <a:r>
              <a:rPr lang="en-US" sz="2800" b="1" dirty="0" err="1">
                <a:latin typeface="Constantia" panose="02030602050306030303" pitchFamily="18" charset="0"/>
              </a:rPr>
              <a:t>fofonga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ʻOtua</a:t>
            </a:r>
            <a:r>
              <a:rPr lang="en-US" sz="2800" b="1" dirty="0">
                <a:latin typeface="Constantia" panose="02030602050306030303" pitchFamily="18" charset="0"/>
              </a:rPr>
              <a:t>. Ko e </a:t>
            </a:r>
            <a:r>
              <a:rPr lang="en-US" sz="2800" b="1" dirty="0" err="1">
                <a:latin typeface="Constantia" panose="02030602050306030303" pitchFamily="18" charset="0"/>
              </a:rPr>
              <a:t>lotu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lilo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fanongo</a:t>
            </a:r>
            <a:r>
              <a:rPr lang="en-US" sz="2800" b="1" dirty="0">
                <a:latin typeface="Constantia" panose="02030602050306030303" pitchFamily="18" charset="0"/>
              </a:rPr>
              <a:t> pe ki ai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ʻOtua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fanongo</a:t>
            </a:r>
            <a:r>
              <a:rPr lang="en-US" sz="2800" b="1" dirty="0">
                <a:latin typeface="Constantia" panose="02030602050306030303" pitchFamily="18" charset="0"/>
              </a:rPr>
              <a:t> ki he </a:t>
            </a:r>
            <a:r>
              <a:rPr lang="en-US" sz="2800" b="1" dirty="0" err="1">
                <a:latin typeface="Constantia" panose="02030602050306030303" pitchFamily="18" charset="0"/>
              </a:rPr>
              <a:t>lotu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ʻikai</a:t>
            </a:r>
            <a:r>
              <a:rPr lang="en-US" sz="2800" b="1" dirty="0">
                <a:latin typeface="Constantia" panose="02030602050306030303" pitchFamily="18" charset="0"/>
              </a:rPr>
              <a:t> ha </a:t>
            </a:r>
            <a:r>
              <a:rPr lang="en-US" sz="2800" b="1" dirty="0" err="1">
                <a:latin typeface="Constantia" panose="02030602050306030303" pitchFamily="18" charset="0"/>
              </a:rPr>
              <a:t>telinga</a:t>
            </a:r>
            <a:r>
              <a:rPr lang="en-US" sz="2800" b="1" dirty="0">
                <a:latin typeface="Constantia" panose="02030602050306030303" pitchFamily="18" charset="0"/>
              </a:rPr>
              <a:t> fie </a:t>
            </a:r>
            <a:r>
              <a:rPr lang="en-US" sz="2800" b="1" dirty="0" err="1">
                <a:latin typeface="Constantia" panose="02030602050306030303" pitchFamily="18" charset="0"/>
              </a:rPr>
              <a:t>ʻilo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tali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kavenga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ngaahi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pehee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lotu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lilo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tauʻataina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laumalie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ngaahi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ivi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takiekina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ʻatakaiʻi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ʻataʻata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fiefia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ʻE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kakapa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ki he </a:t>
            </a:r>
            <a:r>
              <a:rPr lang="en-US" sz="2800" b="1" dirty="0" err="1">
                <a:latin typeface="Constantia" panose="02030602050306030303" pitchFamily="18" charset="0"/>
              </a:rPr>
              <a:t>ʻOtua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mokomoko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fakamatoato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ʻE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fakafiefia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tuʻuloa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ivi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takiekina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haʻu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meiate</a:t>
            </a:r>
            <a:r>
              <a:rPr lang="en-US" sz="2800" b="1" dirty="0">
                <a:latin typeface="Constantia" panose="02030602050306030303" pitchFamily="18" charset="0"/>
              </a:rPr>
              <a:t> Ia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ʻafio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lilo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fakaava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telinga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fanongo</a:t>
            </a:r>
            <a:r>
              <a:rPr lang="en-US" sz="2800" b="1" dirty="0">
                <a:latin typeface="Constantia" panose="02030602050306030303" pitchFamily="18" charset="0"/>
              </a:rPr>
              <a:t> ki he </a:t>
            </a:r>
            <a:r>
              <a:rPr lang="en-US" sz="2800" b="1" dirty="0" err="1">
                <a:latin typeface="Constantia" panose="02030602050306030303" pitchFamily="18" charset="0"/>
              </a:rPr>
              <a:t>lotu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haʻu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loto</a:t>
            </a:r>
            <a:r>
              <a:rPr lang="en-US" sz="2800" b="1" dirty="0">
                <a:latin typeface="Constantia" panose="02030602050306030303" pitchFamily="18" charset="0"/>
              </a:rPr>
              <a:t>."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9506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i-FI" sz="1600" b="1" dirty="0"/>
              <a:t>Ngaahi Sitepu kia Kalaisi, p. 98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1142005" y="0"/>
            <a:ext cx="7105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‌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ʻofa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kia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koeʻuhi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ongoʻi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hoku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leʻo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ʻeku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tāumaʻu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Koeʻuhi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fakatokangaʻi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fofonga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au,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 ki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heʻene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ʻafio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hoku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ʻaho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Saame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116:1, 2)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572375" y="3360254"/>
            <a:ext cx="461962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B2C"/>
                </a:solidFill>
              </a:rPr>
              <a:t>Taniela:</a:t>
            </a:r>
          </a:p>
          <a:p>
            <a:pPr lvl="1">
              <a:spcBef>
                <a:spcPts val="600"/>
              </a:spcBef>
            </a:pPr>
            <a:r>
              <a:rPr lang="fi-FI" sz="2000" b="1" dirty="0"/>
              <a:t>Ko e lotu he taimi fakatu'utamaki </a:t>
            </a:r>
          </a:p>
          <a:p>
            <a:pPr lvl="1">
              <a:spcBef>
                <a:spcPts val="600"/>
              </a:spcBef>
            </a:pPr>
            <a:r>
              <a:rPr lang="fi-FI" sz="2000" b="1" dirty="0"/>
              <a:t>Lotu ʻi he tuʻunga totonú 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070BB"/>
                </a:solidFill>
              </a:rPr>
              <a:t>Inoke: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mo'ui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B4B00"/>
                </a:solidFill>
              </a:rPr>
              <a:t>Mosese:</a:t>
            </a:r>
          </a:p>
          <a:p>
            <a:pPr lvl="1">
              <a:spcBef>
                <a:spcPts val="600"/>
              </a:spcBef>
            </a:pPr>
            <a:r>
              <a:rPr lang="fi-FI" sz="2000" b="1" dirty="0"/>
              <a:t>Talanoa mo e 'Otua </a:t>
            </a:r>
          </a:p>
          <a:p>
            <a:pPr lvl="1">
              <a:spcBef>
                <a:spcPts val="600"/>
              </a:spcBef>
            </a:pPr>
            <a:r>
              <a:rPr lang="fi-FI" sz="2000" b="1" dirty="0"/>
              <a:t>Ko e lotu fakalaloa 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65" y="-48909"/>
            <a:ext cx="7075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me’amo’ui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pe, kau ai ‘a e </a:t>
            </a:r>
            <a:r>
              <a:rPr lang="en-NZ" sz="2000" b="1" dirty="0" err="1"/>
              <a:t>tangata</a:t>
            </a:r>
            <a:r>
              <a:rPr lang="en-NZ" sz="2000" b="1" dirty="0"/>
              <a:t>,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fakatupu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‘e he ‘</a:t>
            </a:r>
            <a:r>
              <a:rPr lang="en-NZ" sz="2000" b="1" dirty="0" err="1"/>
              <a:t>Otua</a:t>
            </a:r>
            <a:r>
              <a:rPr lang="en-NZ" sz="2000" b="1" dirty="0"/>
              <a:t> ‘o ‘</a:t>
            </a:r>
            <a:r>
              <a:rPr lang="en-NZ" sz="2000" b="1" dirty="0" err="1"/>
              <a:t>i</a:t>
            </a:r>
            <a:r>
              <a:rPr lang="en-NZ" sz="2000" b="1" dirty="0"/>
              <a:t> ai ‘a e </a:t>
            </a:r>
            <a:r>
              <a:rPr lang="en-NZ" sz="2000" b="1" dirty="0" err="1"/>
              <a:t>malava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fetu’utaki</a:t>
            </a:r>
            <a:r>
              <a:rPr lang="en-NZ" sz="2000" b="1" dirty="0"/>
              <a:t> ‘</a:t>
            </a:r>
            <a:r>
              <a:rPr lang="en-NZ" sz="2000" b="1" dirty="0" err="1"/>
              <a:t>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, pea </a:t>
            </a:r>
            <a:r>
              <a:rPr lang="en-NZ" sz="2000" b="1" dirty="0" err="1"/>
              <a:t>mo</a:t>
            </a:r>
            <a:r>
              <a:rPr lang="en-NZ" sz="2000" b="1" dirty="0"/>
              <a:t> Ia.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76934" y="153785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563214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563214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563214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4646983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8" y="5560655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3364523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037855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5129135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43070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83856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4213808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5" y="2533355"/>
            <a:ext cx="68055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Taniela, </a:t>
            </a:r>
            <a:r>
              <a:rPr lang="en-NZ" sz="2000" b="1" dirty="0" err="1">
                <a:solidFill>
                  <a:prstClr val="black"/>
                </a:solidFill>
              </a:rPr>
              <a:t>ʻĪnoke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Mōsese</a:t>
            </a:r>
            <a:r>
              <a:rPr lang="en-NZ" sz="2000" b="1" dirty="0">
                <a:solidFill>
                  <a:prstClr val="black"/>
                </a:solidFill>
              </a:rPr>
              <a:t> ko ha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sīpinga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founga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lava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fakaʻaongaʻi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meʻaʻofa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mālohi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ʻení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5" y="1617545"/>
            <a:ext cx="70753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Ka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ʻOtuá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meʻaʻofa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maʻatautolu</a:t>
            </a:r>
            <a:r>
              <a:rPr lang="en-NZ" sz="2000" b="1" dirty="0">
                <a:solidFill>
                  <a:prstClr val="black"/>
                </a:solidFill>
              </a:rPr>
              <a:t>. Ko ha “</a:t>
            </a:r>
            <a:r>
              <a:rPr lang="en-NZ" sz="2000" b="1" dirty="0" err="1">
                <a:solidFill>
                  <a:prstClr val="black"/>
                </a:solidFill>
              </a:rPr>
              <a:t>telefoni</a:t>
            </a:r>
            <a:r>
              <a:rPr lang="en-NZ" sz="2000" b="1" dirty="0">
                <a:solidFill>
                  <a:prstClr val="black"/>
                </a:solidFill>
              </a:rPr>
              <a:t>” </a:t>
            </a:r>
            <a:r>
              <a:rPr lang="en-NZ" sz="2000" b="1" dirty="0" err="1">
                <a:solidFill>
                  <a:prstClr val="black"/>
                </a:solidFill>
              </a:rPr>
              <a:t>ʻokú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fakaʻatā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hokohoko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atu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fetuʻutaki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Iá</a:t>
            </a:r>
            <a:r>
              <a:rPr lang="en-NZ" sz="2000" b="1" dirty="0">
                <a:solidFill>
                  <a:prstClr val="black"/>
                </a:solidFill>
              </a:rPr>
              <a:t>: ko e </a:t>
            </a:r>
            <a:r>
              <a:rPr lang="en-NZ" sz="2000" b="1" dirty="0" err="1">
                <a:solidFill>
                  <a:prstClr val="black"/>
                </a:solidFill>
              </a:rPr>
              <a:t>lotú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6" y="781799"/>
            <a:ext cx="7075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Me’apango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na’e</a:t>
            </a:r>
            <a:r>
              <a:rPr lang="en-NZ" sz="2000" b="1" dirty="0">
                <a:solidFill>
                  <a:prstClr val="black"/>
                </a:solidFill>
              </a:rPr>
              <a:t> mole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tangata</a:t>
            </a:r>
            <a:r>
              <a:rPr lang="en-NZ" sz="2000" b="1" dirty="0">
                <a:solidFill>
                  <a:prstClr val="black"/>
                </a:solidFill>
              </a:rPr>
              <a:t> ‘a e </a:t>
            </a:r>
            <a:r>
              <a:rPr lang="en-NZ" sz="2000" b="1" dirty="0" err="1">
                <a:solidFill>
                  <a:prstClr val="black"/>
                </a:solidFill>
              </a:rPr>
              <a:t>malava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fetu’utaki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hangatonu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‘</a:t>
            </a:r>
            <a:r>
              <a:rPr lang="en-NZ" sz="2000" b="1" dirty="0" err="1">
                <a:solidFill>
                  <a:prstClr val="black"/>
                </a:solidFill>
              </a:rPr>
              <a:t>Otua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na’e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faiangahala</a:t>
            </a:r>
            <a:r>
              <a:rPr lang="en-NZ" sz="2000" b="1" dirty="0">
                <a:solidFill>
                  <a:prstClr val="black"/>
                </a:solidFill>
              </a:rPr>
              <a:t> ai ‘a ‘Atama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‘Ivi.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TANIELA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863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LOTU HE TAIMI FAKATU'UTAMAKI 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0" y="636091"/>
            <a:ext cx="12192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Pea ne u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hanga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hoku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kia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ko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kumi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lotu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kole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ʻaukai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tauangaʻa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efuefu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               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(Taniela 9:3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788827" cy="3515911"/>
            <a:chOff x="113363" y="3143252"/>
            <a:chExt cx="788827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513346" cy="2096728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-NZ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PULE LELEI</a:t>
              </a:r>
              <a:endParaRPr lang="en" b="1" spc="-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15911"/>
            <a:chOff x="909009" y="3143252"/>
            <a:chExt cx="763700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476925" cy="2412712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NZ" sz="1600" spc="0" dirty="0"/>
                <a:t>ANGATONU</a:t>
              </a:r>
              <a:endParaRPr lang="en" spc="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513346" cy="2591094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NZ" spc="-600" dirty="0"/>
                <a:t>FAKAOFOOFA</a:t>
              </a:r>
              <a:endParaRPr lang="en" spc="-600" dirty="0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754777" cy="3515912"/>
            <a:chOff x="2441781" y="3143251"/>
            <a:chExt cx="754777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580707" y="3757891"/>
              <a:ext cx="476925" cy="2870529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NZ" sz="1600" dirty="0"/>
                <a:t>IKAI LAVA KE VELA</a:t>
              </a:r>
              <a:endParaRPr lang="en" sz="1600" dirty="0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7206" cy="3560077"/>
            <a:chOff x="3200400" y="3143250"/>
            <a:chExt cx="767206" cy="35600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513346" cy="283167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NZ" spc="-600" dirty="0" err="1"/>
                <a:t>FALALAʻANGA</a:t>
              </a:r>
              <a:endParaRPr lang="en" spc="-600" dirty="0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590925"/>
            <a:chOff x="3975615" y="3143250"/>
            <a:chExt cx="771443" cy="35909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60289" y="3829405"/>
              <a:ext cx="385555" cy="2904770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NZ" sz="1100" spc="0" dirty="0"/>
                <a:t>FAKALANGILANGI</a:t>
              </a:r>
              <a:endParaRPr lang="en" sz="1100" spc="0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91019" cy="3515913"/>
            <a:chOff x="4733213" y="3143250"/>
            <a:chExt cx="791019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769185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NZ" sz="1600" spc="-800" dirty="0"/>
                <a:t>FAIVELENGA MO MATEAKI</a:t>
              </a:r>
              <a:endParaRPr lang="en" sz="1600" spc="-800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515914"/>
            <a:chOff x="5437057" y="3143250"/>
            <a:chExt cx="826525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622991" cy="2758704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fi-FI" sz="1200" spc="-600" dirty="0"/>
                <a:t>IKAI HA TAHA</a:t>
              </a:r>
              <a:br>
                <a:rPr lang="fi-FI" sz="1200" spc="-600" dirty="0"/>
              </a:br>
              <a:r>
                <a:rPr lang="fi-FI" sz="1200" spc="-600" dirty="0"/>
                <a:t>NGAAHI TOʻONGA KOVI</a:t>
              </a:r>
              <a:endParaRPr lang="en" sz="1200" spc="-600" dirty="0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256971"/>
            <a:ext cx="882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Koeʻuhi</a:t>
            </a:r>
            <a:r>
              <a:rPr lang="en-NZ" b="1" dirty="0"/>
              <a:t> ko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falala</a:t>
            </a:r>
            <a:r>
              <a:rPr lang="en-NZ" b="1" dirty="0"/>
              <a:t> ki he </a:t>
            </a:r>
            <a:r>
              <a:rPr lang="en-NZ" b="1" dirty="0" err="1"/>
              <a:t>ʻOtua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ai </a:t>
            </a:r>
            <a:r>
              <a:rPr lang="en-NZ" b="1" dirty="0" err="1"/>
              <a:t>ʻe</a:t>
            </a:r>
            <a:r>
              <a:rPr lang="en-NZ" b="1" dirty="0"/>
              <a:t> Taniela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poto</a:t>
            </a:r>
            <a:r>
              <a:rPr lang="en-NZ" b="1" dirty="0"/>
              <a:t>, </a:t>
            </a:r>
            <a:r>
              <a:rPr lang="en-NZ" b="1" dirty="0" err="1"/>
              <a:t>malava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fakaʻuhingaʻi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misi</a:t>
            </a:r>
            <a:r>
              <a:rPr lang="en-NZ" b="1" dirty="0"/>
              <a:t>,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poto</a:t>
            </a:r>
            <a:r>
              <a:rPr lang="en-NZ" b="1" dirty="0"/>
              <a:t> (Taniela 1:8, 17, 20).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fakatuʻutamaki</a:t>
            </a:r>
            <a:r>
              <a:rPr lang="en-NZ" b="1" dirty="0"/>
              <a:t> ai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kaungameʻa</a:t>
            </a:r>
            <a:r>
              <a:rPr lang="en-NZ" b="1" dirty="0"/>
              <a:t>,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tafoki</a:t>
            </a:r>
            <a:r>
              <a:rPr lang="en-NZ" b="1" dirty="0"/>
              <a:t> ki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lotu</a:t>
            </a:r>
            <a:r>
              <a:rPr lang="en-NZ" b="1" dirty="0"/>
              <a:t> (Taniela 2:17-23).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363884" y="2461995"/>
            <a:ext cx="5161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Hili</a:t>
            </a:r>
            <a:r>
              <a:rPr lang="en-NZ" b="1" dirty="0"/>
              <a:t> ha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lotu</a:t>
            </a:r>
            <a:r>
              <a:rPr lang="en-NZ" b="1" dirty="0"/>
              <a:t>, ko e ha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ʻulungaanga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Taniela (Taniela 6:3-5)?</a:t>
            </a:r>
            <a:endParaRPr lang="en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28602" y="1247833"/>
            <a:ext cx="608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tokanga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Langi ki he </a:t>
            </a:r>
            <a:r>
              <a:rPr lang="en-NZ" b="1" dirty="0" err="1"/>
              <a:t>lotu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Taniela (Taniela 9:20-23; 10:12).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toki</a:t>
            </a:r>
            <a:r>
              <a:rPr lang="en-NZ" b="1" dirty="0"/>
              <a:t> lava pe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fakalaveaʻi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fili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maumauʻi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haʻi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 (Taniela 6:5-7).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376977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LOTU ʻI HE NGAAHI TAIMI FAKATUʻUTAMAKI</a:t>
            </a:r>
            <a:endParaRPr lang="en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0" y="636091"/>
            <a:ext cx="12192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Pea ne u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hanga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hoku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kia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ko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kumi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lotu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kole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ʻaukai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tauangaʻa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efuefu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    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(Taniela 9:3)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28602" y="2113450"/>
            <a:ext cx="6208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fehangahangai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fakamanamana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foʻou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ʻeni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mate,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tauhi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Taniela </a:t>
            </a:r>
            <a:r>
              <a:rPr lang="en-NZ" b="1" dirty="0" err="1">
                <a:solidFill>
                  <a:prstClr val="black"/>
                </a:solidFill>
              </a:rPr>
              <a:t>ʻene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toʻonga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lotu</a:t>
            </a:r>
            <a:r>
              <a:rPr lang="en-NZ" b="1" dirty="0">
                <a:solidFill>
                  <a:prstClr val="black"/>
                </a:solidFill>
              </a:rPr>
              <a:t> (Taniela 6:10):</a:t>
            </a: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i-FI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LOTU ʻI HE TUʻUNGA TOTONU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ʻilo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Taniela,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tohi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hū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ko 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matapā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sioʻata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mohe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ava ki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Selūsalema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tōmapeʻe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tūʻulutui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liunga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tolu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ʻaho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ne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lotu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fakafetaʻi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ʻene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faʻa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muʻa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(Taniela 6:10)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6095995" y="1620925"/>
            <a:ext cx="6095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ʻ </a:t>
            </a:r>
            <a:r>
              <a:rPr lang="en-NZ" sz="2000" b="1" dirty="0" err="1"/>
              <a:t>oku</a:t>
            </a:r>
            <a:r>
              <a:rPr lang="en-NZ" sz="2000" b="1" dirty="0"/>
              <a:t> tau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aí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tau lea ai ki he </a:t>
            </a:r>
            <a:r>
              <a:rPr lang="en-NZ" sz="2000" b="1" dirty="0" err="1"/>
              <a:t>ʻOtuá</a:t>
            </a:r>
            <a:r>
              <a:rPr lang="en-NZ" sz="2000" b="1" dirty="0"/>
              <a:t> ʻ o </a:t>
            </a:r>
            <a:r>
              <a:rPr lang="en-NZ" sz="2000" b="1" dirty="0" err="1"/>
              <a:t>hangē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ʻ </a:t>
            </a:r>
            <a:r>
              <a:rPr lang="en-NZ" sz="2000" b="1" dirty="0" err="1"/>
              <a:t>oku</a:t>
            </a:r>
            <a:r>
              <a:rPr lang="en-NZ" sz="2000" b="1" dirty="0"/>
              <a:t> tau </a:t>
            </a:r>
            <a:r>
              <a:rPr lang="en-NZ" sz="2000" b="1" dirty="0" err="1"/>
              <a:t>talanoa</a:t>
            </a:r>
            <a:r>
              <a:rPr lang="en-NZ" sz="2000" b="1" dirty="0"/>
              <a:t> ki ha </a:t>
            </a:r>
            <a:r>
              <a:rPr lang="en-NZ" sz="2000" b="1" dirty="0" err="1"/>
              <a:t>kaumeʻa</a:t>
            </a:r>
            <a:r>
              <a:rPr lang="en-NZ" sz="2000" b="1" dirty="0"/>
              <a:t>. </a:t>
            </a: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. Ko e </a:t>
            </a:r>
            <a:r>
              <a:rPr lang="en-NZ" sz="2000" b="1" dirty="0" err="1"/>
              <a:t>Tuʻi</a:t>
            </a:r>
            <a:r>
              <a:rPr lang="en-NZ" sz="2000" b="1" dirty="0"/>
              <a:t> Ia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ʻUnivesi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73405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5001111"/>
            <a:ext cx="59959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hanga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kuikui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mata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fakaʻata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tokanga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ki he </a:t>
            </a:r>
            <a:r>
              <a:rPr lang="en-NZ" sz="2000" b="1" dirty="0" err="1"/>
              <a:t>lotu</a:t>
            </a:r>
            <a:r>
              <a:rPr lang="en-NZ" sz="2000" b="1" dirty="0"/>
              <a:t>, ka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tukunga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niʻihi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malava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(</a:t>
            </a:r>
            <a:r>
              <a:rPr lang="en-NZ" sz="2000" b="1" dirty="0" err="1"/>
              <a:t>luelue</a:t>
            </a:r>
            <a:r>
              <a:rPr lang="en-NZ" sz="2000" b="1" dirty="0"/>
              <a:t>, </a:t>
            </a:r>
            <a:r>
              <a:rPr lang="en-NZ" sz="2000" b="1" dirty="0" err="1"/>
              <a:t>fakaʻuli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e ala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pehee</a:t>
            </a:r>
            <a:r>
              <a:rPr lang="en-NZ" sz="2000" b="1" dirty="0"/>
              <a:t>)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6095999" y="3582483"/>
            <a:ext cx="6096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Koeʻuhi ʻ e lava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lotu</a:t>
            </a:r>
            <a:r>
              <a:rPr lang="en-NZ" sz="2000" b="1" dirty="0">
                <a:solidFill>
                  <a:prstClr val="black"/>
                </a:solidFill>
              </a:rPr>
              <a:t> ki he ʻ </a:t>
            </a:r>
            <a:r>
              <a:rPr lang="en-NZ" sz="2000" b="1" dirty="0" err="1">
                <a:solidFill>
                  <a:prstClr val="black"/>
                </a:solidFill>
              </a:rPr>
              <a:t>Otuá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faʻahinga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tuʻunga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pē</a:t>
            </a:r>
            <a:r>
              <a:rPr lang="en-NZ" sz="2000" b="1" dirty="0">
                <a:solidFill>
                  <a:prstClr val="black"/>
                </a:solidFill>
              </a:rPr>
              <a:t> pea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faʻahinga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pē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malava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pē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fiemaʻu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pehē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founga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ení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6095995" y="2755592"/>
            <a:ext cx="61843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ʻ </a:t>
            </a:r>
            <a:r>
              <a:rPr lang="en-NZ" sz="2000" b="1" dirty="0" err="1">
                <a:solidFill>
                  <a:prstClr val="black"/>
                </a:solidFill>
              </a:rPr>
              <a:t>uhinga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ení</a:t>
            </a:r>
            <a:r>
              <a:rPr lang="en-NZ" sz="2000" b="1" dirty="0">
                <a:solidFill>
                  <a:prstClr val="black"/>
                </a:solidFill>
              </a:rPr>
              <a:t>, ko e </a:t>
            </a:r>
            <a:r>
              <a:rPr lang="en-NZ" sz="2000" b="1" dirty="0" err="1">
                <a:solidFill>
                  <a:prstClr val="black"/>
                </a:solidFill>
              </a:rPr>
              <a:t>tōʻonga</a:t>
            </a:r>
            <a:r>
              <a:rPr lang="en-NZ" sz="2000" b="1" dirty="0">
                <a:solidFill>
                  <a:prstClr val="black"/>
                </a:solidFill>
              </a:rPr>
              <a:t> ʻ a </a:t>
            </a:r>
            <a:r>
              <a:rPr lang="en-NZ" sz="2000" b="1" dirty="0" err="1">
                <a:solidFill>
                  <a:prstClr val="black"/>
                </a:solidFill>
              </a:rPr>
              <a:t>Tanielá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tuʻulutui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Hono ʻ </a:t>
            </a:r>
            <a:r>
              <a:rPr lang="en-NZ" sz="2000" b="1" dirty="0" err="1">
                <a:solidFill>
                  <a:prstClr val="black"/>
                </a:solidFill>
              </a:rPr>
              <a:t>ao</a:t>
            </a:r>
            <a:r>
              <a:rPr lang="en-NZ" sz="2000" b="1" dirty="0">
                <a:solidFill>
                  <a:prstClr val="black"/>
                </a:solidFill>
              </a:rPr>
              <a:t> ʻ o </a:t>
            </a:r>
            <a:r>
              <a:rPr lang="en-NZ" sz="2000" b="1" dirty="0" err="1">
                <a:solidFill>
                  <a:prstClr val="black"/>
                </a:solidFill>
              </a:rPr>
              <a:t>lotu</a:t>
            </a:r>
            <a:r>
              <a:rPr lang="en-NZ" sz="2000" b="1" dirty="0">
                <a:solidFill>
                  <a:prstClr val="black"/>
                </a:solidFill>
              </a:rPr>
              <a:t>, ʻ o </a:t>
            </a:r>
            <a:r>
              <a:rPr lang="en-NZ" sz="2000" b="1" dirty="0" err="1">
                <a:solidFill>
                  <a:prstClr val="black"/>
                </a:solidFill>
              </a:rPr>
              <a:t>fakahaaʻi</a:t>
            </a:r>
            <a:r>
              <a:rPr lang="en-NZ" sz="2000" b="1" dirty="0">
                <a:solidFill>
                  <a:prstClr val="black"/>
                </a:solidFill>
              </a:rPr>
              <a:t> Ko Hono Hau Ia.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172382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e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mahuʻingá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lotú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fakataha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fakaʻapaʻapa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ʻ </a:t>
            </a:r>
            <a:r>
              <a:rPr lang="en-NZ" sz="2000" b="1" dirty="0" err="1">
                <a:solidFill>
                  <a:prstClr val="black"/>
                </a:solidFill>
              </a:rPr>
              <a:t>Otuá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7162" y="1647825"/>
            <a:ext cx="1189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ʻ Oku tau </a:t>
            </a:r>
            <a:r>
              <a:rPr lang="en-NZ" sz="2000" b="1" dirty="0" err="1"/>
              <a:t>maʻu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he Tohi </a:t>
            </a:r>
            <a:r>
              <a:rPr lang="en-NZ" sz="2000" b="1" dirty="0" err="1"/>
              <a:t>Tapú</a:t>
            </a:r>
            <a:r>
              <a:rPr lang="en-NZ" sz="2000" b="1" dirty="0"/>
              <a:t> ʻ 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faʻifaʻitakiʻanga</a:t>
            </a:r>
            <a:r>
              <a:rPr lang="en-NZ" sz="2000" b="1" dirty="0"/>
              <a:t> ʻ o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kehekehe</a:t>
            </a:r>
            <a:r>
              <a:rPr lang="en-NZ" sz="2000" b="1" dirty="0"/>
              <a:t>, ʻ o </a:t>
            </a:r>
            <a:r>
              <a:rPr lang="en-NZ" sz="2000" b="1" dirty="0" err="1"/>
              <a:t>fakatatau</a:t>
            </a:r>
            <a:r>
              <a:rPr lang="en-NZ" sz="2000" b="1" dirty="0"/>
              <a:t> ki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tuʻunga</a:t>
            </a:r>
            <a:r>
              <a:rPr lang="en-NZ" sz="2000" b="1" dirty="0"/>
              <a:t> </a:t>
            </a:r>
            <a:r>
              <a:rPr lang="en-NZ" sz="2000" b="1" dirty="0" err="1"/>
              <a:t>makehé</a:t>
            </a:r>
            <a:r>
              <a:rPr lang="en-NZ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121636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983457" y="6127581"/>
            <a:ext cx="1022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NZ" sz="2000" b="1" dirty="0"/>
              <a:t>Tatau ai pe </a:t>
            </a:r>
            <a:r>
              <a:rPr lang="en-NZ" sz="2000" b="1" dirty="0" err="1"/>
              <a:t>pe</a:t>
            </a:r>
            <a:r>
              <a:rPr lang="en-NZ" sz="2000" b="1" dirty="0"/>
              <a:t> ko e ha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tuʻu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naʻinaʻi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Tohi </a:t>
            </a:r>
            <a:r>
              <a:rPr lang="en-NZ" sz="2000" b="1" dirty="0" err="1"/>
              <a:t>Tapu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taʻetuku</a:t>
            </a:r>
            <a:r>
              <a:rPr lang="en-NZ" sz="2000" b="1" dirty="0"/>
              <a:t> (1 </a:t>
            </a:r>
            <a:r>
              <a:rPr lang="en-NZ" sz="2000" b="1" dirty="0" err="1"/>
              <a:t>Tesalonika</a:t>
            </a:r>
            <a:r>
              <a:rPr lang="en-NZ" sz="2000" b="1" dirty="0"/>
              <a:t> 5:17), </a:t>
            </a:r>
            <a:r>
              <a:rPr lang="en-NZ" sz="2000" b="1" dirty="0" err="1"/>
              <a:t>vilitaki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4:2) pea </a:t>
            </a:r>
            <a:r>
              <a:rPr lang="en-NZ" sz="2000" b="1" dirty="0" err="1"/>
              <a:t>maʻu</a:t>
            </a:r>
            <a:r>
              <a:rPr lang="en-NZ" sz="2000" b="1" dirty="0"/>
              <a:t> ai pe (Loma 12:12).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i-FI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LOTU ʻI HE TUʻUNGA TOTONU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ʻilo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Taniela,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tohi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hū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ko 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matapā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sioʻata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mohe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ava ki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Selūsalema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tōmapeʻe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tūʻulutui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liunga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tolu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ʻaho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ne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lotu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fakafetaʻi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ʻene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faʻa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muʻa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(Taniela 6:10)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7200" b="1" i="0" u="none" strike="noStrike" kern="1200" cap="none" spc="300" normalizeH="0" baseline="0" noProof="0" dirty="0" err="1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ʻINOKE</a:t>
            </a:r>
            <a:endParaRPr kumimoji="0" lang="en-NZ" sz="7200" b="1" i="0" u="none" strike="noStrike" kern="1200" cap="none" spc="300" normalizeH="0" baseline="0" noProof="0" dirty="0">
              <a:ln/>
              <a:solidFill>
                <a:srgbClr val="26B246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8919</TotalTime>
  <Words>1988</Words>
  <Application>Microsoft Office PowerPoint</Application>
  <PresentationFormat>Panorámica</PresentationFormat>
  <Paragraphs>91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108</cp:revision>
  <dcterms:created xsi:type="dcterms:W3CDTF">2026-03-23T08:04:11Z</dcterms:created>
  <dcterms:modified xsi:type="dcterms:W3CDTF">2026-05-03T19:45:38Z</dcterms:modified>
</cp:coreProperties>
</file>