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3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-NZ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ʻOku</a:t>
          </a:r>
          <a:r>
            <a:rPr lang="en-NZ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ʻikai</a:t>
          </a:r>
          <a:r>
            <a:rPr lang="en-NZ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matuʻotuʻa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ʻOku</a:t>
          </a:r>
          <a:r>
            <a:rPr lang="en-NZ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nau</a:t>
          </a:r>
          <a:r>
            <a:rPr lang="en-NZ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hange</a:t>
          </a:r>
          <a:r>
            <a:rPr lang="en-NZ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ko e </a:t>
          </a:r>
          <a:r>
            <a:rPr lang="en-NZ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fanau</a:t>
          </a:r>
          <a:r>
            <a:rPr lang="en-NZ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-NZ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Kolinito</a:t>
          </a:r>
          <a:r>
            <a:rPr lang="en-NZ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ʻOku nau kai huʻakau (1 Kolinito 3:2)</a:t>
          </a:r>
          <a:endParaRPr lang="en" sz="20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ʻOku nau fakakakano (1 Kolinito 3:3)</a:t>
          </a:r>
          <a:endParaRPr lang="en" sz="20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ʻOku takiekina kinautolu ʻe he fakakaukau ʻa e niʻihi kehe (1 Kolinito 3:4)</a:t>
          </a:r>
          <a:endParaRPr lang="en-NZ" sz="16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NZ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Matuʻotuʻa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>
              <a:solidFill>
                <a:schemeClr val="tx1"/>
              </a:solidFill>
            </a:rPr>
            <a:t>Ko e kakai lalahi kinautolu </a:t>
          </a:r>
          <a:endParaRPr lang="en-NZ" sz="2000" b="1" noProof="0" dirty="0">
            <a:solidFill>
              <a:schemeClr val="tx1"/>
            </a:solidFill>
          </a:endParaRPr>
        </a:p>
        <a:p>
          <a:r>
            <a:rPr lang="en-NZ" sz="2000" b="1" noProof="0" dirty="0">
              <a:solidFill>
                <a:schemeClr val="tx1"/>
              </a:solidFill>
            </a:rPr>
            <a:t>(1 </a:t>
          </a:r>
          <a:r>
            <a:rPr lang="en-NZ" sz="2000" b="1" noProof="0" dirty="0" err="1">
              <a:solidFill>
                <a:schemeClr val="tx1"/>
              </a:solidFill>
            </a:rPr>
            <a:t>Kolinito</a:t>
          </a:r>
          <a:r>
            <a:rPr lang="en-NZ" sz="2000" b="1" noProof="0" dirty="0">
              <a:solidFill>
                <a:schemeClr val="tx1"/>
              </a:solidFill>
            </a:rPr>
            <a:t>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>
              <a:solidFill>
                <a:schemeClr val="tx1"/>
              </a:solidFill>
            </a:rPr>
            <a:t>ʻOku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nau</a:t>
          </a:r>
          <a:r>
            <a:rPr lang="en-NZ" sz="2000" b="1" noProof="0" dirty="0">
              <a:solidFill>
                <a:schemeClr val="tx1"/>
              </a:solidFill>
            </a:rPr>
            <a:t> kai </a:t>
          </a:r>
          <a:r>
            <a:rPr lang="en-NZ" sz="2000" b="1" noProof="0" dirty="0" err="1">
              <a:solidFill>
                <a:schemeClr val="tx1"/>
              </a:solidFill>
            </a:rPr>
            <a:t>ʻa</a:t>
          </a:r>
          <a:r>
            <a:rPr lang="en-NZ" sz="2000" b="1" noProof="0" dirty="0">
              <a:solidFill>
                <a:schemeClr val="tx1"/>
              </a:solidFill>
            </a:rPr>
            <a:t> e </a:t>
          </a:r>
          <a:r>
            <a:rPr lang="en-NZ" sz="2000" b="1" noProof="0" dirty="0" err="1">
              <a:solidFill>
                <a:schemeClr val="tx1"/>
              </a:solidFill>
            </a:rPr>
            <a:t>meʻakai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fefeka</a:t>
          </a:r>
          <a:r>
            <a:rPr lang="en-NZ" sz="2000" b="1" noProof="0" dirty="0">
              <a:solidFill>
                <a:schemeClr val="tx1"/>
              </a:solidFill>
            </a:rPr>
            <a:t> (</a:t>
          </a:r>
          <a:r>
            <a:rPr lang="en-NZ" sz="2000" b="1" noProof="0" dirty="0" err="1">
              <a:solidFill>
                <a:schemeClr val="tx1"/>
              </a:solidFill>
            </a:rPr>
            <a:t>Hepelu</a:t>
          </a:r>
          <a:r>
            <a:rPr lang="en-NZ" sz="2000" b="1" noProof="0" dirty="0">
              <a:solidFill>
                <a:schemeClr val="tx1"/>
              </a:solidFill>
            </a:rPr>
            <a:t> 5:14)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noProof="0" dirty="0" err="1">
              <a:solidFill>
                <a:schemeClr val="tx1"/>
              </a:solidFill>
            </a:rPr>
            <a:t>ʻOku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nau</a:t>
          </a:r>
          <a:r>
            <a:rPr lang="en-NZ" sz="2000" b="1" noProof="0" dirty="0">
              <a:solidFill>
                <a:schemeClr val="tx1"/>
              </a:solidFill>
            </a:rPr>
            <a:t> </a:t>
          </a:r>
          <a:r>
            <a:rPr lang="en-NZ" sz="2000" b="1" noProof="0" dirty="0" err="1">
              <a:solidFill>
                <a:schemeClr val="tx1"/>
              </a:solidFill>
            </a:rPr>
            <a:t>fakalaumalie</a:t>
          </a:r>
          <a:r>
            <a:rPr lang="en-NZ" sz="2000" b="1" noProof="0" dirty="0">
              <a:solidFill>
                <a:schemeClr val="tx1"/>
              </a:solidFill>
            </a:rPr>
            <a:t> (1 </a:t>
          </a:r>
          <a:r>
            <a:rPr lang="en-NZ" sz="2000" b="1" noProof="0" dirty="0" err="1">
              <a:solidFill>
                <a:schemeClr val="tx1"/>
              </a:solidFill>
            </a:rPr>
            <a:t>Kolinito</a:t>
          </a:r>
          <a:r>
            <a:rPr lang="en-NZ" sz="2000" b="1" noProof="0" dirty="0">
              <a:solidFill>
                <a:schemeClr val="tx1"/>
              </a:solidFill>
            </a:rPr>
            <a:t> 2:13)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noProof="0" dirty="0" err="1">
              <a:solidFill>
                <a:schemeClr val="tx1"/>
              </a:solidFill>
            </a:rPr>
            <a:t>ʻOku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nau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maʻu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ʻa</a:t>
          </a:r>
          <a:r>
            <a:rPr lang="en-NZ" sz="1800" b="1" noProof="0" dirty="0">
              <a:solidFill>
                <a:schemeClr val="tx1"/>
              </a:solidFill>
            </a:rPr>
            <a:t> e </a:t>
          </a:r>
          <a:r>
            <a:rPr lang="en-NZ" sz="1800" b="1" noProof="0" dirty="0" err="1">
              <a:solidFill>
                <a:schemeClr val="tx1"/>
              </a:solidFill>
            </a:rPr>
            <a:t>faʻa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ʻiloʻilo</a:t>
          </a:r>
          <a:r>
            <a:rPr lang="en-NZ" sz="1800" b="1" noProof="0" dirty="0">
              <a:solidFill>
                <a:schemeClr val="tx1"/>
              </a:solidFill>
            </a:rPr>
            <a:t> </a:t>
          </a:r>
          <a:r>
            <a:rPr lang="en-NZ" sz="1800" b="1" noProof="0" dirty="0" err="1">
              <a:solidFill>
                <a:schemeClr val="tx1"/>
              </a:solidFill>
            </a:rPr>
            <a:t>fakalaumalie</a:t>
          </a:r>
          <a:r>
            <a:rPr lang="en-NZ" sz="1800" b="1" noProof="0" dirty="0">
              <a:solidFill>
                <a:schemeClr val="tx1"/>
              </a:solidFill>
            </a:rPr>
            <a:t> (1 </a:t>
          </a:r>
          <a:r>
            <a:rPr lang="en-NZ" sz="1800" b="1" noProof="0" dirty="0" err="1">
              <a:solidFill>
                <a:schemeClr val="tx1"/>
              </a:solidFill>
            </a:rPr>
            <a:t>Kolinito</a:t>
          </a:r>
          <a:r>
            <a:rPr lang="en-NZ" sz="1800" b="1" noProof="0" dirty="0">
              <a:solidFill>
                <a:schemeClr val="tx1"/>
              </a:solidFill>
            </a:rPr>
            <a:t> 2:14)</a:t>
          </a:r>
          <a:endParaRPr lang="en" sz="1800" b="1" noProof="0" dirty="0">
            <a:solidFill>
              <a:schemeClr val="tx1"/>
            </a:solidFill>
          </a:endParaRP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ʻOku</a:t>
          </a:r>
          <a:r>
            <a:rPr lang="en-NZ" sz="31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sz="31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ʻikai</a:t>
          </a:r>
          <a:r>
            <a:rPr lang="en-NZ" sz="31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sz="31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matuʻotuʻa</a:t>
          </a:r>
          <a:endParaRPr lang="en" sz="31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ʻOku</a:t>
          </a:r>
          <a:r>
            <a:rPr lang="en-NZ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nau</a:t>
          </a:r>
          <a:r>
            <a:rPr lang="en-NZ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NZ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hange</a:t>
          </a:r>
          <a:r>
            <a:rPr lang="en-NZ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ko e </a:t>
          </a:r>
          <a:r>
            <a:rPr lang="en-NZ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fanau</a:t>
          </a:r>
          <a:r>
            <a:rPr lang="en-NZ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-NZ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Kolinito</a:t>
          </a:r>
          <a:r>
            <a:rPr lang="en-NZ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ʻOku nau kai huʻakau (1 Kolinito 3:2)</a:t>
          </a:r>
          <a:endParaRPr lang="en" sz="20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ʻOku nau fakakakano (1 Kolinito 3:3)</a:t>
          </a:r>
          <a:endParaRPr lang="en" sz="20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ʻOku takiekina kinautolu ʻe he fakakaukau ʻa e niʻihi kehe (1 Kolinito 3:4)</a:t>
          </a:r>
          <a:endParaRPr lang="en-NZ" sz="16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Matuʻotuʻa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tx1"/>
              </a:solidFill>
            </a:rPr>
            <a:t>Ko e kakai lalahi kinautolu </a:t>
          </a:r>
          <a:endParaRPr lang="en-NZ" sz="2000" b="1" kern="1200" noProof="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schemeClr val="tx1"/>
              </a:solidFill>
            </a:rPr>
            <a:t>(1 </a:t>
          </a:r>
          <a:r>
            <a:rPr lang="en-NZ" sz="2000" b="1" kern="1200" noProof="0" dirty="0" err="1">
              <a:solidFill>
                <a:schemeClr val="tx1"/>
              </a:solidFill>
            </a:rPr>
            <a:t>Kolinito</a:t>
          </a:r>
          <a:r>
            <a:rPr lang="en-NZ" sz="2000" b="1" kern="1200" noProof="0" dirty="0">
              <a:solidFill>
                <a:schemeClr val="tx1"/>
              </a:solidFill>
            </a:rPr>
            <a:t>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tx1"/>
              </a:solidFill>
            </a:rPr>
            <a:t>ʻOku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nau</a:t>
          </a:r>
          <a:r>
            <a:rPr lang="en-NZ" sz="2000" b="1" kern="1200" noProof="0" dirty="0">
              <a:solidFill>
                <a:schemeClr val="tx1"/>
              </a:solidFill>
            </a:rPr>
            <a:t> kai </a:t>
          </a:r>
          <a:r>
            <a:rPr lang="en-NZ" sz="2000" b="1" kern="1200" noProof="0" dirty="0" err="1">
              <a:solidFill>
                <a:schemeClr val="tx1"/>
              </a:solidFill>
            </a:rPr>
            <a:t>ʻa</a:t>
          </a:r>
          <a:r>
            <a:rPr lang="en-NZ" sz="2000" b="1" kern="1200" noProof="0" dirty="0">
              <a:solidFill>
                <a:schemeClr val="tx1"/>
              </a:solidFill>
            </a:rPr>
            <a:t> e </a:t>
          </a:r>
          <a:r>
            <a:rPr lang="en-NZ" sz="2000" b="1" kern="1200" noProof="0" dirty="0" err="1">
              <a:solidFill>
                <a:schemeClr val="tx1"/>
              </a:solidFill>
            </a:rPr>
            <a:t>meʻakai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fefeka</a:t>
          </a:r>
          <a:r>
            <a:rPr lang="en-NZ" sz="2000" b="1" kern="1200" noProof="0" dirty="0">
              <a:solidFill>
                <a:schemeClr val="tx1"/>
              </a:solidFill>
            </a:rPr>
            <a:t> (</a:t>
          </a:r>
          <a:r>
            <a:rPr lang="en-NZ" sz="2000" b="1" kern="1200" noProof="0" dirty="0" err="1">
              <a:solidFill>
                <a:schemeClr val="tx1"/>
              </a:solidFill>
            </a:rPr>
            <a:t>Hepelu</a:t>
          </a:r>
          <a:r>
            <a:rPr lang="en-NZ" sz="2000" b="1" kern="1200" noProof="0" dirty="0">
              <a:solidFill>
                <a:schemeClr val="tx1"/>
              </a:solidFill>
            </a:rPr>
            <a:t> 5:14)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>
              <a:solidFill>
                <a:schemeClr val="tx1"/>
              </a:solidFill>
            </a:rPr>
            <a:t>ʻOku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nau</a:t>
          </a:r>
          <a:r>
            <a:rPr lang="en-NZ" sz="2000" b="1" kern="1200" noProof="0" dirty="0">
              <a:solidFill>
                <a:schemeClr val="tx1"/>
              </a:solidFill>
            </a:rPr>
            <a:t> </a:t>
          </a:r>
          <a:r>
            <a:rPr lang="en-NZ" sz="2000" b="1" kern="1200" noProof="0" dirty="0" err="1">
              <a:solidFill>
                <a:schemeClr val="tx1"/>
              </a:solidFill>
            </a:rPr>
            <a:t>fakalaumalie</a:t>
          </a:r>
          <a:r>
            <a:rPr lang="en-NZ" sz="2000" b="1" kern="1200" noProof="0" dirty="0">
              <a:solidFill>
                <a:schemeClr val="tx1"/>
              </a:solidFill>
            </a:rPr>
            <a:t> (1 </a:t>
          </a:r>
          <a:r>
            <a:rPr lang="en-NZ" sz="2000" b="1" kern="1200" noProof="0" dirty="0" err="1">
              <a:solidFill>
                <a:schemeClr val="tx1"/>
              </a:solidFill>
            </a:rPr>
            <a:t>Kolinito</a:t>
          </a:r>
          <a:r>
            <a:rPr lang="en-NZ" sz="2000" b="1" kern="1200" noProof="0" dirty="0">
              <a:solidFill>
                <a:schemeClr val="tx1"/>
              </a:solidFill>
            </a:rPr>
            <a:t> 2:13)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>
              <a:solidFill>
                <a:schemeClr val="tx1"/>
              </a:solidFill>
            </a:rPr>
            <a:t>ʻOku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nau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maʻu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ʻa</a:t>
          </a:r>
          <a:r>
            <a:rPr lang="en-NZ" sz="1800" b="1" kern="1200" noProof="0" dirty="0">
              <a:solidFill>
                <a:schemeClr val="tx1"/>
              </a:solidFill>
            </a:rPr>
            <a:t> e </a:t>
          </a:r>
          <a:r>
            <a:rPr lang="en-NZ" sz="1800" b="1" kern="1200" noProof="0" dirty="0" err="1">
              <a:solidFill>
                <a:schemeClr val="tx1"/>
              </a:solidFill>
            </a:rPr>
            <a:t>faʻa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ʻiloʻilo</a:t>
          </a:r>
          <a:r>
            <a:rPr lang="en-NZ" sz="1800" b="1" kern="1200" noProof="0" dirty="0">
              <a:solidFill>
                <a:schemeClr val="tx1"/>
              </a:solidFill>
            </a:rPr>
            <a:t> </a:t>
          </a:r>
          <a:r>
            <a:rPr lang="en-NZ" sz="1800" b="1" kern="1200" noProof="0" dirty="0" err="1">
              <a:solidFill>
                <a:schemeClr val="tx1"/>
              </a:solidFill>
            </a:rPr>
            <a:t>fakalaumalie</a:t>
          </a:r>
          <a:r>
            <a:rPr lang="en-NZ" sz="1800" b="1" kern="1200" noProof="0" dirty="0">
              <a:solidFill>
                <a:schemeClr val="tx1"/>
              </a:solidFill>
            </a:rPr>
            <a:t> (1 </a:t>
          </a:r>
          <a:r>
            <a:rPr lang="en-NZ" sz="1800" b="1" kern="1200" noProof="0" dirty="0" err="1">
              <a:solidFill>
                <a:schemeClr val="tx1"/>
              </a:solidFill>
            </a:rPr>
            <a:t>Kolinito</a:t>
          </a:r>
          <a:r>
            <a:rPr lang="en-NZ" sz="1800" b="1" kern="1200" noProof="0" dirty="0">
              <a:solidFill>
                <a:schemeClr val="tx1"/>
              </a:solidFill>
            </a:rPr>
            <a:t> 2:14)</a:t>
          </a:r>
          <a:endParaRPr lang="en" sz="1800" b="1" kern="1200" noProof="0" dirty="0">
            <a:solidFill>
              <a:schemeClr val="tx1"/>
            </a:solidFill>
          </a:endParaRP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NZ" sz="60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UOUONGATAHA </a:t>
            </a:r>
            <a:r>
              <a:rPr lang="en-NZ" sz="6000" b="1" spc="60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ʻIA</a:t>
            </a:r>
            <a:r>
              <a:rPr lang="en-NZ" sz="60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KALAISI</a:t>
            </a:r>
            <a:endParaRPr lang="en" sz="60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Lesoni 3 ki he ʻaho 18 ʻo Siulai, 2026</a:t>
            </a:r>
            <a:endParaRPr lang="en" sz="1600" b="1" noProof="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53404" y="6120666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735370" y="6120666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fi-FI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FAKAʻAPAʻAPA KI HE KAU TAKI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 eni foki, ʻoku ʻamanaki ki he kau tauhi, ke nau fai totonu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Kolinito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1997119" y="1068345"/>
            <a:ext cx="7115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ʻuhinga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feʻauʻauhi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faʻahi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ʻatakaiʻi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taki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fakafisingaʻi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tafaʻaki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taha,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poupouʻi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taukapoʻi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fakafaifekau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ʻApolo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Kolinito</a:t>
            </a:r>
            <a:r>
              <a:rPr lang="en-NZ" b="1" dirty="0"/>
              <a:t> (1 </a:t>
            </a:r>
            <a:r>
              <a:rPr lang="en-NZ" b="1" dirty="0" err="1"/>
              <a:t>Kolinito</a:t>
            </a:r>
            <a:r>
              <a:rPr lang="en-NZ" b="1" dirty="0"/>
              <a:t> 3:5-6; 4:6; 16:12)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NZ" sz="1400" b="1" noProof="0" dirty="0"/>
                <a:t>Ko Frank </a:t>
              </a:r>
              <a:r>
                <a:rPr lang="en-NZ" sz="1400" b="1" noProof="0" dirty="0" err="1"/>
                <a:t>mo</a:t>
              </a:r>
              <a:r>
                <a:rPr lang="en-NZ" sz="1400" b="1" noProof="0" dirty="0"/>
                <a:t> Walter Bond </a:t>
              </a:r>
              <a:r>
                <a:rPr lang="en-NZ" sz="1400" b="1" noProof="0" dirty="0" err="1"/>
                <a:t>ʻa</a:t>
              </a:r>
              <a:r>
                <a:rPr lang="en-NZ" sz="1400" b="1" noProof="0" dirty="0"/>
                <a:t> e </a:t>
              </a:r>
              <a:r>
                <a:rPr lang="en-NZ" sz="1400" b="1" noProof="0" dirty="0" err="1"/>
                <a:t>ongo</a:t>
              </a:r>
              <a:r>
                <a:rPr lang="en-NZ" sz="1400" b="1" noProof="0" dirty="0"/>
                <a:t> </a:t>
              </a:r>
              <a:r>
                <a:rPr lang="en-NZ" sz="1400" b="1" noProof="0" dirty="0" err="1"/>
                <a:t>fuofua</a:t>
              </a:r>
              <a:r>
                <a:rPr lang="en-NZ" sz="1400" b="1" noProof="0" dirty="0"/>
                <a:t> </a:t>
              </a:r>
              <a:r>
                <a:rPr lang="en-NZ" sz="1400" b="1" noProof="0" dirty="0" err="1"/>
                <a:t>faifekau</a:t>
              </a:r>
              <a:r>
                <a:rPr lang="en-NZ" sz="1400" b="1" noProof="0" dirty="0"/>
                <a:t> </a:t>
              </a:r>
              <a:r>
                <a:rPr lang="en-NZ" sz="1400" b="1" noProof="0" dirty="0" err="1"/>
                <a:t>ʻi</a:t>
              </a:r>
              <a:r>
                <a:rPr lang="en-NZ" sz="1400" b="1" noProof="0" dirty="0"/>
                <a:t> </a:t>
              </a:r>
              <a:r>
                <a:rPr lang="en-NZ" sz="1400" b="1" noProof="0" dirty="0" err="1"/>
                <a:t>Sipeini</a:t>
              </a:r>
              <a:r>
                <a:rPr lang="en-NZ" sz="1400" b="1" noProof="0" dirty="0"/>
                <a:t>. </a:t>
              </a:r>
              <a:r>
                <a:rPr lang="en-NZ" sz="1400" b="1" noProof="0" dirty="0" err="1"/>
                <a:t>Naʻe</a:t>
              </a:r>
              <a:r>
                <a:rPr lang="en-NZ" sz="1400" b="1" noProof="0" dirty="0"/>
                <a:t> </a:t>
              </a:r>
              <a:r>
                <a:rPr lang="en-NZ" sz="1400" b="1" noProof="0" dirty="0" err="1"/>
                <a:t>pekia</a:t>
              </a:r>
              <a:r>
                <a:rPr lang="en-NZ" sz="1400" b="1" noProof="0" dirty="0"/>
                <a:t> </a:t>
              </a:r>
              <a:r>
                <a:rPr lang="en-NZ" sz="1400" b="1" noProof="0" dirty="0" err="1"/>
                <a:t>ʻa</a:t>
              </a:r>
              <a:r>
                <a:rPr lang="en-NZ" sz="1400" b="1" noProof="0" dirty="0"/>
                <a:t> Walter </a:t>
              </a:r>
              <a:r>
                <a:rPr lang="en-NZ" sz="1400" b="1" noProof="0" dirty="0" err="1"/>
                <a:t>koeʻuhi</a:t>
              </a:r>
              <a:r>
                <a:rPr lang="en-NZ" sz="1400" b="1" noProof="0" dirty="0"/>
                <a:t> ko </a:t>
              </a:r>
              <a:r>
                <a:rPr lang="en-NZ" sz="1400" b="1" noProof="0" dirty="0" err="1"/>
                <a:t>ʻene</a:t>
              </a:r>
              <a:r>
                <a:rPr lang="en-NZ" sz="1400" b="1" noProof="0" dirty="0"/>
                <a:t> tui kia Seini </a:t>
              </a:r>
              <a:r>
                <a:rPr lang="en-NZ" sz="1400" b="1" noProof="0" dirty="0" err="1"/>
                <a:t>ʻi</a:t>
              </a:r>
              <a:r>
                <a:rPr lang="en-NZ" sz="1400" b="1" noProof="0" dirty="0"/>
                <a:t> he 1914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4" y="3985907"/>
            <a:ext cx="50768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molomolomuivaʻe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taki</a:t>
            </a:r>
            <a:r>
              <a:rPr lang="en-NZ" b="1" dirty="0"/>
              <a:t> </a:t>
            </a:r>
            <a:r>
              <a:rPr lang="en-NZ" b="1" dirty="0" err="1"/>
              <a:t>Kalisitiane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Sisu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fiemalie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mamahi</a:t>
            </a:r>
            <a:r>
              <a:rPr lang="en-NZ" b="1" dirty="0"/>
              <a:t> </a:t>
            </a:r>
            <a:r>
              <a:rPr lang="en-NZ" b="1" dirty="0" err="1"/>
              <a:t>maʻa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tokoua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tuofafine</a:t>
            </a:r>
            <a:r>
              <a:rPr lang="en-NZ" b="1" dirty="0"/>
              <a:t>, pea </a:t>
            </a:r>
            <a:r>
              <a:rPr lang="en-NZ" b="1" dirty="0" err="1"/>
              <a:t>aʻu</a:t>
            </a:r>
            <a:r>
              <a:rPr lang="en-NZ" b="1" dirty="0"/>
              <a:t> ki </a:t>
            </a:r>
            <a:r>
              <a:rPr lang="en-NZ" b="1" dirty="0" err="1"/>
              <a:t>heʻenau</a:t>
            </a:r>
            <a:r>
              <a:rPr lang="en-NZ" b="1" dirty="0"/>
              <a:t> mate </a:t>
            </a:r>
            <a:r>
              <a:rPr lang="en-NZ" b="1" dirty="0" err="1"/>
              <a:t>koeʻuhi</a:t>
            </a:r>
            <a:r>
              <a:rPr lang="en-NZ" b="1" dirty="0"/>
              <a:t> ko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fakafaifekau</a:t>
            </a:r>
            <a:r>
              <a:rPr lang="en-NZ" b="1" dirty="0"/>
              <a:t> (1 </a:t>
            </a:r>
            <a:r>
              <a:rPr lang="en-NZ" b="1" dirty="0" err="1"/>
              <a:t>Kolinito</a:t>
            </a:r>
            <a:r>
              <a:rPr lang="en-NZ" b="1" dirty="0"/>
              <a:t> 4:11-13; 2 </a:t>
            </a:r>
            <a:r>
              <a:rPr lang="en-NZ" b="1" dirty="0" err="1"/>
              <a:t>Kolinito</a:t>
            </a:r>
            <a:r>
              <a:rPr lang="en-NZ" b="1" dirty="0"/>
              <a:t> 11:23-28)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1934253" y="2462012"/>
            <a:ext cx="7295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faivelenga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kau </a:t>
            </a:r>
            <a:r>
              <a:rPr lang="en-NZ" b="1" dirty="0" err="1">
                <a:solidFill>
                  <a:prstClr val="black"/>
                </a:solidFill>
              </a:rPr>
              <a:t>taki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fakalangilangiʻi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kinautolu</a:t>
            </a:r>
            <a:r>
              <a:rPr lang="en-NZ" b="1" dirty="0">
                <a:solidFill>
                  <a:prstClr val="black"/>
                </a:solidFill>
              </a:rPr>
              <a:t> (1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 4:2; 1 Timote 5:17). Ka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fakalangilangi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faivelenga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koeʻuhi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ʻiloʻi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tonu</a:t>
            </a:r>
            <a:r>
              <a:rPr lang="en-NZ" b="1" dirty="0">
                <a:solidFill>
                  <a:prstClr val="black"/>
                </a:solidFill>
              </a:rPr>
              <a:t> pe, </a:t>
            </a:r>
            <a:r>
              <a:rPr lang="en-NZ" b="1" dirty="0" err="1">
                <a:solidFill>
                  <a:prstClr val="black"/>
                </a:solidFill>
              </a:rPr>
              <a:t>kae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tangata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totonu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fakamauʻi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kinautolu</a:t>
            </a:r>
            <a:r>
              <a:rPr lang="en-NZ" b="1" dirty="0">
                <a:solidFill>
                  <a:prstClr val="black"/>
                </a:solidFill>
              </a:rPr>
              <a:t> (1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 4:3-4)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648892"/>
            <a:ext cx="5076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ui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kau </a:t>
            </a:r>
            <a:r>
              <a:rPr lang="en-NZ" b="1" dirty="0" err="1">
                <a:solidFill>
                  <a:prstClr val="black"/>
                </a:solidFill>
              </a:rPr>
              <a:t>taki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kaingalotu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fakakikihi</a:t>
            </a:r>
            <a:r>
              <a:rPr lang="en-NZ" b="1" dirty="0">
                <a:solidFill>
                  <a:prstClr val="black"/>
                </a:solidFill>
              </a:rPr>
              <a:t>, ka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uouangataha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fakahikihikiʻi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Sisu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malangaʻi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popoaki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kolosi</a:t>
            </a:r>
            <a:r>
              <a:rPr lang="en-NZ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006388" y="776061"/>
            <a:ext cx="79557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Constantia" panose="02030602050306030303" pitchFamily="18" charset="0"/>
              </a:rPr>
              <a:t>“</a:t>
            </a:r>
            <a:r>
              <a:rPr lang="en-NZ" sz="2000" b="1" dirty="0">
                <a:latin typeface="Constantia" panose="02030602050306030303" pitchFamily="18" charset="0"/>
              </a:rPr>
              <a:t>He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ha </a:t>
            </a:r>
            <a:r>
              <a:rPr lang="en-NZ" sz="2000" b="1" dirty="0" err="1">
                <a:latin typeface="Constantia" panose="02030602050306030303" pitchFamily="18" charset="0"/>
              </a:rPr>
              <a:t>meʻa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te</a:t>
            </a:r>
            <a:r>
              <a:rPr lang="en-NZ" sz="2000" b="1" dirty="0">
                <a:latin typeface="Constantia" panose="02030602050306030303" pitchFamily="18" charset="0"/>
              </a:rPr>
              <a:t> ne lava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fakahaohaoaʻi</a:t>
            </a:r>
            <a:r>
              <a:rPr lang="en-NZ" sz="2000" b="1" dirty="0">
                <a:latin typeface="Constantia" panose="02030602050306030303" pitchFamily="18" charset="0"/>
              </a:rPr>
              <a:t> ha </a:t>
            </a:r>
            <a:r>
              <a:rPr lang="en-NZ" sz="2000" b="1" dirty="0" err="1">
                <a:latin typeface="Constantia" panose="02030602050306030303" pitchFamily="18" charset="0"/>
              </a:rPr>
              <a:t>uouangataha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haohaoa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siasi</a:t>
            </a:r>
            <a:r>
              <a:rPr lang="en-NZ" sz="2000" b="1" dirty="0">
                <a:latin typeface="Constantia" panose="02030602050306030303" pitchFamily="18" charset="0"/>
              </a:rPr>
              <a:t> ka ko e </a:t>
            </a:r>
            <a:r>
              <a:rPr lang="en-NZ" sz="2000" b="1" dirty="0" err="1">
                <a:latin typeface="Constantia" panose="02030602050306030303" pitchFamily="18" charset="0"/>
              </a:rPr>
              <a:t>laumalie</a:t>
            </a:r>
            <a:r>
              <a:rPr lang="en-NZ" sz="2000" b="1" dirty="0">
                <a:latin typeface="Constantia" panose="02030602050306030303" pitchFamily="18" charset="0"/>
              </a:rPr>
              <a:t> pe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faʻa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kataki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faka-Kalaisi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lava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Setane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tutuuʻi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fekeʻikeʻi</a:t>
            </a:r>
            <a:r>
              <a:rPr lang="en-NZ" sz="2000" b="1" dirty="0">
                <a:latin typeface="Constantia" panose="02030602050306030303" pitchFamily="18" charset="0"/>
              </a:rPr>
              <a:t>; Ko </a:t>
            </a:r>
            <a:r>
              <a:rPr lang="en-NZ" sz="2000" b="1" dirty="0" err="1">
                <a:latin typeface="Constantia" panose="02030602050306030303" pitchFamily="18" charset="0"/>
              </a:rPr>
              <a:t>Kalaisi</a:t>
            </a:r>
            <a:r>
              <a:rPr lang="en-NZ" sz="2000" b="1" dirty="0">
                <a:latin typeface="Constantia" panose="02030602050306030303" pitchFamily="18" charset="0"/>
              </a:rPr>
              <a:t> toko taha </a:t>
            </a:r>
            <a:r>
              <a:rPr lang="en-NZ" sz="2000" b="1" dirty="0" err="1">
                <a:latin typeface="Constantia" panose="02030602050306030303" pitchFamily="18" charset="0"/>
              </a:rPr>
              <a:t>pē</a:t>
            </a:r>
            <a:r>
              <a:rPr lang="en-NZ" sz="2000" b="1" dirty="0">
                <a:latin typeface="Constantia" panose="02030602050306030303" pitchFamily="18" charset="0"/>
              </a:rPr>
              <a:t> ʻ e lava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fakatahatahaʻi</a:t>
            </a:r>
            <a:r>
              <a:rPr lang="en-NZ" sz="2000" b="1" dirty="0">
                <a:latin typeface="Constantia" panose="02030602050306030303" pitchFamily="18" charset="0"/>
              </a:rPr>
              <a:t> ʻ a 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elemēniti</a:t>
            </a:r>
            <a:r>
              <a:rPr lang="en-NZ" sz="2000" b="1" dirty="0">
                <a:latin typeface="Constantia" panose="02030602050306030303" pitchFamily="18" charset="0"/>
              </a:rPr>
              <a:t> ʻ </a:t>
            </a:r>
            <a:r>
              <a:rPr lang="en-NZ" sz="2000" b="1" dirty="0" err="1">
                <a:latin typeface="Constantia" panose="02030602050306030303" pitchFamily="18" charset="0"/>
              </a:rPr>
              <a:t>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taʻefelotoi</a:t>
            </a:r>
            <a:r>
              <a:rPr lang="en-NZ" sz="2000" b="1" dirty="0">
                <a:latin typeface="Constantia" panose="02030602050306030303" pitchFamily="18" charset="0"/>
              </a:rPr>
              <a:t>....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taimi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mou </a:t>
            </a:r>
            <a:r>
              <a:rPr lang="en-NZ" sz="2000" b="1" dirty="0" err="1">
                <a:latin typeface="Constantia" panose="02030602050306030303" pitchFamily="18" charset="0"/>
              </a:rPr>
              <a:t>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taupotu</a:t>
            </a:r>
            <a:r>
              <a:rPr lang="en-NZ" sz="2000" b="1" dirty="0">
                <a:latin typeface="Constantia" panose="02030602050306030303" pitchFamily="18" charset="0"/>
              </a:rPr>
              <a:t> taha ai ki he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hoʻomou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hoko</a:t>
            </a:r>
            <a:r>
              <a:rPr lang="en-NZ" sz="2000" b="1" dirty="0">
                <a:latin typeface="Constantia" panose="02030602050306030303" pitchFamily="18" charset="0"/>
              </a:rPr>
              <a:t> ko e kau </a:t>
            </a:r>
            <a:r>
              <a:rPr lang="en-NZ" sz="2000" b="1" dirty="0" err="1">
                <a:latin typeface="Constantia" panose="02030602050306030303" pitchFamily="18" charset="0"/>
              </a:rPr>
              <a:t>ngaue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fakafoʻituitui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siasi</a:t>
            </a:r>
            <a:r>
              <a:rPr lang="en-NZ" sz="2000" b="1" dirty="0">
                <a:latin typeface="Constantia" panose="02030602050306030303" pitchFamily="18" charset="0"/>
              </a:rPr>
              <a:t> pea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homou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kaungaʻapi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hange</a:t>
            </a:r>
            <a:r>
              <a:rPr lang="en-NZ" sz="2000" b="1" dirty="0">
                <a:latin typeface="Constantia" panose="02030602050306030303" pitchFamily="18" charset="0"/>
              </a:rPr>
              <a:t> pe ko </a:t>
            </a:r>
            <a:r>
              <a:rPr lang="en-NZ" sz="2000" b="1" dirty="0" err="1">
                <a:latin typeface="Constantia" panose="02030602050306030303" pitchFamily="18" charset="0"/>
              </a:rPr>
              <a:t>kimoutolu</a:t>
            </a:r>
            <a:r>
              <a:rPr lang="en-NZ" sz="2000" b="1" dirty="0">
                <a:latin typeface="Constantia" panose="02030602050306030303" pitchFamily="18" charset="0"/>
              </a:rPr>
              <a:t>, he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leva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ai ha </a:t>
            </a:r>
            <a:r>
              <a:rPr lang="en-NZ" sz="2000" b="1" dirty="0" err="1">
                <a:latin typeface="Constantia" panose="02030602050306030303" pitchFamily="18" charset="0"/>
              </a:rPr>
              <a:t>feinga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lahi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mou </a:t>
            </a:r>
            <a:r>
              <a:rPr lang="en-NZ" sz="2000" b="1" dirty="0" err="1">
                <a:latin typeface="Constantia" panose="02030602050306030303" pitchFamily="18" charset="0"/>
              </a:rPr>
              <a:t>uouangataha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taha </a:t>
            </a:r>
            <a:r>
              <a:rPr lang="en-NZ" sz="2000" b="1" dirty="0" err="1">
                <a:latin typeface="Constantia" panose="02030602050306030303" pitchFamily="18" charset="0"/>
              </a:rPr>
              <a:t>ʻia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Kalaisi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tapuniʻi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telinga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lipooti</a:t>
            </a:r>
            <a:r>
              <a:rPr lang="en-NZ" sz="2000" b="1" dirty="0">
                <a:latin typeface="Constantia" panose="02030602050306030303" pitchFamily="18" charset="0"/>
              </a:rPr>
              <a:t>, pea he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lauʻikoviʻi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ha taha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kaungaʻapi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mataʻikoloa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kaingalotu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siasi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ʻofa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uouangataha</a:t>
            </a:r>
            <a:r>
              <a:rPr lang="en-NZ" sz="2000" b="1" dirty="0">
                <a:latin typeface="Constantia" panose="02030602050306030303" pitchFamily="18" charset="0"/>
              </a:rPr>
              <a:t> pea </a:t>
            </a:r>
            <a:r>
              <a:rPr lang="en-NZ" sz="2000" b="1" dirty="0" err="1">
                <a:latin typeface="Constantia" panose="02030602050306030303" pitchFamily="18" charset="0"/>
              </a:rPr>
              <a:t>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hoko</a:t>
            </a:r>
            <a:r>
              <a:rPr lang="en-NZ" sz="2000" b="1" dirty="0">
                <a:latin typeface="Constantia" panose="02030602050306030303" pitchFamily="18" charset="0"/>
              </a:rPr>
              <a:t> ko ha </a:t>
            </a:r>
            <a:r>
              <a:rPr lang="en-NZ" sz="2000" b="1" dirty="0" err="1">
                <a:latin typeface="Constantia" panose="02030602050306030303" pitchFamily="18" charset="0"/>
              </a:rPr>
              <a:t>famili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maʻongoʻonga</a:t>
            </a:r>
            <a:r>
              <a:rPr lang="en-NZ" sz="2000" b="1" dirty="0">
                <a:latin typeface="Constantia" panose="02030602050306030303" pitchFamily="18" charset="0"/>
              </a:rPr>
              <a:t> pe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taha. Pea </a:t>
            </a:r>
            <a:r>
              <a:rPr lang="en-NZ" sz="2000" b="1" dirty="0" err="1">
                <a:latin typeface="Constantia" panose="02030602050306030303" pitchFamily="18" charset="0"/>
              </a:rPr>
              <a:t>te</a:t>
            </a:r>
            <a:r>
              <a:rPr lang="en-NZ" sz="2000" b="1" dirty="0">
                <a:latin typeface="Constantia" panose="02030602050306030303" pitchFamily="18" charset="0"/>
              </a:rPr>
              <a:t> tau </a:t>
            </a:r>
            <a:r>
              <a:rPr lang="en-NZ" sz="2000" b="1" dirty="0" err="1">
                <a:latin typeface="Constantia" panose="02030602050306030303" pitchFamily="18" charset="0"/>
              </a:rPr>
              <a:t>toki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ʻave</a:t>
            </a:r>
            <a:r>
              <a:rPr lang="en-NZ" sz="2000" b="1" dirty="0">
                <a:latin typeface="Constantia" panose="02030602050306030303" pitchFamily="18" charset="0"/>
              </a:rPr>
              <a:t> leva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ngaahi</a:t>
            </a:r>
            <a:r>
              <a:rPr lang="en-NZ" sz="2000" b="1" dirty="0">
                <a:latin typeface="Constantia" panose="02030602050306030303" pitchFamily="18" charset="0"/>
              </a:rPr>
              <a:t> tohi </a:t>
            </a:r>
            <a:r>
              <a:rPr lang="en-NZ" sz="2000" b="1" dirty="0" err="1">
                <a:latin typeface="Constantia" panose="02030602050306030303" pitchFamily="18" charset="0"/>
              </a:rPr>
              <a:t>fakamoʻoni</a:t>
            </a:r>
            <a:r>
              <a:rPr lang="en-NZ" sz="2000" b="1" dirty="0">
                <a:latin typeface="Constantia" panose="02030602050306030303" pitchFamily="18" charset="0"/>
              </a:rPr>
              <a:t> ki he mamani </a:t>
            </a:r>
            <a:r>
              <a:rPr lang="en-NZ" sz="2000" b="1" dirty="0" err="1">
                <a:latin typeface="Constantia" panose="02030602050306030303" pitchFamily="18" charset="0"/>
              </a:rPr>
              <a:t>te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fakamoʻoniʻi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fekauʻi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ʻOtua</a:t>
            </a:r>
            <a:r>
              <a:rPr lang="en-NZ" sz="2000" b="1" dirty="0">
                <a:latin typeface="Constantia" panose="02030602050306030303" pitchFamily="18" charset="0"/>
              </a:rPr>
              <a:t> Hono </a:t>
            </a:r>
            <a:r>
              <a:rPr lang="en-NZ" sz="2000" b="1" dirty="0" err="1">
                <a:latin typeface="Constantia" panose="02030602050306030303" pitchFamily="18" charset="0"/>
              </a:rPr>
              <a:t>ʻAlo</a:t>
            </a:r>
            <a:r>
              <a:rPr lang="en-NZ" sz="2000" b="1" dirty="0">
                <a:latin typeface="Constantia" panose="02030602050306030303" pitchFamily="18" charset="0"/>
              </a:rPr>
              <a:t> ki he mamani</a:t>
            </a:r>
            <a:r>
              <a:rPr lang="en" sz="20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5966374" y="6045012"/>
            <a:ext cx="3995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i-FI" sz="1600" b="1" dirty="0"/>
              <a:t>Ko e Fakafotunga ʻo Kalaisi 5 Siulai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ko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kāinga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huafa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hotau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ʻEiki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Sisu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Kalaisi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lea taha pe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ʻakimoutolu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naʻa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ʻiate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mavahevahe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ka mou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māʻopoʻopo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loto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 pe, pea </a:t>
            </a:r>
            <a:r>
              <a:rPr kumimoji="0" lang="en-N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fakakaukau</a:t>
            </a:r>
            <a:r>
              <a:rPr kumimoji="0" lang="en-NZ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 pe.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(1Kolinito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51790" y="3760707"/>
            <a:ext cx="4781713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palopalema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mavahevahe</a:t>
            </a:r>
            <a:r>
              <a:rPr lang="en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 err="1">
                <a:solidFill>
                  <a:srgbClr val="C53544"/>
                </a:solidFill>
              </a:rPr>
              <a:t>Vahevahe</a:t>
            </a:r>
            <a:r>
              <a:rPr lang="en-NZ" sz="2000" b="1" dirty="0">
                <a:solidFill>
                  <a:srgbClr val="C53544"/>
                </a:solidFill>
              </a:rPr>
              <a:t> </a:t>
            </a:r>
            <a:r>
              <a:rPr lang="en-NZ" sz="2000" b="1" dirty="0" err="1">
                <a:solidFill>
                  <a:srgbClr val="C53544"/>
                </a:solidFill>
              </a:rPr>
              <a:t>mo</a:t>
            </a:r>
            <a:r>
              <a:rPr lang="en-NZ" sz="2000" b="1" dirty="0">
                <a:solidFill>
                  <a:srgbClr val="C53544"/>
                </a:solidFill>
              </a:rPr>
              <a:t> e </a:t>
            </a:r>
            <a:r>
              <a:rPr lang="en-NZ" sz="2000" b="1" dirty="0" err="1">
                <a:solidFill>
                  <a:srgbClr val="C53544"/>
                </a:solidFill>
              </a:rPr>
              <a:t>fakakikihi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tauhi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uouongataha</a:t>
            </a:r>
            <a:r>
              <a:rPr lang="en-NZ" b="1" dirty="0"/>
              <a:t>: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NZ" sz="2000" b="1" dirty="0" err="1">
                <a:solidFill>
                  <a:srgbClr val="55A14E"/>
                </a:solidFill>
              </a:rPr>
              <a:t>Uouongataha</a:t>
            </a:r>
            <a:r>
              <a:rPr lang="en-NZ" sz="2000" b="1" dirty="0">
                <a:solidFill>
                  <a:srgbClr val="55A14E"/>
                </a:solidFill>
              </a:rPr>
              <a:t> </a:t>
            </a:r>
            <a:r>
              <a:rPr lang="en-NZ" sz="2000" b="1" dirty="0" err="1">
                <a:solidFill>
                  <a:srgbClr val="55A14E"/>
                </a:solidFill>
              </a:rPr>
              <a:t>ʻia</a:t>
            </a:r>
            <a:r>
              <a:rPr lang="en-NZ" sz="2000" b="1" dirty="0">
                <a:solidFill>
                  <a:srgbClr val="55A14E"/>
                </a:solidFill>
              </a:rPr>
              <a:t> Sisu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NZ" sz="2000" b="1" dirty="0" err="1">
                <a:solidFill>
                  <a:srgbClr val="3080B9"/>
                </a:solidFill>
              </a:rPr>
              <a:t>Poto</a:t>
            </a:r>
            <a:r>
              <a:rPr lang="en-NZ" sz="2000" b="1" dirty="0">
                <a:solidFill>
                  <a:srgbClr val="3080B9"/>
                </a:solidFill>
              </a:rPr>
              <a:t> </a:t>
            </a:r>
            <a:r>
              <a:rPr lang="en-NZ" sz="2000" b="1" dirty="0" err="1">
                <a:solidFill>
                  <a:srgbClr val="3080B9"/>
                </a:solidFill>
              </a:rPr>
              <a:t>mo</a:t>
            </a:r>
            <a:r>
              <a:rPr lang="en-NZ" sz="2000" b="1" dirty="0">
                <a:solidFill>
                  <a:srgbClr val="3080B9"/>
                </a:solidFill>
              </a:rPr>
              <a:t> e </a:t>
            </a:r>
            <a:r>
              <a:rPr lang="en-NZ" sz="2000" b="1" dirty="0" err="1">
                <a:solidFill>
                  <a:srgbClr val="3080B9"/>
                </a:solidFill>
              </a:rPr>
              <a:t>matuʻotuʻa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NZ" sz="2000" b="1" dirty="0" err="1">
                <a:solidFill>
                  <a:srgbClr val="C57035"/>
                </a:solidFill>
              </a:rPr>
              <a:t>Ngaue</a:t>
            </a:r>
            <a:r>
              <a:rPr lang="en-NZ" sz="2000" b="1" dirty="0">
                <a:solidFill>
                  <a:srgbClr val="C57035"/>
                </a:solidFill>
              </a:rPr>
              <a:t> </a:t>
            </a:r>
            <a:r>
              <a:rPr lang="en-NZ" sz="2000" b="1" dirty="0" err="1">
                <a:solidFill>
                  <a:srgbClr val="C57035"/>
                </a:solidFill>
              </a:rPr>
              <a:t>tokoni</a:t>
            </a:r>
            <a:r>
              <a:rPr lang="en-NZ" sz="2000" b="1" dirty="0">
                <a:solidFill>
                  <a:srgbClr val="C57035"/>
                </a:solidFill>
              </a:rPr>
              <a:t> </a:t>
            </a:r>
            <a:r>
              <a:rPr lang="en-NZ" sz="2000" b="1" dirty="0" err="1">
                <a:solidFill>
                  <a:srgbClr val="C57035"/>
                </a:solidFill>
              </a:rPr>
              <a:t>mo</a:t>
            </a:r>
            <a:r>
              <a:rPr lang="en-NZ" sz="2000" b="1" dirty="0">
                <a:solidFill>
                  <a:srgbClr val="C57035"/>
                </a:solidFill>
              </a:rPr>
              <a:t> e </a:t>
            </a:r>
            <a:r>
              <a:rPr lang="en-NZ" sz="2000" b="1" dirty="0" err="1">
                <a:solidFill>
                  <a:srgbClr val="C57035"/>
                </a:solidFill>
              </a:rPr>
              <a:t>loto</a:t>
            </a:r>
            <a:r>
              <a:rPr lang="en-NZ" sz="2000" b="1" dirty="0">
                <a:solidFill>
                  <a:srgbClr val="C57035"/>
                </a:solidFill>
              </a:rPr>
              <a:t> </a:t>
            </a:r>
            <a:r>
              <a:rPr lang="en-NZ" sz="2000" b="1" dirty="0" err="1">
                <a:solidFill>
                  <a:srgbClr val="C57035"/>
                </a:solidFill>
              </a:rPr>
              <a:t>fakatōkilalo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fi-FI" sz="2000" b="1" dirty="0">
                <a:solidFill>
                  <a:srgbClr val="BD2DB8"/>
                </a:solidFill>
              </a:rPr>
              <a:t>Fakaʻapaʻapa ki he kau taki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4" y="136328"/>
            <a:ext cx="701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ʻ 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fakafeʻiloaki</a:t>
            </a:r>
            <a:r>
              <a:rPr lang="en-NZ" sz="2000" b="1" dirty="0"/>
              <a:t> ki he kau Kolinitoó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fakahīkihikiʻi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heʻenau</a:t>
            </a:r>
            <a:r>
              <a:rPr lang="en-NZ" sz="2000" b="1" dirty="0"/>
              <a:t> </a:t>
            </a:r>
            <a:r>
              <a:rPr lang="en-NZ" sz="2000" b="1" dirty="0" err="1"/>
              <a:t>tupu</a:t>
            </a:r>
            <a:r>
              <a:rPr lang="en-NZ" sz="2000" b="1" dirty="0"/>
              <a:t> </a:t>
            </a:r>
            <a:r>
              <a:rPr lang="en-NZ" sz="2000" b="1" dirty="0" err="1"/>
              <a:t>fakalaumālié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ʻ a Paula ʻ o lea ki he ʻ </a:t>
            </a:r>
            <a:r>
              <a:rPr lang="en-NZ" sz="2000" b="1" dirty="0" err="1"/>
              <a:t>uluaki</a:t>
            </a:r>
            <a:r>
              <a:rPr lang="en-NZ" sz="2000" b="1" dirty="0"/>
              <a:t> ʻ 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palopalema</a:t>
            </a:r>
            <a:r>
              <a:rPr lang="en-NZ" sz="2000" b="1" dirty="0"/>
              <a:t> ʻ </a:t>
            </a:r>
            <a:r>
              <a:rPr lang="en-NZ" sz="2000" b="1" dirty="0" err="1"/>
              <a:t>okú</a:t>
            </a:r>
            <a:r>
              <a:rPr lang="en-NZ" sz="2000" b="1" dirty="0"/>
              <a:t> ne </a:t>
            </a:r>
            <a:r>
              <a:rPr lang="en-NZ" sz="2000" b="1" dirty="0" err="1"/>
              <a:t>uesia</a:t>
            </a:r>
            <a:r>
              <a:rPr lang="en-NZ" sz="2000" b="1" dirty="0"/>
              <a:t> ʻ a e </a:t>
            </a:r>
            <a:r>
              <a:rPr lang="en-NZ" sz="2000" b="1" dirty="0" err="1"/>
              <a:t>siasi</a:t>
            </a:r>
            <a:r>
              <a:rPr lang="en-NZ" sz="2000" b="1" dirty="0"/>
              <a:t> ko </a:t>
            </a:r>
            <a:r>
              <a:rPr lang="en-NZ" sz="2000" b="1" dirty="0" err="1"/>
              <a:t>iá</a:t>
            </a:r>
            <a:r>
              <a:rPr lang="en-NZ" sz="2000" b="1" dirty="0"/>
              <a:t>: ko e </a:t>
            </a:r>
            <a:r>
              <a:rPr lang="en-NZ" sz="2000" b="1" dirty="0" err="1"/>
              <a:t>siʻi</a:t>
            </a:r>
            <a:r>
              <a:rPr lang="en-NZ" sz="2000" b="1" dirty="0"/>
              <a:t> ʻ a e </a:t>
            </a:r>
            <a:r>
              <a:rPr lang="en-NZ" sz="2000" b="1" dirty="0" err="1"/>
              <a:t>fāʻūtaha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8" y="611070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8" y="5341366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8" y="574148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49536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7" y="4468689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939629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2" y="2648307"/>
            <a:ext cx="7019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mahino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poini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taha </a:t>
            </a:r>
            <a:r>
              <a:rPr lang="en-NZ" b="1" dirty="0" err="1">
                <a:solidFill>
                  <a:prstClr val="black"/>
                </a:solidFill>
              </a:rPr>
              <a:t>mei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kamataʻanga</a:t>
            </a:r>
            <a:r>
              <a:rPr lang="en-NZ" b="1" dirty="0">
                <a:solidFill>
                  <a:prstClr val="black"/>
                </a:solidFill>
              </a:rPr>
              <a:t>: he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lava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aʻusia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uouangataha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siasi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feinga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tangata</a:t>
            </a:r>
            <a:r>
              <a:rPr lang="en-NZ" b="1" dirty="0">
                <a:solidFill>
                  <a:prstClr val="black"/>
                </a:solidFill>
              </a:rPr>
              <a:t>. Ko e </a:t>
            </a:r>
            <a:r>
              <a:rPr lang="en-NZ" b="1" dirty="0" err="1">
                <a:solidFill>
                  <a:prstClr val="black"/>
                </a:solidFill>
              </a:rPr>
              <a:t>tokangataha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pē</a:t>
            </a:r>
            <a:r>
              <a:rPr lang="en-NZ" b="1" dirty="0">
                <a:solidFill>
                  <a:prstClr val="black"/>
                </a:solidFill>
              </a:rPr>
              <a:t> kia </a:t>
            </a:r>
            <a:r>
              <a:rPr lang="en-NZ" b="1" dirty="0" err="1">
                <a:solidFill>
                  <a:prstClr val="black"/>
                </a:solidFill>
              </a:rPr>
              <a:t>Sīsū</a:t>
            </a:r>
            <a:r>
              <a:rPr lang="en-NZ" b="1" dirty="0">
                <a:solidFill>
                  <a:prstClr val="black"/>
                </a:solidFill>
              </a:rPr>
              <a:t> ʻ e lava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ai ʻ a e </a:t>
            </a:r>
            <a:r>
              <a:rPr lang="en-NZ" b="1" dirty="0" err="1">
                <a:solidFill>
                  <a:prstClr val="black"/>
                </a:solidFill>
              </a:rPr>
              <a:t>fāʻūtahá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2" y="1436597"/>
            <a:ext cx="7183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kotoa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tohi ki he </a:t>
            </a:r>
            <a:r>
              <a:rPr lang="en-NZ" b="1" dirty="0" err="1">
                <a:solidFill>
                  <a:prstClr val="black"/>
                </a:solidFill>
              </a:rPr>
              <a:t>kakai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Kolinitoo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kehe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tohi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Paula,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sio</a:t>
            </a:r>
            <a:r>
              <a:rPr lang="en-NZ" b="1" dirty="0">
                <a:solidFill>
                  <a:prstClr val="black"/>
                </a:solidFill>
              </a:rPr>
              <a:t> ai ki he </a:t>
            </a:r>
            <a:r>
              <a:rPr lang="en-NZ" b="1" dirty="0" err="1">
                <a:solidFill>
                  <a:prstClr val="black"/>
                </a:solidFill>
              </a:rPr>
              <a:t>founga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fakahinohino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fakaleleiʻi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palopalema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lava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ne </a:t>
            </a:r>
            <a:r>
              <a:rPr lang="en-NZ" b="1" dirty="0" err="1">
                <a:solidFill>
                  <a:prstClr val="black"/>
                </a:solidFill>
              </a:rPr>
              <a:t>uesia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siasi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ʻaho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ni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1859339"/>
            <a:ext cx="991091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NZ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NGAAHI PALOPALEMA </a:t>
            </a:r>
            <a:r>
              <a:rPr lang="en-NZ" sz="6600" b="1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ʻOKÚ</a:t>
            </a:r>
            <a:r>
              <a:rPr lang="en-NZ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 NE FAKATUPUNGA </a:t>
            </a:r>
            <a:r>
              <a:rPr lang="en-NZ" sz="6600" b="1" noProof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ʻA</a:t>
            </a:r>
            <a:r>
              <a:rPr lang="en-NZ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 E MAVAHEVAHE</a:t>
            </a:r>
            <a:endParaRPr lang="en" sz="6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>
                <a:ln/>
                <a:solidFill>
                  <a:srgbClr val="FF0000"/>
                </a:solidFill>
              </a:rPr>
              <a:t>NGAAHI VAHEVAHE MO E NGAAHI FAKAKIKIHI</a:t>
            </a:r>
            <a:endParaRPr lang="en" sz="4400" b="1" noProof="0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0" y="485084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0 Pea ko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kāinga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kole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huafa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hotau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ko Sisu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lea taha pe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, pea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mavahevahe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; ka mou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māʻopoʻopo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lelei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loto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taha pe, pea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fakakaukau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taha pe. 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Kolinito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1951277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fou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kau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Kolinitoo</a:t>
            </a:r>
            <a:r>
              <a:rPr lang="en-NZ" sz="2000" b="1" dirty="0"/>
              <a:t>, pea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malanga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saiʻia</a:t>
            </a:r>
            <a:r>
              <a:rPr lang="en-NZ" sz="2000" b="1" dirty="0"/>
              <a:t> taha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tui </a:t>
            </a:r>
            <a:r>
              <a:rPr lang="en-NZ" sz="2000" b="1" dirty="0" err="1"/>
              <a:t>takitaha</a:t>
            </a:r>
            <a:r>
              <a:rPr lang="en-NZ" sz="2000" b="1" dirty="0"/>
              <a:t> (Paula, </a:t>
            </a:r>
            <a:r>
              <a:rPr lang="en-NZ" sz="2000" b="1" dirty="0" err="1"/>
              <a:t>ʻApolosi</a:t>
            </a:r>
            <a:r>
              <a:rPr lang="en-NZ" sz="2000" b="1" dirty="0"/>
              <a:t>, Pita...)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ki ha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fakakikihi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(1 </a:t>
            </a:r>
            <a:r>
              <a:rPr lang="en-NZ" sz="2000" b="1" dirty="0" err="1"/>
              <a:t>Kolinito</a:t>
            </a:r>
            <a:r>
              <a:rPr lang="en-NZ" sz="2000" b="1" dirty="0"/>
              <a:t> 1:11)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uesia</a:t>
            </a:r>
            <a:r>
              <a:rPr lang="en-NZ" sz="2000" b="1" dirty="0"/>
              <a:t> </a:t>
            </a:r>
            <a:r>
              <a:rPr lang="en-NZ" sz="2000" b="1" dirty="0" err="1"/>
              <a:t>mamalie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siasi</a:t>
            </a:r>
            <a:r>
              <a:rPr lang="en-NZ" sz="2000" b="1" dirty="0"/>
              <a:t> (1 </a:t>
            </a:r>
            <a:r>
              <a:rPr lang="en-NZ" sz="2000" b="1" dirty="0" err="1"/>
              <a:t>Kolinito</a:t>
            </a:r>
            <a:r>
              <a:rPr lang="en-NZ" sz="2000" b="1" dirty="0"/>
              <a:t> 3:3).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hanga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uouongataha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fakakeheʻi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katoangaʻi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ʻOhomohe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ʻEiki</a:t>
            </a:r>
            <a:r>
              <a:rPr lang="en-NZ" sz="2000" b="1" dirty="0"/>
              <a:t> (1 </a:t>
            </a:r>
            <a:r>
              <a:rPr lang="en-NZ" sz="2000" b="1" dirty="0" err="1"/>
              <a:t>Kolinito</a:t>
            </a:r>
            <a:r>
              <a:rPr lang="en-NZ" sz="2000" b="1" dirty="0"/>
              <a:t> 11:33), pea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aʻu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fefakaʻilo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fakamaauʻanga</a:t>
            </a:r>
            <a:r>
              <a:rPr lang="en-NZ" sz="2000" b="1" dirty="0"/>
              <a:t> (1 </a:t>
            </a:r>
            <a:r>
              <a:rPr lang="en-NZ" sz="2000" b="1" dirty="0" err="1"/>
              <a:t>Kolinito</a:t>
            </a:r>
            <a:r>
              <a:rPr lang="en-NZ" sz="2000" b="1" dirty="0"/>
              <a:t> 6:1).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647003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ha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siasi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Kolinitoo</a:t>
            </a:r>
            <a:r>
              <a:rPr lang="en-NZ" sz="2000" b="1" dirty="0"/>
              <a:t> (1 </a:t>
            </a:r>
            <a:r>
              <a:rPr lang="en-NZ" sz="2000" b="1" dirty="0" err="1"/>
              <a:t>Kolinito</a:t>
            </a:r>
            <a:r>
              <a:rPr lang="en-NZ" sz="2000" b="1" dirty="0"/>
              <a:t>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720908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fakatokangaʻi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malangaʻi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popoaki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, ka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tokanga</a:t>
            </a:r>
            <a:r>
              <a:rPr lang="en-NZ" sz="2000" b="1" dirty="0">
                <a:solidFill>
                  <a:prstClr val="black"/>
                </a:solidFill>
              </a:rPr>
              <a:t> taha ki he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tafaʻaki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taʻemahuʻinga</a:t>
            </a:r>
            <a:r>
              <a:rPr lang="en-NZ" sz="2000" b="1" dirty="0">
                <a:solidFill>
                  <a:prstClr val="black"/>
                </a:solidFill>
              </a:rPr>
              <a:t> (1 </a:t>
            </a:r>
            <a:r>
              <a:rPr lang="en-NZ" sz="2000" b="1" dirty="0" err="1">
                <a:solidFill>
                  <a:prstClr val="black"/>
                </a:solidFill>
              </a:rPr>
              <a:t>Kolinito</a:t>
            </a:r>
            <a:r>
              <a:rPr lang="en-NZ" sz="2000" b="1" dirty="0">
                <a:solidFill>
                  <a:prstClr val="black"/>
                </a:solidFill>
              </a:rPr>
              <a:t> 3:5-8)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3105617" y="1957520"/>
            <a:ext cx="784614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NZ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FOUNGA KE TAUHI </a:t>
            </a:r>
            <a:r>
              <a:rPr lang="en-NZ" sz="6600" b="1" noProof="0" dirty="0" err="1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MAʻU</a:t>
            </a:r>
            <a:r>
              <a:rPr lang="en-NZ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 AI </a:t>
            </a:r>
            <a:r>
              <a:rPr lang="en-NZ" sz="6600" b="1" noProof="0" dirty="0" err="1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ʻA</a:t>
            </a:r>
            <a:r>
              <a:rPr lang="en-NZ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 E UOUONGATAHA</a:t>
            </a:r>
            <a:endParaRPr lang="en" sz="66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>
                <a:ln/>
                <a:solidFill>
                  <a:schemeClr val="accent3"/>
                </a:solidFill>
              </a:rPr>
              <a:t>UOUONGATAHA </a:t>
            </a:r>
            <a:r>
              <a:rPr lang="en-NZ" sz="4400" b="1" dirty="0" err="1">
                <a:ln/>
                <a:solidFill>
                  <a:schemeClr val="accent3"/>
                </a:solidFill>
              </a:rPr>
              <a:t>ʻIA</a:t>
            </a:r>
            <a:r>
              <a:rPr lang="en-NZ" sz="4400" b="1" dirty="0">
                <a:ln/>
                <a:solidFill>
                  <a:schemeClr val="accent3"/>
                </a:solidFill>
              </a:rPr>
              <a:t> SISU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24929"/>
            <a:ext cx="7146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‌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moʻoni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ʻaia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ui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ʻakimoutolu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feohi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ʻAlo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ko Sisu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ko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hotau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fi-FI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( 1 Kolinito 1:9 ) 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18" y="1348715"/>
            <a:ext cx="7357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“Kuo </a:t>
            </a:r>
            <a:r>
              <a:rPr lang="en-NZ" sz="2000" b="1" dirty="0" err="1"/>
              <a:t>mavahevahe</a:t>
            </a:r>
            <a:r>
              <a:rPr lang="en-NZ" sz="2000" b="1" dirty="0"/>
              <a:t> </a:t>
            </a:r>
            <a:r>
              <a:rPr lang="en-NZ" sz="2000" b="1" dirty="0" err="1"/>
              <a:t>koā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, pe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kalusefai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koeʻuhi</a:t>
            </a:r>
            <a:r>
              <a:rPr lang="en-NZ" sz="2000" b="1" dirty="0"/>
              <a:t> ko </a:t>
            </a:r>
            <a:r>
              <a:rPr lang="en-NZ" sz="2000" b="1" dirty="0" err="1"/>
              <a:t>kimoutolu</a:t>
            </a:r>
            <a:r>
              <a:rPr lang="en-NZ" sz="2000" b="1" dirty="0"/>
              <a:t>, pe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papitaiso</a:t>
            </a:r>
            <a:r>
              <a:rPr lang="en-NZ" sz="2000" b="1" dirty="0"/>
              <a:t> </a:t>
            </a:r>
            <a:r>
              <a:rPr lang="en-NZ" sz="2000" b="1" dirty="0" err="1"/>
              <a:t>kimoutolu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hingoa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Paula?” ( 1 Kolinitō 1:13 ). ‘I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fehu‘i</a:t>
            </a:r>
            <a:r>
              <a:rPr lang="en-NZ" sz="2000" b="1" dirty="0"/>
              <a:t> ko </a:t>
            </a:r>
            <a:r>
              <a:rPr lang="en-NZ" sz="2000" b="1" dirty="0" err="1"/>
              <a:t>ení</a:t>
            </a:r>
            <a:r>
              <a:rPr lang="en-NZ" sz="2000" b="1" dirty="0"/>
              <a:t>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‘a Paula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fakakaukauloto</a:t>
            </a:r>
            <a:r>
              <a:rPr lang="en-NZ" sz="2000" b="1" dirty="0"/>
              <a:t>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6081187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uouangataha</a:t>
            </a:r>
            <a:r>
              <a:rPr lang="en-NZ" sz="2000" b="1" dirty="0">
                <a:solidFill>
                  <a:prstClr val="black"/>
                </a:solidFill>
              </a:rPr>
              <a:t> '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siasi</a:t>
            </a:r>
            <a:r>
              <a:rPr lang="en-NZ" sz="2000" b="1" dirty="0">
                <a:solidFill>
                  <a:prstClr val="black"/>
                </a:solidFill>
              </a:rPr>
              <a:t> '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ma'u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'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mate ki he self pea </a:t>
            </a:r>
            <a:r>
              <a:rPr lang="en-NZ" sz="2000" b="1" dirty="0" err="1">
                <a:solidFill>
                  <a:prstClr val="black"/>
                </a:solidFill>
              </a:rPr>
              <a:t>mo'ui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ma'a</a:t>
            </a:r>
            <a:r>
              <a:rPr lang="en-NZ" sz="2000" b="1" dirty="0">
                <a:solidFill>
                  <a:prstClr val="black"/>
                </a:solidFill>
              </a:rPr>
              <a:t> Sisu.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3818" y="4601855"/>
            <a:ext cx="7353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fanga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ki’i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kehekehe</a:t>
            </a:r>
            <a:r>
              <a:rPr lang="en-NZ" sz="2000" b="1" dirty="0">
                <a:solidFill>
                  <a:prstClr val="black"/>
                </a:solidFill>
              </a:rPr>
              <a:t> ‘o e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, ko 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me’a’ofa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kehekehe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ma’u</a:t>
            </a:r>
            <a:r>
              <a:rPr lang="en-NZ" sz="2000" b="1" dirty="0">
                <a:solidFill>
                  <a:prstClr val="black"/>
                </a:solidFill>
              </a:rPr>
              <a:t> ‘e he </a:t>
            </a:r>
            <a:r>
              <a:rPr lang="en-NZ" sz="2000" b="1" dirty="0" err="1">
                <a:solidFill>
                  <a:prstClr val="black"/>
                </a:solidFill>
              </a:rPr>
              <a:t>tokotaha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takitaha</a:t>
            </a:r>
            <a:r>
              <a:rPr lang="en-NZ" sz="2000" b="1" dirty="0">
                <a:solidFill>
                  <a:prstClr val="black"/>
                </a:solidFill>
              </a:rPr>
              <a:t>,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fakatefito</a:t>
            </a:r>
            <a:r>
              <a:rPr lang="en-NZ" sz="2000" b="1" dirty="0">
                <a:solidFill>
                  <a:prstClr val="black"/>
                </a:solidFill>
              </a:rPr>
              <a:t> ai ‘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Kalaisi</a:t>
            </a:r>
            <a:r>
              <a:rPr lang="en-NZ" sz="2000" b="1" dirty="0">
                <a:solidFill>
                  <a:prstClr val="black"/>
                </a:solidFill>
              </a:rPr>
              <a:t>, ‘o ‘</a:t>
            </a:r>
            <a:r>
              <a:rPr lang="en-NZ" sz="2000" b="1" dirty="0" err="1">
                <a:solidFill>
                  <a:prstClr val="black"/>
                </a:solidFill>
              </a:rPr>
              <a:t>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fakatupu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ta’efe’unga</a:t>
            </a:r>
            <a:r>
              <a:rPr lang="en-NZ" sz="2000" b="1" dirty="0">
                <a:solidFill>
                  <a:prstClr val="black"/>
                </a:solidFill>
              </a:rPr>
              <a:t>, ka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fakatupu</a:t>
            </a:r>
            <a:r>
              <a:rPr lang="en-NZ" sz="2000" b="1" dirty="0">
                <a:solidFill>
                  <a:prstClr val="black"/>
                </a:solidFill>
              </a:rPr>
              <a:t> ‘a e </a:t>
            </a:r>
            <a:r>
              <a:rPr lang="en-NZ" sz="2000" b="1" dirty="0" err="1">
                <a:solidFill>
                  <a:prstClr val="black"/>
                </a:solidFill>
              </a:rPr>
              <a:t>uouangataha</a:t>
            </a:r>
            <a:r>
              <a:rPr lang="en-NZ" sz="2000" b="1" dirty="0">
                <a:solidFill>
                  <a:prstClr val="black"/>
                </a:solidFill>
              </a:rPr>
              <a:t> (1 Kol. 12:12-13, 25, 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722796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Ka ko e </a:t>
            </a:r>
            <a:r>
              <a:rPr lang="en-NZ" sz="2000" b="1" dirty="0" err="1">
                <a:solidFill>
                  <a:prstClr val="black"/>
                </a:solidFill>
              </a:rPr>
              <a:t>uouangataha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Sisu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ikai</a:t>
            </a:r>
            <a:r>
              <a:rPr lang="en-NZ" sz="2000" b="1" dirty="0">
                <a:solidFill>
                  <a:prstClr val="black"/>
                </a:solidFill>
              </a:rPr>
              <a:t> ko e uniformity.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fakahuʻunga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pē</a:t>
            </a:r>
            <a:r>
              <a:rPr lang="en-NZ" sz="2000" b="1" dirty="0">
                <a:solidFill>
                  <a:prstClr val="black"/>
                </a:solidFill>
              </a:rPr>
              <a:t>, pe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ngāue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founga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21059"/>
            <a:ext cx="7357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uouangataha</a:t>
            </a:r>
            <a:r>
              <a:rPr lang="en-NZ" sz="2000" b="1" dirty="0">
                <a:solidFill>
                  <a:prstClr val="black"/>
                </a:solidFill>
              </a:rPr>
              <a:t> ‘e </a:t>
            </a:r>
            <a:r>
              <a:rPr lang="en-NZ" sz="2000" b="1" dirty="0" err="1">
                <a:solidFill>
                  <a:prstClr val="black"/>
                </a:solidFill>
              </a:rPr>
              <a:t>toki</a:t>
            </a:r>
            <a:r>
              <a:rPr lang="en-NZ" sz="2000" b="1" dirty="0">
                <a:solidFill>
                  <a:prstClr val="black"/>
                </a:solidFill>
              </a:rPr>
              <a:t> lava pe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he’etau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ma’u</a:t>
            </a:r>
            <a:r>
              <a:rPr lang="en-NZ" sz="2000" b="1" dirty="0">
                <a:solidFill>
                  <a:prstClr val="black"/>
                </a:solidFill>
              </a:rPr>
              <a:t> ‘a Sisu ko </a:t>
            </a:r>
            <a:r>
              <a:rPr lang="en-NZ" sz="2000" b="1" dirty="0" err="1">
                <a:solidFill>
                  <a:prstClr val="black"/>
                </a:solidFill>
              </a:rPr>
              <a:t>hotau</a:t>
            </a:r>
            <a:r>
              <a:rPr lang="en-NZ" sz="2000" b="1" dirty="0">
                <a:solidFill>
                  <a:prstClr val="black"/>
                </a:solidFill>
              </a:rPr>
              <a:t> ‘Eiki.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fāʻūtahá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pipiki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fakakaukau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tokoua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tuofefine</a:t>
            </a:r>
            <a:r>
              <a:rPr lang="en-NZ" sz="2000" b="1" dirty="0">
                <a:solidFill>
                  <a:prstClr val="black"/>
                </a:solidFill>
              </a:rPr>
              <a:t>, pe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fokotuʻu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kulupu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tāpuni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POTO MO E MATU'OTU'A </a:t>
            </a:r>
            <a:endParaRPr lang="en" sz="4400" b="1" spc="600" noProof="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lea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kāinga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fakalaumālie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fakakakano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hangē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ko e kau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valevale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Kolinito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Kalisitiane</a:t>
            </a:r>
            <a:r>
              <a:rPr lang="en-NZ" b="1" dirty="0"/>
              <a:t> </a:t>
            </a:r>
            <a:r>
              <a:rPr lang="en-NZ" b="1" dirty="0" err="1"/>
              <a:t>taʻematuʻotuʻa</a:t>
            </a:r>
            <a:r>
              <a:rPr lang="en-NZ" b="1" dirty="0"/>
              <a:t>, "</a:t>
            </a:r>
            <a:r>
              <a:rPr lang="en-NZ" b="1" dirty="0" err="1"/>
              <a:t>fanau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," "</a:t>
            </a:r>
            <a:r>
              <a:rPr lang="en-NZ" b="1" dirty="0" err="1"/>
              <a:t>fakakakano</a:t>
            </a:r>
            <a:r>
              <a:rPr lang="en-NZ" b="1" dirty="0"/>
              <a:t>" (1 </a:t>
            </a:r>
            <a:r>
              <a:rPr lang="en-NZ" b="1" dirty="0" err="1"/>
              <a:t>Kolinito</a:t>
            </a:r>
            <a:r>
              <a:rPr lang="en-NZ" b="1" dirty="0"/>
              <a:t> 3:1) Ko e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Kalisitiane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tokanga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ki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kia </a:t>
            </a:r>
            <a:r>
              <a:rPr lang="en-NZ" b="1" dirty="0" err="1"/>
              <a:t>Sisuu</a:t>
            </a:r>
            <a:r>
              <a:rPr lang="en-NZ" b="1" dirty="0"/>
              <a:t>.</a:t>
            </a:r>
            <a:endParaRPr lang="en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458764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647509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420859"/>
            <a:ext cx="32953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fuʻu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mahuʻinga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kau </a:t>
            </a:r>
            <a:r>
              <a:rPr lang="en-NZ" b="1" dirty="0" err="1">
                <a:solidFill>
                  <a:prstClr val="black"/>
                </a:solidFill>
              </a:rPr>
              <a:t>taki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uesia</a:t>
            </a:r>
            <a:r>
              <a:rPr lang="en-NZ" b="1" dirty="0">
                <a:solidFill>
                  <a:prstClr val="black"/>
                </a:solidFill>
              </a:rPr>
              <a:t> ai ha </a:t>
            </a:r>
            <a:r>
              <a:rPr lang="en-NZ" b="1" dirty="0" err="1">
                <a:solidFill>
                  <a:prstClr val="black"/>
                </a:solidFill>
              </a:rPr>
              <a:t>niʻihi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kehe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faʻu</a:t>
            </a:r>
            <a:r>
              <a:rPr lang="en-NZ" b="1" dirty="0">
                <a:solidFill>
                  <a:prstClr val="black"/>
                </a:solidFill>
              </a:rPr>
              <a:t> leva ha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kulupu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fakamavahevaheʻi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siasi</a:t>
            </a:r>
            <a:r>
              <a:rPr lang="en-NZ" b="1" dirty="0">
                <a:solidFill>
                  <a:prstClr val="black"/>
                </a:solidFill>
              </a:rPr>
              <a:t>. Ko e ola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taʻematuʻotuʻa</a:t>
            </a:r>
            <a:r>
              <a:rPr lang="en-NZ" b="1" dirty="0">
                <a:solidFill>
                  <a:prstClr val="black"/>
                </a:solidFill>
              </a:rPr>
              <a:t>.                                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ai,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fakaafeʻi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Paula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matuʻotuʻa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Kalaisi</a:t>
            </a:r>
            <a:r>
              <a:rPr lang="en-NZ" b="1" dirty="0">
                <a:solidFill>
                  <a:prstClr val="black"/>
                </a:solidFill>
              </a:rPr>
              <a:t> (1 </a:t>
            </a:r>
            <a:r>
              <a:rPr lang="en-NZ" b="1" dirty="0" err="1">
                <a:solidFill>
                  <a:prstClr val="black"/>
                </a:solidFill>
              </a:rPr>
              <a:t>Kolinito</a:t>
            </a:r>
            <a:r>
              <a:rPr lang="en-NZ" b="1" dirty="0">
                <a:solidFill>
                  <a:prstClr val="black"/>
                </a:solidFill>
              </a:rPr>
              <a:t> 2:6).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0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NGAUE TOKONI MO E LOTO FAKATOKILALO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950977" y="645855"/>
            <a:ext cx="10090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lau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kimautolu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taau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e kau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tamaioʻeiki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e kau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tauhi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fakalilolilo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Kolinito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0" y="1339066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ko e ʻ </a:t>
            </a:r>
            <a:r>
              <a:rPr lang="en-NZ" b="1" dirty="0" err="1"/>
              <a:t>ahó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, ʻ </a:t>
            </a:r>
            <a:r>
              <a:rPr lang="en-NZ" b="1" dirty="0" err="1"/>
              <a:t>i</a:t>
            </a:r>
            <a:r>
              <a:rPr lang="en-NZ" b="1" dirty="0"/>
              <a:t> he ʻ </a:t>
            </a:r>
            <a:r>
              <a:rPr lang="en-NZ" b="1" dirty="0" err="1"/>
              <a:t>uluaki</a:t>
            </a:r>
            <a:r>
              <a:rPr lang="en-NZ" b="1" dirty="0"/>
              <a:t> </a:t>
            </a:r>
            <a:r>
              <a:rPr lang="en-NZ" b="1" dirty="0" err="1"/>
              <a:t>senitulí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māvahevahe</a:t>
            </a:r>
            <a:r>
              <a:rPr lang="en-NZ" b="1" dirty="0"/>
              <a:t> ai ʻ a e </a:t>
            </a:r>
            <a:r>
              <a:rPr lang="en-NZ" b="1" dirty="0" err="1"/>
              <a:t>kakaí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tui </a:t>
            </a:r>
            <a:r>
              <a:rPr lang="en-NZ" b="1" dirty="0" err="1"/>
              <a:t>fakapolitikale</a:t>
            </a:r>
            <a:r>
              <a:rPr lang="en-NZ" b="1" dirty="0"/>
              <a:t>, </a:t>
            </a:r>
            <a:r>
              <a:rPr lang="en-NZ" b="1" dirty="0" err="1"/>
              <a:t>fakafilōsofia</a:t>
            </a:r>
            <a:r>
              <a:rPr lang="en-NZ" b="1" dirty="0"/>
              <a:t>, </a:t>
            </a:r>
            <a:r>
              <a:rPr lang="en-NZ" b="1" dirty="0" err="1"/>
              <a:t>fakalotú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tui </a:t>
            </a:r>
            <a:r>
              <a:rPr lang="en-NZ" b="1" dirty="0" err="1"/>
              <a:t>kehe.ʻE</a:t>
            </a:r>
            <a:r>
              <a:rPr lang="en-NZ" b="1" dirty="0"/>
              <a:t> lava </a:t>
            </a:r>
            <a:r>
              <a:rPr lang="en-NZ" b="1" dirty="0" err="1"/>
              <a:t>fefe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taʻofi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hu ki he </a:t>
            </a:r>
            <a:r>
              <a:rPr lang="en-NZ" b="1" dirty="0" err="1"/>
              <a:t>siasi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mavahevahe</a:t>
            </a:r>
            <a:r>
              <a:rPr lang="en-NZ" b="1" dirty="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816394"/>
            <a:ext cx="6391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fatongia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toʻonga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taki</a:t>
            </a:r>
            <a:r>
              <a:rPr lang="en-NZ" b="1" dirty="0"/>
              <a:t>. Kuo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mahino</a:t>
            </a:r>
            <a:r>
              <a:rPr lang="en-NZ" b="1" dirty="0"/>
              <a:t> ki he kau </a:t>
            </a:r>
            <a:r>
              <a:rPr lang="en-NZ" b="1" dirty="0" err="1"/>
              <a:t>taki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Siasi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fatongia</a:t>
            </a:r>
            <a:r>
              <a:rPr lang="en-NZ" b="1" dirty="0"/>
              <a:t> ko e kau </a:t>
            </a:r>
            <a:r>
              <a:rPr lang="en-NZ" b="1" dirty="0" err="1"/>
              <a:t>tauhi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ʻaʻana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siasi</a:t>
            </a:r>
            <a:r>
              <a:rPr lang="en-NZ" b="1" dirty="0"/>
              <a:t>;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tokangaʻi</a:t>
            </a:r>
            <a:r>
              <a:rPr lang="en-NZ" b="1" dirty="0"/>
              <a:t> pe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maʻa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748504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ha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uouangataha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siasi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kapau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tokotaha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pe –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ko e kau </a:t>
            </a:r>
            <a:r>
              <a:rPr lang="en-NZ" sz="2000" b="1" dirty="0" err="1">
                <a:solidFill>
                  <a:prstClr val="black"/>
                </a:solidFill>
              </a:rPr>
              <a:t>taki</a:t>
            </a:r>
            <a:r>
              <a:rPr lang="en-NZ" sz="2000" b="1" dirty="0">
                <a:solidFill>
                  <a:prstClr val="black"/>
                </a:solidFill>
              </a:rPr>
              <a:t> pe, ka ko e </a:t>
            </a:r>
            <a:r>
              <a:rPr lang="en-NZ" sz="2000" b="1" dirty="0" err="1">
                <a:solidFill>
                  <a:prstClr val="black"/>
                </a:solidFill>
              </a:rPr>
              <a:t>memipa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pe –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founga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518136"/>
            <a:ext cx="6391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tamaioʻeiki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pule </a:t>
            </a:r>
            <a:r>
              <a:rPr lang="en-NZ" sz="2000" b="1" dirty="0" err="1">
                <a:solidFill>
                  <a:prstClr val="black"/>
                </a:solidFill>
              </a:rPr>
              <a:t>kuo</a:t>
            </a:r>
            <a:r>
              <a:rPr lang="en-NZ" sz="2000" b="1" dirty="0">
                <a:solidFill>
                  <a:prstClr val="black"/>
                </a:solidFill>
              </a:rPr>
              <a:t> pau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ʻEiki</a:t>
            </a:r>
            <a:r>
              <a:rPr lang="en-NZ" sz="2000" b="1" dirty="0">
                <a:solidFill>
                  <a:prstClr val="black"/>
                </a:solidFill>
              </a:rPr>
              <a:t>: 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fiemalie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fakatokilalo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niʻihi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</a:t>
            </a:r>
            <a:r>
              <a:rPr lang="en-NZ" sz="2000" b="1" dirty="0">
                <a:solidFill>
                  <a:prstClr val="black"/>
                </a:solidFill>
              </a:rPr>
              <a:t> (Fili.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3902809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taki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siasi</a:t>
            </a:r>
            <a:r>
              <a:rPr lang="en-NZ" sz="2000" b="1" dirty="0">
                <a:solidFill>
                  <a:prstClr val="black"/>
                </a:solidFill>
              </a:rPr>
              <a:t> ko Sisu,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niʻihi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kehe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kotoa</a:t>
            </a:r>
            <a:r>
              <a:rPr lang="en-NZ" sz="2000" b="1" dirty="0">
                <a:solidFill>
                  <a:prstClr val="black"/>
                </a:solidFill>
              </a:rPr>
              <a:t> ko e "kau </a:t>
            </a:r>
            <a:r>
              <a:rPr lang="en-NZ" sz="2000" b="1" dirty="0" err="1">
                <a:solidFill>
                  <a:prstClr val="black"/>
                </a:solidFill>
              </a:rPr>
              <a:t>tamaioʻeiki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Kalaisi</a:t>
            </a:r>
            <a:r>
              <a:rPr lang="en-NZ" sz="2000" b="1" dirty="0">
                <a:solidFill>
                  <a:prstClr val="black"/>
                </a:solidFill>
              </a:rPr>
              <a:t>" (1 </a:t>
            </a:r>
            <a:r>
              <a:rPr lang="en-NZ" sz="2000" b="1" dirty="0" err="1">
                <a:solidFill>
                  <a:prstClr val="black"/>
                </a:solidFill>
              </a:rPr>
              <a:t>Kolinito</a:t>
            </a:r>
            <a:r>
              <a:rPr lang="en-NZ" sz="2000" b="1" dirty="0">
                <a:solidFill>
                  <a:prstClr val="black"/>
                </a:solidFill>
              </a:rPr>
              <a:t>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1737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Aptos Display</vt:lpstr>
      <vt:lpstr>Constantia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65</cp:revision>
  <dcterms:created xsi:type="dcterms:W3CDTF">2026-06-06T16:57:43Z</dcterms:created>
  <dcterms:modified xsi:type="dcterms:W3CDTF">2026-07-11T12:37:50Z</dcterms:modified>
</cp:coreProperties>
</file>