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ai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Fakaʻauha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fekuki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palopalema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fakalotofonua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Founga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fakaʻehiʻehi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lotu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 Temipale ʻo e Laumalie Maʻoniʻoni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fehokotaki fakasino fakalao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ha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fakamaau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fakapapauʻi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pe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ʻikai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fakapapauʻi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halaia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ʻOua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feohi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pe kai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kehe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pe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vilitaki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lau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ko ha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memipa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siasi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ʻikai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loto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liʻaki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ʻene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5:11)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Ke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kapusi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faiangahala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pea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tukuange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"kia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Setane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,"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koeʻuhi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heʻene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tauhi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ʻeni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kuo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fili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loto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fiemalie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ai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tuku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ki he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haʻamonga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Setane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ai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Fakaʻauha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fekuki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palopalema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fakalotofonua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Founga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fakaʻehiʻehi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angahala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lotu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 Temipale ʻo e Laumalie Maʻoniʻoni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fehokotaki fakasino fakalao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ha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fakamaau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fakapapauʻi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pe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ʻikai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fakapapauʻi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halaia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ʻOua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feohi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pe kai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kehe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pe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vilitaki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lau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ha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memipa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siasi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ʻikai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loto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liʻaki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ʻene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5:11)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Ke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kapusi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faiangahala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pea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tukuange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"kia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Setane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,"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koeʻuhi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heʻene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tauhi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angahala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ʻeni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kuo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ne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fili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loto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fiemalie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ai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tuku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ki he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haʻamonga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Setane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-NZ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ANGAHALA </a:t>
            </a:r>
            <a:r>
              <a:rPr lang="en-NZ" sz="6000" b="1" spc="300" dirty="0" err="1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ʻI</a:t>
            </a:r>
            <a:r>
              <a:rPr lang="en-NZ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 HE SIASI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48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Lesoni 4 ki he ʻaho 25 ʻo Siulai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it-IT" sz="28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NGAAHI TEMIPALE ʻO E LAUMALIE MAʻONIʻONI</a:t>
            </a:r>
            <a:endParaRPr lang="en" sz="28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0" y="342804"/>
            <a:ext cx="8160774" cy="113877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hā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ʻilo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ko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homou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ko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fale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tapu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Laumālie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Māʻoniʻoni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ʻiate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maʻu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ʻamoutolu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ʻakimoutolu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Hili</a:t>
            </a:r>
            <a:r>
              <a:rPr lang="en-NZ" sz="2000" b="1" dirty="0"/>
              <a:t> ‘</a:t>
            </a:r>
            <a:r>
              <a:rPr lang="en-NZ" sz="2000" b="1" dirty="0" err="1"/>
              <a:t>ene</a:t>
            </a:r>
            <a:r>
              <a:rPr lang="en-NZ" sz="2000" b="1" dirty="0"/>
              <a:t> lea ki he ‘</a:t>
            </a:r>
            <a:r>
              <a:rPr lang="en-NZ" sz="2000" b="1" dirty="0" err="1"/>
              <a:t>isiu</a:t>
            </a:r>
            <a:r>
              <a:rPr lang="en-NZ" sz="2000" b="1" dirty="0"/>
              <a:t> ‘o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hopo</a:t>
            </a:r>
            <a:r>
              <a:rPr lang="en-NZ" sz="2000" b="1" dirty="0"/>
              <a:t>, ‘</a:t>
            </a:r>
            <a:r>
              <a:rPr lang="en-NZ" sz="2000" b="1" dirty="0" err="1"/>
              <a:t>oku</a:t>
            </a:r>
            <a:r>
              <a:rPr lang="en-NZ" sz="2000" b="1" dirty="0"/>
              <a:t> toe </a:t>
            </a:r>
            <a:r>
              <a:rPr lang="en-NZ" sz="2000" b="1" dirty="0" err="1"/>
              <a:t>foki</a:t>
            </a:r>
            <a:r>
              <a:rPr lang="en-NZ" sz="2000" b="1" dirty="0"/>
              <a:t> ‘a Paula ki he </a:t>
            </a:r>
            <a:r>
              <a:rPr lang="en-NZ" sz="2000" b="1" dirty="0" err="1"/>
              <a:t>kaveinga</a:t>
            </a:r>
            <a:r>
              <a:rPr lang="en-NZ" sz="2000" b="1" dirty="0"/>
              <a:t> </a:t>
            </a:r>
            <a:r>
              <a:rPr lang="en-NZ" sz="2000" b="1" dirty="0" err="1"/>
              <a:t>tefito</a:t>
            </a:r>
            <a:r>
              <a:rPr lang="en-NZ" sz="2000" b="1" dirty="0"/>
              <a:t>: ko e </a:t>
            </a:r>
            <a:r>
              <a:rPr lang="en-NZ" sz="2000" b="1" dirty="0" err="1"/>
              <a:t>fe’auaki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he </a:t>
            </a:r>
            <a:r>
              <a:rPr lang="en-NZ" sz="2000" b="1" dirty="0" err="1"/>
              <a:t>loto</a:t>
            </a:r>
            <a:r>
              <a:rPr lang="en-NZ" sz="2000" b="1" dirty="0"/>
              <a:t> </a:t>
            </a:r>
            <a:r>
              <a:rPr lang="en-NZ" sz="2000" b="1" dirty="0" err="1"/>
              <a:t>siasi</a:t>
            </a:r>
            <a:r>
              <a:rPr lang="en-NZ" sz="2000" b="1" dirty="0"/>
              <a:t>. Ko e </a:t>
            </a:r>
            <a:r>
              <a:rPr lang="en-NZ" sz="2000" b="1" dirty="0" err="1"/>
              <a:t>hā</a:t>
            </a:r>
            <a:r>
              <a:rPr lang="en-NZ" sz="2000" b="1" dirty="0"/>
              <a:t> </a:t>
            </a:r>
            <a:r>
              <a:rPr lang="en-NZ" sz="2000" b="1" dirty="0" err="1"/>
              <a:t>na‘e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 ai </a:t>
            </a:r>
            <a:r>
              <a:rPr lang="en-NZ" sz="2000" b="1" dirty="0" err="1"/>
              <a:t>aí</a:t>
            </a:r>
            <a:r>
              <a:rPr lang="en-NZ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41995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415097"/>
            <a:ext cx="90086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</a:t>
            </a:r>
            <a:r>
              <a:rPr lang="en-NZ" b="1" dirty="0" err="1"/>
              <a:t>ʻene</a:t>
            </a:r>
            <a:r>
              <a:rPr lang="en-NZ" b="1" dirty="0"/>
              <a:t> </a:t>
            </a:r>
            <a:r>
              <a:rPr lang="en-NZ" b="1" dirty="0" err="1"/>
              <a:t>fakakikihí</a:t>
            </a:r>
            <a:r>
              <a:rPr lang="en-NZ" b="1" dirty="0"/>
              <a:t>: ko </a:t>
            </a:r>
            <a:r>
              <a:rPr lang="en-NZ" b="1" dirty="0" err="1"/>
              <a:t>hotau</a:t>
            </a:r>
            <a:r>
              <a:rPr lang="en-NZ" b="1" dirty="0"/>
              <a:t> </a:t>
            </a:r>
            <a:r>
              <a:rPr lang="en-NZ" b="1" dirty="0" err="1"/>
              <a:t>sinó</a:t>
            </a:r>
            <a:r>
              <a:rPr lang="en-NZ" b="1" dirty="0"/>
              <a:t> ko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mēmipa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. </a:t>
            </a:r>
            <a:r>
              <a:rPr lang="en-NZ" b="1" dirty="0" err="1"/>
              <a:t>He’ikai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tau lava ‘o </a:t>
            </a:r>
            <a:r>
              <a:rPr lang="en-NZ" b="1" dirty="0" err="1"/>
              <a:t>to’o</a:t>
            </a:r>
            <a:r>
              <a:rPr lang="en-NZ" b="1" dirty="0"/>
              <a:t> ha </a:t>
            </a:r>
            <a:r>
              <a:rPr lang="en-NZ" b="1" dirty="0" err="1"/>
              <a:t>memipa</a:t>
            </a:r>
            <a:r>
              <a:rPr lang="en-NZ" b="1" dirty="0"/>
              <a:t> ‘o </a:t>
            </a:r>
            <a:r>
              <a:rPr lang="en-NZ" b="1" dirty="0" err="1"/>
              <a:t>Kalaisi</a:t>
            </a:r>
            <a:r>
              <a:rPr lang="en-NZ" b="1" dirty="0"/>
              <a:t> ‘o </a:t>
            </a:r>
            <a:r>
              <a:rPr lang="en-NZ" b="1" dirty="0" err="1"/>
              <a:t>fakataha’i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ha </a:t>
            </a:r>
            <a:r>
              <a:rPr lang="en-NZ" b="1" dirty="0" err="1"/>
              <a:t>fefine</a:t>
            </a:r>
            <a:r>
              <a:rPr lang="en-NZ" b="1" dirty="0"/>
              <a:t> </a:t>
            </a:r>
            <a:r>
              <a:rPr lang="en-NZ" b="1" dirty="0" err="1"/>
              <a:t>fe’auaki</a:t>
            </a:r>
            <a:r>
              <a:rPr lang="en-NZ" b="1" dirty="0"/>
              <a:t> pe </a:t>
            </a:r>
            <a:r>
              <a:rPr lang="en-NZ" b="1" dirty="0" err="1"/>
              <a:t>fe’auaki</a:t>
            </a:r>
            <a:r>
              <a:rPr lang="en-NZ" b="1" dirty="0"/>
              <a:t> (1 Kol. 6:15-18).</a:t>
            </a:r>
            <a:endParaRPr lang="en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338427"/>
            <a:ext cx="86345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Faka’osí</a:t>
            </a:r>
            <a:r>
              <a:rPr lang="en-NZ" b="1" dirty="0"/>
              <a:t>, ‘</a:t>
            </a:r>
            <a:r>
              <a:rPr lang="en-NZ" b="1" dirty="0" err="1"/>
              <a:t>oku</a:t>
            </a:r>
            <a:r>
              <a:rPr lang="en-NZ" b="1" dirty="0"/>
              <a:t> ne </a:t>
            </a:r>
            <a:r>
              <a:rPr lang="en-NZ" b="1" dirty="0" err="1"/>
              <a:t>taki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fakakaukau</a:t>
            </a:r>
            <a:r>
              <a:rPr lang="en-NZ" b="1" dirty="0"/>
              <a:t> ki ha </a:t>
            </a:r>
            <a:r>
              <a:rPr lang="en-NZ" b="1" dirty="0" err="1"/>
              <a:t>me’a</a:t>
            </a:r>
            <a:r>
              <a:rPr lang="en-NZ" b="1" dirty="0"/>
              <a:t> </a:t>
            </a:r>
            <a:r>
              <a:rPr lang="en-NZ" b="1" dirty="0" err="1"/>
              <a:t>mahu’inga</a:t>
            </a:r>
            <a:r>
              <a:rPr lang="en-NZ" b="1" dirty="0"/>
              <a:t>: ko </a:t>
            </a:r>
            <a:r>
              <a:rPr lang="en-NZ" b="1" dirty="0" err="1"/>
              <a:t>hotau</a:t>
            </a:r>
            <a:r>
              <a:rPr lang="en-NZ" b="1" dirty="0"/>
              <a:t> </a:t>
            </a:r>
            <a:r>
              <a:rPr lang="en-NZ" b="1" dirty="0" err="1"/>
              <a:t>sinó</a:t>
            </a:r>
            <a:r>
              <a:rPr lang="en-NZ" b="1" dirty="0"/>
              <a:t> ko e </a:t>
            </a:r>
            <a:r>
              <a:rPr lang="en-NZ" b="1" dirty="0" err="1"/>
              <a:t>temipale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‘o e </a:t>
            </a:r>
            <a:r>
              <a:rPr lang="en-NZ" b="1" dirty="0" err="1"/>
              <a:t>Laumālie</a:t>
            </a:r>
            <a:r>
              <a:rPr lang="en-NZ" b="1" dirty="0"/>
              <a:t> </a:t>
            </a:r>
            <a:r>
              <a:rPr lang="en-NZ" b="1" dirty="0" err="1"/>
              <a:t>Mā’oni’oní</a:t>
            </a:r>
            <a:r>
              <a:rPr lang="en-NZ" b="1" dirty="0"/>
              <a:t>, pea ko </a:t>
            </a:r>
            <a:r>
              <a:rPr lang="en-NZ" b="1" dirty="0" err="1"/>
              <a:t>ia</a:t>
            </a:r>
            <a:r>
              <a:rPr lang="en-NZ" b="1" dirty="0"/>
              <a:t> ai, ‘</a:t>
            </a:r>
            <a:r>
              <a:rPr lang="en-NZ" b="1" dirty="0" err="1"/>
              <a:t>oku</a:t>
            </a:r>
            <a:r>
              <a:rPr lang="en-NZ" b="1" dirty="0"/>
              <a:t> ‘</a:t>
            </a:r>
            <a:r>
              <a:rPr lang="en-NZ" b="1" dirty="0" err="1"/>
              <a:t>ikai</a:t>
            </a:r>
            <a:r>
              <a:rPr lang="en-NZ" b="1" dirty="0"/>
              <a:t> ko ‘</a:t>
            </a:r>
            <a:r>
              <a:rPr lang="en-NZ" b="1" dirty="0" err="1"/>
              <a:t>etau</a:t>
            </a:r>
            <a:r>
              <a:rPr lang="en-NZ" b="1" dirty="0"/>
              <a:t> koloa </a:t>
            </a:r>
            <a:r>
              <a:rPr lang="en-NZ" b="1" dirty="0" err="1"/>
              <a:t>ia</a:t>
            </a:r>
            <a:r>
              <a:rPr lang="en-NZ" b="1" dirty="0"/>
              <a:t>, ka ‘</a:t>
            </a:r>
            <a:r>
              <a:rPr lang="en-NZ" b="1" dirty="0" err="1"/>
              <a:t>oku</a:t>
            </a:r>
            <a:r>
              <a:rPr lang="en-NZ" b="1" dirty="0"/>
              <a:t> ‘a e ‘</a:t>
            </a:r>
            <a:r>
              <a:rPr lang="en-NZ" b="1" dirty="0" err="1"/>
              <a:t>Otuá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(1 Kol. 6:19). </a:t>
            </a:r>
            <a:r>
              <a:rPr lang="en-NZ" b="1" dirty="0" err="1"/>
              <a:t>Na’e</a:t>
            </a:r>
            <a:r>
              <a:rPr lang="en-NZ" b="1" dirty="0"/>
              <a:t> </a:t>
            </a:r>
            <a:r>
              <a:rPr lang="en-NZ" b="1" dirty="0" err="1"/>
              <a:t>fakatau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‘e he ‘</a:t>
            </a:r>
            <a:r>
              <a:rPr lang="en-NZ" b="1" dirty="0" err="1"/>
              <a:t>Otua</a:t>
            </a:r>
            <a:r>
              <a:rPr lang="en-NZ" b="1" dirty="0"/>
              <a:t> ‘</a:t>
            </a:r>
            <a:r>
              <a:rPr lang="en-NZ" b="1" dirty="0" err="1"/>
              <a:t>aki</a:t>
            </a:r>
            <a:r>
              <a:rPr lang="en-NZ" b="1" dirty="0"/>
              <a:t> ‘a e </a:t>
            </a:r>
            <a:r>
              <a:rPr lang="en-NZ" b="1" dirty="0" err="1"/>
              <a:t>ta’ata’a</a:t>
            </a:r>
            <a:r>
              <a:rPr lang="en-NZ" b="1" dirty="0"/>
              <a:t> </a:t>
            </a:r>
            <a:r>
              <a:rPr lang="en-NZ" b="1" dirty="0" err="1"/>
              <a:t>mahu’inga</a:t>
            </a:r>
            <a:r>
              <a:rPr lang="en-NZ" b="1" dirty="0"/>
              <a:t> ‘o </a:t>
            </a:r>
            <a:r>
              <a:rPr lang="en-NZ" b="1" dirty="0" err="1"/>
              <a:t>hono</a:t>
            </a:r>
            <a:r>
              <a:rPr lang="en-NZ" b="1" dirty="0"/>
              <a:t> ‘Alo, ko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kuo</a:t>
            </a:r>
            <a:r>
              <a:rPr lang="en-NZ" b="1" dirty="0"/>
              <a:t> pau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fakalangilangi’i</a:t>
            </a:r>
            <a:r>
              <a:rPr lang="en-NZ" b="1" dirty="0"/>
              <a:t> ‘a e ‘</a:t>
            </a:r>
            <a:r>
              <a:rPr lang="en-NZ" b="1" dirty="0" err="1"/>
              <a:t>Otua</a:t>
            </a:r>
            <a:r>
              <a:rPr lang="en-NZ" b="1" dirty="0"/>
              <a:t> ‘</a:t>
            </a:r>
            <a:r>
              <a:rPr lang="en-NZ" b="1" dirty="0" err="1"/>
              <a:t>i</a:t>
            </a:r>
            <a:r>
              <a:rPr lang="en-NZ" b="1" dirty="0"/>
              <a:t> </a:t>
            </a:r>
            <a:r>
              <a:rPr lang="en-NZ" b="1" dirty="0" err="1"/>
              <a:t>hotau</a:t>
            </a:r>
            <a:r>
              <a:rPr lang="en-NZ" b="1" dirty="0"/>
              <a:t> </a:t>
            </a:r>
            <a:r>
              <a:rPr lang="en-NZ" b="1" dirty="0" err="1"/>
              <a:t>sino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hotau</a:t>
            </a:r>
            <a:r>
              <a:rPr lang="en-NZ" b="1" dirty="0"/>
              <a:t> </a:t>
            </a:r>
            <a:r>
              <a:rPr lang="en-NZ" b="1" dirty="0" err="1"/>
              <a:t>laumalie</a:t>
            </a:r>
            <a:r>
              <a:rPr lang="en-NZ" b="1" dirty="0"/>
              <a:t> </a:t>
            </a:r>
            <a:r>
              <a:rPr lang="en-NZ" b="1" dirty="0" err="1"/>
              <a:t>fakatou’osi</a:t>
            </a:r>
            <a:r>
              <a:rPr lang="en-NZ" b="1" dirty="0"/>
              <a:t> (1 Kol. 6:20).</a:t>
            </a:r>
            <a:endParaRPr lang="en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‘Oku </a:t>
            </a:r>
            <a:r>
              <a:rPr lang="en-NZ" b="1" dirty="0" err="1"/>
              <a:t>ui</a:t>
            </a:r>
            <a:r>
              <a:rPr lang="en-NZ" b="1" dirty="0"/>
              <a:t> ‘a e kau </a:t>
            </a:r>
            <a:r>
              <a:rPr lang="en-NZ" b="1" dirty="0" err="1"/>
              <a:t>Kalisitiane</a:t>
            </a:r>
            <a:r>
              <a:rPr lang="en-NZ" b="1" dirty="0"/>
              <a:t> ki he </a:t>
            </a:r>
            <a:r>
              <a:rPr lang="en-NZ" b="1" dirty="0" err="1"/>
              <a:t>ma’oni’oni</a:t>
            </a:r>
            <a:r>
              <a:rPr lang="en-NZ" b="1" dirty="0"/>
              <a:t> (1 Kol. 6:11), pea ‘</a:t>
            </a:r>
            <a:r>
              <a:rPr lang="en-NZ" b="1" dirty="0" err="1"/>
              <a:t>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tuku</a:t>
            </a:r>
            <a:r>
              <a:rPr lang="en-NZ" b="1" dirty="0"/>
              <a:t> ki </a:t>
            </a:r>
            <a:r>
              <a:rPr lang="en-NZ" b="1" dirty="0" err="1"/>
              <a:t>tu’a</a:t>
            </a:r>
            <a:r>
              <a:rPr lang="en-NZ" b="1" dirty="0"/>
              <a:t> </a:t>
            </a:r>
            <a:r>
              <a:rPr lang="en-NZ" b="1" dirty="0" err="1"/>
              <a:t>heni</a:t>
            </a:r>
            <a:r>
              <a:rPr lang="en-NZ" b="1" dirty="0"/>
              <a:t> ‘a e </a:t>
            </a:r>
            <a:r>
              <a:rPr lang="en-NZ" b="1" dirty="0" err="1"/>
              <a:t>angahala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pe. Kae </a:t>
            </a:r>
            <a:r>
              <a:rPr lang="en-NZ" b="1" dirty="0" err="1"/>
              <a:t>neʼe</a:t>
            </a:r>
            <a:r>
              <a:rPr lang="en-NZ" b="1" dirty="0"/>
              <a:t> </a:t>
            </a:r>
            <a:r>
              <a:rPr lang="en-NZ" b="1" dirty="0" err="1"/>
              <a:t>fakakikihi</a:t>
            </a:r>
            <a:r>
              <a:rPr lang="en-NZ" b="1" dirty="0"/>
              <a:t> </a:t>
            </a:r>
            <a:r>
              <a:rPr lang="en-NZ" b="1" dirty="0" err="1"/>
              <a:t>ʼihi</a:t>
            </a:r>
            <a:r>
              <a:rPr lang="en-NZ" b="1" dirty="0"/>
              <a:t>, </a:t>
            </a:r>
            <a:r>
              <a:rPr lang="en-NZ" b="1" dirty="0" err="1"/>
              <a:t>ʼuhi</a:t>
            </a:r>
            <a:r>
              <a:rPr lang="en-NZ" b="1" dirty="0"/>
              <a:t> ko </a:t>
            </a:r>
            <a:r>
              <a:rPr lang="en-NZ" b="1" dirty="0" err="1"/>
              <a:t>tanatou</a:t>
            </a:r>
            <a:r>
              <a:rPr lang="en-NZ" b="1" dirty="0"/>
              <a:t> </a:t>
            </a:r>
            <a:r>
              <a:rPr lang="en-NZ" b="1" dirty="0" err="1"/>
              <a:t>ʼu</a:t>
            </a:r>
            <a:r>
              <a:rPr lang="en-NZ" b="1" dirty="0"/>
              <a:t> </a:t>
            </a:r>
            <a:r>
              <a:rPr lang="en-NZ" b="1" dirty="0" err="1"/>
              <a:t>agahala</a:t>
            </a:r>
            <a:r>
              <a:rPr lang="en-NZ" b="1" dirty="0"/>
              <a:t> </a:t>
            </a:r>
            <a:r>
              <a:rPr lang="en-NZ" b="1" dirty="0" err="1"/>
              <a:t>neʼe</a:t>
            </a:r>
            <a:r>
              <a:rPr lang="en-NZ" b="1" dirty="0"/>
              <a:t> </a:t>
            </a:r>
            <a:r>
              <a:rPr lang="en-NZ" b="1" dirty="0" err="1"/>
              <a:t>kua</a:t>
            </a:r>
            <a:r>
              <a:rPr lang="en-NZ" b="1" dirty="0"/>
              <a:t> </a:t>
            </a:r>
            <a:r>
              <a:rPr lang="en-NZ" b="1" dirty="0" err="1"/>
              <a:t>ʼosi</a:t>
            </a:r>
            <a:r>
              <a:rPr lang="en-NZ" b="1" dirty="0"/>
              <a:t> </a:t>
            </a:r>
            <a:r>
              <a:rPr lang="en-NZ" b="1" dirty="0" err="1"/>
              <a:t>fakamolemoleʼi</a:t>
            </a:r>
            <a:r>
              <a:rPr lang="en-NZ" b="1" dirty="0"/>
              <a:t>, </a:t>
            </a:r>
            <a:r>
              <a:rPr lang="en-NZ" b="1" dirty="0" err="1"/>
              <a:t>neʼe</a:t>
            </a:r>
            <a:r>
              <a:rPr lang="en-NZ" b="1" dirty="0"/>
              <a:t> </a:t>
            </a:r>
            <a:r>
              <a:rPr lang="en-NZ" b="1" dirty="0" err="1"/>
              <a:t>feala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nātou</a:t>
            </a:r>
            <a:r>
              <a:rPr lang="en-NZ" b="1" dirty="0"/>
              <a:t> </a:t>
            </a:r>
            <a:r>
              <a:rPr lang="en-NZ" b="1" dirty="0" err="1"/>
              <a:t>fai</a:t>
            </a:r>
            <a:r>
              <a:rPr lang="en-NZ" b="1" dirty="0"/>
              <a:t> he </a:t>
            </a:r>
            <a:r>
              <a:rPr lang="en-NZ" b="1" dirty="0" err="1"/>
              <a:t>meʼa</a:t>
            </a:r>
            <a:r>
              <a:rPr lang="en-NZ" b="1" dirty="0"/>
              <a:t> pe </a:t>
            </a:r>
            <a:r>
              <a:rPr lang="en-NZ" b="1" dirty="0" err="1"/>
              <a:t>ʼe</a:t>
            </a:r>
            <a:r>
              <a:rPr lang="en-NZ" b="1" dirty="0"/>
              <a:t> </a:t>
            </a:r>
            <a:r>
              <a:rPr lang="en-NZ" b="1" dirty="0" err="1"/>
              <a:t>nātou</a:t>
            </a:r>
            <a:r>
              <a:rPr lang="en-NZ" b="1" dirty="0"/>
              <a:t> </a:t>
            </a:r>
            <a:r>
              <a:rPr lang="en-NZ" b="1" dirty="0" err="1"/>
              <a:t>loto</a:t>
            </a:r>
            <a:r>
              <a:rPr lang="en-NZ" b="1" dirty="0"/>
              <a:t> kiai </a:t>
            </a:r>
            <a:r>
              <a:rPr lang="en-NZ" b="1" dirty="0" err="1"/>
              <a:t>ʼaki</a:t>
            </a:r>
            <a:r>
              <a:rPr lang="en-NZ" b="1" dirty="0"/>
              <a:t> </a:t>
            </a:r>
            <a:r>
              <a:rPr lang="en-NZ" b="1" dirty="0" err="1"/>
              <a:t>tonatou</a:t>
            </a:r>
            <a:r>
              <a:rPr lang="en-NZ" b="1" dirty="0"/>
              <a:t> </a:t>
            </a:r>
            <a:r>
              <a:rPr lang="en-NZ" b="1" dirty="0" err="1"/>
              <a:t>sino</a:t>
            </a:r>
            <a:r>
              <a:rPr lang="en-NZ" b="1" dirty="0"/>
              <a:t>. Ko e ‘</a:t>
            </a:r>
            <a:r>
              <a:rPr lang="en-NZ" b="1" dirty="0" err="1"/>
              <a:t>uhinga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‘</a:t>
            </a:r>
            <a:r>
              <a:rPr lang="en-NZ" b="1" dirty="0" err="1"/>
              <a:t>oku</a:t>
            </a:r>
            <a:r>
              <a:rPr lang="en-NZ" b="1" dirty="0"/>
              <a:t> </a:t>
            </a:r>
            <a:r>
              <a:rPr lang="en-NZ" b="1" dirty="0" err="1"/>
              <a:t>fakamahino</a:t>
            </a:r>
            <a:r>
              <a:rPr lang="en-NZ" b="1" dirty="0"/>
              <a:t> </a:t>
            </a:r>
            <a:r>
              <a:rPr lang="en-NZ" b="1" dirty="0" err="1"/>
              <a:t>mai</a:t>
            </a:r>
            <a:r>
              <a:rPr lang="en-NZ" b="1" dirty="0"/>
              <a:t> ai ‘e Paula, “ko e </a:t>
            </a:r>
            <a:r>
              <a:rPr lang="en-NZ" b="1" dirty="0" err="1"/>
              <a:t>sino</a:t>
            </a:r>
            <a:r>
              <a:rPr lang="en-NZ" b="1" dirty="0"/>
              <a:t> ‘</a:t>
            </a:r>
            <a:r>
              <a:rPr lang="en-NZ" b="1" dirty="0" err="1"/>
              <a:t>oku</a:t>
            </a:r>
            <a:r>
              <a:rPr lang="en-NZ" b="1" dirty="0"/>
              <a:t> ‘</a:t>
            </a:r>
            <a:r>
              <a:rPr lang="en-NZ" b="1" dirty="0" err="1"/>
              <a:t>ikai</a:t>
            </a:r>
            <a:r>
              <a:rPr lang="en-NZ" b="1" dirty="0"/>
              <a:t> </a:t>
            </a:r>
            <a:r>
              <a:rPr lang="en-NZ" b="1" dirty="0" err="1"/>
              <a:t>teu’aki</a:t>
            </a:r>
            <a:r>
              <a:rPr lang="en-NZ" b="1" dirty="0"/>
              <a:t> ki he </a:t>
            </a:r>
            <a:r>
              <a:rPr lang="en-NZ" b="1" dirty="0" err="1"/>
              <a:t>fe’auaki</a:t>
            </a:r>
            <a:r>
              <a:rPr lang="en-NZ" b="1" dirty="0"/>
              <a:t>” (1 Kol. 6:12-13)</a:t>
            </a:r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FE'AUAKI FAKALAO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8" y="1402358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‘I he </a:t>
            </a:r>
            <a:r>
              <a:rPr lang="en-NZ" sz="2000" b="1" dirty="0" err="1"/>
              <a:t>tali</a:t>
            </a:r>
            <a:r>
              <a:rPr lang="en-NZ" sz="2000" b="1" dirty="0"/>
              <a:t> ‘e Paula ‘a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fehu’i</a:t>
            </a:r>
            <a:r>
              <a:rPr lang="en-NZ" sz="2000" b="1" dirty="0"/>
              <a:t> ‘e </a:t>
            </a:r>
            <a:r>
              <a:rPr lang="en-NZ" sz="2000" b="1" dirty="0" err="1"/>
              <a:t>ni’ihi</a:t>
            </a:r>
            <a:r>
              <a:rPr lang="en-NZ" sz="2000" b="1" dirty="0"/>
              <a:t> </a:t>
            </a:r>
            <a:r>
              <a:rPr lang="en-NZ" sz="2000" b="1" dirty="0" err="1"/>
              <a:t>na’e</a:t>
            </a:r>
            <a:r>
              <a:rPr lang="en-NZ" sz="2000" b="1" dirty="0"/>
              <a:t> ‘</a:t>
            </a:r>
            <a:r>
              <a:rPr lang="en-NZ" sz="2000" b="1" dirty="0" err="1"/>
              <a:t>ohake</a:t>
            </a:r>
            <a:r>
              <a:rPr lang="en-NZ" sz="2000" b="1" dirty="0"/>
              <a:t> ‘e he </a:t>
            </a:r>
            <a:r>
              <a:rPr lang="en-NZ" sz="2000" b="1" dirty="0" err="1"/>
              <a:t>siasi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</a:t>
            </a:r>
            <a:r>
              <a:rPr lang="en-NZ" sz="2000" b="1" dirty="0" err="1"/>
              <a:t>Kolinito</a:t>
            </a:r>
            <a:r>
              <a:rPr lang="en-NZ" sz="2000" b="1" dirty="0"/>
              <a:t>, ‘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tokoni</a:t>
            </a:r>
            <a:r>
              <a:rPr lang="en-NZ" sz="2000" b="1" dirty="0"/>
              <a:t> ai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mahino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 ‘a e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te</a:t>
            </a:r>
            <a:r>
              <a:rPr lang="en-NZ" sz="2000" b="1" dirty="0"/>
              <a:t> tau lava ai ‘o </a:t>
            </a:r>
            <a:r>
              <a:rPr lang="en-NZ" sz="2000" b="1" dirty="0" err="1"/>
              <a:t>hola</a:t>
            </a:r>
            <a:r>
              <a:rPr lang="en-NZ" sz="2000" b="1" dirty="0"/>
              <a:t> </a:t>
            </a:r>
            <a:r>
              <a:rPr lang="en-NZ" sz="2000" b="1" dirty="0" err="1"/>
              <a:t>mei</a:t>
            </a:r>
            <a:r>
              <a:rPr lang="en-NZ" sz="2000" b="1" dirty="0"/>
              <a:t> he </a:t>
            </a:r>
            <a:r>
              <a:rPr lang="en-NZ" sz="2000" b="1" dirty="0" err="1"/>
              <a:t>fe’auaki</a:t>
            </a:r>
            <a:r>
              <a:rPr lang="en-NZ" sz="2000" b="1" dirty="0"/>
              <a:t> (1 Kol. 7:1)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289304" y="694152"/>
            <a:ext cx="94644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Ka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koeʻuhi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telia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feʻauaki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maʻu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tangata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taki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taha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hono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uaifi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ʻoʻona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maʻu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fefine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taki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taha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hono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husepāniti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ʻoʻona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8" y="3969649"/>
            <a:ext cx="47780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ta’emali</a:t>
            </a:r>
            <a:r>
              <a:rPr lang="en-NZ" sz="2000" b="1" dirty="0"/>
              <a:t> ‘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ma’u</a:t>
            </a:r>
            <a:r>
              <a:rPr lang="en-NZ" sz="2000" b="1" dirty="0"/>
              <a:t> ‘a e </a:t>
            </a:r>
            <a:r>
              <a:rPr lang="en-NZ" sz="2000" b="1" dirty="0" err="1"/>
              <a:t>me’a’ofa</a:t>
            </a:r>
            <a:r>
              <a:rPr lang="en-NZ" sz="2000" b="1" dirty="0"/>
              <a:t> ‘o e </a:t>
            </a:r>
            <a:r>
              <a:rPr lang="en-NZ" sz="2000" b="1" dirty="0" err="1"/>
              <a:t>mapule’i</a:t>
            </a:r>
            <a:r>
              <a:rPr lang="en-NZ" sz="2000" b="1" dirty="0"/>
              <a:t> ‘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lava ‘o </a:t>
            </a:r>
            <a:r>
              <a:rPr lang="en-NZ" sz="2000" b="1" dirty="0" err="1"/>
              <a:t>ngaue’aki</a:t>
            </a:r>
            <a:r>
              <a:rPr lang="en-NZ" sz="2000" b="1" dirty="0"/>
              <a:t> </a:t>
            </a:r>
            <a:r>
              <a:rPr lang="en-NZ" sz="2000" b="1" dirty="0" err="1"/>
              <a:t>lelei</a:t>
            </a:r>
            <a:r>
              <a:rPr lang="en-NZ" sz="2000" b="1" dirty="0"/>
              <a:t> </a:t>
            </a:r>
            <a:r>
              <a:rPr lang="en-NZ" sz="2000" b="1" dirty="0" err="1"/>
              <a:t>ange</a:t>
            </a:r>
            <a:r>
              <a:rPr lang="en-NZ" sz="2000" b="1" dirty="0"/>
              <a:t> ‘a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faingamalie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tauhi</a:t>
            </a:r>
            <a:r>
              <a:rPr lang="en-NZ" sz="2000" b="1" dirty="0"/>
              <a:t> ki he ‘</a:t>
            </a:r>
            <a:r>
              <a:rPr lang="en-NZ" sz="2000" b="1" dirty="0" err="1"/>
              <a:t>Otua</a:t>
            </a:r>
            <a:r>
              <a:rPr lang="en-NZ" sz="2000" b="1" dirty="0"/>
              <a:t> ‘o ‘</a:t>
            </a:r>
            <a:r>
              <a:rPr lang="en-NZ" sz="2000" b="1" dirty="0" err="1"/>
              <a:t>ikai</a:t>
            </a:r>
            <a:r>
              <a:rPr lang="en-NZ" sz="2000" b="1" dirty="0"/>
              <a:t> ha </a:t>
            </a:r>
            <a:r>
              <a:rPr lang="en-NZ" sz="2000" b="1" dirty="0" err="1"/>
              <a:t>fakangatangata</a:t>
            </a:r>
            <a:r>
              <a:rPr lang="en-NZ" sz="2000" b="1" dirty="0"/>
              <a:t> </a:t>
            </a:r>
            <a:r>
              <a:rPr lang="en-NZ" sz="2000" b="1" dirty="0" err="1"/>
              <a:t>mei</a:t>
            </a:r>
            <a:r>
              <a:rPr lang="en-NZ" sz="2000" b="1" dirty="0"/>
              <a:t> 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tokanga’i</a:t>
            </a:r>
            <a:r>
              <a:rPr lang="en-NZ" sz="2000" b="1" dirty="0"/>
              <a:t> ‘o e </a:t>
            </a:r>
            <a:r>
              <a:rPr lang="en-NZ" sz="2000" b="1" dirty="0" err="1"/>
              <a:t>famili</a:t>
            </a:r>
            <a:r>
              <a:rPr lang="en-NZ" sz="2000" b="1" dirty="0"/>
              <a:t> (1 Kol. 7:6-8, 32-34)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8" y="3112739"/>
            <a:ext cx="83563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‘Oku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fakafisi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ongo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hoá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fehokotaki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fakasino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faka‘ehi‘ehi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faka‘ai‘ai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‘e </a:t>
            </a:r>
            <a:r>
              <a:rPr lang="en-NZ" sz="2000" b="1" dirty="0" err="1">
                <a:solidFill>
                  <a:prstClr val="black"/>
                </a:solidFill>
              </a:rPr>
              <a:t>tahá</a:t>
            </a:r>
            <a:r>
              <a:rPr lang="en-NZ" sz="2000" b="1" dirty="0">
                <a:solidFill>
                  <a:prstClr val="black"/>
                </a:solidFill>
              </a:rPr>
              <a:t> ki ha </a:t>
            </a:r>
            <a:r>
              <a:rPr lang="en-NZ" sz="2000" b="1" dirty="0" err="1">
                <a:solidFill>
                  <a:prstClr val="black"/>
                </a:solidFill>
              </a:rPr>
              <a:t>fe‘auaki</a:t>
            </a:r>
            <a:r>
              <a:rPr lang="en-NZ" sz="2000" b="1" dirty="0">
                <a:solidFill>
                  <a:prstClr val="black"/>
                </a:solidFill>
              </a:rPr>
              <a:t> ‘e ala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(1 Kol. 7:3-5).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259268"/>
            <a:ext cx="8356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tefitó</a:t>
            </a:r>
            <a:r>
              <a:rPr lang="en-NZ" sz="2000" b="1" dirty="0">
                <a:solidFill>
                  <a:prstClr val="black"/>
                </a:solidFill>
              </a:rPr>
              <a:t>: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fiefia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malí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fehokotaki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fakasino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fakalaó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hoá</a:t>
            </a:r>
            <a:r>
              <a:rPr lang="en-NZ" sz="2000" b="1" dirty="0">
                <a:solidFill>
                  <a:prstClr val="black"/>
                </a:solidFill>
              </a:rPr>
              <a:t>;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fehokotaki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fakasino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ta‘emalí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ha taha.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738388"/>
            <a:ext cx="49426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>
                <a:solidFill>
                  <a:prstClr val="black"/>
                </a:solidFill>
              </a:rPr>
              <a:t>Ko e </a:t>
            </a:r>
            <a:r>
              <a:rPr lang="en-NZ" b="1" dirty="0" err="1">
                <a:solidFill>
                  <a:prstClr val="black"/>
                </a:solidFill>
              </a:rPr>
              <a:t>kakai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ta'emali</a:t>
            </a:r>
            <a:r>
              <a:rPr lang="en-NZ" b="1" dirty="0">
                <a:solidFill>
                  <a:prstClr val="black"/>
                </a:solidFill>
              </a:rPr>
              <a:t> '</a:t>
            </a:r>
            <a:r>
              <a:rPr lang="en-NZ" b="1" dirty="0" err="1">
                <a:solidFill>
                  <a:prstClr val="black"/>
                </a:solidFill>
              </a:rPr>
              <a:t>oku</a:t>
            </a:r>
            <a:r>
              <a:rPr lang="en-NZ" b="1" dirty="0">
                <a:solidFill>
                  <a:prstClr val="black"/>
                </a:solidFill>
              </a:rPr>
              <a:t> '</a:t>
            </a:r>
            <a:r>
              <a:rPr lang="en-NZ" b="1" dirty="0" err="1">
                <a:solidFill>
                  <a:prstClr val="black"/>
                </a:solidFill>
              </a:rPr>
              <a:t>ikai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ma'u</a:t>
            </a:r>
            <a:r>
              <a:rPr lang="en-NZ" b="1" dirty="0">
                <a:solidFill>
                  <a:prstClr val="black"/>
                </a:solidFill>
              </a:rPr>
              <a:t> 'a e </a:t>
            </a:r>
            <a:r>
              <a:rPr lang="en-NZ" b="1" dirty="0" err="1">
                <a:solidFill>
                  <a:prstClr val="black"/>
                </a:solidFill>
              </a:rPr>
              <a:t>me'a'ofa</a:t>
            </a:r>
            <a:r>
              <a:rPr lang="en-NZ" b="1" dirty="0">
                <a:solidFill>
                  <a:prstClr val="black"/>
                </a:solidFill>
              </a:rPr>
              <a:t> 'o e </a:t>
            </a:r>
            <a:r>
              <a:rPr lang="en-NZ" b="1" dirty="0" err="1">
                <a:solidFill>
                  <a:prstClr val="black"/>
                </a:solidFill>
              </a:rPr>
              <a:t>mapule'i</a:t>
            </a:r>
            <a:r>
              <a:rPr lang="en-NZ" b="1" dirty="0">
                <a:solidFill>
                  <a:prstClr val="black"/>
                </a:solidFill>
              </a:rPr>
              <a:t> '</a:t>
            </a:r>
            <a:r>
              <a:rPr lang="en-NZ" b="1" dirty="0" err="1">
                <a:solidFill>
                  <a:prstClr val="black"/>
                </a:solidFill>
              </a:rPr>
              <a:t>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totonu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feinga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mali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faka'ehi'ehi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'</a:t>
            </a:r>
            <a:r>
              <a:rPr lang="en-NZ" b="1" dirty="0" err="1">
                <a:solidFill>
                  <a:prstClr val="black"/>
                </a:solidFill>
              </a:rPr>
              <a:t>ahi'ahi</a:t>
            </a:r>
            <a:r>
              <a:rPr lang="en-NZ" b="1" dirty="0">
                <a:solidFill>
                  <a:prstClr val="black"/>
                </a:solidFill>
              </a:rPr>
              <a:t> (1 Kol. 7:9)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470059"/>
            <a:ext cx="759050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Constantia" panose="02030602050306030303" pitchFamily="18" charset="0"/>
              </a:rPr>
              <a:t>ʻI</a:t>
            </a:r>
            <a:r>
              <a:rPr lang="en-US" sz="2600" b="1" dirty="0">
                <a:latin typeface="Constantia" panose="02030602050306030303" pitchFamily="18" charset="0"/>
              </a:rPr>
              <a:t> he </a:t>
            </a:r>
            <a:r>
              <a:rPr lang="en-US" sz="2600" b="1" dirty="0" err="1">
                <a:latin typeface="Constantia" panose="02030602050306030303" pitchFamily="18" charset="0"/>
              </a:rPr>
              <a:t>ngāue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maʻá</a:t>
            </a:r>
            <a:r>
              <a:rPr lang="en-US" sz="2600" b="1" dirty="0">
                <a:latin typeface="Constantia" panose="02030602050306030303" pitchFamily="18" charset="0"/>
              </a:rPr>
              <a:t> e kau </a:t>
            </a:r>
            <a:r>
              <a:rPr lang="en-US" sz="2600" b="1" dirty="0" err="1">
                <a:latin typeface="Constantia" panose="02030602050306030303" pitchFamily="18" charset="0"/>
              </a:rPr>
              <a:t>halá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tuku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fakahangatonu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mata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kotoa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pē</a:t>
            </a:r>
            <a:r>
              <a:rPr lang="en-US" sz="2600" b="1" dirty="0">
                <a:latin typeface="Constantia" panose="02030602050306030303" pitchFamily="18" charset="0"/>
              </a:rPr>
              <a:t> kia </a:t>
            </a:r>
            <a:r>
              <a:rPr lang="en-US" sz="2600" b="1" dirty="0" err="1">
                <a:latin typeface="Constantia" panose="02030602050306030303" pitchFamily="18" charset="0"/>
              </a:rPr>
              <a:t>Kalaisi</a:t>
            </a:r>
            <a:r>
              <a:rPr lang="en-US" sz="2600" b="1" dirty="0">
                <a:latin typeface="Constantia" panose="02030602050306030303" pitchFamily="18" charset="0"/>
              </a:rPr>
              <a:t>. [...] Tuku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nau</a:t>
            </a:r>
            <a:r>
              <a:rPr lang="en-US" sz="2600" b="1" dirty="0">
                <a:latin typeface="Constantia" panose="02030602050306030303" pitchFamily="18" charset="0"/>
              </a:rPr>
              <a:t> lea ki he </a:t>
            </a:r>
            <a:r>
              <a:rPr lang="en-US" sz="2600" b="1" dirty="0" err="1">
                <a:latin typeface="Constantia" panose="02030602050306030303" pitchFamily="18" charset="0"/>
              </a:rPr>
              <a:t>hala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ʻaloʻofa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fakamolemole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Fakamoʻuí</a:t>
            </a:r>
            <a:r>
              <a:rPr lang="en-US" sz="2600" b="1" dirty="0">
                <a:latin typeface="Constantia" panose="02030602050306030303" pitchFamily="18" charset="0"/>
              </a:rPr>
              <a:t>. Tuku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nau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fakalotolahiʻi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tokotaha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angahalá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fakatomala</a:t>
            </a:r>
            <a:r>
              <a:rPr lang="en-US" sz="2600" b="1" dirty="0">
                <a:latin typeface="Constantia" panose="02030602050306030303" pitchFamily="18" charset="0"/>
              </a:rPr>
              <a:t>, pea tui </a:t>
            </a:r>
            <a:r>
              <a:rPr lang="en-US" sz="2600" b="1" dirty="0" err="1">
                <a:latin typeface="Constantia" panose="02030602050306030303" pitchFamily="18" charset="0"/>
              </a:rPr>
              <a:t>kiate</a:t>
            </a:r>
            <a:r>
              <a:rPr lang="en-US" sz="2600" b="1" dirty="0">
                <a:latin typeface="Constantia" panose="02030602050306030303" pitchFamily="18" charset="0"/>
              </a:rPr>
              <a:t> Ia </a:t>
            </a:r>
            <a:r>
              <a:rPr lang="en-US" sz="2600" b="1" dirty="0" err="1">
                <a:latin typeface="Constantia" panose="02030602050306030303" pitchFamily="18" charset="0"/>
              </a:rPr>
              <a:t>ʻokú</a:t>
            </a:r>
            <a:r>
              <a:rPr lang="en-US" sz="2600" b="1" dirty="0">
                <a:latin typeface="Constantia" panose="02030602050306030303" pitchFamily="18" charset="0"/>
              </a:rPr>
              <a:t> Ne lava </a:t>
            </a:r>
            <a:r>
              <a:rPr lang="en-US" sz="2600" b="1" dirty="0" err="1">
                <a:latin typeface="Constantia" panose="02030602050306030303" pitchFamily="18" charset="0"/>
              </a:rPr>
              <a:t>ʻo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fakamolemolé</a:t>
            </a:r>
            <a:r>
              <a:rPr lang="en-US" sz="2600" b="1" dirty="0">
                <a:latin typeface="Constantia" panose="02030602050306030303" pitchFamily="18" charset="0"/>
              </a:rPr>
              <a:t>. [...]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Tuku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tali</a:t>
            </a:r>
            <a:r>
              <a:rPr lang="en-US" sz="2600" b="1" dirty="0">
                <a:latin typeface="Constantia" panose="02030602050306030303" pitchFamily="18" charset="0"/>
              </a:rPr>
              <a:t> ‘e he </a:t>
            </a:r>
            <a:r>
              <a:rPr lang="en-US" sz="2600" b="1" dirty="0" err="1">
                <a:latin typeface="Constantia" panose="02030602050306030303" pitchFamily="18" charset="0"/>
              </a:rPr>
              <a:t>siasi</a:t>
            </a:r>
            <a:r>
              <a:rPr lang="en-US" sz="2600" b="1" dirty="0">
                <a:latin typeface="Constantia" panose="02030602050306030303" pitchFamily="18" charset="0"/>
              </a:rPr>
              <a:t> ‘a e </a:t>
            </a:r>
            <a:r>
              <a:rPr lang="en-US" sz="2600" b="1" dirty="0" err="1">
                <a:latin typeface="Constantia" panose="02030602050306030303" pitchFamily="18" charset="0"/>
              </a:rPr>
              <a:t>fakatomala</a:t>
            </a:r>
            <a:r>
              <a:rPr lang="en-US" sz="2600" b="1" dirty="0">
                <a:latin typeface="Constantia" panose="02030602050306030303" pitchFamily="18" charset="0"/>
              </a:rPr>
              <a:t> ‘a e </a:t>
            </a:r>
            <a:r>
              <a:rPr lang="en-US" sz="2600" b="1" dirty="0" err="1">
                <a:latin typeface="Constantia" panose="02030602050306030303" pitchFamily="18" charset="0"/>
              </a:rPr>
              <a:t>angahala</a:t>
            </a:r>
            <a:r>
              <a:rPr lang="en-US" sz="2600" b="1" dirty="0">
                <a:latin typeface="Constantia" panose="02030602050306030303" pitchFamily="18" charset="0"/>
              </a:rPr>
              <a:t> ‘</a:t>
            </a:r>
            <a:r>
              <a:rPr lang="en-US" sz="2600" b="1" dirty="0" err="1">
                <a:latin typeface="Constantia" panose="02030602050306030303" pitchFamily="18" charset="0"/>
              </a:rPr>
              <a:t>aki</a:t>
            </a:r>
            <a:r>
              <a:rPr lang="en-US" sz="2600" b="1" dirty="0">
                <a:latin typeface="Constantia" panose="02030602050306030303" pitchFamily="18" charset="0"/>
              </a:rPr>
              <a:t> ‘a e </a:t>
            </a:r>
            <a:r>
              <a:rPr lang="en-US" sz="2600" b="1" dirty="0" err="1">
                <a:latin typeface="Constantia" panose="02030602050306030303" pitchFamily="18" charset="0"/>
              </a:rPr>
              <a:t>loto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hounga’ia</a:t>
            </a:r>
            <a:r>
              <a:rPr lang="en-US" sz="2600" b="1" dirty="0">
                <a:latin typeface="Constantia" panose="02030602050306030303" pitchFamily="18" charset="0"/>
              </a:rPr>
              <a:t>. Tuku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taki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tokotaha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fakatomalá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mei</a:t>
            </a:r>
            <a:r>
              <a:rPr lang="en-US" sz="2600" b="1" dirty="0">
                <a:latin typeface="Constantia" panose="02030602050306030303" pitchFamily="18" charset="0"/>
              </a:rPr>
              <a:t> he </a:t>
            </a:r>
            <a:r>
              <a:rPr lang="en-US" sz="2600" b="1" dirty="0" err="1">
                <a:latin typeface="Constantia" panose="02030602050306030303" pitchFamily="18" charset="0"/>
              </a:rPr>
              <a:t>fakapoʻuli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taʻetuí</a:t>
            </a:r>
            <a:r>
              <a:rPr lang="en-US" sz="2600" b="1" dirty="0">
                <a:latin typeface="Constantia" panose="02030602050306030303" pitchFamily="18" charset="0"/>
              </a:rPr>
              <a:t> ki he </a:t>
            </a:r>
            <a:r>
              <a:rPr lang="en-US" sz="2600" b="1" dirty="0" err="1">
                <a:latin typeface="Constantia" panose="02030602050306030303" pitchFamily="18" charset="0"/>
              </a:rPr>
              <a:t>maama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tuí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māʻoniʻoní</a:t>
            </a:r>
            <a:r>
              <a:rPr lang="en-US" sz="2600" b="1" dirty="0">
                <a:latin typeface="Constantia" panose="02030602050306030303" pitchFamily="18" charset="0"/>
              </a:rPr>
              <a:t>. Ke </a:t>
            </a:r>
            <a:r>
              <a:rPr lang="en-US" sz="2600" b="1" dirty="0" err="1">
                <a:latin typeface="Constantia" panose="02030602050306030303" pitchFamily="18" charset="0"/>
              </a:rPr>
              <a:t>tuku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hono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teteteté</a:t>
            </a:r>
            <a:r>
              <a:rPr lang="en-US" sz="2600" b="1" dirty="0">
                <a:latin typeface="Constantia" panose="02030602050306030303" pitchFamily="18" charset="0"/>
              </a:rPr>
              <a:t> ki he </a:t>
            </a:r>
            <a:r>
              <a:rPr lang="en-US" sz="2600" b="1" dirty="0" err="1">
                <a:latin typeface="Constantia" panose="02030602050306030303" pitchFamily="18" charset="0"/>
              </a:rPr>
              <a:t>nima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ʻofa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Sīsuú</a:t>
            </a:r>
            <a:r>
              <a:rPr lang="en-US" sz="2600" b="1" dirty="0">
                <a:latin typeface="Constantia" panose="02030602050306030303" pitchFamily="18" charset="0"/>
              </a:rPr>
              <a:t>. Ko e </a:t>
            </a:r>
            <a:r>
              <a:rPr lang="en-US" sz="2600" b="1" dirty="0" err="1">
                <a:latin typeface="Constantia" panose="02030602050306030303" pitchFamily="18" charset="0"/>
              </a:rPr>
              <a:t>fakamolemole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peheé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ʻoku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fakamoʻoniʻi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ʻi</a:t>
            </a:r>
            <a:r>
              <a:rPr lang="en-US" sz="2600" b="1" dirty="0">
                <a:latin typeface="Constantia" panose="02030602050306030303" pitchFamily="18" charset="0"/>
              </a:rPr>
              <a:t> he </a:t>
            </a:r>
            <a:r>
              <a:rPr lang="en-US" sz="2600" b="1" dirty="0" err="1">
                <a:latin typeface="Constantia" panose="02030602050306030303" pitchFamily="18" charset="0"/>
              </a:rPr>
              <a:t>langí</a:t>
            </a:r>
            <a:r>
              <a:rPr lang="en-US" sz="2600" b="1" dirty="0">
                <a:latin typeface="Constantia" panose="02030602050306030303" pitchFamily="18" charset="0"/>
              </a:rPr>
              <a:t>.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891135" y="6067783"/>
            <a:ext cx="40695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NZ" sz="1600" b="1" dirty="0"/>
              <a:t>Ko e Holi </a:t>
            </a:r>
            <a:r>
              <a:rPr lang="en-NZ" sz="1600" b="1" dirty="0" err="1"/>
              <a:t>ʻo</a:t>
            </a:r>
            <a:r>
              <a:rPr lang="en-NZ" sz="1600" b="1" dirty="0"/>
              <a:t> e </a:t>
            </a:r>
            <a:r>
              <a:rPr lang="en-NZ" sz="1600" b="1" dirty="0" err="1"/>
              <a:t>Ngaahi</a:t>
            </a:r>
            <a:r>
              <a:rPr lang="en-NZ" sz="1600" b="1" dirty="0"/>
              <a:t> </a:t>
            </a:r>
            <a:r>
              <a:rPr lang="en-NZ" sz="1600" b="1" dirty="0" err="1"/>
              <a:t>Kuongá</a:t>
            </a:r>
            <a:r>
              <a:rPr lang="en-NZ" sz="1600" b="1" dirty="0"/>
              <a:t>, p. 806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5539978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“Ko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ko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tapu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Laumālie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Māʻoniʻoni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ʻiate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maʻu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ʻamoutolu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ʻakimoutolu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 He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fakatauʻakimoutolu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ʻaki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totongi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ko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fakaongolelei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laumālie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lang="en-US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Kolinitō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399292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1" y="46863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fakamoleki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Paula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vahe</a:t>
            </a:r>
            <a:r>
              <a:rPr lang="en-NZ" sz="2000" b="1" dirty="0"/>
              <a:t> </a:t>
            </a:r>
            <a:r>
              <a:rPr lang="en-NZ" sz="2000" b="1" dirty="0" err="1"/>
              <a:t>nima</a:t>
            </a:r>
            <a:r>
              <a:rPr lang="en-NZ" sz="2000" b="1" dirty="0"/>
              <a:t> ki he </a:t>
            </a:r>
            <a:r>
              <a:rPr lang="en-NZ" sz="2000" b="1" dirty="0" err="1"/>
              <a:t>fitu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1 </a:t>
            </a:r>
            <a:r>
              <a:rPr lang="en-NZ" sz="2000" b="1" dirty="0" err="1"/>
              <a:t>Kolinito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heʻene</a:t>
            </a:r>
            <a:r>
              <a:rPr lang="en-NZ" sz="2000" b="1" dirty="0"/>
              <a:t> </a:t>
            </a:r>
            <a:r>
              <a:rPr lang="en-NZ" sz="2000" b="1" dirty="0" err="1"/>
              <a:t>feinga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toʻo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ha </a:t>
            </a:r>
            <a:r>
              <a:rPr lang="en-NZ" sz="2000" b="1" dirty="0" err="1"/>
              <a:t>angahala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aka </a:t>
            </a:r>
            <a:r>
              <a:rPr lang="en-NZ" sz="2000" b="1" dirty="0" err="1"/>
              <a:t>loloto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: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angaʻuli</a:t>
            </a:r>
            <a:r>
              <a:rPr lang="en-NZ" sz="2000" b="1" dirty="0"/>
              <a:t> </a:t>
            </a:r>
            <a:r>
              <a:rPr lang="en-NZ" sz="2000" b="1" dirty="0" err="1"/>
              <a:t>fakasekisuale</a:t>
            </a:r>
            <a:r>
              <a:rPr lang="en-NZ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0" y="2222311"/>
            <a:ext cx="69779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fakaʻaongaʻi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lea </a:t>
            </a:r>
            <a:r>
              <a:rPr lang="en-NZ" sz="2000" b="1" dirty="0" err="1">
                <a:solidFill>
                  <a:prstClr val="black"/>
                </a:solidFill>
              </a:rPr>
              <a:t>mahino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fakahangatonu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ngata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fakamahinoʻi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, ka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ne toe </a:t>
            </a:r>
            <a:r>
              <a:rPr lang="en-NZ" sz="2000" b="1" dirty="0" err="1">
                <a:solidFill>
                  <a:prstClr val="black"/>
                </a:solidFill>
              </a:rPr>
              <a:t>fokotuʻu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fakaleleiʻi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, pea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fakaʻehiʻehi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heʻene</a:t>
            </a:r>
            <a:r>
              <a:rPr lang="en-NZ" sz="2000" b="1" dirty="0">
                <a:solidFill>
                  <a:prstClr val="black"/>
                </a:solidFill>
              </a:rPr>
              <a:t> toe to ki ai.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0" y="980699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 pau ko </a:t>
            </a:r>
            <a:r>
              <a:rPr lang="en-NZ" sz="2000" b="1" dirty="0" err="1">
                <a:solidFill>
                  <a:prstClr val="black"/>
                </a:solidFill>
              </a:rPr>
              <a:t>ení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toe </a:t>
            </a:r>
            <a:r>
              <a:rPr lang="en-NZ" sz="2000" b="1" dirty="0" err="1">
                <a:solidFill>
                  <a:prstClr val="black"/>
                </a:solidFill>
              </a:rPr>
              <a:t>fakalahi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ʻ e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hangē</a:t>
            </a:r>
            <a:r>
              <a:rPr lang="en-NZ" sz="2000" b="1" dirty="0">
                <a:solidFill>
                  <a:prstClr val="black"/>
                </a:solidFill>
              </a:rPr>
              <a:t> ko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kākā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lotolotonga</a:t>
            </a:r>
            <a:r>
              <a:rPr lang="en-NZ" sz="2000" b="1" dirty="0">
                <a:solidFill>
                  <a:prstClr val="black"/>
                </a:solidFill>
              </a:rPr>
              <a:t> ʻ o e </a:t>
            </a:r>
            <a:r>
              <a:rPr lang="en-NZ" sz="2000" b="1" dirty="0" err="1">
                <a:solidFill>
                  <a:prstClr val="black"/>
                </a:solidFill>
              </a:rPr>
              <a:t>fanga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tokouá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tonu</a:t>
            </a:r>
            <a:r>
              <a:rPr lang="en-NZ" sz="2000" b="1" dirty="0">
                <a:solidFill>
                  <a:prstClr val="black"/>
                </a:solidFill>
              </a:rPr>
              <a:t>, ʻ a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omai</a:t>
            </a:r>
            <a:r>
              <a:rPr lang="en-NZ" sz="2000" b="1" dirty="0">
                <a:solidFill>
                  <a:prstClr val="black"/>
                </a:solidFill>
              </a:rPr>
              <a:t> ki he ʻ </a:t>
            </a:r>
            <a:r>
              <a:rPr lang="en-NZ" sz="2000" b="1" dirty="0" err="1">
                <a:solidFill>
                  <a:prstClr val="black"/>
                </a:solidFill>
              </a:rPr>
              <a:t>ao</a:t>
            </a:r>
            <a:r>
              <a:rPr lang="en-NZ" sz="2000" b="1" dirty="0">
                <a:solidFill>
                  <a:prstClr val="black"/>
                </a:solidFill>
              </a:rPr>
              <a:t> ʻ o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fakamaauʻanga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fakapuleʻangá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5977128" y="237774"/>
            <a:ext cx="5856672" cy="37856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NZ" sz="8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KO E ANGAHALA 'I HE SIASI </a:t>
            </a:r>
            <a:endParaRPr lang="en" sz="8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KO E ANGAHALA KUO LOTO 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anga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fakafiefielahi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mamahi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muʻa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95250" y="1413509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</a:t>
            </a:r>
            <a:r>
              <a:rPr lang="en-NZ" sz="2000" b="1" dirty="0" err="1"/>
              <a:t>ʻa</a:t>
            </a:r>
            <a:r>
              <a:rPr lang="en-NZ" sz="2000" b="1" dirty="0"/>
              <a:t> e "</a:t>
            </a:r>
            <a:r>
              <a:rPr lang="en-NZ" sz="2000" b="1" dirty="0" err="1"/>
              <a:t>angaʻuli</a:t>
            </a:r>
            <a:r>
              <a:rPr lang="en-NZ" sz="2000" b="1" dirty="0"/>
              <a:t> </a:t>
            </a:r>
            <a:r>
              <a:rPr lang="en-NZ" sz="2000" b="1" dirty="0" err="1"/>
              <a:t>ʻiate</a:t>
            </a:r>
            <a:r>
              <a:rPr lang="en-NZ" sz="2000" b="1" dirty="0"/>
              <a:t> </a:t>
            </a:r>
            <a:r>
              <a:rPr lang="en-NZ" sz="2000" b="1" dirty="0" err="1"/>
              <a:t>kimoutolu</a:t>
            </a:r>
            <a:r>
              <a:rPr lang="en-NZ" sz="2000" b="1" dirty="0"/>
              <a:t>, pea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faʻahinga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tali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kau </a:t>
            </a:r>
            <a:r>
              <a:rPr lang="en-NZ" sz="2000" b="1" dirty="0" err="1"/>
              <a:t>pangani</a:t>
            </a:r>
            <a:r>
              <a:rPr lang="en-NZ" sz="2000" b="1" dirty="0"/>
              <a:t>" (1 </a:t>
            </a:r>
            <a:r>
              <a:rPr lang="en-NZ" sz="2000" b="1" dirty="0" err="1"/>
              <a:t>Kolinito</a:t>
            </a:r>
            <a:r>
              <a:rPr lang="en-NZ" sz="2000" b="1" dirty="0"/>
              <a:t> 5:1).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7" y="3765331"/>
            <a:ext cx="4838804" cy="292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332295" y="4117160"/>
            <a:ext cx="67627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faʻuʻaki</a:t>
            </a:r>
            <a:r>
              <a:rPr lang="en-NZ" b="1" dirty="0"/>
              <a:t> </a:t>
            </a:r>
            <a:r>
              <a:rPr lang="en-NZ" b="1" dirty="0" err="1"/>
              <a:t>tefito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 </a:t>
            </a:r>
            <a:r>
              <a:rPr lang="en-NZ" b="1" dirty="0" err="1"/>
              <a:t>ʻaki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Senitaile</a:t>
            </a:r>
            <a:r>
              <a:rPr lang="en-NZ" b="1" dirty="0"/>
              <a:t>. </a:t>
            </a:r>
            <a:r>
              <a:rPr lang="en-NZ" b="1" dirty="0" err="1"/>
              <a:t>Naʻe</a:t>
            </a:r>
            <a:r>
              <a:rPr lang="en-NZ" b="1" dirty="0"/>
              <a:t> tala </a:t>
            </a:r>
            <a:r>
              <a:rPr lang="en-NZ" b="1" dirty="0" err="1"/>
              <a:t>ange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honau</a:t>
            </a:r>
            <a:r>
              <a:rPr lang="en-NZ" b="1" dirty="0"/>
              <a:t> </a:t>
            </a:r>
            <a:r>
              <a:rPr lang="en-NZ" b="1" dirty="0" err="1"/>
              <a:t>konisēnisi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kātakiʻi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hia</a:t>
            </a:r>
            <a:r>
              <a:rPr lang="en-NZ" b="1" dirty="0"/>
              <a:t> </a:t>
            </a:r>
            <a:r>
              <a:rPr lang="en-NZ" b="1" dirty="0" err="1"/>
              <a:t>fakamalaʻiá</a:t>
            </a:r>
            <a:r>
              <a:rPr lang="en-NZ" b="1" dirty="0"/>
              <a:t>.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ngata</a:t>
            </a:r>
            <a:r>
              <a:rPr lang="en-NZ" b="1" dirty="0"/>
              <a:t> ai,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fakamalohia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heʻenau</a:t>
            </a:r>
            <a:r>
              <a:rPr lang="en-NZ" b="1" dirty="0"/>
              <a:t> </a:t>
            </a:r>
            <a:r>
              <a:rPr lang="en-NZ" b="1" dirty="0" err="1"/>
              <a:t>ʻilo</a:t>
            </a:r>
            <a:r>
              <a:rPr lang="en-NZ" b="1" dirty="0"/>
              <a:t> ki he </a:t>
            </a:r>
            <a:r>
              <a:rPr lang="en-NZ" b="1" dirty="0" err="1"/>
              <a:t>Folofola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fakakaukau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(</a:t>
            </a:r>
            <a:r>
              <a:rPr lang="en-NZ" b="1" dirty="0" err="1"/>
              <a:t>Levitiko</a:t>
            </a:r>
            <a:r>
              <a:rPr lang="en-NZ" b="1" dirty="0"/>
              <a:t> 18:8)</a:t>
            </a:r>
            <a:endParaRPr lang="en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95250" y="2020263"/>
            <a:ext cx="74252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ai ha </a:t>
            </a:r>
            <a:r>
              <a:rPr lang="en-NZ" sz="2000" b="1" dirty="0" err="1">
                <a:solidFill>
                  <a:prstClr val="black"/>
                </a:solidFill>
              </a:rPr>
              <a:t>fetuʻutaki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fakamalaʻia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mamafa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ʻaupito</a:t>
            </a:r>
            <a:r>
              <a:rPr lang="en-NZ" sz="2000" b="1" dirty="0">
                <a:solidFill>
                  <a:prstClr val="black"/>
                </a:solidFill>
              </a:rPr>
              <a:t>. Ka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toe </a:t>
            </a:r>
            <a:r>
              <a:rPr lang="en-NZ" sz="2000" b="1" dirty="0" err="1">
                <a:solidFill>
                  <a:prstClr val="black"/>
                </a:solidFill>
              </a:rPr>
              <a:t>kovi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ange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tukunga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koeʻuhi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fakatupu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fehiʻa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lotolotonga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kaingalotu</a:t>
            </a:r>
            <a:r>
              <a:rPr lang="en-NZ" sz="2000" b="1" dirty="0">
                <a:solidFill>
                  <a:prstClr val="black"/>
                </a:solidFill>
              </a:rPr>
              <a:t>, ka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laukau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katakiʻi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5:2).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332295" y="5333828"/>
            <a:ext cx="66198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>
                <a:solidFill>
                  <a:prstClr val="black"/>
                </a:solidFill>
              </a:rPr>
              <a:t>Kapau </a:t>
            </a:r>
            <a:r>
              <a:rPr lang="en-NZ" b="1" dirty="0" err="1">
                <a:solidFill>
                  <a:prstClr val="black"/>
                </a:solidFill>
              </a:rPr>
              <a:t>naʻa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mahino</a:t>
            </a:r>
            <a:r>
              <a:rPr lang="en-NZ" b="1" dirty="0">
                <a:solidFill>
                  <a:prstClr val="black"/>
                </a:solidFill>
              </a:rPr>
              <a:t> ko e </a:t>
            </a:r>
            <a:r>
              <a:rPr lang="en-NZ" b="1" dirty="0" err="1">
                <a:solidFill>
                  <a:prstClr val="black"/>
                </a:solidFill>
              </a:rPr>
              <a:t>va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fetuʻutaki</a:t>
            </a:r>
            <a:r>
              <a:rPr lang="en-NZ" b="1" dirty="0">
                <a:solidFill>
                  <a:prstClr val="black"/>
                </a:solidFill>
              </a:rPr>
              <a:t> ko </a:t>
            </a:r>
            <a:r>
              <a:rPr lang="en-NZ" b="1" dirty="0" err="1">
                <a:solidFill>
                  <a:prstClr val="black"/>
                </a:solidFill>
              </a:rPr>
              <a:t>ʻeni</a:t>
            </a:r>
            <a:r>
              <a:rPr lang="en-NZ" b="1" dirty="0">
                <a:solidFill>
                  <a:prstClr val="black"/>
                </a:solidFill>
              </a:rPr>
              <a:t> ko e </a:t>
            </a:r>
            <a:r>
              <a:rPr lang="en-NZ" b="1" dirty="0" err="1">
                <a:solidFill>
                  <a:prstClr val="black"/>
                </a:solidFill>
              </a:rPr>
              <a:t>angahala</a:t>
            </a:r>
            <a:r>
              <a:rPr lang="en-NZ" b="1" dirty="0">
                <a:solidFill>
                  <a:prstClr val="black"/>
                </a:solidFill>
              </a:rPr>
              <a:t>... ko e ha </a:t>
            </a:r>
            <a:r>
              <a:rPr lang="en-NZ" b="1" dirty="0" err="1">
                <a:solidFill>
                  <a:prstClr val="black"/>
                </a:solidFill>
              </a:rPr>
              <a:t>naʻa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laukau</a:t>
            </a:r>
            <a:r>
              <a:rPr lang="en-NZ" b="1" dirty="0">
                <a:solidFill>
                  <a:prstClr val="black"/>
                </a:solidFill>
              </a:rPr>
              <a:t> ai 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5:6)? </a:t>
            </a:r>
            <a:r>
              <a:rPr lang="en-NZ" b="1" dirty="0" err="1">
                <a:solidFill>
                  <a:prstClr val="black"/>
                </a:solidFill>
              </a:rPr>
              <a:t>Naʻe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nai</a:t>
            </a:r>
            <a:r>
              <a:rPr lang="en-NZ" b="1" dirty="0">
                <a:solidFill>
                  <a:prstClr val="black"/>
                </a:solidFill>
              </a:rPr>
              <a:t> ha </a:t>
            </a:r>
            <a:r>
              <a:rPr lang="en-NZ" b="1" dirty="0" err="1">
                <a:solidFill>
                  <a:prstClr val="black"/>
                </a:solidFill>
              </a:rPr>
              <a:t>ivi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takiekina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famili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naʻe</a:t>
            </a:r>
            <a:r>
              <a:rPr lang="en-NZ" b="1" dirty="0">
                <a:solidFill>
                  <a:prstClr val="black"/>
                </a:solidFill>
              </a:rPr>
              <a:t> kau ki ai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? </a:t>
            </a:r>
            <a:r>
              <a:rPr lang="en-NZ" b="1" dirty="0" err="1">
                <a:solidFill>
                  <a:prstClr val="black"/>
                </a:solidFill>
              </a:rPr>
              <a:t>Naʻa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pōlepole</a:t>
            </a:r>
            <a:r>
              <a:rPr lang="en-NZ" b="1" dirty="0">
                <a:solidFill>
                  <a:prstClr val="black"/>
                </a:solidFill>
              </a:rPr>
              <a:t> ʻ </a:t>
            </a:r>
            <a:r>
              <a:rPr lang="en-NZ" b="1" dirty="0" err="1">
                <a:solidFill>
                  <a:prstClr val="black"/>
                </a:solidFill>
              </a:rPr>
              <a:t>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heʻenau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hoko</a:t>
            </a:r>
            <a:r>
              <a:rPr lang="en-NZ" b="1" dirty="0">
                <a:solidFill>
                  <a:prstClr val="black"/>
                </a:solidFill>
              </a:rPr>
              <a:t> ko ha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 ʻ </a:t>
            </a:r>
            <a:r>
              <a:rPr lang="en-NZ" b="1" dirty="0" err="1">
                <a:solidFill>
                  <a:prstClr val="black"/>
                </a:solidFill>
              </a:rPr>
              <a:t>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kātakiʻi</a:t>
            </a:r>
            <a:r>
              <a:rPr lang="en-NZ" b="1" dirty="0">
                <a:solidFill>
                  <a:prstClr val="black"/>
                </a:solidFill>
              </a:rPr>
              <a:t> ʻ a e kau </a:t>
            </a:r>
            <a:r>
              <a:rPr lang="en-NZ" b="1" dirty="0" err="1">
                <a:solidFill>
                  <a:prstClr val="black"/>
                </a:solidFill>
              </a:rPr>
              <a:t>angahalá</a:t>
            </a:r>
            <a:r>
              <a:rPr lang="en-NZ" b="1" dirty="0">
                <a:solidFill>
                  <a:prstClr val="black"/>
                </a:solidFill>
              </a:rPr>
              <a:t>? …?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-30487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NZ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FAKAʻAUHA</a:t>
            </a:r>
            <a:r>
              <a:rPr lang="en-NZ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ʻO</a:t>
            </a:r>
            <a:r>
              <a:rPr lang="en-NZ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 E ANGAHALA</a:t>
            </a:r>
            <a:endParaRPr lang="e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209396" y="535887"/>
            <a:ext cx="7615218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 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kinautolu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tuaʻā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fakamaauʻi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tukuange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ʻiate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tangata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angahala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ia.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Kolinito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2" y="1477459"/>
            <a:ext cx="751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ʻosi</a:t>
            </a:r>
            <a:r>
              <a:rPr lang="en-NZ" b="1" dirty="0"/>
              <a:t> "</a:t>
            </a:r>
            <a:r>
              <a:rPr lang="en-NZ" b="1" dirty="0" err="1"/>
              <a:t>ʻilo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kakai</a:t>
            </a:r>
            <a:r>
              <a:rPr lang="en-NZ" b="1" dirty="0"/>
              <a:t>"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hia</a:t>
            </a:r>
            <a:r>
              <a:rPr lang="en-NZ" b="1" dirty="0"/>
              <a:t> </a:t>
            </a:r>
            <a:r>
              <a:rPr lang="en-NZ" b="1" dirty="0" err="1"/>
              <a:t>fakamalaʻia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5:1), ko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pau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fai</a:t>
            </a:r>
            <a:r>
              <a:rPr lang="en-NZ" b="1" dirty="0"/>
              <a:t> ha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fakavavevave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taʻofi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maumau</a:t>
            </a:r>
            <a:r>
              <a:rPr lang="en-NZ" b="1" dirty="0"/>
              <a:t> ki he </a:t>
            </a:r>
            <a:r>
              <a:rPr lang="en-NZ" b="1" dirty="0" err="1"/>
              <a:t>ongoongo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. Ko e </a:t>
            </a:r>
            <a:r>
              <a:rPr lang="en-NZ" b="1" dirty="0" err="1"/>
              <a:t>hā</a:t>
            </a:r>
            <a:r>
              <a:rPr lang="en-NZ" b="1" dirty="0"/>
              <a:t> ʻ a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</a:t>
            </a:r>
            <a:r>
              <a:rPr lang="en-NZ" b="1" dirty="0"/>
              <a:t> ʻ </a:t>
            </a:r>
            <a:r>
              <a:rPr lang="en-NZ" b="1" dirty="0" err="1"/>
              <a:t>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faí</a:t>
            </a:r>
            <a:r>
              <a:rPr lang="en-NZ" b="1" dirty="0"/>
              <a:t>?</a:t>
            </a:r>
            <a:endParaRPr lang="en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9686943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13473"/>
            <a:ext cx="47293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Kuo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</a:t>
            </a:r>
            <a:r>
              <a:rPr lang="en-NZ" sz="2000" b="1" dirty="0" err="1"/>
              <a:t>maʻu</a:t>
            </a:r>
            <a:r>
              <a:rPr lang="en-NZ" sz="2000" b="1" dirty="0"/>
              <a:t> pe ha </a:t>
            </a:r>
            <a:r>
              <a:rPr lang="en-NZ" sz="2000" b="1" dirty="0" err="1"/>
              <a:t>taumuʻa</a:t>
            </a:r>
            <a:r>
              <a:rPr lang="en-NZ" sz="2000" b="1" dirty="0"/>
              <a:t> </a:t>
            </a:r>
            <a:r>
              <a:rPr lang="en-NZ" sz="2000" b="1" dirty="0" err="1"/>
              <a:t>huhuʻi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fakatonutonu</a:t>
            </a:r>
            <a:r>
              <a:rPr lang="en-NZ" sz="2000" b="1" dirty="0"/>
              <a:t> </a:t>
            </a:r>
            <a:r>
              <a:rPr lang="en-NZ" sz="2000" b="1" dirty="0" err="1"/>
              <a:t>faka</a:t>
            </a:r>
            <a:r>
              <a:rPr lang="en-NZ" sz="2000" b="1" dirty="0"/>
              <a:t>-Siasi (</a:t>
            </a:r>
            <a:r>
              <a:rPr lang="en-NZ" sz="2000" b="1" dirty="0" err="1"/>
              <a:t>tatau</a:t>
            </a:r>
            <a:r>
              <a:rPr lang="en-NZ" sz="2000" b="1" dirty="0"/>
              <a:t> ai pe </a:t>
            </a:r>
            <a:r>
              <a:rPr lang="en-NZ" sz="2000" b="1" dirty="0" err="1"/>
              <a:t>pe</a:t>
            </a:r>
            <a:r>
              <a:rPr lang="en-NZ" sz="2000" b="1" dirty="0"/>
              <a:t> ko e ha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mamafa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angahala</a:t>
            </a:r>
            <a:r>
              <a:rPr lang="en-NZ" sz="2000" b="1" dirty="0"/>
              <a:t>). Kuo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fakamahinoʻi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fehalaaki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tokotaha</a:t>
            </a:r>
            <a:r>
              <a:rPr lang="en-NZ" sz="2000" b="1" dirty="0"/>
              <a:t> </a:t>
            </a:r>
            <a:r>
              <a:rPr lang="en-NZ" sz="2000" b="1" dirty="0" err="1"/>
              <a:t>koeʻuhi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lava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ʻiloʻi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, </a:t>
            </a:r>
            <a:r>
              <a:rPr lang="en-NZ" sz="2000" b="1" dirty="0" err="1"/>
              <a:t>fakatomala</a:t>
            </a:r>
            <a:r>
              <a:rPr lang="en-NZ" sz="2000" b="1" dirty="0"/>
              <a:t>, pea "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ʻaho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ʻEiki</a:t>
            </a:r>
            <a:r>
              <a:rPr lang="en-NZ" sz="2000" b="1" dirty="0"/>
              <a:t> ko </a:t>
            </a:r>
            <a:r>
              <a:rPr lang="en-NZ" sz="2000" b="1" dirty="0" err="1"/>
              <a:t>Sisuu</a:t>
            </a:r>
            <a:r>
              <a:rPr lang="en-NZ" sz="2000" b="1" dirty="0"/>
              <a:t>"</a:t>
            </a:r>
            <a:br>
              <a:rPr lang="en-NZ" sz="2000" b="1" dirty="0"/>
            </a:br>
            <a:r>
              <a:rPr lang="en-NZ" sz="2000" b="1" dirty="0"/>
              <a:t>(1 </a:t>
            </a:r>
            <a:r>
              <a:rPr lang="en-NZ" sz="2000" b="1" dirty="0" err="1"/>
              <a:t>Kolinito</a:t>
            </a:r>
            <a:r>
              <a:rPr lang="en-NZ" sz="2000" b="1" dirty="0"/>
              <a:t> 5:5).</a:t>
            </a:r>
            <a:endParaRPr lang="en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NZ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FEKUKI MO E NGAAHI PALOPALEMA </a:t>
            </a:r>
            <a:r>
              <a:rPr lang="en-NZ" sz="4400" b="1" spc="50" dirty="0" err="1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ʻI</a:t>
            </a:r>
            <a:r>
              <a:rPr lang="en-NZ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 LOTO</a:t>
            </a:r>
            <a:endParaRPr lang="en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kapau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ai ha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ki ha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tokotaha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fakamaau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taʻeangatonu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kāinga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māʻoniʻoni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Kolinito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11620"/>
            <a:ext cx="7271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Hili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fakamatalaʻi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fakaleleiʻi</a:t>
            </a:r>
            <a:r>
              <a:rPr lang="en-NZ" b="1" dirty="0"/>
              <a:t> </a:t>
            </a:r>
            <a:r>
              <a:rPr lang="en-NZ" b="1" dirty="0" err="1"/>
              <a:t>ʻaki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angahala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siasi</a:t>
            </a:r>
            <a:r>
              <a:rPr lang="en-NZ" b="1" dirty="0"/>
              <a:t>,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valokiʻi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muimui</a:t>
            </a:r>
            <a:r>
              <a:rPr lang="en-NZ" b="1" dirty="0"/>
              <a:t> ki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fakahinohino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pea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tuku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fakakikihi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vahaʻa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kakai</a:t>
            </a:r>
            <a:r>
              <a:rPr lang="en-NZ" b="1" dirty="0"/>
              <a:t> tui ki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fakamaauʻanga</a:t>
            </a:r>
            <a:r>
              <a:rPr lang="en-NZ" b="1" dirty="0"/>
              <a:t> </a:t>
            </a:r>
            <a:r>
              <a:rPr lang="en-NZ" b="1" dirty="0" err="1"/>
              <a:t>fakamamani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6:1-6). Ka </a:t>
            </a:r>
            <a:r>
              <a:rPr lang="en-NZ" b="1" dirty="0" err="1"/>
              <a:t>ʻoku</a:t>
            </a:r>
            <a:r>
              <a:rPr lang="en-NZ" b="1" dirty="0"/>
              <a:t> toe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Paula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ʻohofi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tefito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palopalema</a:t>
            </a:r>
            <a:r>
              <a:rPr lang="en-NZ" b="1" dirty="0"/>
              <a:t>.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Ua</a:t>
            </a:r>
            <a:r>
              <a:rPr lang="en-NZ" sz="2000" b="1" dirty="0"/>
              <a:t>,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loto</a:t>
            </a:r>
            <a:r>
              <a:rPr lang="en-NZ" sz="2000" b="1" dirty="0"/>
              <a:t> </a:t>
            </a:r>
            <a:r>
              <a:rPr lang="en-NZ" sz="2000" b="1" dirty="0" err="1"/>
              <a:t>fiemalie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tokoua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fakamolemoleʻi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faihala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6:7b).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7" y="2959813"/>
            <a:ext cx="70008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ʻUluaki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taʻefelotoi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kaingalotu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6:7a) pea ko e </a:t>
            </a:r>
            <a:r>
              <a:rPr lang="en-NZ" b="1" dirty="0" err="1"/>
              <a:t>moʻoni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faihala</a:t>
            </a:r>
            <a:r>
              <a:rPr lang="en-NZ" b="1" dirty="0"/>
              <a:t> pe </a:t>
            </a:r>
            <a:r>
              <a:rPr lang="en-NZ" b="1" dirty="0" err="1"/>
              <a:t>kakaaʻi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kaingalotu</a:t>
            </a:r>
            <a:r>
              <a:rPr lang="en-NZ" b="1" dirty="0"/>
              <a:t> ha </a:t>
            </a:r>
            <a:r>
              <a:rPr lang="en-NZ" b="1" dirty="0" err="1"/>
              <a:t>memipa</a:t>
            </a:r>
            <a:r>
              <a:rPr lang="en-NZ" b="1" dirty="0"/>
              <a:t> </a:t>
            </a:r>
            <a:r>
              <a:rPr lang="en-NZ" b="1" dirty="0" err="1"/>
              <a:t>kehe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6:8).</a:t>
            </a:r>
            <a:endParaRPr lang="en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249598" y="6073515"/>
            <a:ext cx="7089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Tuku </a:t>
            </a:r>
            <a:r>
              <a:rPr lang="en-NZ" sz="2000" b="1" dirty="0" err="1"/>
              <a:t>kehe</a:t>
            </a:r>
            <a:r>
              <a:rPr lang="en-NZ" sz="2000" b="1" dirty="0"/>
              <a:t> </a:t>
            </a:r>
            <a:r>
              <a:rPr lang="en-NZ" sz="2000" b="1" dirty="0" err="1"/>
              <a:t>kapau</a:t>
            </a:r>
            <a:r>
              <a:rPr lang="en-NZ" sz="2000" b="1" dirty="0"/>
              <a:t> ko ha </a:t>
            </a:r>
            <a:r>
              <a:rPr lang="en-NZ" sz="2000" b="1" dirty="0" err="1"/>
              <a:t>hia</a:t>
            </a:r>
            <a:r>
              <a:rPr lang="en-NZ" sz="2000" b="1" dirty="0"/>
              <a:t> (Loma 13:1-5),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totonu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fakaleleiʻi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palopalema</a:t>
            </a:r>
            <a:r>
              <a:rPr lang="en-NZ" sz="2000" b="1" dirty="0"/>
              <a:t> </a:t>
            </a:r>
            <a:r>
              <a:rPr lang="en-NZ" sz="2000" b="1" dirty="0" err="1"/>
              <a:t>fakalotofonua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" sz="2000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Tolu, </a:t>
            </a:r>
            <a:r>
              <a:rPr lang="en-NZ" sz="2000" b="1" dirty="0" err="1"/>
              <a:t>kapau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ha </a:t>
            </a:r>
            <a:r>
              <a:rPr lang="en-NZ" sz="2000" b="1" dirty="0" err="1"/>
              <a:t>felotoi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vahaʻa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kaingalotu</a:t>
            </a:r>
            <a:r>
              <a:rPr lang="en-NZ" sz="2000" b="1" dirty="0"/>
              <a:t>,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fakamaauʻi</a:t>
            </a:r>
            <a:r>
              <a:rPr lang="en-NZ" sz="2000" b="1" dirty="0"/>
              <a:t> pe </a:t>
            </a:r>
            <a:r>
              <a:rPr lang="en-NZ" sz="2000" b="1" dirty="0" err="1"/>
              <a:t>fakalaloa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ʻiate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6:2).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>
                <a:latin typeface="Constantia" panose="02030602050306030303" pitchFamily="18" charset="0"/>
              </a:rPr>
              <a:t>Ko </a:t>
            </a:r>
            <a:r>
              <a:rPr lang="en-US" sz="2400" b="1" dirty="0" err="1">
                <a:latin typeface="Constantia" panose="02030602050306030303" pitchFamily="18" charset="0"/>
              </a:rPr>
              <a:t>ʻetau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ngaue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ʻiloʻi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ʻetau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tonounou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angahala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makehe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fakatupu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fakapoʻuli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vaivai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fakalaumalie</a:t>
            </a:r>
            <a:r>
              <a:rPr lang="en-US" sz="2400" b="1" dirty="0">
                <a:latin typeface="Constantia" panose="02030602050306030303" pitchFamily="18" charset="0"/>
              </a:rPr>
              <a:t>, pea </a:t>
            </a:r>
            <a:r>
              <a:rPr lang="en-US" sz="2400" b="1" dirty="0" err="1">
                <a:latin typeface="Constantia" panose="02030602050306030303" pitchFamily="18" charset="0"/>
              </a:rPr>
              <a:t>tamateʻi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ʻetau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ʻuluaki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ʻofa</a:t>
            </a:r>
            <a:r>
              <a:rPr lang="en-US" sz="2400" b="1" dirty="0">
                <a:latin typeface="Constantia" panose="02030602050306030303" pitchFamily="18" charset="0"/>
              </a:rPr>
              <a:t>. Ko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fakamamani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? Ko e </a:t>
            </a:r>
            <a:r>
              <a:rPr lang="en-US" sz="2400" b="1" dirty="0" err="1">
                <a:latin typeface="Constantia" panose="02030602050306030303" pitchFamily="18" charset="0"/>
              </a:rPr>
              <a:t>siokita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? Ko e </a:t>
            </a:r>
            <a:r>
              <a:rPr lang="en-US" sz="2400" b="1" dirty="0" err="1">
                <a:latin typeface="Constantia" panose="02030602050306030303" pitchFamily="18" charset="0"/>
              </a:rPr>
              <a:t>ʻofa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fakaʻapaʻapaʻi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kita</a:t>
            </a:r>
            <a:r>
              <a:rPr lang="en-US" sz="2400" b="1" dirty="0">
                <a:latin typeface="Constantia" panose="02030602050306030303" pitchFamily="18" charset="0"/>
              </a:rPr>
              <a:t>?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feinga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muʻomuʻa</a:t>
            </a:r>
            <a:r>
              <a:rPr lang="en-US" sz="2400" b="1" dirty="0">
                <a:latin typeface="Constantia" panose="02030602050306030303" pitchFamily="18" charset="0"/>
              </a:rPr>
              <a:t>? Ko e </a:t>
            </a:r>
            <a:r>
              <a:rPr lang="en-US" sz="2400" b="1" dirty="0" err="1">
                <a:latin typeface="Constantia" panose="02030602050306030303" pitchFamily="18" charset="0"/>
              </a:rPr>
              <a:t>angahala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holi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fakakakano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fuʻu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longomoʻui</a:t>
            </a:r>
            <a:r>
              <a:rPr lang="en-US" sz="2400" b="1" dirty="0">
                <a:latin typeface="Constantia" panose="02030602050306030303" pitchFamily="18" charset="0"/>
              </a:rPr>
              <a:t>? Ko e </a:t>
            </a:r>
            <a:r>
              <a:rPr lang="en-US" sz="2400" b="1" dirty="0" err="1">
                <a:latin typeface="Constantia" panose="02030602050306030303" pitchFamily="18" charset="0"/>
              </a:rPr>
              <a:t>angahala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kau </a:t>
            </a:r>
            <a:r>
              <a:rPr lang="en-US" sz="2400" b="1" dirty="0" err="1">
                <a:latin typeface="Constantia" panose="02030602050306030303" pitchFamily="18" charset="0"/>
              </a:rPr>
              <a:t>Nikolaitani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liliu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ʻaloʻofa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ʻOtua</a:t>
            </a:r>
            <a:r>
              <a:rPr lang="en-US" sz="2400" b="1" dirty="0">
                <a:latin typeface="Constantia" panose="02030602050306030303" pitchFamily="18" charset="0"/>
              </a:rPr>
              <a:t> ki he </a:t>
            </a:r>
            <a:r>
              <a:rPr lang="en-US" sz="2400" b="1" dirty="0" err="1">
                <a:latin typeface="Constantia" panose="02030602050306030303" pitchFamily="18" charset="0"/>
              </a:rPr>
              <a:t>holi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fakakakano</a:t>
            </a:r>
            <a:r>
              <a:rPr lang="en-US" sz="2400" b="1" dirty="0">
                <a:latin typeface="Constantia" panose="02030602050306030303" pitchFamily="18" charset="0"/>
              </a:rPr>
              <a:t>? Ko </a:t>
            </a:r>
            <a:r>
              <a:rPr lang="en-US" sz="2400" b="1" dirty="0" err="1">
                <a:latin typeface="Constantia" panose="02030602050306030303" pitchFamily="18" charset="0"/>
              </a:rPr>
              <a:t>hono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fakaʻaongaʻi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hala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ngaohikovia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maama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maʻongoʻonga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faingamalie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faingamalie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taukaveʻi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ai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poto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ʻilo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fakalotu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lolotonga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ʻikai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tatau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angaʻuli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moʻui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ʻulungaanga</a:t>
            </a:r>
            <a:r>
              <a:rPr lang="en-US" sz="2400" b="1" dirty="0">
                <a:latin typeface="Constantia" panose="02030602050306030303" pitchFamily="18" charset="0"/>
              </a:rPr>
              <a:t>? Ko e ha pe ha </a:t>
            </a:r>
            <a:r>
              <a:rPr lang="en-US" sz="2400" b="1" dirty="0" err="1">
                <a:latin typeface="Constantia" panose="02030602050306030303" pitchFamily="18" charset="0"/>
              </a:rPr>
              <a:t>meʻa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fakaʻaongaʻi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tanumaki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malohi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puleʻi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feinga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fakapapau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ikunaʻi</a:t>
            </a:r>
            <a:r>
              <a:rPr lang="en-US" sz="2400" b="1" dirty="0">
                <a:latin typeface="Constantia" panose="02030602050306030303" pitchFamily="18" charset="0"/>
              </a:rPr>
              <a:t>, telia </a:t>
            </a:r>
            <a:r>
              <a:rPr lang="en-US" sz="2400" b="1" dirty="0" err="1">
                <a:latin typeface="Constantia" panose="02030602050306030303" pitchFamily="18" charset="0"/>
              </a:rPr>
              <a:t>naʻa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he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414016" y="5707823"/>
            <a:ext cx="469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 err="1"/>
              <a:t>Te</a:t>
            </a:r>
            <a:r>
              <a:rPr lang="en-US" sz="1600" b="1" dirty="0"/>
              <a:t> Mou </a:t>
            </a:r>
            <a:r>
              <a:rPr lang="en-US" sz="1600" b="1" dirty="0" err="1"/>
              <a:t>Maʻu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Malohi, </a:t>
            </a:r>
            <a:r>
              <a:rPr lang="en-US" sz="1600" b="1" dirty="0" err="1"/>
              <a:t>ʻaho</a:t>
            </a:r>
            <a:r>
              <a:rPr lang="en-US" sz="1600" b="1" dirty="0"/>
              <a:t> 18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Tisema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299509" y="-370789"/>
            <a:ext cx="7658100" cy="64481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-NZ" sz="54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FOUNGA KE </a:t>
            </a:r>
            <a:r>
              <a:rPr lang="en-NZ" sz="5400" dirty="0" err="1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FAKAʻEHIʻEHI</a:t>
            </a:r>
            <a:r>
              <a:rPr lang="en-NZ" sz="54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 AI MEI HE ANGAHALA </a:t>
            </a:r>
            <a:r>
              <a:rPr lang="en-NZ" sz="5400" dirty="0" err="1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ʻI</a:t>
            </a:r>
            <a:r>
              <a:rPr lang="en-NZ" sz="54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 HE LOTU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1973</Words>
  <Application>Microsoft Office PowerPoint</Application>
  <PresentationFormat>Panorámica</PresentationFormat>
  <Paragraphs>57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Arial</vt:lpstr>
      <vt:lpstr>Aptos Display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97</cp:revision>
  <dcterms:created xsi:type="dcterms:W3CDTF">2026-06-19T16:27:56Z</dcterms:created>
  <dcterms:modified xsi:type="dcterms:W3CDTF">2026-07-11T12:42:35Z</dcterms:modified>
</cp:coreProperties>
</file>