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86" r:id="rId3"/>
    <p:sldId id="288" r:id="rId4"/>
    <p:sldId id="290" r:id="rId5"/>
    <p:sldId id="291" r:id="rId6"/>
    <p:sldId id="273" r:id="rId7"/>
    <p:sldId id="293" r:id="rId8"/>
    <p:sldId id="276" r:id="rId9"/>
    <p:sldId id="294" r:id="rId10"/>
    <p:sldId id="295" r:id="rId11"/>
    <p:sldId id="297" r:id="rId12"/>
    <p:sldId id="298" r:id="rId13"/>
    <p:sldId id="300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4EC3"/>
    <a:srgbClr val="606DCE"/>
    <a:srgbClr val="6E9FC7"/>
    <a:srgbClr val="522785"/>
    <a:srgbClr val="592B91"/>
    <a:srgbClr val="DFD0F1"/>
    <a:srgbClr val="FFFFCC"/>
    <a:srgbClr val="953DA1"/>
    <a:srgbClr val="CD8FD5"/>
    <a:srgbClr val="3F6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BE6DA0-D834-45C8-9F8B-C561A2521AFC}" v="2" dt="2025-07-04T11:40:05.6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50" autoAdjust="0"/>
    <p:restoredTop sz="94660"/>
  </p:normalViewPr>
  <p:slideViewPr>
    <p:cSldViewPr snapToGrid="0">
      <p:cViewPr varScale="1">
        <p:scale>
          <a:sx n="94" d="100"/>
          <a:sy n="94" d="100"/>
        </p:scale>
        <p:origin x="8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0483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048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608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2391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735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75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88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7181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2307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0563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576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39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87E57"/>
          </a:solidFill>
          <a:ln w="9525"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n 18" descr="Dibujo de una ciudad&#10;&#10;El contenido generado por IA puede ser incorrecto.">
            <a:extLst>
              <a:ext uri="{FF2B5EF4-FFF2-40B4-BE49-F238E27FC236}">
                <a16:creationId xmlns:a16="http://schemas.microsoft.com/office/drawing/2014/main" id="{F772D8CC-A857-7EE4-6271-DA7E656A16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r="17932"/>
          <a:stretch>
            <a:fillRect/>
          </a:stretch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0B5F25B-6829-5E67-D29B-14829EE1779E}"/>
              </a:ext>
            </a:extLst>
          </p:cNvPr>
          <p:cNvSpPr txBox="1"/>
          <p:nvPr/>
        </p:nvSpPr>
        <p:spPr>
          <a:xfrm>
            <a:off x="-9144" y="517802"/>
            <a:ext cx="3839464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Pea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toʻe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fānau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ʻIsileli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ko e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meʻa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honau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fakapōpulaʻi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pea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naʻa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nau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tangi, pea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aʻu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hake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ʻenau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tangi ki he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ʻOtua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ko e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meʻa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fakapōpulaʻi.Pea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ongoʻi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ʻOtua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ʻenau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ngaahi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toʻe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pea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manatuʻi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ʻOtua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ʻene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fuakava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kia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ʻEpalahame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ʻAisake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pea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SēkopePPea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ʻafio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ʻOtua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ki he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fānau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ʻIsileli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pea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tokanga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ʻofa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ʻOtua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kiate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kinautolu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‘</a:t>
            </a:r>
            <a:r>
              <a:rPr kumimoji="0" lang="es-E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Ekisotosi</a:t>
            </a:r>
            <a:r>
              <a:rPr kumimoji="0" lang="es-E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2:23–25</a:t>
            </a:r>
          </a:p>
        </p:txBody>
      </p:sp>
    </p:spTree>
    <p:extLst>
      <p:ext uri="{BB962C8B-B14F-4D97-AF65-F5344CB8AC3E}">
        <p14:creationId xmlns:p14="http://schemas.microsoft.com/office/powerpoint/2010/main" val="777398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Imagen que contiene hombre, montaña, mujer, gente&#10;&#10;El contenido generado por IA puede ser incorrecto.">
            <a:extLst>
              <a:ext uri="{FF2B5EF4-FFF2-40B4-BE49-F238E27FC236}">
                <a16:creationId xmlns:a16="http://schemas.microsoft.com/office/drawing/2014/main" id="{439FFFEE-EBAB-7E31-A43B-140C48B073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2" b="6642"/>
          <a:stretch>
            <a:fillRect/>
          </a:stretch>
        </p:blipFill>
        <p:spPr>
          <a:xfrm>
            <a:off x="20" y="10"/>
            <a:ext cx="12191980" cy="499821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47540"/>
            <a:ext cx="9382538" cy="685800"/>
          </a:xfrm>
          <a:prstGeom prst="roundRect">
            <a:avLst>
              <a:gd name="adj" fmla="val 0"/>
            </a:avLst>
          </a:prstGeom>
          <a:solidFill>
            <a:srgbClr val="F3E699"/>
          </a:solidFill>
          <a:ln>
            <a:noFill/>
          </a:ln>
          <a:effectLst>
            <a:innerShdw blurRad="546100">
              <a:srgbClr val="EAAB1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5FF77E7-B6BF-AD31-F714-36BFB98DB1B6}"/>
              </a:ext>
            </a:extLst>
          </p:cNvPr>
          <p:cNvSpPr txBox="1"/>
          <p:nvPr/>
        </p:nvSpPr>
        <p:spPr>
          <a:xfrm>
            <a:off x="0" y="5143282"/>
            <a:ext cx="12191980" cy="150810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“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Pea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naʻe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haʻu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ʻa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Mōsese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ʻo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ne tala ki he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kakai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ngaahi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folofola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kotoa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pē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ʻa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Sihova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mo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ngaahi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fono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kotoa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pē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; pea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tali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lea taha pe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kakai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kotoa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pē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ʻonau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pehē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, “Ko 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ngaahi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lea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kotoa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pē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kuo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folofolaʻaki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ʻe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Sihova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te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mau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fai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.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‘</a:t>
            </a: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Ekisotosi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24:3</a:t>
            </a:r>
          </a:p>
        </p:txBody>
      </p:sp>
    </p:spTree>
    <p:extLst>
      <p:ext uri="{BB962C8B-B14F-4D97-AF65-F5344CB8AC3E}">
        <p14:creationId xmlns:p14="http://schemas.microsoft.com/office/powerpoint/2010/main" val="1786547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7BDBA-5F43-118F-EFC4-72A14B232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934DB9E-DB53-B0CF-5919-8C4DF3672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8" b="19718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C78D07E-82A8-E443-02FA-32DA6DC04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26032" r="-2743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863C1D0-B185-5219-E8C3-D92B32561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49500 w 6549656"/>
              <a:gd name="connsiteY3" fmla="*/ 3771069 h 3774559"/>
              <a:gd name="connsiteX4" fmla="*/ 6549656 w 6549656"/>
              <a:gd name="connsiteY4" fmla="*/ 0 h 377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49000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1E7CE-7D56-67B4-018C-CBEF23D332B2}"/>
              </a:ext>
            </a:extLst>
          </p:cNvPr>
          <p:cNvSpPr txBox="1"/>
          <p:nvPr/>
        </p:nvSpPr>
        <p:spPr>
          <a:xfrm>
            <a:off x="7276349" y="306985"/>
            <a:ext cx="4712366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“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Pea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naʻe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toe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ʻalu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ʻa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Mōsese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kia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Sihova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ʻo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ne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pehē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, “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ʻOiauē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kuo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fai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ʻae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angahala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lahi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ʻe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he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kakai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ni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, pea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kuo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ngaohi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honau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ngaahi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ʻotua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koula.Ka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ko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eni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kapau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ʻe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lelei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te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ke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fakamolemole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ʻenau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angahala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; pea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kapau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ʻe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ʻikai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ʻoku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ou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kole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kiate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koe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tāmateʻi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au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mei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hoʻo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tohi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ʻaia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kuo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ke</a:t>
            </a:r>
            <a:r>
              <a:rPr lang="en-U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tohi.</a:t>
            </a:r>
            <a:r>
              <a:rPr lang="es-ES" sz="2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‘</a:t>
            </a:r>
            <a:r>
              <a:rPr lang="es-ES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Ekisotosi</a:t>
            </a:r>
            <a:r>
              <a:rPr lang="es-ES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32:31,32</a:t>
            </a:r>
            <a:endParaRPr lang="es-ES" sz="1600" b="1" dirty="0">
              <a:ln/>
              <a:solidFill>
                <a:schemeClr val="accent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056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B186E2-E682-B080-2612-671137D4E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FD0F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F1B43A7B-116B-1D60-665E-52DEDFE5C1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0" r="6617"/>
          <a:stretch>
            <a:fillRect/>
          </a:stretch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46C3540-362E-2722-B0DB-3B05879AAFAB}"/>
              </a:ext>
            </a:extLst>
          </p:cNvPr>
          <p:cNvSpPr txBox="1"/>
          <p:nvPr/>
        </p:nvSpPr>
        <p:spPr>
          <a:xfrm>
            <a:off x="6901731" y="458955"/>
            <a:ext cx="5290249" cy="59400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“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Pea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naʻe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hāʻele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ange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Sihova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hono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ʻao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ne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folofola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, “Ko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Sihova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, Ko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Sihova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ko 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ʻOtua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ʻoku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ʻaloʻofa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mo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ʻofa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mataʻatā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ʻoku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kātaki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fuoloa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, pea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mohu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he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angalelei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mo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moʻoni.ʻOku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ne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fakahā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ʻaloʻofa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ki he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ngaahi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toko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afe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he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fakamolemole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hia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mo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talangataʻa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mo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angahala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, pea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ʻikai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ʻaupito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fakatonuhiaʻi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halaia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;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ʻoku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ʻaʻahi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ʻaki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ki he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fānau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hia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mātuʻa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, pea ki he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hako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ʻenau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fānau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aʻu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ki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hono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tolu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mo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hono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fā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ʻoe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toʻutangata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.”</a:t>
            </a:r>
          </a:p>
          <a:p>
            <a:pPr algn="ctr"/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Ekisotosi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34:6,7</a:t>
            </a:r>
          </a:p>
        </p:txBody>
      </p:sp>
    </p:spTree>
    <p:extLst>
      <p:ext uri="{BB962C8B-B14F-4D97-AF65-F5344CB8AC3E}">
        <p14:creationId xmlns:p14="http://schemas.microsoft.com/office/powerpoint/2010/main" val="3988605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2F722-91D0-E384-BF60-BAF94FEC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ACE422-EA83-6650-85F1-F8E823A52D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12526"/>
          <a:stretch/>
        </p:blipFill>
        <p:spPr bwMode="auto"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B1DC57-DA89-CF6D-87A5-79DE276E0C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5594" r="2" b="19459"/>
          <a:stretch>
            <a:fillRect/>
          </a:stretch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D7D5A9-0819-801E-D3D8-E4A1E5AD31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12879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D6B8E1-27AC-0CE1-DA36-D5E9B3DEE7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t="1012" r="2" b="2"/>
          <a:stretch>
            <a:fillRect/>
          </a:stretch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72296F3-BED7-AA11-B711-86A279A8DE01}"/>
              </a:ext>
            </a:extLst>
          </p:cNvPr>
          <p:cNvSpPr/>
          <p:nvPr/>
        </p:nvSpPr>
        <p:spPr>
          <a:xfrm>
            <a:off x="3918000" y="1843544"/>
            <a:ext cx="4356000" cy="3168000"/>
          </a:xfrm>
          <a:prstGeom prst="rect">
            <a:avLst/>
          </a:prstGeom>
          <a:noFill/>
          <a:ln>
            <a:solidFill>
              <a:srgbClr val="3D4E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F59505-4A3B-53D1-BBE8-3D46BFA555F4}"/>
              </a:ext>
            </a:extLst>
          </p:cNvPr>
          <p:cNvSpPr txBox="1"/>
          <p:nvPr/>
        </p:nvSpPr>
        <p:spPr>
          <a:xfrm>
            <a:off x="3877098" y="2018219"/>
            <a:ext cx="4396902" cy="287771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Pea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hili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ia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ʻufiʻufi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leva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ʻao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fale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fehikitaki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ʻoe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kakai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pea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fakafonu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nāunau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Sihova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fale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fehikitaki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… He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fakamalumalu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fale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fehikitaki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ʻao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Sihova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ʻaho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pea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ai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afi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poʻuli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ʻao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ʻoe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fale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kotoa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pē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ʻIsileli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honau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ngaahi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fononga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kotoa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pē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Ekisotosi</a:t>
            </a:r>
            <a:r>
              <a:rPr kumimoji="0" lang="es-ES" sz="1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40:34,38</a:t>
            </a:r>
          </a:p>
        </p:txBody>
      </p:sp>
    </p:spTree>
    <p:extLst>
      <p:ext uri="{BB962C8B-B14F-4D97-AF65-F5344CB8AC3E}">
        <p14:creationId xmlns:p14="http://schemas.microsoft.com/office/powerpoint/2010/main" val="2332092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6D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Una caricatura de una playa&#10;&#10;El contenido generado por IA puede ser incorrecto.">
            <a:extLst>
              <a:ext uri="{FF2B5EF4-FFF2-40B4-BE49-F238E27FC236}">
                <a16:creationId xmlns:a16="http://schemas.microsoft.com/office/drawing/2014/main" id="{AD844362-9475-94EB-8106-5EA82E427D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2" b="24100"/>
          <a:stretch>
            <a:fillRect/>
          </a:stretch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39727F2-8F2A-EC65-27C2-3F3D7CEA9627}"/>
              </a:ext>
            </a:extLst>
          </p:cNvPr>
          <p:cNvSpPr txBox="1"/>
          <p:nvPr/>
        </p:nvSpPr>
        <p:spPr>
          <a:xfrm>
            <a:off x="-3047" y="4471708"/>
            <a:ext cx="12191999" cy="249299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“P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ea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naʻe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pehē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ʻe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Sihova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, “Ko e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moʻoni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kuo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u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mamata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ki he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mamahi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ʻa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hoku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kakai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,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ʻaia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ʻoku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ʻi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ʻIsipite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, pea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kuo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u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ongoʻi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ʻenau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tangi ko e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meʻa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ʻi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honau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kau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enginaki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ngāue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: pea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ʻoku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ou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ʻiloʻi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ʻenau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ngaahi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mamahi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: 8 Pea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kuo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u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ʻalu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hifo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ke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fakamoʻui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ʻakinautolu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mei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he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nima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ʻoe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kakai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ʻIsipite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, pea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ke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ʻomi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ʻakinautolu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mei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he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fonua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ko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ia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ki ha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fonua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lelei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mo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lahi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, ko e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fonua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ʻoku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mahu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tāfea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ʻi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he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huʻahuhu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mo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e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honi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; </a:t>
            </a:r>
            <a:r>
              <a:rPr lang="es-E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” ‘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‘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Ekisotosi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3:7, 8</a:t>
            </a:r>
          </a:p>
        </p:txBody>
      </p:sp>
    </p:spTree>
    <p:extLst>
      <p:ext uri="{BB962C8B-B14F-4D97-AF65-F5344CB8AC3E}">
        <p14:creationId xmlns:p14="http://schemas.microsoft.com/office/powerpoint/2010/main" val="2246596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Un grupo de personas en una boda&#10;&#10;El contenido generado por IA puede ser incorrecto.">
            <a:extLst>
              <a:ext uri="{FF2B5EF4-FFF2-40B4-BE49-F238E27FC236}">
                <a16:creationId xmlns:a16="http://schemas.microsoft.com/office/drawing/2014/main" id="{A5396E47-21EA-44A9-1CEF-188075BE7A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" t="7455" r="146" b="6569"/>
          <a:stretch>
            <a:fillRect/>
          </a:stretch>
        </p:blipFill>
        <p:spPr>
          <a:xfrm>
            <a:off x="-305" y="560"/>
            <a:ext cx="12192000" cy="52411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4452732"/>
            <a:ext cx="12228128" cy="1311974"/>
            <a:chOff x="-305" y="2987478"/>
            <a:chExt cx="12188952" cy="18288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6A4A69CB-0B7C-40CE-254C-E081F7A389D9}"/>
              </a:ext>
            </a:extLst>
          </p:cNvPr>
          <p:cNvSpPr txBox="1"/>
          <p:nvPr/>
        </p:nvSpPr>
        <p:spPr>
          <a:xfrm>
            <a:off x="39609" y="5051646"/>
            <a:ext cx="12112171" cy="186204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“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Pea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hili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ia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naʻe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ʻalu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ʻa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Mōsese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mo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ʻElone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,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ʻo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tala kia Felo, “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ʻOku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pehē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mai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ʻe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Sihova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, ko e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ʻOtua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ʻo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ʻIsileli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,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Tukuange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ʻa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hoku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kakai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ke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ʻalu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,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koeʻuhi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ke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nau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fai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ʻae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kātoanga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kiate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au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ʻi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he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toafa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.”Pea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pehēange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ʻe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Felo, “Ko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hai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ʻa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Sihova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,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koeʻuhi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ke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u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talangofua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ai ki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hono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leʻo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ʻo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tukuange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ʻa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ʻIsileli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ke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ʻalu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?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ʻOku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ʻikai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te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u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ʻiloa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ʻa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Sihova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, pea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ʻe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ʻikai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te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u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tukuange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ʻa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ʻIsileli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ke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ʻalu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.”</a:t>
            </a:r>
            <a:r>
              <a:rPr lang="es-E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” ‘</a:t>
            </a:r>
            <a:r>
              <a:rPr lang="es-ES" sz="16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Ekisotosi</a:t>
            </a:r>
            <a:r>
              <a:rPr lang="es-ES" sz="16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5:1, 2</a:t>
            </a:r>
          </a:p>
        </p:txBody>
      </p:sp>
    </p:spTree>
    <p:extLst>
      <p:ext uri="{BB962C8B-B14F-4D97-AF65-F5344CB8AC3E}">
        <p14:creationId xmlns:p14="http://schemas.microsoft.com/office/powerpoint/2010/main" val="3244501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59F55-A893-A990-A133-FAB2C0FA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7F0C74-14A2-D2FD-B356-A218BBB97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 b="14894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Imagen que contiene persona, interior, a rayas, sostener&#10;&#10;El contenido generado por IA puede ser incorrecto.">
            <a:extLst>
              <a:ext uri="{FF2B5EF4-FFF2-40B4-BE49-F238E27FC236}">
                <a16:creationId xmlns:a16="http://schemas.microsoft.com/office/drawing/2014/main" id="{50EE0C82-4FD9-103F-6F5C-B928286D1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3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73E252-DC24-C923-8E28-0823DB5593D4}"/>
              </a:ext>
            </a:extLst>
          </p:cNvPr>
          <p:cNvSpPr txBox="1"/>
          <p:nvPr/>
        </p:nvSpPr>
        <p:spPr>
          <a:xfrm>
            <a:off x="0" y="-59068"/>
            <a:ext cx="6591299" cy="307776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Pea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naʻe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fefeka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loto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Felo, pea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naʻe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ʻikai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ne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tuku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fānau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ʻIsileli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ʻalu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hangē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ko e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folofola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ʻa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Sihova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kia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Mōsese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‘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Ekisotosi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9:35,</a:t>
            </a:r>
          </a:p>
        </p:txBody>
      </p:sp>
    </p:spTree>
    <p:extLst>
      <p:ext uri="{BB962C8B-B14F-4D97-AF65-F5344CB8AC3E}">
        <p14:creationId xmlns:p14="http://schemas.microsoft.com/office/powerpoint/2010/main" val="3500080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C000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edificio, interior, vivo, cuarto&#10;&#10;El contenido generado por IA puede ser incorrecto.">
            <a:extLst>
              <a:ext uri="{FF2B5EF4-FFF2-40B4-BE49-F238E27FC236}">
                <a16:creationId xmlns:a16="http://schemas.microsoft.com/office/drawing/2014/main" id="{1B169773-1FFA-D433-E908-A2B10097B1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6" b="1225"/>
          <a:stretch>
            <a:fillRect/>
          </a:stretch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24091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rgbClr val="C00000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91C4DB1A-2887-473C-695E-D0124E02580A}"/>
              </a:ext>
            </a:extLst>
          </p:cNvPr>
          <p:cNvSpPr txBox="1"/>
          <p:nvPr/>
        </p:nvSpPr>
        <p:spPr>
          <a:xfrm>
            <a:off x="5948875" y="281583"/>
            <a:ext cx="5806251" cy="62632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“Pea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ʻe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hoko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ʻo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pehē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,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ʻoka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fehuʻi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hoʻomou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fānau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kiate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kimoutolu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, ‘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Ko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e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hā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hono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ʻuhinga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ʻoe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ngāue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ni?’ Te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mou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pehē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: ‘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Ko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e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feilaulau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ia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ʻoe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Lakaatu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ʻa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Sihova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,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ʻaia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naʻa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ne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laka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atu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ʻi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he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ngaahi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fale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ʻoe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fānau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ʻa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ʻIsileli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ʻi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ʻIsipite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,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ʻi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heʻene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taaʻi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ʻae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kakai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ʻIsipite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,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ʻo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ne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fakamoʻui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33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homau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fale.”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Ekisotosi</a:t>
            </a:r>
            <a:r>
              <a:rPr lang="es-ES" sz="28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12:26, 27</a:t>
            </a:r>
          </a:p>
        </p:txBody>
      </p:sp>
    </p:spTree>
    <p:extLst>
      <p:ext uri="{BB962C8B-B14F-4D97-AF65-F5344CB8AC3E}">
        <p14:creationId xmlns:p14="http://schemas.microsoft.com/office/powerpoint/2010/main" val="2613602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16C4B561-53AE-8A86-6C7D-7F931AE261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3903ECB-7DE1-FC84-F0F2-D00206D9F053}"/>
              </a:ext>
            </a:extLst>
          </p:cNvPr>
          <p:cNvSpPr txBox="1"/>
          <p:nvPr/>
        </p:nvSpPr>
        <p:spPr>
          <a:xfrm>
            <a:off x="0" y="0"/>
            <a:ext cx="111739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Pea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pehē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Mōsese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 he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kakai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“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ʻOua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mou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manavahē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tuʻu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fakalongolongo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pe,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mamata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 he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fakamoʻui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Sihova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ʻaia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fakahā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kiate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kimoutolu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ʻaho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he ko 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kakai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ʻIsipite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mou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mamata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 ai he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ʻaho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ʻikai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mou toe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mamata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 ai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lauikuonga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.‌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tau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Sihova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maʻamoutolu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pea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mou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fakalongo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pe.”’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Ekisotosi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14:13, 14</a:t>
            </a:r>
          </a:p>
        </p:txBody>
      </p:sp>
    </p:spTree>
    <p:extLst>
      <p:ext uri="{BB962C8B-B14F-4D97-AF65-F5344CB8AC3E}">
        <p14:creationId xmlns:p14="http://schemas.microsoft.com/office/powerpoint/2010/main" val="1942349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r="2907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1" b="1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239162" y="566678"/>
            <a:ext cx="5302343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folofola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Sihova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kia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Mōsese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“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tuku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ʻafē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hoʻomou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taʻefietauhi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ʻeku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fekau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ʻeku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fono?Vakai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ko 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meʻa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foaki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Sihova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Sāpate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kiate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kimoutolu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ko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foaki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ai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kiate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kimoutolu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hono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ono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ʻaho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mā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 he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ʻaho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mou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nofomaʻu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taha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tangata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hono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potu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ʻoua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ʻalu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ha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tangata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tokotaha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hono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potu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hono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fitu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ʻaho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.”Ko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mālōlō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ai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kakai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hono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fitu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ʻaho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‘</a:t>
            </a: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Ekisotosi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16:28–30</a:t>
            </a: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0786" b="7466"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159091" y="2926951"/>
            <a:ext cx="4127159" cy="3416320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Kuo mou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mamata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ki he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meʻa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naʻaku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fai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ki he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kakai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ʻIsipite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mo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ʻeku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fua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ʻakimoutolu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ʻi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kapakau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ʻoe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ʻikale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ʻo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ʻomi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ʻakimoutolu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kiate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au. Pea ko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ʻeni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kapau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te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mou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tuitala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moʻoni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ki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hoku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leʻo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ʻo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tauhi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ʻeku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fuakava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te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mou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ʻiate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au ko e koloa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lelei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lahi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ʻi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kakai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kotoa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pē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: he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ʻoku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ʻoʻoku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ʻa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māmani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kotoa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pē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. Pea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te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mou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ʻiate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au ko e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puleʻanga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ʻoe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kau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taulaʻeiki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mo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kakai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māʻoniʻoni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” ‘</a:t>
            </a:r>
            <a:r>
              <a:rPr lang="es-ES" sz="1600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Ekisotosi</a:t>
            </a:r>
            <a:r>
              <a:rPr lang="es-ES" sz="16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19:4–6,</a:t>
            </a:r>
          </a:p>
        </p:txBody>
      </p:sp>
    </p:spTree>
    <p:extLst>
      <p:ext uri="{BB962C8B-B14F-4D97-AF65-F5344CB8AC3E}">
        <p14:creationId xmlns:p14="http://schemas.microsoft.com/office/powerpoint/2010/main" val="2441708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6474"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221" b="1221"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6323076" y="3376366"/>
            <a:ext cx="5487924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“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Pea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naʻe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folofola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ʻa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Sihova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kia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Mōsese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, “Ke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ke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lea ki he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fānau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ʻa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ʻIsileli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ʻo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pehē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, Kuo mou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mamata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ki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heʻeku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lea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kiate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kimoutolu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mei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langi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.‌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ʻOua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naʻa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mou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ngaohi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ke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fakalahi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ʻaki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au ha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ngaahi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ʻotua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siliva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, pea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ʻoua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naʻa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mou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ngaohi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kiate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kimoutolu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ngaahi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ʻotua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koula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.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” ‘</a:t>
            </a:r>
            <a:r>
              <a:rPr lang="es-ES" sz="16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Ekisotosi</a:t>
            </a:r>
            <a:r>
              <a:rPr lang="es-ES" sz="16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20:22, 23,</a:t>
            </a:r>
          </a:p>
        </p:txBody>
      </p:sp>
    </p:spTree>
    <p:extLst>
      <p:ext uri="{BB962C8B-B14F-4D97-AF65-F5344CB8AC3E}">
        <p14:creationId xmlns:p14="http://schemas.microsoft.com/office/powerpoint/2010/main" val="3263058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1052</Words>
  <Application>Microsoft Office PowerPoint</Application>
  <PresentationFormat>Panorámica</PresentationFormat>
  <Paragraphs>21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 Laveda</dc:creator>
  <cp:lastModifiedBy>Sergio</cp:lastModifiedBy>
  <cp:revision>71</cp:revision>
  <dcterms:created xsi:type="dcterms:W3CDTF">2025-06-04T06:07:59Z</dcterms:created>
  <dcterms:modified xsi:type="dcterms:W3CDTF">2025-07-05T05:09:24Z</dcterms:modified>
</cp:coreProperties>
</file>