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81" r:id="rId3"/>
    <p:sldId id="262" r:id="rId4"/>
    <p:sldId id="263" r:id="rId5"/>
    <p:sldId id="260" r:id="rId6"/>
    <p:sldId id="266" r:id="rId7"/>
    <p:sldId id="265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4" r:id="rId17"/>
    <p:sldId id="282" r:id="rId18"/>
  </p:sldIdLst>
  <p:sldSz cx="12192000" cy="6858000"/>
  <p:notesSz cx="6858000" cy="9144000"/>
  <p:embeddedFontLst>
    <p:embeddedFont>
      <p:font typeface="Cardinal Alternate" panose="020B0604020202020204"/>
      <p:regular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FB7"/>
    <a:srgbClr val="D6B89E"/>
    <a:srgbClr val="C58E00"/>
    <a:srgbClr val="AB7B00"/>
    <a:srgbClr val="00BF89"/>
    <a:srgbClr val="0079D8"/>
    <a:srgbClr val="3427B4"/>
    <a:srgbClr val="8F35E7"/>
    <a:srgbClr val="A029BB"/>
    <a:srgbClr val="C02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BD751-55AC-57B1-53A9-CFE3DA50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7DE76F-F777-0552-486C-7C27B107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7F993-2BC6-D012-3FCB-4479D66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80F65-E43D-BD60-4C8D-5E26F2FE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F17927-7334-1C14-ADE9-0C77377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5F09-CAA2-D8D6-3935-B74CA2CF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29848A-24C6-9CFA-8C03-4589B5AA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6F5DF-F397-2607-16CE-2E80558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AA4E-2711-37C8-B6E7-BB8070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426E-794B-2302-89B3-5ADA797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93AE8-5C5F-56E2-8112-758F6F11F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BD2B06-2788-1929-40D5-7E45C569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1A083-0018-C874-0B21-D5D64D24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D8E5-6AC4-CAD5-BB91-B1834D8B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0EB44-F1D2-F10D-BE5F-9A4C2E0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C9A58-9CED-8AA6-AB03-EE153E0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46B7-6DFB-B736-1624-FC295CA8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93106-6FF2-E46B-DBF4-C0EE3B7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03D53-A758-8A56-892F-E606DBA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48054-2C93-EDE3-A527-4B91916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DFD7-C226-C05F-D8A5-D601F4B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5142-176E-411F-CC50-E63A5F8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04CD4-EB4E-8D68-DE6E-8D89492E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31746-0611-FF97-0CE6-684A314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3C96C-568F-D571-AAE8-F9548F6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BF8AF-F21C-DE5A-2A78-A8DBDBF7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FB12F-C57C-E0AF-00B3-ADE8A53A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437928-29C4-40CE-0F03-C19E2A73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CCE63-7071-71CF-D032-BE6C1845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181-4289-A74A-B56D-6F58A0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754959-C98B-7CDC-6E21-50EB46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4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4152D-0CB5-E563-17C5-68ABAD9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E20DE0-E335-471E-CCB2-C767980A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5C5BE-88B9-7FFA-8690-76930CB5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708A34-BDE6-7D1C-B0D4-46B2961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E0DF43-AD6C-8FD8-16FB-8CC611DA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C6E003-A5B7-2A9F-4902-A0DEA6E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5ADB94-C4A5-FBD2-81FD-D6032667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44880D-71F6-969D-6BC0-3F4E2477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7949-6063-7462-52F4-3A4745A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BB2D86-9642-211D-5411-6CE9F41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0CA98-FB21-C3F9-9588-6A7D232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173A1-6F9E-03E4-B4FB-B75B4070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175E2-9BD9-3CB9-B623-278ADF77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22FEB-AC06-DAF5-25BA-A3A0204B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60B34-ED20-C921-55C4-8121B347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4307B-C368-5332-8979-CFAA1533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6780-1609-5F93-B954-CA2EB500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FBB36-2B59-FA84-45E5-764C4D7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7ECC-F275-36DB-1EF7-AEA4308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0DE1B3-EDD3-74FF-D8F2-586E56C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61D64-A2AC-F193-0C4E-8D761D7F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3BD7-6049-CC0F-470B-8BF7010D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53421-5FBF-97AF-3F5B-AFF070E5D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DC7D6-3AAC-30DA-C5E0-125B1D7EE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15A829-0B26-7C4A-17C6-09B4417E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3CD64-B06F-B845-4142-2BBE352E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D17D8-A56E-CD8E-43EB-4C54909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CE6147-2708-974B-EEBF-B2675F9E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55AEE9-5240-A5B8-8B63-E569508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A8263-D1BD-8287-0A89-2315025AE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09D7-9E43-4197-A111-037858FE857C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FE5BB-2E0A-D2B0-048D-A57F185F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19C97-423B-6CD0-E9A0-A3CCDA99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7C00A7-7614-8450-FB3D-2B9A86AA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4209" r="-3429" b="10979"/>
          <a:stretch/>
        </p:blipFill>
        <p:spPr>
          <a:xfrm>
            <a:off x="0" y="10"/>
            <a:ext cx="6334105" cy="6857990"/>
          </a:xfrm>
          <a:prstGeom prst="rect">
            <a:avLst/>
          </a:prstGeom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EAC00D-4464-D190-231A-CDFFB318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0352" r="2429" b="10352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B65122-824A-952C-B4D7-9D1441E8814B}"/>
              </a:ext>
            </a:extLst>
          </p:cNvPr>
          <p:cNvSpPr txBox="1"/>
          <p:nvPr/>
        </p:nvSpPr>
        <p:spPr>
          <a:xfrm>
            <a:off x="3938891" y="2685354"/>
            <a:ext cx="4276117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Мойсей та Ісус Навин</a:t>
            </a:r>
            <a:endParaRPr lang="en-US" sz="5000" b="1" kern="1200" spc="50" dirty="0">
              <a:ln w="952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2">
                    <a:lumMod val="75000"/>
                    <a:alpha val="75000"/>
                  </a:schemeClr>
                </a:glow>
              </a:effectLst>
              <a:latin typeface="Cardinal Alternate" panose="02000505020000020003" pitchFamily="2" charset="0"/>
              <a:ea typeface="+mj-ea"/>
              <a:cs typeface="+mj-cs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F9F8A7-1A04-D511-FDE6-B02CF911E38F}"/>
              </a:ext>
            </a:extLst>
          </p:cNvPr>
          <p:cNvSpPr txBox="1"/>
          <p:nvPr/>
        </p:nvSpPr>
        <p:spPr>
          <a:xfrm>
            <a:off x="5361570" y="115554"/>
            <a:ext cx="1822710" cy="283154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Бог чудес.</a:t>
            </a:r>
          </a:p>
          <a:p>
            <a:pPr algn="ctr"/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«Хто чинить </a:t>
            </a:r>
            <a:r>
              <a:rPr lang="ru-RU" sz="2200" b="1" dirty="0" err="1">
                <a:solidFill>
                  <a:schemeClr val="accent5">
                    <a:lumMod val="50000"/>
                  </a:schemeClr>
                </a:solidFill>
              </a:rPr>
              <a:t>великі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 й </a:t>
            </a:r>
            <a:r>
              <a:rPr lang="ru-RU" sz="2200" b="1" dirty="0" err="1">
                <a:solidFill>
                  <a:schemeClr val="accent5">
                    <a:lumMod val="50000"/>
                  </a:schemeClr>
                </a:solidFill>
              </a:rPr>
              <a:t>незбагненні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200" b="1" dirty="0" err="1">
                <a:solidFill>
                  <a:schemeClr val="accent5">
                    <a:lumMod val="50000"/>
                  </a:schemeClr>
                </a:solidFill>
              </a:rPr>
              <a:t>діла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і дива без числа» (</a:t>
            </a:r>
            <a:r>
              <a:rPr lang="ru-RU" sz="2200" b="1" dirty="0" err="1">
                <a:solidFill>
                  <a:schemeClr val="accent5">
                    <a:lumMod val="50000"/>
                  </a:schemeClr>
                </a:solidFill>
              </a:rPr>
              <a:t>Йов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> 5:9)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2DB02-7C11-F8BF-B7CC-BBAE0252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3" y="3838576"/>
            <a:ext cx="5257797" cy="2955179"/>
          </a:xfrm>
          <a:prstGeom prst="snip2DiagRect">
            <a:avLst>
              <a:gd name="adj1" fmla="val 12051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F2C1A75-3FF3-C3E6-A20A-9D23615A4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29932" y="65316"/>
            <a:ext cx="5257797" cy="23404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B337DA-E040-FBD3-0BC0-89B84FB39CD4}"/>
              </a:ext>
            </a:extLst>
          </p:cNvPr>
          <p:cNvSpPr txBox="1">
            <a:spLocks/>
          </p:cNvSpPr>
          <p:nvPr/>
        </p:nvSpPr>
        <p:spPr>
          <a:xfrm>
            <a:off x="1939" y="2522265"/>
            <a:ext cx="5257799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«І сказав </a:t>
            </a:r>
            <a:r>
              <a:rPr lang="ru-RU" dirty="0" err="1"/>
              <a:t>Мойсей</a:t>
            </a:r>
            <a:r>
              <a:rPr lang="ru-RU" dirty="0"/>
              <a:t> до народу: Не </a:t>
            </a:r>
            <a:r>
              <a:rPr lang="ru-RU" dirty="0" err="1"/>
              <a:t>бійтеся</a:t>
            </a:r>
            <a:r>
              <a:rPr lang="ru-RU" dirty="0"/>
              <a:t>, </a:t>
            </a:r>
            <a:r>
              <a:rPr lang="ru-RU" dirty="0" err="1"/>
              <a:t>стійте</a:t>
            </a:r>
            <a:r>
              <a:rPr lang="ru-RU" dirty="0"/>
              <a:t> твердо, і </a:t>
            </a:r>
            <a:r>
              <a:rPr lang="ru-RU" dirty="0" err="1"/>
              <a:t>побачте</a:t>
            </a:r>
            <a:r>
              <a:rPr lang="ru-RU" dirty="0"/>
              <a:t> </a:t>
            </a:r>
            <a:r>
              <a:rPr lang="ru-RU" dirty="0" err="1"/>
              <a:t>спасіння</a:t>
            </a:r>
            <a:r>
              <a:rPr lang="ru-RU" dirty="0"/>
              <a:t>, яке Господь </a:t>
            </a:r>
            <a:r>
              <a:rPr lang="ru-RU" dirty="0" err="1"/>
              <a:t>здійснить</a:t>
            </a:r>
            <a:r>
              <a:rPr lang="ru-RU" dirty="0"/>
              <a:t> для вас </a:t>
            </a:r>
            <a:r>
              <a:rPr lang="ru-RU" dirty="0" err="1"/>
              <a:t>сьогодні</a:t>
            </a:r>
            <a:r>
              <a:rPr lang="ru-RU" dirty="0"/>
              <a:t>.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єгиптян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бачили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не </a:t>
            </a:r>
            <a:r>
              <a:rPr lang="ru-RU" dirty="0" err="1"/>
              <a:t>побачите</a:t>
            </a:r>
            <a:r>
              <a:rPr lang="ru-RU" dirty="0"/>
              <a:t> </a:t>
            </a:r>
            <a:r>
              <a:rPr lang="ru-RU" dirty="0" err="1"/>
              <a:t>повіки</a:t>
            </a:r>
            <a:r>
              <a:rPr lang="ru-RU" dirty="0"/>
              <a:t>». </a:t>
            </a:r>
            <a:r>
              <a:rPr lang="ru-RU" dirty="0" err="1"/>
              <a:t>Вихід</a:t>
            </a:r>
            <a:r>
              <a:rPr lang="ru-RU" dirty="0"/>
              <a:t> 14:13</a:t>
            </a:r>
            <a:endParaRPr lang="es-ES" dirty="0"/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90E851-7AFB-1F3D-9F57-5C5317E5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91" y="141027"/>
            <a:ext cx="4914122" cy="6624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9D1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19DE80-F0AD-1858-3340-E7683096573F}"/>
              </a:ext>
            </a:extLst>
          </p:cNvPr>
          <p:cNvSpPr txBox="1"/>
          <p:nvPr/>
        </p:nvSpPr>
        <p:spPr>
          <a:xfrm>
            <a:off x="5589470" y="3585121"/>
            <a:ext cx="1377596" cy="3139321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«І сказав </a:t>
            </a:r>
            <a:r>
              <a:rPr lang="ru-RU" dirty="0" err="1"/>
              <a:t>Ісус</a:t>
            </a:r>
            <a:r>
              <a:rPr lang="ru-RU" dirty="0"/>
              <a:t> Навин до народу: </a:t>
            </a:r>
            <a:r>
              <a:rPr lang="ru-RU" dirty="0" err="1"/>
              <a:t>Освятіться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взавтра</a:t>
            </a:r>
            <a:r>
              <a:rPr lang="ru-RU" dirty="0"/>
              <a:t> Господь учинить чудеса </a:t>
            </a:r>
            <a:r>
              <a:rPr lang="ru-RU" dirty="0" err="1"/>
              <a:t>серед</a:t>
            </a:r>
            <a:r>
              <a:rPr lang="ru-RU" dirty="0"/>
              <a:t> вас». </a:t>
            </a:r>
            <a:r>
              <a:rPr lang="ru-RU" dirty="0" err="1"/>
              <a:t>Ісус</a:t>
            </a:r>
            <a:r>
              <a:rPr lang="ru-RU" dirty="0"/>
              <a:t> Навин 3:5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9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84A93C-3321-EB36-1051-9CB2B1D12150}"/>
              </a:ext>
            </a:extLst>
          </p:cNvPr>
          <p:cNvSpPr txBox="1"/>
          <p:nvPr/>
        </p:nvSpPr>
        <p:spPr>
          <a:xfrm>
            <a:off x="5913840" y="263287"/>
            <a:ext cx="2546768" cy="224676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Вони </a:t>
            </a:r>
            <a:r>
              <a:rPr lang="ru-RU" sz="2800" b="1" dirty="0" err="1">
                <a:solidFill>
                  <a:schemeClr val="tx1"/>
                </a:solidFill>
              </a:rPr>
              <a:t>відзначили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цю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подію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піснею</a:t>
            </a:r>
            <a:r>
              <a:rPr lang="ru-RU" sz="2800" b="1" dirty="0">
                <a:solidFill>
                  <a:schemeClr val="tx1"/>
                </a:solidFill>
              </a:rPr>
              <a:t> та </a:t>
            </a:r>
            <a:r>
              <a:rPr lang="ru-RU" sz="2800" b="1" dirty="0" err="1">
                <a:solidFill>
                  <a:schemeClr val="tx1"/>
                </a:solidFill>
              </a:rPr>
              <a:t>пам'ятником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7916B-5817-1D93-353A-DEA3829B7318}"/>
              </a:ext>
            </a:extLst>
          </p:cNvPr>
          <p:cNvSpPr txBox="1">
            <a:spLocks/>
          </p:cNvSpPr>
          <p:nvPr/>
        </p:nvSpPr>
        <p:spPr>
          <a:xfrm>
            <a:off x="101860" y="4882993"/>
            <a:ext cx="5641516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«Тоді Мойсей та сини Ізраїлеві заспівали цю пісню Господеві, кажучи: Я співатиму Господеві, бо Він славно звеличився, коня та вершника Він укинув у море. Господь — моя сила та моя пісня, і Він став мені спасінням. Це мій Бог, і я буду славити Його, Бог батька мого, і я буду звеличувати Його». Вихід 15:1-2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991DE-9EAB-1A1C-E3F3-F710FF0F3C54}"/>
              </a:ext>
            </a:extLst>
          </p:cNvPr>
          <p:cNvSpPr txBox="1"/>
          <p:nvPr/>
        </p:nvSpPr>
        <p:spPr>
          <a:xfrm>
            <a:off x="5961965" y="4739587"/>
            <a:ext cx="6143410" cy="1754326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«Щоб це було знаком серед вас, і коли ваші діти запитають своїх батьків у майбутньому, кажучи: Що означають ці </a:t>
            </a:r>
            <a:r>
              <a:rPr lang="uk-UA" dirty="0" err="1"/>
              <a:t>камені</a:t>
            </a:r>
            <a:r>
              <a:rPr lang="uk-UA" dirty="0"/>
              <a:t>? Ви скажете їм: Води Йордану розділилися перед ковчегом заповіту Господнього; коли він перейшов Йордан, води Йордану розділилися. І буде це каміння пам’яткою для синів Ізраїлевих навіки». Ісус Навин 4:6-7</a:t>
            </a:r>
            <a:endParaRPr lang="es-ES" dirty="0"/>
          </a:p>
        </p:txBody>
      </p:sp>
      <p:pic>
        <p:nvPicPr>
          <p:cNvPr id="10" name="Imagen 9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CE274D0C-6EF8-3608-E6C3-6E28224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179271"/>
            <a:ext cx="5686601" cy="441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5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E1F63A-D5FA-C908-009F-25A6909B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324"/>
          <a:stretch/>
        </p:blipFill>
        <p:spPr>
          <a:xfrm>
            <a:off x="7171013" y="2635852"/>
            <a:ext cx="3561347" cy="198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D14564D8-8A56-B964-DEF9-3BEF6DD5C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>
            <a:off x="8633859" y="100505"/>
            <a:ext cx="3457593" cy="23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9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6D081A-C7E1-B8DB-A6F9-78985D6C0ACB}"/>
              </a:ext>
            </a:extLst>
          </p:cNvPr>
          <p:cNvSpPr txBox="1"/>
          <p:nvPr/>
        </p:nvSpPr>
        <p:spPr>
          <a:xfrm>
            <a:off x="6263199" y="731882"/>
            <a:ext cx="5817326" cy="528106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563" indent="-182563"/>
            <a:r>
              <a:rPr lang="ru-RU" b="1" dirty="0">
                <a:solidFill>
                  <a:srgbClr val="C58E00"/>
                </a:solidFill>
              </a:rPr>
              <a:t>Бог </a:t>
            </a:r>
            <a:r>
              <a:rPr lang="ru-RU" b="1" dirty="0" err="1">
                <a:solidFill>
                  <a:srgbClr val="C58E00"/>
                </a:solidFill>
              </a:rPr>
              <a:t>являє</a:t>
            </a:r>
            <a:r>
              <a:rPr lang="ru-RU" b="1" dirty="0">
                <a:solidFill>
                  <a:srgbClr val="C58E00"/>
                </a:solidFill>
              </a:rPr>
              <a:t> Себе </a:t>
            </a:r>
            <a:r>
              <a:rPr lang="ru-RU" b="1" dirty="0" err="1">
                <a:solidFill>
                  <a:srgbClr val="C58E00"/>
                </a:solidFill>
              </a:rPr>
              <a:t>кожній</a:t>
            </a:r>
            <a:r>
              <a:rPr lang="ru-RU" b="1" dirty="0">
                <a:solidFill>
                  <a:srgbClr val="C58E00"/>
                </a:solidFill>
              </a:rPr>
              <a:t> </a:t>
            </a:r>
            <a:r>
              <a:rPr lang="ru-RU" b="1" dirty="0" err="1">
                <a:solidFill>
                  <a:srgbClr val="C58E00"/>
                </a:solidFill>
              </a:rPr>
              <a:t>людині</a:t>
            </a:r>
            <a:r>
              <a:rPr lang="ru-RU" b="1" dirty="0">
                <a:solidFill>
                  <a:srgbClr val="C58E00"/>
                </a:solidFill>
              </a:rPr>
              <a:t> </a:t>
            </a:r>
            <a:r>
              <a:rPr lang="ru-RU" b="1" dirty="0" err="1">
                <a:solidFill>
                  <a:srgbClr val="C58E00"/>
                </a:solidFill>
              </a:rPr>
              <a:t>відповідно</a:t>
            </a:r>
            <a:r>
              <a:rPr lang="ru-RU" b="1" dirty="0">
                <a:solidFill>
                  <a:srgbClr val="C58E00"/>
                </a:solidFill>
              </a:rPr>
              <a:t> до </a:t>
            </a:r>
            <a:r>
              <a:rPr lang="ru-RU" b="1" dirty="0" err="1">
                <a:solidFill>
                  <a:srgbClr val="C58E00"/>
                </a:solidFill>
              </a:rPr>
              <a:t>її</a:t>
            </a:r>
            <a:r>
              <a:rPr lang="ru-RU" b="1" dirty="0">
                <a:solidFill>
                  <a:srgbClr val="C58E00"/>
                </a:solidFill>
              </a:rPr>
              <a:t> потреб</a:t>
            </a:r>
            <a:br>
              <a:rPr lang="es-ES" sz="2000" b="1" dirty="0">
                <a:solidFill>
                  <a:srgbClr val="C58E00"/>
                </a:solidFill>
              </a:rPr>
            </a:br>
            <a:r>
              <a:rPr lang="ru-RU" sz="1600" b="1" dirty="0"/>
              <a:t>(</a:t>
            </a:r>
            <a:r>
              <a:rPr lang="ru-RU" sz="1600" b="1" dirty="0" err="1"/>
              <a:t>наприклад</a:t>
            </a:r>
            <a:r>
              <a:rPr lang="ru-RU" sz="1600" b="1" dirty="0"/>
              <a:t>, </a:t>
            </a:r>
            <a:r>
              <a:rPr lang="ru-RU" sz="1600" b="1" dirty="0" err="1"/>
              <a:t>Ісусу</a:t>
            </a:r>
            <a:r>
              <a:rPr lang="ru-RU" sz="1600" b="1" dirty="0"/>
              <a:t> </a:t>
            </a:r>
            <a:r>
              <a:rPr lang="ru-RU" sz="1600" b="1" dirty="0" err="1"/>
              <a:t>Навиун</a:t>
            </a:r>
            <a:r>
              <a:rPr lang="ru-RU" sz="1600" b="1" dirty="0"/>
              <a:t> як </a:t>
            </a:r>
            <a:r>
              <a:rPr lang="ru-RU" sz="1600" b="1" dirty="0" err="1"/>
              <a:t>воїн</a:t>
            </a:r>
            <a:r>
              <a:rPr lang="ru-RU" sz="1600" b="1" dirty="0"/>
              <a:t>, </a:t>
            </a:r>
            <a:r>
              <a:rPr lang="ru-RU" sz="1600" b="1" dirty="0" err="1"/>
              <a:t>який</a:t>
            </a:r>
            <a:r>
              <a:rPr lang="ru-RU" sz="1600" b="1" dirty="0"/>
              <a:t> </a:t>
            </a:r>
            <a:r>
              <a:rPr lang="ru-RU" sz="1600" b="1" dirty="0" err="1"/>
              <a:t>збирався</a:t>
            </a:r>
            <a:r>
              <a:rPr lang="ru-RU" sz="1600" b="1" dirty="0"/>
              <a:t> </a:t>
            </a:r>
            <a:r>
              <a:rPr lang="ru-RU" sz="1600" b="1" dirty="0" err="1"/>
              <a:t>завоювати</a:t>
            </a:r>
            <a:r>
              <a:rPr lang="es-ES" sz="1600" b="1" dirty="0"/>
              <a:t>)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2000" b="1" dirty="0" err="1">
                <a:solidFill>
                  <a:srgbClr val="00BF89"/>
                </a:solidFill>
              </a:rPr>
              <a:t>Це</a:t>
            </a:r>
            <a:r>
              <a:rPr lang="ru-RU" sz="2000" b="1" dirty="0">
                <a:solidFill>
                  <a:srgbClr val="00BF89"/>
                </a:solidFill>
              </a:rPr>
              <a:t> </a:t>
            </a:r>
            <a:r>
              <a:rPr lang="ru-RU" sz="2000" b="1" dirty="0" err="1">
                <a:solidFill>
                  <a:srgbClr val="00BF89"/>
                </a:solidFill>
              </a:rPr>
              <a:t>показує</a:t>
            </a:r>
            <a:r>
              <a:rPr lang="ru-RU" sz="2000" b="1" dirty="0">
                <a:solidFill>
                  <a:srgbClr val="00BF89"/>
                </a:solidFill>
              </a:rPr>
              <a:t> нам </a:t>
            </a:r>
            <a:r>
              <a:rPr lang="ru-RU" sz="2000" b="1" dirty="0" err="1">
                <a:solidFill>
                  <a:srgbClr val="00BF89"/>
                </a:solidFill>
              </a:rPr>
              <a:t>Його</a:t>
            </a:r>
            <a:r>
              <a:rPr lang="ru-RU" sz="2000" b="1" dirty="0">
                <a:solidFill>
                  <a:srgbClr val="00BF89"/>
                </a:solidFill>
              </a:rPr>
              <a:t> </a:t>
            </a:r>
            <a:r>
              <a:rPr lang="ru-RU" sz="2000" b="1" dirty="0" err="1">
                <a:solidFill>
                  <a:srgbClr val="00BF89"/>
                </a:solidFill>
              </a:rPr>
              <a:t>святість</a:t>
            </a:r>
            <a:r>
              <a:rPr lang="ru-RU" sz="2000" b="1" dirty="0">
                <a:solidFill>
                  <a:srgbClr val="00BF89"/>
                </a:solidFill>
              </a:rPr>
              <a:t>, </a:t>
            </a:r>
            <a:r>
              <a:rPr lang="ru-RU" sz="2000" b="1" dirty="0" err="1">
                <a:solidFill>
                  <a:srgbClr val="00BF89"/>
                </a:solidFill>
              </a:rPr>
              <a:t>Його</a:t>
            </a:r>
            <a:r>
              <a:rPr lang="ru-RU" sz="2000" b="1" dirty="0">
                <a:solidFill>
                  <a:srgbClr val="00BF89"/>
                </a:solidFill>
              </a:rPr>
              <a:t> характер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uk-UA" sz="2200" b="1" dirty="0">
                <a:solidFill>
                  <a:srgbClr val="0079D8"/>
                </a:solidFill>
              </a:rPr>
              <a:t>Він дає нам місію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2200" b="1" dirty="0" err="1">
                <a:solidFill>
                  <a:srgbClr val="3427B4"/>
                </a:solidFill>
              </a:rPr>
              <a:t>Він</a:t>
            </a:r>
            <a:r>
              <a:rPr lang="ru-RU" sz="2200" b="1" dirty="0">
                <a:solidFill>
                  <a:srgbClr val="3427B4"/>
                </a:solidFill>
              </a:rPr>
              <a:t> </a:t>
            </a:r>
            <a:r>
              <a:rPr lang="ru-RU" sz="2200" b="1" dirty="0" err="1">
                <a:solidFill>
                  <a:srgbClr val="3427B4"/>
                </a:solidFill>
              </a:rPr>
              <a:t>обіцяє</a:t>
            </a:r>
            <a:r>
              <a:rPr lang="ru-RU" sz="2200" b="1" dirty="0">
                <a:solidFill>
                  <a:srgbClr val="3427B4"/>
                </a:solidFill>
              </a:rPr>
              <a:t> нам, </a:t>
            </a:r>
            <a:r>
              <a:rPr lang="ru-RU" sz="2200" b="1" dirty="0" err="1">
                <a:solidFill>
                  <a:srgbClr val="3427B4"/>
                </a:solidFill>
              </a:rPr>
              <a:t>що</a:t>
            </a:r>
            <a:r>
              <a:rPr lang="ru-RU" sz="2200" b="1" dirty="0">
                <a:solidFill>
                  <a:srgbClr val="3427B4"/>
                </a:solidFill>
              </a:rPr>
              <a:t> буде з нами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2200" b="1" dirty="0" err="1">
                <a:solidFill>
                  <a:srgbClr val="8F35E7"/>
                </a:solidFill>
              </a:rPr>
              <a:t>Він</a:t>
            </a:r>
            <a:r>
              <a:rPr lang="ru-RU" sz="2200" b="1" dirty="0">
                <a:solidFill>
                  <a:srgbClr val="8F35E7"/>
                </a:solidFill>
              </a:rPr>
              <a:t> просить нас </a:t>
            </a:r>
            <a:r>
              <a:rPr lang="ru-RU" sz="2200" b="1" dirty="0" err="1">
                <a:solidFill>
                  <a:srgbClr val="8F35E7"/>
                </a:solidFill>
              </a:rPr>
              <a:t>обрізати</a:t>
            </a:r>
            <a:r>
              <a:rPr lang="ru-RU" sz="2200" b="1" dirty="0">
                <a:solidFill>
                  <a:srgbClr val="8F35E7"/>
                </a:solidFill>
              </a:rPr>
              <a:t> </a:t>
            </a:r>
            <a:r>
              <a:rPr lang="ru-RU" sz="2200" b="1" dirty="0" err="1">
                <a:solidFill>
                  <a:srgbClr val="8F35E7"/>
                </a:solidFill>
              </a:rPr>
              <a:t>наші</a:t>
            </a:r>
            <a:r>
              <a:rPr lang="ru-RU" sz="2200" b="1" dirty="0">
                <a:solidFill>
                  <a:srgbClr val="8F35E7"/>
                </a:solidFill>
              </a:rPr>
              <a:t> </a:t>
            </a:r>
            <a:r>
              <a:rPr lang="ru-RU" sz="2200" b="1" dirty="0" err="1">
                <a:solidFill>
                  <a:srgbClr val="8F35E7"/>
                </a:solidFill>
              </a:rPr>
              <a:t>серця</a:t>
            </a:r>
            <a:endParaRPr lang="ru-RU" sz="2200" b="1" dirty="0">
              <a:solidFill>
                <a:srgbClr val="8F35E7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2200" b="1" dirty="0">
                <a:solidFill>
                  <a:srgbClr val="A029BB"/>
                </a:solidFill>
              </a:rPr>
              <a:t>Ми </a:t>
            </a:r>
            <a:r>
              <a:rPr lang="ru-RU" sz="2200" b="1" dirty="0" err="1">
                <a:solidFill>
                  <a:srgbClr val="A029BB"/>
                </a:solidFill>
              </a:rPr>
              <a:t>приймаємо</a:t>
            </a:r>
            <a:r>
              <a:rPr lang="ru-RU" sz="2200" b="1" dirty="0">
                <a:solidFill>
                  <a:srgbClr val="A029BB"/>
                </a:solidFill>
              </a:rPr>
              <a:t> </a:t>
            </a:r>
            <a:r>
              <a:rPr lang="ru-RU" sz="2200" b="1" dirty="0" err="1">
                <a:solidFill>
                  <a:srgbClr val="A029BB"/>
                </a:solidFill>
              </a:rPr>
              <a:t>спокутну</a:t>
            </a:r>
            <a:r>
              <a:rPr lang="ru-RU" sz="2200" b="1" dirty="0">
                <a:solidFill>
                  <a:srgbClr val="A029BB"/>
                </a:solidFill>
              </a:rPr>
              <a:t> жертву </a:t>
            </a:r>
            <a:r>
              <a:rPr lang="ru-RU" sz="2200" b="1" dirty="0" err="1">
                <a:solidFill>
                  <a:srgbClr val="A029BB"/>
                </a:solidFill>
              </a:rPr>
              <a:t>Ісуса</a:t>
            </a:r>
            <a:endParaRPr lang="ru-RU" sz="2200" b="1" dirty="0">
              <a:solidFill>
                <a:srgbClr val="A029BB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ru-RU" sz="2200" b="1" dirty="0">
                <a:solidFill>
                  <a:srgbClr val="C02394"/>
                </a:solidFill>
              </a:rPr>
              <a:t>Ми </a:t>
            </a:r>
            <a:r>
              <a:rPr lang="ru-RU" sz="2200" b="1" dirty="0" err="1">
                <a:solidFill>
                  <a:srgbClr val="C02394"/>
                </a:solidFill>
              </a:rPr>
              <a:t>рухаємося</a:t>
            </a:r>
            <a:r>
              <a:rPr lang="ru-RU" sz="2200" b="1" dirty="0">
                <a:solidFill>
                  <a:srgbClr val="C02394"/>
                </a:solidFill>
              </a:rPr>
              <a:t> вперед з </a:t>
            </a:r>
            <a:r>
              <a:rPr lang="ru-RU" sz="2200" b="1" dirty="0" err="1">
                <a:solidFill>
                  <a:srgbClr val="C02394"/>
                </a:solidFill>
              </a:rPr>
              <a:t>вірою</a:t>
            </a:r>
            <a:endParaRPr lang="ru-RU" sz="2200" b="1" dirty="0">
              <a:solidFill>
                <a:srgbClr val="C0239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uk-UA" sz="2200" b="1" dirty="0">
                <a:solidFill>
                  <a:srgbClr val="D42974"/>
                </a:solidFill>
              </a:rPr>
              <a:t>Бог творить чудеса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uk-UA" sz="2200" b="1" dirty="0">
                <a:solidFill>
                  <a:srgbClr val="D4294B"/>
                </a:solidFill>
              </a:rPr>
              <a:t>Ми його прославляємо.</a:t>
            </a:r>
            <a:endParaRPr lang="es-ES" sz="2200" b="1" dirty="0">
              <a:solidFill>
                <a:srgbClr val="D4294B"/>
              </a:solidFill>
            </a:endParaRPr>
          </a:p>
        </p:txBody>
      </p:sp>
      <p:pic>
        <p:nvPicPr>
          <p:cNvPr id="8" name="Imagen 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7A5BF2-2117-6CAD-FC87-BED11BC9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3897"/>
            <a:ext cx="5172892" cy="6654481"/>
          </a:xfrm>
          <a:prstGeom prst="ellipse">
            <a:avLst/>
          </a:prstGeom>
          <a:ln w="63500" cap="rnd">
            <a:solidFill>
              <a:srgbClr val="E8CFB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7EC0B7-5611-37EA-9752-5B6AA2973F5B}"/>
              </a:ext>
            </a:extLst>
          </p:cNvPr>
          <p:cNvSpPr txBox="1"/>
          <p:nvPr/>
        </p:nvSpPr>
        <p:spPr>
          <a:xfrm>
            <a:off x="3971365" y="6132708"/>
            <a:ext cx="8220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 </a:t>
            </a:r>
            <a:r>
              <a:rPr lang="ru-RU" b="1" dirty="0" err="1"/>
              <a:t>розглянемо</a:t>
            </a:r>
            <a:r>
              <a:rPr lang="ru-RU" b="1" dirty="0"/>
              <a:t> </a:t>
            </a:r>
            <a:r>
              <a:rPr lang="ru-RU" b="1" dirty="0" err="1"/>
              <a:t>ще</a:t>
            </a:r>
            <a:r>
              <a:rPr lang="ru-RU" b="1" dirty="0"/>
              <a:t> </a:t>
            </a:r>
            <a:r>
              <a:rPr lang="ru-RU" b="1" dirty="0" err="1"/>
              <a:t>деякі</a:t>
            </a:r>
            <a:r>
              <a:rPr lang="ru-RU" b="1" dirty="0"/>
              <a:t> </a:t>
            </a:r>
            <a:r>
              <a:rPr lang="ru-RU" b="1" dirty="0" err="1"/>
              <a:t>подібності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цими</a:t>
            </a:r>
            <a:r>
              <a:rPr lang="ru-RU" b="1" dirty="0"/>
              <a:t> </a:t>
            </a:r>
            <a:r>
              <a:rPr lang="ru-RU" b="1" dirty="0" err="1"/>
              <a:t>двома</a:t>
            </a:r>
            <a:r>
              <a:rPr lang="ru-RU" b="1" dirty="0"/>
              <a:t> персонажами та те, як, разом з народом </a:t>
            </a:r>
            <a:r>
              <a:rPr lang="ru-RU" b="1" dirty="0" err="1"/>
              <a:t>Ізраїлю</a:t>
            </a:r>
            <a:r>
              <a:rPr lang="ru-RU" b="1" dirty="0"/>
              <a:t>, вони </a:t>
            </a:r>
            <a:r>
              <a:rPr lang="ru-RU" b="1" dirty="0" err="1"/>
              <a:t>мали</a:t>
            </a:r>
            <a:r>
              <a:rPr lang="ru-RU" b="1" dirty="0"/>
              <a:t> </a:t>
            </a:r>
            <a:r>
              <a:rPr lang="ru-RU" b="1" dirty="0" err="1"/>
              <a:t>можливість</a:t>
            </a:r>
            <a:r>
              <a:rPr lang="ru-RU" b="1" dirty="0"/>
              <a:t> </a:t>
            </a:r>
            <a:r>
              <a:rPr lang="ru-RU" b="1" dirty="0" err="1"/>
              <a:t>вибирати</a:t>
            </a:r>
            <a:r>
              <a:rPr lang="ru-RU" b="1" dirty="0"/>
              <a:t>, </a:t>
            </a:r>
            <a:r>
              <a:rPr lang="ru-RU" b="1" dirty="0" err="1"/>
              <a:t>вірити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не </a:t>
            </a:r>
            <a:r>
              <a:rPr lang="ru-RU" b="1" dirty="0" err="1"/>
              <a:t>вірити</a:t>
            </a:r>
            <a:r>
              <a:rPr lang="ru-RU" b="1" dirty="0"/>
              <a:t>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A3D453-DA69-BAAA-FB64-83C522827352}"/>
              </a:ext>
            </a:extLst>
          </p:cNvPr>
          <p:cNvSpPr txBox="1"/>
          <p:nvPr/>
        </p:nvSpPr>
        <p:spPr>
          <a:xfrm>
            <a:off x="4955177" y="52064"/>
            <a:ext cx="6853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ЯК БОГ ПРАЦЮЄ З НАМИ?</a:t>
            </a:r>
            <a:endParaRPr lang="es-ES" sz="2800" b="1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274EC61-6A9D-3137-7594-A7FA3DA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3" y="761909"/>
            <a:ext cx="490106" cy="422366"/>
          </a:xfrm>
          <a:prstGeom prst="rect">
            <a:avLst/>
          </a:prstGeom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BFB95D9A-842D-E792-3DE3-24058550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69" y="5579924"/>
            <a:ext cx="490330" cy="422366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819B40FA-816F-6A1D-6BE7-6265192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1" y="4993322"/>
            <a:ext cx="490330" cy="4223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A53F9A99-C312-E0A3-CAEB-D2390C539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3" y="4406717"/>
            <a:ext cx="490106" cy="422366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C741BB7-DB11-DC68-ADC4-B1C57310D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3820112"/>
            <a:ext cx="489846" cy="4223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FA493714-B094-4958-1077-BE89D8E9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41" y="3233507"/>
            <a:ext cx="490070" cy="4223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78F21CB7-14D6-227F-D73B-28C53DE22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41" y="2646902"/>
            <a:ext cx="490070" cy="422366"/>
          </a:xfrm>
          <a:prstGeom prst="rect">
            <a:avLst/>
          </a:prstGeom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E4BFD13B-5729-1B62-5DF4-6361BBC70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2060297"/>
            <a:ext cx="489846" cy="422366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0CB958C-F924-5BAC-EE5D-FC6D79C66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1473692"/>
            <a:ext cx="48984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0AB3EB-8529-73B4-35C7-DD4835CB8394}"/>
              </a:ext>
            </a:extLst>
          </p:cNvPr>
          <p:cNvSpPr txBox="1"/>
          <p:nvPr/>
        </p:nvSpPr>
        <p:spPr>
          <a:xfrm>
            <a:off x="4324646" y="446118"/>
            <a:ext cx="3542707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Манна, хліб з небес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47BCB865-8616-CDBF-4958-073342E8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2" y="1732548"/>
            <a:ext cx="10119936" cy="5059969"/>
          </a:xfrm>
          <a:prstGeom prst="rect">
            <a:avLst/>
          </a:prstGeom>
          <a:ln w="57150">
            <a:gradFill>
              <a:gsLst>
                <a:gs pos="16000">
                  <a:srgbClr val="FFD57F"/>
                </a:gs>
                <a:gs pos="52000">
                  <a:srgbClr val="A9D18E"/>
                </a:gs>
                <a:gs pos="51000">
                  <a:srgbClr val="FFD57F"/>
                </a:gs>
                <a:gs pos="76000">
                  <a:srgbClr val="A9D18E"/>
                </a:gs>
              </a:gsLst>
              <a:lin ang="600000" scaled="0"/>
            </a:gra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34CE45-AFA2-25D4-F77D-56A0195049A7}"/>
              </a:ext>
            </a:extLst>
          </p:cNvPr>
          <p:cNvSpPr txBox="1">
            <a:spLocks/>
          </p:cNvSpPr>
          <p:nvPr/>
        </p:nvSpPr>
        <p:spPr>
          <a:xfrm>
            <a:off x="132347" y="83019"/>
            <a:ext cx="3977640" cy="3683504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Тоді Господь сказав Мойсеєві: Я дам вам хліб з неба. Люди виходитимуть і щодня збиратимуть, скільки потрібно на день, щоб Мені випробувати їх, чи ходитимуть вони в Моїм Законі, чи ні. Шостого дня нехай вони приготують те, що зібрали. Виявиться, що зібраного буде вдвічі більше від того, що збирають щодня</a:t>
            </a:r>
            <a:r>
              <a:rPr lang="ru-RU" dirty="0"/>
              <a:t> </a:t>
            </a:r>
            <a:r>
              <a:rPr lang="ru-RU" dirty="0" err="1"/>
              <a:t>Рід</a:t>
            </a:r>
            <a:r>
              <a:rPr lang="ru-RU" dirty="0"/>
              <a:t> </a:t>
            </a:r>
            <a:r>
              <a:rPr lang="ru-RU" dirty="0" err="1"/>
              <a:t>Ізраїля</a:t>
            </a:r>
            <a:r>
              <a:rPr lang="ru-RU" dirty="0"/>
              <a:t> назвав </a:t>
            </a:r>
            <a:r>
              <a:rPr lang="ru-RU" dirty="0" err="1"/>
              <a:t>хліб</a:t>
            </a:r>
            <a:r>
              <a:rPr lang="ru-RU" dirty="0"/>
              <a:t> з неба : манна  . Вона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біла</a:t>
            </a:r>
            <a:r>
              <a:rPr lang="ru-RU" dirty="0"/>
              <a:t>, як </a:t>
            </a:r>
            <a:r>
              <a:rPr lang="ru-RU" dirty="0" err="1"/>
              <a:t>насіння</a:t>
            </a:r>
            <a:r>
              <a:rPr lang="ru-RU" dirty="0"/>
              <a:t> </a:t>
            </a:r>
            <a:r>
              <a:rPr lang="ru-RU" dirty="0" err="1"/>
              <a:t>коріандру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 смак, як у коржа з медом.</a:t>
            </a:r>
            <a:r>
              <a:rPr lang="uk-UA" dirty="0"/>
              <a:t>. </a:t>
            </a:r>
            <a:r>
              <a:rPr lang="es-ES" dirty="0"/>
              <a:t>” </a:t>
            </a:r>
            <a:r>
              <a:rPr lang="uk-UA" dirty="0"/>
              <a:t>Вихід</a:t>
            </a:r>
            <a:r>
              <a:rPr lang="es-ES" dirty="0"/>
              <a:t>16:4-5, 31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C00F00-0F90-942C-23A7-B9F9DAFE79ED}"/>
              </a:ext>
            </a:extLst>
          </p:cNvPr>
          <p:cNvSpPr txBox="1"/>
          <p:nvPr/>
        </p:nvSpPr>
        <p:spPr>
          <a:xfrm>
            <a:off x="8082013" y="83019"/>
            <a:ext cx="3977640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Бог забирає манну, і вони їли плоди Обіцяної землі: «Наступного дня після Пасхи вони їли з плодів землі, прісний хліб, і того ж дня з молодих колосків, сушених. І перестала падати манна наступного дня, бо вони їли з плодів землі. І не було більше манни в синів </a:t>
            </a:r>
            <a:r>
              <a:rPr lang="uk-UA" dirty="0" err="1"/>
              <a:t>Ізраїля</a:t>
            </a:r>
            <a:r>
              <a:rPr lang="uk-UA" dirty="0"/>
              <a:t>, і вони їли з плодів землі Ханаанської того року». Ісус Навин 5:11-12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89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C6955F-74F9-CCE9-011F-CE0AFED7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" y="2897204"/>
            <a:ext cx="7448350" cy="3888607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675584" y="557389"/>
            <a:ext cx="2400052" cy="255454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Вони посилають шпигунів на розвідку землі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206137" y="228875"/>
            <a:ext cx="4789372" cy="257550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«І Господь промовляв до Мойсея, кажучи: Пошли людей, і вони розвідають Ханаанський край, що Я даю Ізраїлевим синам. Пошліть по одному чоловікові з кожного племені їхніх батьків, кожного начальника серед них. І послав їх Мойсей з пустині Паран за словом Господнім. Усі ці люди були начальниками Ізраїлевих синів.» Числа 13:1-3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635468" y="228875"/>
            <a:ext cx="3350395" cy="230832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az-Cyrl-AZ" dirty="0"/>
              <a:t>«Ісус Навин, син Навина, таємно послав із Шиттіму двох розвідників, кажучи: «Ідіть, розвідайте той край, навіть Єрихон». Тож вони пішли, увійшли до дому блудниці, на ім’я Рахав, і переночували там». Ісус Навин 2:1</a:t>
            </a:r>
            <a:endParaRPr lang="es-ES" dirty="0"/>
          </a:p>
        </p:txBody>
      </p:sp>
      <p:pic>
        <p:nvPicPr>
          <p:cNvPr id="12" name="Imagen 11" descr="Imagen que contiene persona, edificio, mujer, sostener&#10;&#10;Descripción generada automáticamente">
            <a:extLst>
              <a:ext uri="{FF2B5EF4-FFF2-40B4-BE49-F238E27FC236}">
                <a16:creationId xmlns:a16="http://schemas.microsoft.com/office/drawing/2014/main" id="{95169277-2754-1589-86E2-561E7346C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17" y="2686190"/>
            <a:ext cx="4365606" cy="4099621"/>
          </a:xfrm>
          <a:prstGeom prst="ellipse">
            <a:avLst/>
          </a:prstGeom>
          <a:ln w="63500" cap="rnd">
            <a:solidFill>
              <a:srgbClr val="A9D18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547323" y="83054"/>
            <a:ext cx="2400052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Звіт розвідників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71384" y="63804"/>
            <a:ext cx="4365863" cy="645349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«І вони </a:t>
            </a:r>
            <a:r>
              <a:rPr lang="ru-RU" dirty="0" err="1"/>
              <a:t>розповіли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, </a:t>
            </a:r>
            <a:r>
              <a:rPr lang="ru-RU" dirty="0" err="1"/>
              <a:t>кажучи</a:t>
            </a:r>
            <a:r>
              <a:rPr lang="ru-RU" dirty="0"/>
              <a:t>: Ми </a:t>
            </a:r>
            <a:r>
              <a:rPr lang="ru-RU" dirty="0" err="1"/>
              <a:t>прийшли</a:t>
            </a:r>
            <a:r>
              <a:rPr lang="ru-RU" dirty="0"/>
              <a:t> до краю,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нас послали, до краю,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тече</a:t>
            </a:r>
            <a:r>
              <a:rPr lang="ru-RU" dirty="0"/>
              <a:t> молоком та медом, і ось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плід</a:t>
            </a:r>
            <a:r>
              <a:rPr lang="ru-RU" dirty="0"/>
              <a:t>. Але народ,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мешкає</a:t>
            </a:r>
            <a:r>
              <a:rPr lang="ru-RU" dirty="0"/>
              <a:t> в тому </a:t>
            </a:r>
            <a:r>
              <a:rPr lang="ru-RU" dirty="0" err="1"/>
              <a:t>краї</a:t>
            </a:r>
            <a:r>
              <a:rPr lang="ru-RU" dirty="0"/>
              <a:t>, </a:t>
            </a:r>
            <a:r>
              <a:rPr lang="ru-RU" dirty="0" err="1"/>
              <a:t>сильний</a:t>
            </a:r>
            <a:r>
              <a:rPr lang="ru-RU" dirty="0"/>
              <a:t>, а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та </a:t>
            </a:r>
            <a:r>
              <a:rPr lang="ru-RU" dirty="0" err="1"/>
              <a:t>укріплені</a:t>
            </a:r>
            <a:r>
              <a:rPr lang="ru-RU" dirty="0"/>
              <a:t>; і ми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бачили</a:t>
            </a:r>
            <a:r>
              <a:rPr lang="ru-RU" dirty="0"/>
              <a:t> там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Едемового</a:t>
            </a:r>
            <a:r>
              <a:rPr lang="ru-RU" dirty="0"/>
              <a:t>…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Калев</a:t>
            </a:r>
            <a:r>
              <a:rPr lang="ru-RU" dirty="0"/>
              <a:t> </a:t>
            </a:r>
            <a:r>
              <a:rPr lang="ru-RU" dirty="0" err="1"/>
              <a:t>заспокоїв</a:t>
            </a:r>
            <a:r>
              <a:rPr lang="ru-RU" dirty="0"/>
              <a:t> народ перед </a:t>
            </a:r>
            <a:r>
              <a:rPr lang="ru-RU" dirty="0" err="1"/>
              <a:t>Мойсеєм</a:t>
            </a:r>
            <a:r>
              <a:rPr lang="ru-RU" dirty="0"/>
              <a:t>, </a:t>
            </a:r>
            <a:r>
              <a:rPr lang="ru-RU" dirty="0" err="1"/>
              <a:t>кажучи</a:t>
            </a:r>
            <a:r>
              <a:rPr lang="ru-RU" dirty="0"/>
              <a:t>: «</a:t>
            </a:r>
            <a:r>
              <a:rPr lang="ru-RU" dirty="0" err="1"/>
              <a:t>Ходімо</a:t>
            </a:r>
            <a:r>
              <a:rPr lang="ru-RU" dirty="0"/>
              <a:t> </a:t>
            </a:r>
            <a:r>
              <a:rPr lang="ru-RU" dirty="0" err="1"/>
              <a:t>негайно</a:t>
            </a:r>
            <a:r>
              <a:rPr lang="ru-RU" dirty="0"/>
              <a:t> та </a:t>
            </a:r>
            <a:r>
              <a:rPr lang="ru-RU" dirty="0" err="1"/>
              <a:t>заволодіємо</a:t>
            </a:r>
            <a:r>
              <a:rPr lang="ru-RU" dirty="0"/>
              <a:t> ним, </a:t>
            </a:r>
            <a:r>
              <a:rPr lang="ru-RU" dirty="0" err="1"/>
              <a:t>бо</a:t>
            </a:r>
            <a:r>
              <a:rPr lang="ru-RU" dirty="0"/>
              <a:t> ми </a:t>
            </a:r>
            <a:r>
              <a:rPr lang="ru-RU" dirty="0" err="1"/>
              <a:t>занадто</a:t>
            </a:r>
            <a:r>
              <a:rPr lang="ru-RU" dirty="0"/>
              <a:t> </a:t>
            </a:r>
            <a:r>
              <a:rPr lang="ru-RU" dirty="0" err="1"/>
              <a:t>сильні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заволодіти</a:t>
            </a:r>
            <a:r>
              <a:rPr lang="ru-RU" dirty="0"/>
              <a:t> ним». Але люди,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 з ним, сказали: «Ми не </a:t>
            </a:r>
            <a:r>
              <a:rPr lang="ru-RU" dirty="0" err="1"/>
              <a:t>можемо</a:t>
            </a:r>
            <a:r>
              <a:rPr lang="ru-RU" dirty="0"/>
              <a:t> </a:t>
            </a:r>
            <a:r>
              <a:rPr lang="ru-RU" dirty="0" err="1"/>
              <a:t>піти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народу, </a:t>
            </a:r>
            <a:r>
              <a:rPr lang="ru-RU" dirty="0" err="1"/>
              <a:t>бо</a:t>
            </a:r>
            <a:r>
              <a:rPr lang="ru-RU" dirty="0"/>
              <a:t> вони </a:t>
            </a:r>
            <a:r>
              <a:rPr lang="ru-RU" dirty="0" err="1"/>
              <a:t>занадто</a:t>
            </a:r>
            <a:r>
              <a:rPr lang="ru-RU" dirty="0"/>
              <a:t> </a:t>
            </a:r>
            <a:r>
              <a:rPr lang="ru-RU" dirty="0" err="1"/>
              <a:t>сильні</a:t>
            </a:r>
            <a:r>
              <a:rPr lang="ru-RU" dirty="0"/>
              <a:t> за нас». І вони </a:t>
            </a:r>
            <a:r>
              <a:rPr lang="ru-RU" dirty="0" err="1"/>
              <a:t>зневажали</a:t>
            </a:r>
            <a:r>
              <a:rPr lang="ru-RU" dirty="0"/>
              <a:t> край, </a:t>
            </a:r>
            <a:r>
              <a:rPr lang="ru-RU" dirty="0" err="1"/>
              <a:t>який</a:t>
            </a:r>
            <a:r>
              <a:rPr lang="ru-RU" dirty="0"/>
              <a:t> вони </a:t>
            </a:r>
            <a:r>
              <a:rPr lang="ru-RU" dirty="0" err="1"/>
              <a:t>розвідали</a:t>
            </a:r>
            <a:r>
              <a:rPr lang="ru-RU" dirty="0"/>
              <a:t>, перед </a:t>
            </a:r>
            <a:r>
              <a:rPr lang="ru-RU" dirty="0" err="1"/>
              <a:t>синами</a:t>
            </a:r>
            <a:r>
              <a:rPr lang="ru-RU" dirty="0"/>
              <a:t> </a:t>
            </a:r>
            <a:r>
              <a:rPr lang="ru-RU" dirty="0" err="1"/>
              <a:t>Ізраїлевими</a:t>
            </a:r>
            <a:r>
              <a:rPr lang="ru-RU" dirty="0"/>
              <a:t>, </a:t>
            </a:r>
            <a:r>
              <a:rPr lang="ru-RU" dirty="0" err="1"/>
              <a:t>кажучи</a:t>
            </a:r>
            <a:r>
              <a:rPr lang="ru-RU" dirty="0"/>
              <a:t>: «Край, через </a:t>
            </a:r>
            <a:r>
              <a:rPr lang="ru-RU" dirty="0" err="1"/>
              <a:t>який</a:t>
            </a:r>
            <a:r>
              <a:rPr lang="ru-RU" dirty="0"/>
              <a:t> ми ходили,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розвідати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край,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поглинає</a:t>
            </a:r>
            <a:r>
              <a:rPr lang="ru-RU" dirty="0"/>
              <a:t>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на </a:t>
            </a:r>
            <a:r>
              <a:rPr lang="ru-RU" dirty="0" err="1"/>
              <a:t>ньому</a:t>
            </a:r>
            <a:r>
              <a:rPr lang="ru-RU" dirty="0"/>
              <a:t>; і </a:t>
            </a:r>
            <a:r>
              <a:rPr lang="ru-RU" dirty="0" err="1"/>
              <a:t>ввесь</a:t>
            </a:r>
            <a:r>
              <a:rPr lang="ru-RU" dirty="0"/>
              <a:t> народ, </a:t>
            </a:r>
            <a:r>
              <a:rPr lang="ru-RU" dirty="0" err="1"/>
              <a:t>якого</a:t>
            </a:r>
            <a:r>
              <a:rPr lang="ru-RU" dirty="0"/>
              <a:t> ми </a:t>
            </a:r>
            <a:r>
              <a:rPr lang="ru-RU" dirty="0" err="1"/>
              <a:t>бачили</a:t>
            </a:r>
            <a:r>
              <a:rPr lang="ru-RU" dirty="0"/>
              <a:t> в </a:t>
            </a:r>
            <a:r>
              <a:rPr lang="ru-RU" dirty="0" err="1"/>
              <a:t>ньому</a:t>
            </a:r>
            <a:r>
              <a:rPr lang="ru-RU" dirty="0"/>
              <a:t>, люди великого </a:t>
            </a:r>
            <a:r>
              <a:rPr lang="ru-RU" dirty="0" err="1"/>
              <a:t>зросту</a:t>
            </a:r>
            <a:r>
              <a:rPr lang="ru-RU" dirty="0"/>
              <a:t>. Ми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бачили</a:t>
            </a:r>
            <a:r>
              <a:rPr lang="ru-RU" dirty="0"/>
              <a:t> там </a:t>
            </a:r>
            <a:r>
              <a:rPr lang="ru-RU" dirty="0" err="1"/>
              <a:t>велетнів</a:t>
            </a:r>
            <a:r>
              <a:rPr lang="ru-RU" dirty="0"/>
              <a:t>,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Едемового</a:t>
            </a:r>
            <a:r>
              <a:rPr lang="ru-RU" dirty="0"/>
              <a:t>,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велетнів</a:t>
            </a:r>
            <a:r>
              <a:rPr lang="ru-RU" dirty="0"/>
              <a:t>; і ми </a:t>
            </a:r>
            <a:r>
              <a:rPr lang="ru-RU" dirty="0" err="1"/>
              <a:t>були</a:t>
            </a:r>
            <a:r>
              <a:rPr lang="ru-RU" dirty="0"/>
              <a:t> як сарана в наших очах; і такими ми </a:t>
            </a:r>
            <a:r>
              <a:rPr lang="ru-RU" dirty="0" err="1"/>
              <a:t>здалися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». Числа 13:27-33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971319" y="3108960"/>
            <a:ext cx="3048004" cy="369331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«Тоді ті два чоловіки повернулися, зійшли з гори, перейшли через річку та прийшли до Ісуса Навина, сина Навина, і розповіли йому все, що з ними сталося. І сказали вони до Ісуса Навина: «Господь віддав увесь цей край у наші руки, і всі мешканці цього краю знемагають перед нами»». </a:t>
            </a:r>
            <a:r>
              <a:rPr lang="es-ES" dirty="0"/>
              <a:t>nosotros” Josué 2: 23-24</a:t>
            </a:r>
          </a:p>
        </p:txBody>
      </p:sp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C821BE9-AE0B-64FE-E288-BF2B5CF8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49" y="1251283"/>
            <a:ext cx="4183346" cy="5475535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edificio, ropa, persona, hombre&#10;&#10;Descripción generada automáticamente">
            <a:extLst>
              <a:ext uri="{FF2B5EF4-FFF2-40B4-BE49-F238E27FC236}">
                <a16:creationId xmlns:a16="http://schemas.microsoft.com/office/drawing/2014/main" id="{6BBC1F5B-3B89-BBB1-B460-76837BE8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>
          <a:xfrm>
            <a:off x="8904438" y="134754"/>
            <a:ext cx="3181767" cy="2974206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5C6181-1910-C123-C22C-B9DCA637B34F}"/>
              </a:ext>
            </a:extLst>
          </p:cNvPr>
          <p:cNvSpPr txBox="1">
            <a:spLocks/>
          </p:cNvSpPr>
          <p:nvPr/>
        </p:nvSpPr>
        <p:spPr>
          <a:xfrm>
            <a:off x="3894649" y="969073"/>
            <a:ext cx="3604226" cy="506849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 err="1"/>
              <a:t>Ніякого</a:t>
            </a:r>
            <a:r>
              <a:rPr lang="ru-RU" dirty="0"/>
              <a:t> </a:t>
            </a:r>
            <a:r>
              <a:rPr lang="ru-RU" dirty="0" err="1"/>
              <a:t>володіння</a:t>
            </a:r>
            <a:r>
              <a:rPr lang="ru-RU" dirty="0"/>
              <a:t> землею та смерть: «Скажи </a:t>
            </a:r>
            <a:r>
              <a:rPr lang="ru-RU" dirty="0" err="1"/>
              <a:t>їм</a:t>
            </a:r>
            <a:r>
              <a:rPr lang="ru-RU" dirty="0"/>
              <a:t>: Як </a:t>
            </a:r>
            <a:r>
              <a:rPr lang="ru-RU" dirty="0" err="1"/>
              <a:t>живий</a:t>
            </a:r>
            <a:r>
              <a:rPr lang="ru-RU" dirty="0"/>
              <a:t> Я, — говорить Господь, — як </a:t>
            </a:r>
            <a:r>
              <a:rPr lang="ru-RU" dirty="0" err="1"/>
              <a:t>ви</a:t>
            </a:r>
            <a:r>
              <a:rPr lang="ru-RU" dirty="0"/>
              <a:t> говорили в </a:t>
            </a:r>
            <a:r>
              <a:rPr lang="ru-RU" dirty="0" err="1"/>
              <a:t>мої</a:t>
            </a:r>
            <a:r>
              <a:rPr lang="ru-RU" dirty="0"/>
              <a:t> </a:t>
            </a:r>
            <a:r>
              <a:rPr lang="ru-RU" dirty="0" err="1"/>
              <a:t>вуха</a:t>
            </a:r>
            <a:r>
              <a:rPr lang="ru-RU" dirty="0"/>
              <a:t>, так Я </a:t>
            </a:r>
            <a:r>
              <a:rPr lang="ru-RU" dirty="0" err="1"/>
              <a:t>зроблю</a:t>
            </a:r>
            <a:r>
              <a:rPr lang="ru-RU" dirty="0"/>
              <a:t> вам. </a:t>
            </a:r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трупи</a:t>
            </a:r>
            <a:r>
              <a:rPr lang="ru-RU" dirty="0"/>
              <a:t> </a:t>
            </a:r>
            <a:r>
              <a:rPr lang="ru-RU" dirty="0" err="1"/>
              <a:t>попадають</a:t>
            </a:r>
            <a:r>
              <a:rPr lang="ru-RU" dirty="0"/>
              <a:t>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пустині</a:t>
            </a:r>
            <a:r>
              <a:rPr lang="ru-RU" dirty="0"/>
              <a:t> —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перелічені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вас,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двадцяти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і </a:t>
            </a:r>
            <a:r>
              <a:rPr lang="ru-RU" dirty="0" err="1"/>
              <a:t>вище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нарікали</a:t>
            </a:r>
            <a:r>
              <a:rPr lang="ru-RU" dirty="0"/>
              <a:t> на Мене. Ви не </a:t>
            </a:r>
            <a:r>
              <a:rPr lang="ru-RU" dirty="0" err="1"/>
              <a:t>ввійдете</a:t>
            </a:r>
            <a:r>
              <a:rPr lang="ru-RU" dirty="0"/>
              <a:t> до Краю, про </a:t>
            </a:r>
            <a:r>
              <a:rPr lang="ru-RU" dirty="0" err="1"/>
              <a:t>який</a:t>
            </a:r>
            <a:r>
              <a:rPr lang="ru-RU" dirty="0"/>
              <a:t> Я </a:t>
            </a:r>
            <a:r>
              <a:rPr lang="ru-RU" dirty="0" err="1"/>
              <a:t>клявся</a:t>
            </a:r>
            <a:r>
              <a:rPr lang="ru-RU" dirty="0"/>
              <a:t> вам,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Калева</a:t>
            </a:r>
            <a:r>
              <a:rPr lang="ru-RU" dirty="0"/>
              <a:t>, </a:t>
            </a:r>
            <a:r>
              <a:rPr lang="ru-RU" dirty="0" err="1"/>
              <a:t>сина</a:t>
            </a:r>
            <a:r>
              <a:rPr lang="ru-RU" dirty="0"/>
              <a:t> </a:t>
            </a:r>
            <a:r>
              <a:rPr lang="ru-RU" dirty="0" err="1"/>
              <a:t>Єфунне</a:t>
            </a:r>
            <a:r>
              <a:rPr lang="ru-RU" dirty="0"/>
              <a:t>, та </a:t>
            </a:r>
            <a:r>
              <a:rPr lang="ru-RU" dirty="0" err="1"/>
              <a:t>Ісуса</a:t>
            </a:r>
            <a:r>
              <a:rPr lang="ru-RU" dirty="0"/>
              <a:t>, </a:t>
            </a:r>
            <a:r>
              <a:rPr lang="ru-RU" dirty="0" err="1"/>
              <a:t>сина</a:t>
            </a:r>
            <a:r>
              <a:rPr lang="ru-RU" dirty="0"/>
              <a:t> Навина. Але ваших </a:t>
            </a:r>
            <a:r>
              <a:rPr lang="ru-RU" dirty="0" err="1"/>
              <a:t>дітей</a:t>
            </a:r>
            <a:r>
              <a:rPr lang="ru-RU" dirty="0"/>
              <a:t>, про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казали, </a:t>
            </a:r>
            <a:r>
              <a:rPr lang="ru-RU" dirty="0" err="1"/>
              <a:t>що</a:t>
            </a:r>
            <a:r>
              <a:rPr lang="ru-RU" dirty="0"/>
              <a:t> вони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здобиччю</a:t>
            </a:r>
            <a:r>
              <a:rPr lang="ru-RU" dirty="0"/>
              <a:t>, Я введу, і вони </a:t>
            </a:r>
            <a:r>
              <a:rPr lang="ru-RU" dirty="0" err="1"/>
              <a:t>пізнають</a:t>
            </a:r>
            <a:r>
              <a:rPr lang="ru-RU" dirty="0"/>
              <a:t> Край,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зневажали</a:t>
            </a:r>
            <a:r>
              <a:rPr lang="ru-RU" dirty="0"/>
              <a:t>. Але </a:t>
            </a:r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трупи</a:t>
            </a:r>
            <a:r>
              <a:rPr lang="ru-RU" dirty="0"/>
              <a:t> </a:t>
            </a:r>
            <a:r>
              <a:rPr lang="ru-RU" dirty="0" err="1"/>
              <a:t>попадають</a:t>
            </a:r>
            <a:r>
              <a:rPr lang="ru-RU" dirty="0"/>
              <a:t>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пустині</a:t>
            </a:r>
            <a:r>
              <a:rPr lang="ru-RU" dirty="0"/>
              <a:t>» (Числа 14:28-32).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B7029D-1F0E-4DC8-E650-DA7518C3EA85}"/>
              </a:ext>
            </a:extLst>
          </p:cNvPr>
          <p:cNvSpPr txBox="1"/>
          <p:nvPr/>
        </p:nvSpPr>
        <p:spPr>
          <a:xfrm>
            <a:off x="3282196" y="117385"/>
            <a:ext cx="5627608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1"/>
                </a:solidFill>
              </a:rPr>
              <a:t>Результати рішень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8FD599-FA19-2466-BBBB-26AA57804441}"/>
              </a:ext>
            </a:extLst>
          </p:cNvPr>
          <p:cNvSpPr txBox="1"/>
          <p:nvPr/>
        </p:nvSpPr>
        <p:spPr>
          <a:xfrm>
            <a:off x="7700280" y="2328033"/>
            <a:ext cx="4331298" cy="203132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 err="1"/>
              <a:t>Володіння</a:t>
            </a:r>
            <a:r>
              <a:rPr lang="ru-RU" dirty="0"/>
              <a:t> землею: «</a:t>
            </a:r>
            <a:r>
              <a:rPr lang="ru-RU" dirty="0" err="1"/>
              <a:t>Тоді</a:t>
            </a:r>
            <a:r>
              <a:rPr lang="ru-RU" dirty="0"/>
              <a:t> народ закричав, а </a:t>
            </a:r>
            <a:r>
              <a:rPr lang="ru-RU" dirty="0" err="1"/>
              <a:t>священики</a:t>
            </a:r>
            <a:r>
              <a:rPr lang="ru-RU" dirty="0"/>
              <a:t> </a:t>
            </a:r>
            <a:r>
              <a:rPr lang="ru-RU" dirty="0" err="1"/>
              <a:t>засурмили</a:t>
            </a:r>
            <a:r>
              <a:rPr lang="ru-RU" dirty="0"/>
              <a:t> в </a:t>
            </a:r>
            <a:r>
              <a:rPr lang="ru-RU" dirty="0" err="1"/>
              <a:t>сурми</a:t>
            </a:r>
            <a:r>
              <a:rPr lang="ru-RU" dirty="0"/>
              <a:t>. І </a:t>
            </a:r>
            <a:r>
              <a:rPr lang="ru-RU" dirty="0" err="1"/>
              <a:t>сталося</a:t>
            </a:r>
            <a:r>
              <a:rPr lang="ru-RU" dirty="0"/>
              <a:t>, як народ </a:t>
            </a:r>
            <a:r>
              <a:rPr lang="ru-RU" dirty="0" err="1"/>
              <a:t>почув</a:t>
            </a:r>
            <a:r>
              <a:rPr lang="ru-RU" dirty="0"/>
              <a:t> звук </a:t>
            </a:r>
            <a:r>
              <a:rPr lang="ru-RU" dirty="0" err="1"/>
              <a:t>сурми</a:t>
            </a:r>
            <a:r>
              <a:rPr lang="ru-RU" dirty="0"/>
              <a:t>, то вони закричали </a:t>
            </a:r>
            <a:r>
              <a:rPr lang="ru-RU" dirty="0" err="1"/>
              <a:t>гучним</a:t>
            </a:r>
            <a:r>
              <a:rPr lang="ru-RU" dirty="0"/>
              <a:t> криком, і </a:t>
            </a:r>
            <a:r>
              <a:rPr lang="ru-RU" dirty="0" err="1"/>
              <a:t>мур</a:t>
            </a:r>
            <a:r>
              <a:rPr lang="ru-RU" dirty="0"/>
              <a:t> упав. І народ </a:t>
            </a:r>
            <a:r>
              <a:rPr lang="ru-RU" dirty="0" err="1"/>
              <a:t>пішов</a:t>
            </a:r>
            <a:r>
              <a:rPr lang="ru-RU" dirty="0"/>
              <a:t> до </a:t>
            </a:r>
            <a:r>
              <a:rPr lang="ru-RU" dirty="0" err="1"/>
              <a:t>міста</a:t>
            </a:r>
            <a:r>
              <a:rPr lang="ru-RU" dirty="0"/>
              <a:t>, </a:t>
            </a:r>
            <a:r>
              <a:rPr lang="ru-RU" dirty="0" err="1"/>
              <a:t>кожен</a:t>
            </a:r>
            <a:r>
              <a:rPr lang="ru-RU" dirty="0"/>
              <a:t> прямо перед собою, і </a:t>
            </a:r>
            <a:r>
              <a:rPr lang="ru-RU" dirty="0" err="1"/>
              <a:t>здобув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». </a:t>
            </a:r>
            <a:r>
              <a:rPr lang="ru-RU" dirty="0" err="1"/>
              <a:t>Ісус</a:t>
            </a:r>
            <a:r>
              <a:rPr lang="ru-RU" dirty="0"/>
              <a:t> Навин 6:20-24</a:t>
            </a:r>
            <a:endParaRPr lang="es-ES" dirty="0"/>
          </a:p>
        </p:txBody>
      </p:sp>
      <p:pic>
        <p:nvPicPr>
          <p:cNvPr id="10" name="Imagen 9" descr="Imagen que contiene montaña, naturaleza, exterior, fondo&#10;&#10;Descripción generada automáticamente">
            <a:extLst>
              <a:ext uri="{FF2B5EF4-FFF2-40B4-BE49-F238E27FC236}">
                <a16:creationId xmlns:a16="http://schemas.microsoft.com/office/drawing/2014/main" id="{5E750B17-FE5E-B26F-4431-A92D5CA6C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160422" y="4359358"/>
            <a:ext cx="3379389" cy="2232211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2" name="Imagen 11" descr="Un grupo de personas disfrazadas posando&#10;&#10;Descripción generada automáticamente con confianza baja">
            <a:extLst>
              <a:ext uri="{FF2B5EF4-FFF2-40B4-BE49-F238E27FC236}">
                <a16:creationId xmlns:a16="http://schemas.microsoft.com/office/drawing/2014/main" id="{24D406A2-0BAC-F061-9F9A-A6AFAA9D2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8" y="137168"/>
            <a:ext cx="2828135" cy="3694226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4" name="Imagen 13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990E7BF-E979-177E-3C5A-35133A73E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07" y="86294"/>
            <a:ext cx="2828135" cy="2118956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B534C1A8-8592-E391-0BCA-C42215CA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81" y="4523667"/>
            <a:ext cx="3196855" cy="2242873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25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6C6845-C475-7716-4F26-A622F859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86"/>
          <a:stretch/>
        </p:blipFill>
        <p:spPr>
          <a:xfrm>
            <a:off x="4693698" y="0"/>
            <a:ext cx="7498302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653568-02FE-DB92-413B-0BA4D99B80BB}"/>
              </a:ext>
            </a:extLst>
          </p:cNvPr>
          <p:cNvSpPr txBox="1"/>
          <p:nvPr/>
        </p:nvSpPr>
        <p:spPr>
          <a:xfrm>
            <a:off x="100011" y="-2709"/>
            <a:ext cx="4593687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100" b="1" dirty="0">
                <a:solidFill>
                  <a:schemeClr val="bg1"/>
                </a:solidFill>
              </a:rPr>
              <a:t>Бог Той Самий учора, сьогодні і завтра. Він являє Себе всім поколінням однаково: милосердний; терплячий; справедливий; Він творить чудеса; Він випробовує нас…</a:t>
            </a:r>
          </a:p>
          <a:p>
            <a:r>
              <a:rPr lang="uk-UA" sz="2100" b="1" dirty="0">
                <a:solidFill>
                  <a:schemeClr val="bg1"/>
                </a:solidFill>
              </a:rPr>
              <a:t>Ми вирішуємо довіряти Йому чи ні, як це робив народ Ізраїлю.</a:t>
            </a:r>
          </a:p>
          <a:p>
            <a:r>
              <a:rPr lang="uk-UA" sz="2100" b="1" dirty="0">
                <a:solidFill>
                  <a:schemeClr val="bg1"/>
                </a:solidFill>
              </a:rPr>
              <a:t>Якщо ми довірятимемо Його словам і залишатимемося непохитними в них, ми досягнемо Обіцяної Землі, що тече молоком і медом. Ми прийдемо жити в небесному </a:t>
            </a:r>
            <a:r>
              <a:rPr lang="uk-UA" sz="2100" b="1" dirty="0" err="1">
                <a:solidFill>
                  <a:schemeClr val="bg1"/>
                </a:solidFill>
              </a:rPr>
              <a:t>Ханаані</a:t>
            </a:r>
            <a:r>
              <a:rPr lang="uk-UA" sz="2100" b="1" dirty="0">
                <a:solidFill>
                  <a:schemeClr val="bg1"/>
                </a:solidFill>
              </a:rPr>
              <a:t>, новій землі, і побачимо те, чого жодне око не бачило, жодне вухо не чуло і що на думку людську не спадало.</a:t>
            </a:r>
          </a:p>
          <a:p>
            <a:r>
              <a:rPr lang="uk-UA" sz="2100" b="1" dirty="0">
                <a:solidFill>
                  <a:schemeClr val="bg1"/>
                </a:solidFill>
              </a:rPr>
              <a:t>Я закликаю вас сьогодні дозволити Богові освятити нас, продовжувати довіряти Його слову та слухатися його. І тоді ми можемо незабаром знову зустрітися в небесному </a:t>
            </a:r>
            <a:r>
              <a:rPr lang="uk-UA" sz="2100" b="1" dirty="0" err="1">
                <a:solidFill>
                  <a:schemeClr val="bg1"/>
                </a:solidFill>
              </a:rPr>
              <a:t>Ханаані</a:t>
            </a:r>
            <a:r>
              <a:rPr lang="uk-UA" sz="2100" b="1" dirty="0">
                <a:solidFill>
                  <a:schemeClr val="bg1"/>
                </a:solidFill>
              </a:rPr>
              <a:t>.</a:t>
            </a:r>
            <a:endParaRPr lang="es-E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A675C1-1D39-3791-8873-C095583C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1355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Imagen 6" descr="Pintura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2E3590AC-59A0-A085-442A-F43EBFC2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3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037CB64-64A1-673B-205B-D779144B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2185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21D3276-8206-EA34-BB51-C36C7050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89F22A-3840-29BD-C0C3-112647DE18CB}"/>
              </a:ext>
            </a:extLst>
          </p:cNvPr>
          <p:cNvSpPr/>
          <p:nvPr/>
        </p:nvSpPr>
        <p:spPr>
          <a:xfrm>
            <a:off x="3784060" y="4440602"/>
            <a:ext cx="875489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536B20-F4E6-20AE-D6B3-5EF456A98140}"/>
              </a:ext>
            </a:extLst>
          </p:cNvPr>
          <p:cNvSpPr txBox="1"/>
          <p:nvPr/>
        </p:nvSpPr>
        <p:spPr>
          <a:xfrm>
            <a:off x="600886" y="4440602"/>
            <a:ext cx="11147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500" b="1" dirty="0"/>
              <a:t>Бог обрав Мойсея та Ісуса Навина, щоб вони вели народ Ізраїлю у вирішальні моменти його історії, протягом двох послідовних поколінь.</a:t>
            </a:r>
          </a:p>
          <a:p>
            <a:pPr algn="ctr"/>
            <a:r>
              <a:rPr lang="uk-UA" sz="2500" b="1" dirty="0"/>
              <a:t>У тому, як Бог працював з ними, ми можемо побачити велику схожість. Завдяки цій схожості ми також можемо побачити, як Бог працює з нами.</a:t>
            </a:r>
            <a:endParaRPr lang="es-ES" sz="2500" b="1" dirty="0"/>
          </a:p>
        </p:txBody>
      </p:sp>
    </p:spTree>
    <p:extLst>
      <p:ext uri="{BB962C8B-B14F-4D97-AF65-F5344CB8AC3E}">
        <p14:creationId xmlns:p14="http://schemas.microsoft.com/office/powerpoint/2010/main" val="2999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dibujo de una roca&#10;&#10;Descripción generada automáticamente con confianza media">
            <a:extLst>
              <a:ext uri="{FF2B5EF4-FFF2-40B4-BE49-F238E27FC236}">
                <a16:creationId xmlns:a16="http://schemas.microsoft.com/office/drawing/2014/main" id="{E66062AE-E42D-AC7E-E294-396DBA2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" y="171909"/>
            <a:ext cx="5343178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3409A1-FEC9-6216-A6B8-F034A42DF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4" y="171909"/>
            <a:ext cx="4933851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1D230E-B221-51C0-A3CE-582DFBC9C420}"/>
              </a:ext>
            </a:extLst>
          </p:cNvPr>
          <p:cNvSpPr txBox="1"/>
          <p:nvPr/>
        </p:nvSpPr>
        <p:spPr>
          <a:xfrm>
            <a:off x="4898089" y="171909"/>
            <a:ext cx="2809851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Бог з'являється їм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3AE8F-B787-9B33-74A8-EADD4C213DD1}"/>
              </a:ext>
            </a:extLst>
          </p:cNvPr>
          <p:cNvSpPr txBox="1"/>
          <p:nvPr/>
        </p:nvSpPr>
        <p:spPr>
          <a:xfrm>
            <a:off x="1329972" y="5486835"/>
            <a:ext cx="3283185" cy="1298377"/>
          </a:xfrm>
          <a:prstGeom prst="ellipse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/>
              <a:t>Мойсею</a:t>
            </a:r>
            <a:r>
              <a:rPr lang="ru-RU" b="1" dirty="0"/>
              <a:t> у </a:t>
            </a:r>
            <a:r>
              <a:rPr lang="ru-RU" b="1" dirty="0" err="1"/>
              <a:t>полум'ї</a:t>
            </a:r>
            <a:r>
              <a:rPr lang="ru-RU" b="1" dirty="0"/>
              <a:t> </a:t>
            </a:r>
            <a:r>
              <a:rPr lang="ru-RU" b="1" dirty="0" err="1"/>
              <a:t>вогню</a:t>
            </a:r>
            <a:r>
              <a:rPr lang="ru-RU" b="1" dirty="0"/>
              <a:t> </a:t>
            </a:r>
            <a:r>
              <a:rPr lang="ru-RU" b="1" dirty="0" err="1"/>
              <a:t>посеред</a:t>
            </a:r>
            <a:r>
              <a:rPr lang="ru-RU" b="1" dirty="0"/>
              <a:t> куща. </a:t>
            </a:r>
            <a:r>
              <a:rPr lang="ru-RU" b="1" dirty="0" err="1"/>
              <a:t>Вихід</a:t>
            </a:r>
            <a:r>
              <a:rPr lang="ru-RU" b="1" dirty="0"/>
              <a:t> 3:2-3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0D372-AFF1-33D1-CACE-4C09E846CC92}"/>
              </a:ext>
            </a:extLst>
          </p:cNvPr>
          <p:cNvSpPr txBox="1">
            <a:spLocks/>
          </p:cNvSpPr>
          <p:nvPr/>
        </p:nvSpPr>
        <p:spPr>
          <a:xfrm>
            <a:off x="7754363" y="5097322"/>
            <a:ext cx="3350872" cy="12983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/>
              <a:t>Ісусу</a:t>
            </a:r>
            <a:r>
              <a:rPr lang="ru-RU" b="1" dirty="0"/>
              <a:t> Навину як </a:t>
            </a:r>
            <a:r>
              <a:rPr lang="ru-RU" b="1" dirty="0" err="1"/>
              <a:t>воїн</a:t>
            </a:r>
            <a:r>
              <a:rPr lang="ru-RU" b="1" dirty="0"/>
              <a:t> з </a:t>
            </a:r>
            <a:r>
              <a:rPr lang="ru-RU" b="1" dirty="0" err="1"/>
              <a:t>оголеним</a:t>
            </a:r>
            <a:r>
              <a:rPr lang="ru-RU" b="1" dirty="0"/>
              <a:t> мечем. </a:t>
            </a:r>
            <a:r>
              <a:rPr lang="ru-RU" b="1" dirty="0" err="1"/>
              <a:t>Ісус</a:t>
            </a:r>
            <a:r>
              <a:rPr lang="ru-RU" b="1" dirty="0"/>
              <a:t> Навин 5:13-14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7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CA6C8D-AF93-D279-81B2-CA08B85F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7" t="206" r="903" b="-206"/>
          <a:stretch/>
        </p:blipFill>
        <p:spPr>
          <a:xfrm flipH="1">
            <a:off x="3050276" y="-3358"/>
            <a:ext cx="9141724" cy="6875541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B626A4A-8C0A-B319-2948-5F75B305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10720" r="2147" b="10720"/>
          <a:stretch/>
        </p:blipFill>
        <p:spPr>
          <a:xfrm flipH="1">
            <a:off x="-1" y="-3694"/>
            <a:ext cx="6339839" cy="687587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51CBE6-78AE-A292-EA75-A83EFBA57927}"/>
              </a:ext>
            </a:extLst>
          </p:cNvPr>
          <p:cNvSpPr txBox="1"/>
          <p:nvPr/>
        </p:nvSpPr>
        <p:spPr>
          <a:xfrm>
            <a:off x="2942118" y="5941917"/>
            <a:ext cx="5370194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rgbClr val="00B050"/>
            </a:extrusionClr>
            <a:contourClr>
              <a:srgbClr val="00B050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Він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наказує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їм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зняти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взуття</a:t>
            </a:r>
            <a:r>
              <a:rPr lang="ru-RU" sz="2400" b="1" dirty="0">
                <a:solidFill>
                  <a:schemeClr val="tx1"/>
                </a:solidFill>
              </a:rPr>
              <a:t> з </a:t>
            </a:r>
            <a:r>
              <a:rPr lang="ru-RU" sz="2400" b="1" dirty="0" err="1">
                <a:solidFill>
                  <a:schemeClr val="tx1"/>
                </a:solidFill>
              </a:rPr>
              <a:t>ніг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бо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це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місце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святе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8A05B1-53A6-0505-8B4F-303E95E4DA77}"/>
              </a:ext>
            </a:extLst>
          </p:cNvPr>
          <p:cNvSpPr txBox="1"/>
          <p:nvPr/>
        </p:nvSpPr>
        <p:spPr>
          <a:xfrm>
            <a:off x="94492" y="85086"/>
            <a:ext cx="5552163" cy="2145268"/>
          </a:xfrm>
          <a:prstGeom prst="round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«І побачив Господь, що він підійшов, щоб подивитися, і закликав його Бог із середини куща, кажучи: Мойсею, Мойсею! А він відповів: Ось я. І сказав: Не підходь сюди, </a:t>
            </a:r>
            <a:r>
              <a:rPr lang="uk-UA" sz="2000" b="1" dirty="0" err="1"/>
              <a:t>зніми</a:t>
            </a:r>
            <a:r>
              <a:rPr lang="uk-UA" sz="2000" b="1" dirty="0"/>
              <a:t> взуття з ніг твоїх, бо місце, на якому ти стоїш, є святою землею» (Вихід 3:4-5).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CCC0B-2D82-4499-A375-98AF3DB8FBBB}"/>
              </a:ext>
            </a:extLst>
          </p:cNvPr>
          <p:cNvSpPr txBox="1">
            <a:spLocks/>
          </p:cNvSpPr>
          <p:nvPr/>
        </p:nvSpPr>
        <p:spPr>
          <a:xfrm>
            <a:off x="6096000" y="503493"/>
            <a:ext cx="3830162" cy="21452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«І сказав начальник </a:t>
            </a:r>
            <a:r>
              <a:rPr lang="ru-RU" sz="2000" b="1" dirty="0" err="1"/>
              <a:t>Господнього</a:t>
            </a:r>
            <a:r>
              <a:rPr lang="ru-RU" sz="2000" b="1" dirty="0"/>
              <a:t> </a:t>
            </a:r>
            <a:r>
              <a:rPr lang="ru-RU" sz="2000" b="1" dirty="0" err="1"/>
              <a:t>війська</a:t>
            </a:r>
            <a:r>
              <a:rPr lang="ru-RU" sz="2000" b="1" dirty="0"/>
              <a:t> до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Навина: </a:t>
            </a:r>
            <a:r>
              <a:rPr lang="ru-RU" sz="2000" b="1" dirty="0" err="1"/>
              <a:t>Зніми</a:t>
            </a:r>
            <a:r>
              <a:rPr lang="ru-RU" sz="2000" b="1" dirty="0"/>
              <a:t> </a:t>
            </a:r>
            <a:r>
              <a:rPr lang="ru-RU" sz="2000" b="1" dirty="0" err="1"/>
              <a:t>сандалі</a:t>
            </a:r>
            <a:r>
              <a:rPr lang="ru-RU" sz="2000" b="1" dirty="0"/>
              <a:t> з </a:t>
            </a:r>
            <a:r>
              <a:rPr lang="ru-RU" sz="2000" b="1" dirty="0" err="1"/>
              <a:t>ніг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, </a:t>
            </a:r>
            <a:r>
              <a:rPr lang="ru-RU" sz="2000" b="1" dirty="0" err="1"/>
              <a:t>бо</a:t>
            </a:r>
            <a:r>
              <a:rPr lang="ru-RU" sz="2000" b="1" dirty="0"/>
              <a:t> </a:t>
            </a:r>
            <a:r>
              <a:rPr lang="ru-RU" sz="2000" b="1" dirty="0" err="1"/>
              <a:t>місце</a:t>
            </a:r>
            <a:r>
              <a:rPr lang="ru-RU" sz="2000" b="1" dirty="0"/>
              <a:t>, на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стоїш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, </a:t>
            </a:r>
            <a:r>
              <a:rPr lang="ru-RU" sz="2000" b="1" dirty="0" err="1"/>
              <a:t>святе</a:t>
            </a:r>
            <a:r>
              <a:rPr lang="ru-RU" sz="2000" b="1" dirty="0"/>
              <a:t> </a:t>
            </a:r>
            <a:r>
              <a:rPr lang="ru-RU" sz="2000" b="1" dirty="0" err="1"/>
              <a:t>воно</a:t>
            </a:r>
            <a:r>
              <a:rPr lang="ru-RU" sz="2000" b="1" dirty="0"/>
              <a:t>. І </a:t>
            </a:r>
            <a:r>
              <a:rPr lang="ru-RU" sz="2000" b="1" dirty="0" err="1"/>
              <a:t>зробив</a:t>
            </a:r>
            <a:r>
              <a:rPr lang="ru-RU" sz="2000" b="1" dirty="0"/>
              <a:t> так </a:t>
            </a:r>
            <a:r>
              <a:rPr lang="ru-RU" sz="2000" b="1" dirty="0" err="1"/>
              <a:t>Ісус</a:t>
            </a:r>
            <a:r>
              <a:rPr lang="ru-RU" sz="2000" b="1" dirty="0"/>
              <a:t> Навин». </a:t>
            </a:r>
            <a:r>
              <a:rPr lang="ru-RU" sz="2000" b="1" dirty="0" err="1"/>
              <a:t>Ісус</a:t>
            </a:r>
            <a:r>
              <a:rPr lang="ru-RU" sz="2000" b="1" dirty="0"/>
              <a:t> Навин 5:15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00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D44F822-9429-9B44-068B-134C29A166A8}"/>
              </a:ext>
            </a:extLst>
          </p:cNvPr>
          <p:cNvSpPr/>
          <p:nvPr/>
        </p:nvSpPr>
        <p:spPr>
          <a:xfrm>
            <a:off x="7656278" y="58846"/>
            <a:ext cx="4486274" cy="6740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7B940E-5949-E816-8290-CFEA92F6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" y="58847"/>
            <a:ext cx="4192468" cy="5402494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C2526-C76A-F6B3-83A2-D3C3FC34D029}"/>
              </a:ext>
            </a:extLst>
          </p:cNvPr>
          <p:cNvSpPr txBox="1"/>
          <p:nvPr/>
        </p:nvSpPr>
        <p:spPr>
          <a:xfrm>
            <a:off x="7646923" y="58846"/>
            <a:ext cx="448627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Він раніше дав Ісусу Навину загальне завдання: «І сталося по смерті Мойсея, раба Господнього, що Господь сказав до Ісуса Навина, сина Навина, служника Мойсеєвого, кажучи: “Мойсей, раб Мій, помер. А тепер устань, перейди цей Йордан, ти та ввесь цей народ, до краю, який Я даю синам Ізраїлевим”». Ісус Навин 1:1-2</a:t>
            </a:r>
          </a:p>
          <a:p>
            <a:r>
              <a:rPr lang="uk-UA" b="1" dirty="0"/>
              <a:t>Тепер він дав йому завдання завоювати Єрихон: «Але Господь сказав до Ісуса Навина: “Ось, Я віддав Єрихон у твої руки, а також його царя та його воїнів. Ти обійдеш місто, всі воїни, один раз навколо міста. Так робитимеш шість днів. Сім священиків нестимуть сім </a:t>
            </a:r>
            <a:r>
              <a:rPr lang="uk-UA" b="1" dirty="0" err="1"/>
              <a:t>сурем</a:t>
            </a:r>
            <a:r>
              <a:rPr lang="uk-UA" b="1" dirty="0"/>
              <a:t> баранячих рогів перед ковчегом. Сьомого дня обійдеш місто сім разів, і священики засурмлять у сурми. Коли вони засурмлять у баранячий ріг довго, як тільки почуєте звук сурми, весь народ закричить гучним голосом, і міський мур впаде; тоді «Нехай піде народ, кожен чоловік прямо перед собою» (Ісуса Навина 6:2-5).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28A299-AD72-1F38-A94B-68601F4B1187}"/>
              </a:ext>
            </a:extLst>
          </p:cNvPr>
          <p:cNvSpPr txBox="1"/>
          <p:nvPr/>
        </p:nvSpPr>
        <p:spPr>
          <a:xfrm>
            <a:off x="4664847" y="3198166"/>
            <a:ext cx="2559168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Їм дається місія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montaña, exterior, naturaleza, pasto&#10;&#10;Descripción generada automáticamente">
            <a:extLst>
              <a:ext uri="{FF2B5EF4-FFF2-40B4-BE49-F238E27FC236}">
                <a16:creationId xmlns:a16="http://schemas.microsoft.com/office/drawing/2014/main" id="{06896E3A-1DCB-87BD-7524-995828688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4231"/>
          <a:stretch/>
        </p:blipFill>
        <p:spPr>
          <a:xfrm>
            <a:off x="4360969" y="676642"/>
            <a:ext cx="3175637" cy="1641952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8A9566-C83A-3E74-D06E-44D7F0C68666}"/>
              </a:ext>
            </a:extLst>
          </p:cNvPr>
          <p:cNvSpPr txBox="1"/>
          <p:nvPr/>
        </p:nvSpPr>
        <p:spPr>
          <a:xfrm>
            <a:off x="185420" y="5331640"/>
            <a:ext cx="3920571" cy="1467513"/>
          </a:xfrm>
          <a:prstGeom prst="roundRect">
            <a:avLst>
              <a:gd name="adj" fmla="val 0"/>
            </a:avLst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/>
          <a:p>
            <a:pPr algn="ctr"/>
            <a:r>
              <a:rPr lang="uk-UA" b="1" dirty="0"/>
              <a:t>Він дає Мойсеєві таке завдання: «Ході ж тепер, і Я </a:t>
            </a:r>
            <a:r>
              <a:rPr lang="uk-UA" b="1" dirty="0" err="1"/>
              <a:t>пошлю</a:t>
            </a:r>
            <a:r>
              <a:rPr lang="uk-UA" b="1" dirty="0"/>
              <a:t> тебе до фараона, і ти виведеш Мій народ, дітей Ізраїлевих, з Єгипту». Вихід 3:10</a:t>
            </a:r>
            <a:endParaRPr lang="es-ES" b="1" dirty="0"/>
          </a:p>
        </p:txBody>
      </p:sp>
      <p:pic>
        <p:nvPicPr>
          <p:cNvPr id="3" name="Imagen 2" descr="Imagen que contiene pasto, exterior, edificio, hombre&#10;&#10;Descripción generada automáticamente">
            <a:extLst>
              <a:ext uri="{FF2B5EF4-FFF2-40B4-BE49-F238E27FC236}">
                <a16:creationId xmlns:a16="http://schemas.microsoft.com/office/drawing/2014/main" id="{E4A4E203-C762-5F42-26DA-9A68E702A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9" y="4424406"/>
            <a:ext cx="3178506" cy="1789499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2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uiExpand="1" build="p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D17CD2-16BB-F780-296F-346A3050F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1" b="1304"/>
          <a:stretch/>
        </p:blipFill>
        <p:spPr>
          <a:xfrm>
            <a:off x="0" y="0"/>
            <a:ext cx="4630139" cy="5482166"/>
          </a:xfrm>
          <a:prstGeom prst="rect">
            <a:avLst/>
          </a:prstGeom>
        </p:spPr>
      </p:pic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1E6841B-EC88-B2BD-218F-C706DDBC1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2" b="3"/>
          <a:stretch/>
        </p:blipFill>
        <p:spPr>
          <a:xfrm>
            <a:off x="4891148" y="1073870"/>
            <a:ext cx="7300851" cy="52478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1D37F-A84E-B998-BA10-F426AB20554B}"/>
              </a:ext>
            </a:extLst>
          </p:cNvPr>
          <p:cNvSpPr txBox="1"/>
          <p:nvPr/>
        </p:nvSpPr>
        <p:spPr>
          <a:xfrm>
            <a:off x="5656828" y="296591"/>
            <a:ext cx="610278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Бог </a:t>
            </a:r>
            <a:r>
              <a:rPr lang="ru-RU" sz="2800" b="1" dirty="0" err="1">
                <a:solidFill>
                  <a:schemeClr val="tx1"/>
                </a:solidFill>
              </a:rPr>
              <a:t>обіцяє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їм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err="1">
                <a:solidFill>
                  <a:schemeClr val="tx1"/>
                </a:solidFill>
              </a:rPr>
              <a:t>що</a:t>
            </a:r>
            <a:r>
              <a:rPr lang="ru-RU" sz="2800" b="1" dirty="0">
                <a:solidFill>
                  <a:schemeClr val="tx1"/>
                </a:solidFill>
              </a:rPr>
              <a:t> буде з ними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DF519-F157-6BE9-D3F4-07D91F1F2920}"/>
              </a:ext>
            </a:extLst>
          </p:cNvPr>
          <p:cNvSpPr txBox="1">
            <a:spLocks/>
          </p:cNvSpPr>
          <p:nvPr/>
        </p:nvSpPr>
        <p:spPr>
          <a:xfrm>
            <a:off x="5103628" y="6367727"/>
            <a:ext cx="6900530" cy="369332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«І сказав Бог до </a:t>
            </a:r>
            <a:r>
              <a:rPr lang="ru-RU" dirty="0" err="1"/>
              <a:t>Мойсея</a:t>
            </a:r>
            <a:r>
              <a:rPr lang="ru-RU" dirty="0"/>
              <a:t>: </a:t>
            </a:r>
            <a:r>
              <a:rPr lang="ru-RU" dirty="0" err="1"/>
              <a:t>Іди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Я буду з тобою». </a:t>
            </a:r>
            <a:r>
              <a:rPr lang="ru-RU" dirty="0" err="1"/>
              <a:t>Вихід</a:t>
            </a:r>
            <a:r>
              <a:rPr lang="ru-RU" dirty="0"/>
              <a:t> 3:12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BF0E0-F1C8-03EF-AEAD-92A624AD9601}"/>
              </a:ext>
            </a:extLst>
          </p:cNvPr>
          <p:cNvSpPr txBox="1"/>
          <p:nvPr/>
        </p:nvSpPr>
        <p:spPr>
          <a:xfrm>
            <a:off x="109660" y="5259731"/>
            <a:ext cx="3920571" cy="147732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</a:t>
            </a:r>
            <a:r>
              <a:rPr lang="ru-RU" dirty="0" err="1"/>
              <a:t>Ніхто</a:t>
            </a:r>
            <a:r>
              <a:rPr lang="ru-RU" dirty="0"/>
              <a:t> не </a:t>
            </a:r>
            <a:r>
              <a:rPr lang="ru-RU" dirty="0" err="1"/>
              <a:t>зможе</a:t>
            </a:r>
            <a:r>
              <a:rPr lang="ru-RU" dirty="0"/>
              <a:t> </a:t>
            </a:r>
            <a:r>
              <a:rPr lang="ru-RU" dirty="0" err="1"/>
              <a:t>встояти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тебе по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твого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Як Я </a:t>
            </a:r>
            <a:r>
              <a:rPr lang="ru-RU" dirty="0" err="1"/>
              <a:t>був</a:t>
            </a:r>
            <a:r>
              <a:rPr lang="ru-RU" dirty="0"/>
              <a:t> з </a:t>
            </a:r>
            <a:r>
              <a:rPr lang="ru-RU" dirty="0" err="1"/>
              <a:t>Мойсеєм</a:t>
            </a:r>
            <a:r>
              <a:rPr lang="ru-RU" dirty="0"/>
              <a:t>, так Я буду з тобою; не </a:t>
            </a:r>
            <a:r>
              <a:rPr lang="ru-RU" dirty="0" err="1"/>
              <a:t>залишу</a:t>
            </a:r>
            <a:r>
              <a:rPr lang="ru-RU" dirty="0"/>
              <a:t> тебе й не покину тебе». </a:t>
            </a:r>
            <a:r>
              <a:rPr lang="ru-RU" dirty="0" err="1"/>
              <a:t>Ісус</a:t>
            </a:r>
            <a:r>
              <a:rPr lang="ru-RU" dirty="0"/>
              <a:t> Навин 1:5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6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582CCE-8239-4C56-AF7A-2BD4BE33B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1"/>
          <a:stretch/>
        </p:blipFill>
        <p:spPr>
          <a:xfrm>
            <a:off x="140159" y="2509727"/>
            <a:ext cx="6222541" cy="425302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B2D362-4BC3-CF5C-4193-DFCC86FB1458}"/>
              </a:ext>
            </a:extLst>
          </p:cNvPr>
          <p:cNvSpPr txBox="1"/>
          <p:nvPr/>
        </p:nvSpPr>
        <p:spPr>
          <a:xfrm>
            <a:off x="2038350" y="183956"/>
            <a:ext cx="8115300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Обрізання</a:t>
            </a:r>
            <a:r>
              <a:rPr lang="ru-RU" sz="2400" b="1" dirty="0">
                <a:solidFill>
                  <a:schemeClr val="tx1"/>
                </a:solidFill>
              </a:rPr>
              <a:t> мало бути знаком </a:t>
            </a:r>
            <a:r>
              <a:rPr lang="ru-RU" sz="2400" b="1" dirty="0" err="1">
                <a:solidFill>
                  <a:schemeClr val="tx1"/>
                </a:solidFill>
              </a:rPr>
              <a:t>завіту</a:t>
            </a:r>
            <a:r>
              <a:rPr lang="ru-RU" sz="2400" b="1" dirty="0">
                <a:solidFill>
                  <a:schemeClr val="tx1"/>
                </a:solidFill>
              </a:rPr>
              <a:t> з Богом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persona, exterior, agua, hombre&#10;&#10;Descripción generada automáticamente">
            <a:extLst>
              <a:ext uri="{FF2B5EF4-FFF2-40B4-BE49-F238E27FC236}">
                <a16:creationId xmlns:a16="http://schemas.microsoft.com/office/drawing/2014/main" id="{CE20C1D1-74B8-BDB8-8528-08DD8B3D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98" y="916738"/>
            <a:ext cx="5495243" cy="412143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E1FC1F-EA38-E889-7084-3CC6682AFB84}"/>
              </a:ext>
            </a:extLst>
          </p:cNvPr>
          <p:cNvSpPr txBox="1">
            <a:spLocks/>
          </p:cNvSpPr>
          <p:nvPr/>
        </p:nvSpPr>
        <p:spPr>
          <a:xfrm>
            <a:off x="478295" y="869113"/>
            <a:ext cx="5546266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«І сталося по дорозі, що в заїзді зустрів його Господь, і хотів убити його. Тож </a:t>
            </a:r>
            <a:r>
              <a:rPr lang="uk-UA" dirty="0" err="1"/>
              <a:t>Ціппора</a:t>
            </a:r>
            <a:r>
              <a:rPr lang="uk-UA" dirty="0"/>
              <a:t> взяла гострий кремінь, відрізала крайню плоть синові своєму та кинула її до ніг його, кажучи: Справді, ти мій кровний чоловік!» Вихід 4:24-25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A7F85-C28A-BE2F-5023-004B17D4A3B2}"/>
              </a:ext>
            </a:extLst>
          </p:cNvPr>
          <p:cNvSpPr txBox="1"/>
          <p:nvPr/>
        </p:nvSpPr>
        <p:spPr>
          <a:xfrm>
            <a:off x="6820941" y="5064099"/>
            <a:ext cx="5144055" cy="1754326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«У той час Господь сказав Ісусові: Зроби кам’яні ножі, й удруге  здійсни обрізання Ізраїльських синів. Тож Ісус зробив ножі з каменю, і здійснив обрізання Ізраїльських синів біля </a:t>
            </a:r>
            <a:r>
              <a:rPr lang="uk-UA" dirty="0" err="1"/>
              <a:t>Ґібеат-Гааралот</a:t>
            </a:r>
            <a:r>
              <a:rPr lang="uk-UA" dirty="0"/>
              <a:t> </a:t>
            </a:r>
            <a:r>
              <a:rPr lang="uk-UA" b="0" dirty="0"/>
              <a:t>(</a:t>
            </a:r>
            <a:r>
              <a:rPr lang="uk-UA" b="0" i="1" dirty="0"/>
              <a:t>узгір’я </a:t>
            </a:r>
            <a:r>
              <a:rPr lang="uk-UA" b="0" dirty="0"/>
              <a:t>).</a:t>
            </a:r>
          </a:p>
          <a:p>
            <a:r>
              <a:rPr lang="uk-UA" dirty="0"/>
              <a:t>Ісус Навин 5:2-3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38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259DF3-95E7-D228-3725-031CA2816EB9}"/>
              </a:ext>
            </a:extLst>
          </p:cNvPr>
          <p:cNvSpPr txBox="1"/>
          <p:nvPr/>
        </p:nvSpPr>
        <p:spPr>
          <a:xfrm>
            <a:off x="6515100" y="130644"/>
            <a:ext cx="4914900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Вони святкували пас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6" name="Imagen 5" descr="Pintura de una persona y una chimenea&#10;&#10;Descripción generada automáticamente con confianza baja">
            <a:extLst>
              <a:ext uri="{FF2B5EF4-FFF2-40B4-BE49-F238E27FC236}">
                <a16:creationId xmlns:a16="http://schemas.microsoft.com/office/drawing/2014/main" id="{062BEB78-1B63-D40D-9073-E5524847E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677"/>
          <a:stretch/>
        </p:blipFill>
        <p:spPr>
          <a:xfrm>
            <a:off x="153151" y="111869"/>
            <a:ext cx="4054520" cy="5022697"/>
          </a:xfrm>
          <a:prstGeom prst="roundRect">
            <a:avLst>
              <a:gd name="adj" fmla="val 105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D57F"/>
            </a:contourClr>
          </a:sp3d>
        </p:spPr>
      </p:pic>
      <p:pic>
        <p:nvPicPr>
          <p:cNvPr id="10" name="Imagen 9" descr="Imagen que contiene hombre, parado, grupo, colgando&#10;&#10;Descripción generada automáticamente">
            <a:extLst>
              <a:ext uri="{FF2B5EF4-FFF2-40B4-BE49-F238E27FC236}">
                <a16:creationId xmlns:a16="http://schemas.microsoft.com/office/drawing/2014/main" id="{56B32430-644C-EEAB-19BA-03743C8CD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4497842" y="1172166"/>
            <a:ext cx="5508852" cy="3962400"/>
          </a:xfrm>
          <a:prstGeom prst="roundRect">
            <a:avLst>
              <a:gd name="adj" fmla="val 1065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9D18E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B370C-3C48-D67A-A825-02346788D976}"/>
              </a:ext>
            </a:extLst>
          </p:cNvPr>
          <p:cNvSpPr txBox="1">
            <a:spLocks/>
          </p:cNvSpPr>
          <p:nvPr/>
        </p:nvSpPr>
        <p:spPr>
          <a:xfrm>
            <a:off x="100898" y="5278618"/>
            <a:ext cx="11754802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«Мойсей покликав усіх старійшин Ізраїлю та сказав їм: Ідіть і виберіть собі ягнят на ваші родини та </a:t>
            </a:r>
            <a:r>
              <a:rPr lang="uk-UA" dirty="0" err="1"/>
              <a:t>заколіть</a:t>
            </a:r>
            <a:r>
              <a:rPr lang="uk-UA" dirty="0"/>
              <a:t> Пасху. Візьміть пучок гісопу, </a:t>
            </a:r>
            <a:r>
              <a:rPr lang="uk-UA" dirty="0" err="1"/>
              <a:t>вмочіть</a:t>
            </a:r>
            <a:r>
              <a:rPr lang="uk-UA" dirty="0"/>
              <a:t> у кров, що в посудині, й </a:t>
            </a:r>
            <a:r>
              <a:rPr lang="uk-UA" dirty="0" err="1"/>
              <a:t>помажте</a:t>
            </a:r>
            <a:r>
              <a:rPr lang="uk-UA" dirty="0"/>
              <a:t> верхній та обидва бокові одвірки кров’ю, що в посудині. Ніхто з вас хай не виходить за двері своєї оселі аж до </a:t>
            </a:r>
            <a:r>
              <a:rPr lang="uk-UA" dirty="0" err="1"/>
              <a:t>ранку.Господь</a:t>
            </a:r>
            <a:r>
              <a:rPr lang="uk-UA" dirty="0"/>
              <a:t> буде проходити, уражаючи єгиптян. Він побачить кров на верхньому та на обох бокових одвірках, і промине Господь ці двері. Він не дозволить губителеві ввійти у ваші домівки, щоб когось погубити.». Вихід 12:21-23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F93C97-DBD6-44AF-193B-4D366447808F}"/>
              </a:ext>
            </a:extLst>
          </p:cNvPr>
          <p:cNvSpPr txBox="1"/>
          <p:nvPr/>
        </p:nvSpPr>
        <p:spPr>
          <a:xfrm>
            <a:off x="10213114" y="1445206"/>
            <a:ext cx="1694839" cy="3416320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«І сини Ізраїлеві отаборилися в </a:t>
            </a:r>
            <a:r>
              <a:rPr lang="uk-UA" dirty="0" err="1"/>
              <a:t>Гілгалі</a:t>
            </a:r>
            <a:r>
              <a:rPr lang="uk-UA" dirty="0"/>
              <a:t>, і справили Пасху чотирнадцятого дня місяця ввечері на рівнинах Єрихону». Ісус Навин 5:10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3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E68D9-A024-0F4B-CDCB-081D752D3D1E}"/>
              </a:ext>
            </a:extLst>
          </p:cNvPr>
          <p:cNvSpPr txBox="1"/>
          <p:nvPr/>
        </p:nvSpPr>
        <p:spPr>
          <a:xfrm>
            <a:off x="6391275" y="83019"/>
            <a:ext cx="5641516" cy="40011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Вони </a:t>
            </a:r>
            <a:r>
              <a:rPr lang="ru-RU" sz="2000" b="1" dirty="0" err="1">
                <a:solidFill>
                  <a:schemeClr val="tx1"/>
                </a:solidFill>
              </a:rPr>
              <a:t>пройшли</a:t>
            </a:r>
            <a:r>
              <a:rPr lang="ru-RU" sz="2000" b="1" dirty="0">
                <a:solidFill>
                  <a:schemeClr val="tx1"/>
                </a:solidFill>
              </a:rPr>
              <a:t> сухими через море та </a:t>
            </a:r>
            <a:r>
              <a:rPr lang="ru-RU" sz="2000" b="1" dirty="0" err="1">
                <a:solidFill>
                  <a:schemeClr val="tx1"/>
                </a:solidFill>
              </a:rPr>
              <a:t>річку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478D7-1300-1CB8-DB4F-F4250F6BE4D2}"/>
              </a:ext>
            </a:extLst>
          </p:cNvPr>
          <p:cNvSpPr txBox="1">
            <a:spLocks/>
          </p:cNvSpPr>
          <p:nvPr/>
        </p:nvSpPr>
        <p:spPr>
          <a:xfrm>
            <a:off x="6391275" y="680044"/>
            <a:ext cx="5641516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uk-UA" dirty="0"/>
              <a:t>«І простяг Мойсей руку свою на море, і Господь відкидав море сильним східним вітром усю ту ніч. І стало море суходолом, і вода розділилася. І ввійшли сини Ізраїлеві до середини моря по суходолу, а вода була їм стіною праворуч і ліворуч». Вихід 14:21-22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A43C9-1A90-0B42-BB5F-67A1B3A293B4}"/>
              </a:ext>
            </a:extLst>
          </p:cNvPr>
          <p:cNvSpPr txBox="1"/>
          <p:nvPr/>
        </p:nvSpPr>
        <p:spPr>
          <a:xfrm>
            <a:off x="6400800" y="2527664"/>
            <a:ext cx="5641516" cy="397031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ru-RU" dirty="0"/>
              <a:t>«І </a:t>
            </a:r>
            <a:r>
              <a:rPr lang="ru-RU" dirty="0" err="1"/>
              <a:t>сталося</a:t>
            </a:r>
            <a:r>
              <a:rPr lang="ru-RU" dirty="0"/>
              <a:t>, як народ </a:t>
            </a:r>
            <a:r>
              <a:rPr lang="ru-RU" dirty="0" err="1"/>
              <a:t>вирушив</a:t>
            </a:r>
            <a:r>
              <a:rPr lang="ru-RU" dirty="0"/>
              <a:t> з </a:t>
            </a:r>
            <a:r>
              <a:rPr lang="ru-RU" dirty="0" err="1"/>
              <a:t>наметів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перейти Йордан, а </a:t>
            </a:r>
            <a:r>
              <a:rPr lang="ru-RU" dirty="0" err="1"/>
              <a:t>священики</a:t>
            </a:r>
            <a:r>
              <a:rPr lang="ru-RU" dirty="0"/>
              <a:t> несли ковчега </a:t>
            </a:r>
            <a:r>
              <a:rPr lang="ru-RU" dirty="0" err="1"/>
              <a:t>заповіту</a:t>
            </a:r>
            <a:r>
              <a:rPr lang="ru-RU" dirty="0"/>
              <a:t> перед народом. І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несли ковчега, </a:t>
            </a:r>
            <a:r>
              <a:rPr lang="ru-RU" dirty="0" err="1"/>
              <a:t>ввійшли</a:t>
            </a:r>
            <a:r>
              <a:rPr lang="ru-RU" dirty="0"/>
              <a:t> в Йордан, і ноги </a:t>
            </a:r>
            <a:r>
              <a:rPr lang="ru-RU" dirty="0" err="1"/>
              <a:t>священиків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несли ковчега, </a:t>
            </a:r>
            <a:r>
              <a:rPr lang="ru-RU" dirty="0" err="1"/>
              <a:t>занурилися</a:t>
            </a:r>
            <a:r>
              <a:rPr lang="ru-RU" dirty="0"/>
              <a:t> в край води, </a:t>
            </a:r>
            <a:r>
              <a:rPr lang="ru-RU" dirty="0" err="1"/>
              <a:t>бо</a:t>
            </a:r>
            <a:r>
              <a:rPr lang="ru-RU" dirty="0"/>
              <a:t> Йордан </a:t>
            </a:r>
            <a:r>
              <a:rPr lang="ru-RU" dirty="0" err="1"/>
              <a:t>переповнює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береги за </a:t>
            </a:r>
            <a:r>
              <a:rPr lang="ru-RU" dirty="0" err="1"/>
              <a:t>всіх</a:t>
            </a:r>
            <a:r>
              <a:rPr lang="ru-RU" dirty="0"/>
              <a:t> жнив, то вода, </a:t>
            </a:r>
            <a:r>
              <a:rPr lang="ru-RU" dirty="0" err="1"/>
              <a:t>що</a:t>
            </a:r>
            <a:r>
              <a:rPr lang="ru-RU" dirty="0"/>
              <a:t> текла </a:t>
            </a:r>
            <a:r>
              <a:rPr lang="ru-RU" dirty="0" err="1"/>
              <a:t>зверху</a:t>
            </a:r>
            <a:r>
              <a:rPr lang="ru-RU" dirty="0"/>
              <a:t>, стояла, як на </a:t>
            </a:r>
            <a:r>
              <a:rPr lang="ru-RU" dirty="0" err="1"/>
              <a:t>купі</a:t>
            </a:r>
            <a:r>
              <a:rPr lang="ru-RU" dirty="0"/>
              <a:t>, далеко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Адама, </a:t>
            </a:r>
            <a:r>
              <a:rPr lang="ru-RU" dirty="0" err="1"/>
              <a:t>що</a:t>
            </a:r>
            <a:r>
              <a:rPr lang="ru-RU" dirty="0"/>
              <a:t> при </a:t>
            </a:r>
            <a:r>
              <a:rPr lang="ru-RU" dirty="0" err="1"/>
              <a:t>Цартані</a:t>
            </a:r>
            <a:r>
              <a:rPr lang="ru-RU" dirty="0"/>
              <a:t>. І вода, </a:t>
            </a:r>
            <a:r>
              <a:rPr lang="ru-RU" dirty="0" err="1"/>
              <a:t>що</a:t>
            </a:r>
            <a:r>
              <a:rPr lang="ru-RU" dirty="0"/>
              <a:t> текла до моря </a:t>
            </a:r>
            <a:r>
              <a:rPr lang="ru-RU" dirty="0" err="1"/>
              <a:t>Арава</a:t>
            </a:r>
            <a:r>
              <a:rPr lang="ru-RU" dirty="0"/>
              <a:t>, до моря </a:t>
            </a:r>
            <a:r>
              <a:rPr lang="ru-RU" dirty="0" err="1"/>
              <a:t>Солоного</a:t>
            </a:r>
            <a:r>
              <a:rPr lang="ru-RU" dirty="0"/>
              <a:t>, </a:t>
            </a:r>
            <a:r>
              <a:rPr lang="ru-RU" dirty="0" err="1"/>
              <a:t>вичерпалася</a:t>
            </a:r>
            <a:r>
              <a:rPr lang="ru-RU" dirty="0"/>
              <a:t>, і </a:t>
            </a:r>
            <a:r>
              <a:rPr lang="ru-RU" dirty="0" err="1"/>
              <a:t>розділилася</a:t>
            </a:r>
            <a:r>
              <a:rPr lang="ru-RU" dirty="0"/>
              <a:t>. І </a:t>
            </a:r>
            <a:r>
              <a:rPr lang="ru-RU" dirty="0" err="1"/>
              <a:t>перейшов</a:t>
            </a:r>
            <a:r>
              <a:rPr lang="ru-RU" dirty="0"/>
              <a:t> народ до </a:t>
            </a:r>
            <a:r>
              <a:rPr lang="ru-RU" dirty="0" err="1"/>
              <a:t>Єрихону</a:t>
            </a:r>
            <a:r>
              <a:rPr lang="ru-RU" dirty="0"/>
              <a:t>. А </a:t>
            </a:r>
            <a:r>
              <a:rPr lang="ru-RU" dirty="0" err="1"/>
              <a:t>священики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несли ковчега </a:t>
            </a:r>
            <a:r>
              <a:rPr lang="ru-RU" dirty="0" err="1"/>
              <a:t>заповіту</a:t>
            </a:r>
            <a:r>
              <a:rPr lang="ru-RU" dirty="0"/>
              <a:t> </a:t>
            </a:r>
            <a:r>
              <a:rPr lang="ru-RU" dirty="0" err="1"/>
              <a:t>Господнього</a:t>
            </a:r>
            <a:r>
              <a:rPr lang="ru-RU" dirty="0"/>
              <a:t>, стояли на </a:t>
            </a:r>
            <a:r>
              <a:rPr lang="ru-RU" dirty="0" err="1"/>
              <a:t>суходолі</a:t>
            </a:r>
            <a:r>
              <a:rPr lang="ru-RU" dirty="0"/>
              <a:t> </a:t>
            </a:r>
            <a:r>
              <a:rPr lang="ru-RU" dirty="0" err="1"/>
              <a:t>посеред</a:t>
            </a:r>
            <a:r>
              <a:rPr lang="ru-RU" dirty="0"/>
              <a:t> Йордану, аж </a:t>
            </a:r>
            <a:r>
              <a:rPr lang="ru-RU" dirty="0" err="1"/>
              <a:t>поки</a:t>
            </a:r>
            <a:r>
              <a:rPr lang="ru-RU" dirty="0"/>
              <a:t> не </a:t>
            </a:r>
            <a:r>
              <a:rPr lang="ru-RU" dirty="0" err="1"/>
              <a:t>перейшов</a:t>
            </a:r>
            <a:r>
              <a:rPr lang="ru-RU" dirty="0"/>
              <a:t> увесь народ Йордан. І весь </a:t>
            </a:r>
            <a:r>
              <a:rPr lang="ru-RU" dirty="0" err="1"/>
              <a:t>Ізраїль</a:t>
            </a:r>
            <a:r>
              <a:rPr lang="ru-RU" dirty="0"/>
              <a:t> </a:t>
            </a:r>
            <a:r>
              <a:rPr lang="ru-RU" dirty="0" err="1"/>
              <a:t>перейшов</a:t>
            </a:r>
            <a:r>
              <a:rPr lang="ru-RU" dirty="0"/>
              <a:t> по </a:t>
            </a:r>
            <a:r>
              <a:rPr lang="ru-RU" dirty="0" err="1"/>
              <a:t>суходолі</a:t>
            </a:r>
            <a:r>
              <a:rPr lang="ru-RU" dirty="0"/>
              <a:t>». </a:t>
            </a:r>
            <a:r>
              <a:rPr lang="ru-RU" dirty="0" err="1"/>
              <a:t>Ісус</a:t>
            </a:r>
            <a:r>
              <a:rPr lang="ru-RU" dirty="0"/>
              <a:t> Навин 3:14-17</a:t>
            </a:r>
            <a:endParaRPr lang="es-ES" dirty="0"/>
          </a:p>
        </p:txBody>
      </p:sp>
      <p:pic>
        <p:nvPicPr>
          <p:cNvPr id="8" name="Imagen 7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399C1A3-30AE-2591-9496-D57DA9D6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3366145"/>
            <a:ext cx="6105525" cy="3437411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naturaleza, hombre, tabla, frente&#10;&#10;Descripción generada automáticamente">
            <a:extLst>
              <a:ext uri="{FF2B5EF4-FFF2-40B4-BE49-F238E27FC236}">
                <a16:creationId xmlns:a16="http://schemas.microsoft.com/office/drawing/2014/main" id="{2BEDB917-1DFA-ED51-D308-060D5F195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92534" y="70495"/>
            <a:ext cx="6105525" cy="3202508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7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a rojo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</TotalTime>
  <Words>2031</Words>
  <Application>Microsoft Office PowerPoint</Application>
  <PresentationFormat>Panorámica</PresentationFormat>
  <Paragraphs>61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Calibri Light</vt:lpstr>
      <vt:lpstr>Cardinal Alternate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155</cp:revision>
  <dcterms:created xsi:type="dcterms:W3CDTF">2022-11-09T07:19:51Z</dcterms:created>
  <dcterms:modified xsi:type="dcterms:W3CDTF">2025-09-17T15:51:34Z</dcterms:modified>
</cp:coreProperties>
</file>