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6" r:id="rId3"/>
    <p:sldId id="293" r:id="rId4"/>
    <p:sldId id="297" r:id="rId5"/>
    <p:sldId id="264" r:id="rId6"/>
    <p:sldId id="258" r:id="rId7"/>
    <p:sldId id="299" r:id="rId8"/>
    <p:sldId id="260" r:id="rId9"/>
    <p:sldId id="261" r:id="rId10"/>
    <p:sldId id="262" r:id="rId11"/>
    <p:sldId id="263" r:id="rId12"/>
    <p:sldId id="294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A7C"/>
    <a:srgbClr val="7A007A"/>
    <a:srgbClr val="005400"/>
    <a:srgbClr val="F5403C"/>
    <a:srgbClr val="9B4039"/>
    <a:srgbClr val="008EC0"/>
    <a:srgbClr val="5DD5FF"/>
    <a:srgbClr val="EA3D39"/>
    <a:srgbClr val="785048"/>
    <a:srgbClr val="9D8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Очищена вода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Хліб з неба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Скеля в Хориві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Підняті руки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Добра порада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Хліб і вода життя: Ісус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8064B4-23DB-44D6-B299-ACFD3C65B1E7}" type="doc">
      <dgm:prSet loTypeId="urn:microsoft.com/office/officeart/2008/layout/CaptionedPicture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B5248C-9A9E-4EFC-851D-A7D9D2C62D81}">
      <dgm:prSet custT="1"/>
      <dgm:spPr/>
      <dgm:t>
        <a:bodyPr/>
        <a:lstStyle/>
        <a:p>
          <a:r>
            <a:rPr lang="ru-RU" sz="1800" b="1" dirty="0"/>
            <a:t>Коли сходило </a:t>
          </a:r>
          <a:r>
            <a:rPr lang="ru-RU" sz="1800" b="1" dirty="0" err="1"/>
            <a:t>сонце</a:t>
          </a:r>
          <a:r>
            <a:rPr lang="ru-RU" sz="1800" b="1" dirty="0"/>
            <a:t> - </a:t>
          </a:r>
          <a:r>
            <a:rPr lang="ru-RU" sz="1800" b="1" dirty="0" err="1"/>
            <a:t>тануло</a:t>
          </a:r>
          <a:br>
            <a:rPr lang="es-ES" sz="1800" b="1" dirty="0"/>
          </a:br>
          <a:r>
            <a:rPr lang="es-ES" sz="1800" b="1" dirty="0"/>
            <a:t>(</a:t>
          </a:r>
          <a:r>
            <a:rPr lang="uk-UA" sz="1800" b="1" dirty="0" err="1"/>
            <a:t>Вих</a:t>
          </a:r>
          <a:r>
            <a:rPr lang="es-ES" sz="1800" b="1" dirty="0"/>
            <a:t>. 16:21)</a:t>
          </a:r>
          <a:endParaRPr lang="es-ES" sz="1800" dirty="0"/>
        </a:p>
      </dgm:t>
    </dgm:pt>
    <dgm:pt modelId="{6C216B33-D242-40A4-89EE-75B18464F512}" type="parTrans" cxnId="{28B50A7C-4FFF-497B-99BC-AFF873AD4C3A}">
      <dgm:prSet/>
      <dgm:spPr/>
      <dgm:t>
        <a:bodyPr/>
        <a:lstStyle/>
        <a:p>
          <a:endParaRPr lang="es-ES" sz="1800"/>
        </a:p>
      </dgm:t>
    </dgm:pt>
    <dgm:pt modelId="{08155469-1D81-4B43-95D6-CF50C098B3C1}" type="sibTrans" cxnId="{28B50A7C-4FFF-497B-99BC-AFF873AD4C3A}">
      <dgm:prSet/>
      <dgm:spPr/>
      <dgm:t>
        <a:bodyPr/>
        <a:lstStyle/>
        <a:p>
          <a:endParaRPr lang="es-ES" sz="1800"/>
        </a:p>
      </dgm:t>
    </dgm:pt>
    <dgm:pt modelId="{E8EC5807-58F8-485F-9029-C081D4FF156D}">
      <dgm:prSet custT="1"/>
      <dgm:spPr/>
      <dgm:t>
        <a:bodyPr/>
        <a:lstStyle/>
        <a:p>
          <a:r>
            <a:rPr lang="ru-RU" sz="1700" b="1" dirty="0"/>
            <a:t>Падала </a:t>
          </a:r>
          <a:r>
            <a:rPr lang="ru-RU" sz="1700" b="1" dirty="0" err="1"/>
            <a:t>однакова</a:t>
          </a:r>
          <a:r>
            <a:rPr lang="ru-RU" sz="1700" b="1" dirty="0"/>
            <a:t> </a:t>
          </a:r>
          <a:r>
            <a:rPr lang="ru-RU" sz="1700" b="1" dirty="0" err="1"/>
            <a:t>кількість</a:t>
          </a:r>
          <a:r>
            <a:rPr lang="ru-RU" sz="1700" b="1" dirty="0"/>
            <a:t> </a:t>
          </a:r>
          <a:r>
            <a:rPr lang="ru-RU" sz="1700" b="1" dirty="0" err="1"/>
            <a:t>протягом</a:t>
          </a:r>
          <a:r>
            <a:rPr lang="ru-RU" sz="1700" b="1" dirty="0"/>
            <a:t> </a:t>
          </a:r>
          <a:r>
            <a:rPr lang="ru-RU" sz="1700" b="1" dirty="0" err="1"/>
            <a:t>п’яти</a:t>
          </a:r>
          <a:r>
            <a:rPr lang="ru-RU" sz="1700" b="1" dirty="0"/>
            <a:t> </a:t>
          </a:r>
          <a:r>
            <a:rPr lang="ru-RU" sz="1700" b="1" dirty="0" err="1"/>
            <a:t>днів</a:t>
          </a:r>
          <a:r>
            <a:rPr lang="es-ES" sz="1700" b="1" dirty="0"/>
            <a:t> (</a:t>
          </a:r>
          <a:r>
            <a:rPr lang="uk-UA" sz="1700" b="1" dirty="0" err="1"/>
            <a:t>Вих</a:t>
          </a:r>
          <a:r>
            <a:rPr lang="es-ES" sz="1700" b="1" dirty="0"/>
            <a:t>. 16:16)</a:t>
          </a:r>
          <a:endParaRPr lang="es-ES" sz="1700" dirty="0"/>
        </a:p>
      </dgm:t>
    </dgm:pt>
    <dgm:pt modelId="{34507EA8-92FF-45B3-98D7-388668749411}" type="parTrans" cxnId="{C7DEA47A-8517-47AB-B21D-13281B9B4053}">
      <dgm:prSet/>
      <dgm:spPr/>
      <dgm:t>
        <a:bodyPr/>
        <a:lstStyle/>
        <a:p>
          <a:endParaRPr lang="es-ES" sz="1800"/>
        </a:p>
      </dgm:t>
    </dgm:pt>
    <dgm:pt modelId="{AD342DAA-1168-44A8-856A-39F1317C645F}" type="sibTrans" cxnId="{C7DEA47A-8517-47AB-B21D-13281B9B4053}">
      <dgm:prSet/>
      <dgm:spPr/>
      <dgm:t>
        <a:bodyPr/>
        <a:lstStyle/>
        <a:p>
          <a:endParaRPr lang="es-ES" sz="1800"/>
        </a:p>
      </dgm:t>
    </dgm:pt>
    <dgm:pt modelId="{2836067A-2829-49A4-A92A-875327F3928F}">
      <dgm:prSet custT="1"/>
      <dgm:spPr/>
      <dgm:t>
        <a:bodyPr/>
        <a:lstStyle/>
        <a:p>
          <a:r>
            <a:rPr lang="ru-RU" sz="1500" b="1" dirty="0"/>
            <a:t>На </a:t>
          </a:r>
          <a:r>
            <a:rPr lang="ru-RU" sz="1500" b="1" dirty="0" err="1"/>
            <a:t>шостий</a:t>
          </a:r>
          <a:r>
            <a:rPr lang="ru-RU" sz="1500" b="1" dirty="0"/>
            <a:t> день </a:t>
          </a:r>
          <a:r>
            <a:rPr lang="ru-RU" sz="1500" b="1" dirty="0" err="1"/>
            <a:t>випадало</a:t>
          </a:r>
          <a:r>
            <a:rPr lang="ru-RU" sz="1500" b="1" dirty="0"/>
            <a:t> </a:t>
          </a:r>
          <a:r>
            <a:rPr lang="ru-RU" sz="1500" b="1" dirty="0" err="1"/>
            <a:t>вдвічі</a:t>
          </a:r>
          <a:r>
            <a:rPr lang="ru-RU" sz="1500" b="1" dirty="0"/>
            <a:t> </a:t>
          </a:r>
          <a:r>
            <a:rPr lang="ru-RU" sz="1500" b="1" dirty="0" err="1"/>
            <a:t>більше</a:t>
          </a:r>
          <a:br>
            <a:rPr lang="es-ES" sz="1500" b="1" dirty="0"/>
          </a:br>
          <a:r>
            <a:rPr lang="es-ES" sz="1500" b="1" dirty="0"/>
            <a:t>(</a:t>
          </a:r>
          <a:r>
            <a:rPr lang="uk-UA" sz="1500" b="1" dirty="0" err="1"/>
            <a:t>Вих</a:t>
          </a:r>
          <a:r>
            <a:rPr lang="es-ES" sz="1500" b="1" dirty="0"/>
            <a:t>. 16:22)</a:t>
          </a:r>
          <a:endParaRPr lang="es-ES" sz="1500" dirty="0"/>
        </a:p>
      </dgm:t>
    </dgm:pt>
    <dgm:pt modelId="{7F121DDD-DB9C-449B-9E50-6D3D6F8DB5FD}" type="parTrans" cxnId="{6E53BC6A-0E26-4DCA-8EC0-F7721C9F2654}">
      <dgm:prSet/>
      <dgm:spPr/>
      <dgm:t>
        <a:bodyPr/>
        <a:lstStyle/>
        <a:p>
          <a:endParaRPr lang="es-ES" sz="1800"/>
        </a:p>
      </dgm:t>
    </dgm:pt>
    <dgm:pt modelId="{926CDD41-DBD8-4308-9399-D96B0496AAD5}" type="sibTrans" cxnId="{6E53BC6A-0E26-4DCA-8EC0-F7721C9F2654}">
      <dgm:prSet/>
      <dgm:spPr/>
      <dgm:t>
        <a:bodyPr/>
        <a:lstStyle/>
        <a:p>
          <a:endParaRPr lang="es-ES" sz="1800"/>
        </a:p>
      </dgm:t>
    </dgm:pt>
    <dgm:pt modelId="{70092954-9F0A-44B1-975E-2C20F305B58D}">
      <dgm:prSet custT="1"/>
      <dgm:spPr/>
      <dgm:t>
        <a:bodyPr/>
        <a:lstStyle/>
        <a:p>
          <a:r>
            <a:rPr lang="ru-RU" sz="1800" b="1" dirty="0"/>
            <a:t>У </a:t>
          </a:r>
          <a:r>
            <a:rPr lang="ru-RU" sz="1800" b="1" dirty="0" err="1"/>
            <a:t>суботу</a:t>
          </a:r>
          <a:r>
            <a:rPr lang="ru-RU" sz="1800" b="1" dirty="0"/>
            <a:t> не </a:t>
          </a:r>
          <a:r>
            <a:rPr lang="ru-RU" sz="1800" b="1" dirty="0" err="1"/>
            <a:t>випадало</a:t>
          </a:r>
          <a:r>
            <a:rPr lang="ru-RU" sz="1800" b="1" dirty="0"/>
            <a:t> </a:t>
          </a:r>
          <a:r>
            <a:rPr lang="ru-RU" sz="1800" b="1" dirty="0" err="1"/>
            <a:t>зовсім</a:t>
          </a:r>
          <a:br>
            <a:rPr lang="es-ES" sz="1800" b="1" dirty="0"/>
          </a:br>
          <a:r>
            <a:rPr lang="es-ES" sz="1800" b="1" dirty="0"/>
            <a:t>(</a:t>
          </a:r>
          <a:r>
            <a:rPr lang="uk-UA" sz="1800" b="1" dirty="0" err="1"/>
            <a:t>Вих</a:t>
          </a:r>
          <a:r>
            <a:rPr lang="uk-UA" sz="1800" b="1" dirty="0"/>
            <a:t>.</a:t>
          </a:r>
          <a:r>
            <a:rPr lang="es-ES" sz="1800" b="1" dirty="0"/>
            <a:t> 16:26)</a:t>
          </a:r>
          <a:endParaRPr lang="es-ES" sz="1800" dirty="0"/>
        </a:p>
      </dgm:t>
    </dgm:pt>
    <dgm:pt modelId="{65F545D0-4FBF-4B30-911F-95FA4565FB0F}" type="parTrans" cxnId="{EEE9B6D6-53DD-4712-86EA-6C50062ED42C}">
      <dgm:prSet/>
      <dgm:spPr/>
      <dgm:t>
        <a:bodyPr/>
        <a:lstStyle/>
        <a:p>
          <a:endParaRPr lang="es-ES" sz="1800"/>
        </a:p>
      </dgm:t>
    </dgm:pt>
    <dgm:pt modelId="{51CD2F8D-3AA8-489D-9597-ADC8FC840AA5}" type="sibTrans" cxnId="{EEE9B6D6-53DD-4712-86EA-6C50062ED42C}">
      <dgm:prSet/>
      <dgm:spPr/>
      <dgm:t>
        <a:bodyPr/>
        <a:lstStyle/>
        <a:p>
          <a:endParaRPr lang="es-ES" sz="1800"/>
        </a:p>
      </dgm:t>
    </dgm:pt>
    <dgm:pt modelId="{E069F2C2-5C9C-40E6-AD44-48D4442DF930}">
      <dgm:prSet custT="1"/>
      <dgm:spPr/>
      <dgm:t>
        <a:bodyPr/>
        <a:lstStyle/>
        <a:p>
          <a:r>
            <a:rPr lang="ru-RU" sz="1300" b="1" dirty="0" err="1"/>
            <a:t>Залишене</a:t>
          </a:r>
          <a:r>
            <a:rPr lang="ru-RU" sz="1300" b="1" dirty="0"/>
            <a:t> на </a:t>
          </a:r>
          <a:r>
            <a:rPr lang="ru-RU" sz="1300" b="1" dirty="0" err="1"/>
            <a:t>наступний</a:t>
          </a:r>
          <a:r>
            <a:rPr lang="ru-RU" sz="1300" b="1" dirty="0"/>
            <a:t> день </a:t>
          </a:r>
          <a:r>
            <a:rPr lang="ru-RU" sz="1300" b="1" dirty="0" err="1"/>
            <a:t>псувалося</a:t>
          </a:r>
          <a:r>
            <a:rPr lang="ru-RU" sz="1300" b="1" dirty="0"/>
            <a:t> й </a:t>
          </a:r>
          <a:r>
            <a:rPr lang="ru-RU" sz="1300" b="1" dirty="0" err="1"/>
            <a:t>заводилися</a:t>
          </a:r>
          <a:r>
            <a:rPr lang="ru-RU" sz="1300" b="1" dirty="0"/>
            <a:t> </a:t>
          </a:r>
          <a:r>
            <a:rPr lang="ru-RU" sz="1300" b="1" dirty="0" err="1"/>
            <a:t>черв’яки</a:t>
          </a:r>
          <a:r>
            <a:rPr lang="ru-RU" sz="1300" b="1" dirty="0"/>
            <a:t> </a:t>
          </a:r>
          <a:r>
            <a:rPr lang="es-ES" sz="1300" b="1" dirty="0"/>
            <a:t>(</a:t>
          </a:r>
          <a:r>
            <a:rPr lang="uk-UA" sz="1300" b="1" dirty="0" err="1"/>
            <a:t>Вих</a:t>
          </a:r>
          <a:r>
            <a:rPr lang="es-ES" sz="1300" b="1" dirty="0"/>
            <a:t>. 16:20)</a:t>
          </a:r>
          <a:endParaRPr lang="es-ES" sz="1300" dirty="0"/>
        </a:p>
      </dgm:t>
    </dgm:pt>
    <dgm:pt modelId="{15FBF73B-5B76-47FF-A993-B828ADC484AE}" type="parTrans" cxnId="{D00C5280-4462-4D82-9DC6-08FF593F0130}">
      <dgm:prSet/>
      <dgm:spPr/>
      <dgm:t>
        <a:bodyPr/>
        <a:lstStyle/>
        <a:p>
          <a:endParaRPr lang="es-ES" sz="1800"/>
        </a:p>
      </dgm:t>
    </dgm:pt>
    <dgm:pt modelId="{1DF084C0-3CC2-4775-8798-9313F24472DC}" type="sibTrans" cxnId="{D00C5280-4462-4D82-9DC6-08FF593F0130}">
      <dgm:prSet/>
      <dgm:spPr/>
      <dgm:t>
        <a:bodyPr/>
        <a:lstStyle/>
        <a:p>
          <a:endParaRPr lang="es-ES" sz="1800"/>
        </a:p>
      </dgm:t>
    </dgm:pt>
    <dgm:pt modelId="{31B9E851-6CFD-492F-B0D9-86C70597B672}">
      <dgm:prSet custT="1"/>
      <dgm:spPr/>
      <dgm:t>
        <a:bodyPr/>
        <a:lstStyle/>
        <a:p>
          <a:r>
            <a:rPr lang="ru-RU" sz="1800" b="1" dirty="0"/>
            <a:t>Але з </a:t>
          </a:r>
          <a:r>
            <a:rPr lang="ru-RU" sz="1800" b="1" dirty="0" err="1"/>
            <a:t>п’ятниці</a:t>
          </a:r>
          <a:r>
            <a:rPr lang="ru-RU" sz="1800" b="1" dirty="0"/>
            <a:t> на </a:t>
          </a:r>
          <a:r>
            <a:rPr lang="ru-RU" sz="1800" b="1" dirty="0" err="1"/>
            <a:t>суботу</a:t>
          </a:r>
          <a:r>
            <a:rPr lang="ru-RU" sz="1800" b="1" dirty="0"/>
            <a:t> не </a:t>
          </a:r>
          <a:r>
            <a:rPr lang="ru-RU" sz="1800" b="1" dirty="0" err="1"/>
            <a:t>псувалося</a:t>
          </a:r>
          <a:r>
            <a:rPr lang="es-ES" sz="1800" b="1" dirty="0"/>
            <a:t> (</a:t>
          </a:r>
          <a:r>
            <a:rPr lang="uk-UA" sz="1800" b="1" dirty="0" err="1"/>
            <a:t>Вих</a:t>
          </a:r>
          <a:r>
            <a:rPr lang="es-ES" sz="1800" b="1" dirty="0"/>
            <a:t>. 16:23-24)</a:t>
          </a:r>
          <a:endParaRPr lang="es-ES" sz="1800" dirty="0"/>
        </a:p>
      </dgm:t>
    </dgm:pt>
    <dgm:pt modelId="{DBA09E39-1C72-4111-8C51-FE5FE03AA238}" type="parTrans" cxnId="{224188FF-DA26-401E-A1DD-C6F934520F5F}">
      <dgm:prSet/>
      <dgm:spPr/>
      <dgm:t>
        <a:bodyPr/>
        <a:lstStyle/>
        <a:p>
          <a:endParaRPr lang="es-ES" sz="1800"/>
        </a:p>
      </dgm:t>
    </dgm:pt>
    <dgm:pt modelId="{4C13BC8D-F8FF-44D8-A508-A39E5789EAE4}" type="sibTrans" cxnId="{224188FF-DA26-401E-A1DD-C6F934520F5F}">
      <dgm:prSet/>
      <dgm:spPr/>
      <dgm:t>
        <a:bodyPr/>
        <a:lstStyle/>
        <a:p>
          <a:endParaRPr lang="es-ES" sz="1800"/>
        </a:p>
      </dgm:t>
    </dgm:pt>
    <dgm:pt modelId="{7E179C4D-7A78-4751-B82D-D32E8EE259AE}" type="pres">
      <dgm:prSet presAssocID="{108064B4-23DB-44D6-B299-ACFD3C65B1E7}" presName="Name0" presStyleCnt="0">
        <dgm:presLayoutVars>
          <dgm:chMax/>
          <dgm:chPref/>
          <dgm:dir/>
        </dgm:presLayoutVars>
      </dgm:prSet>
      <dgm:spPr/>
    </dgm:pt>
    <dgm:pt modelId="{04F48081-43D1-447F-A7CF-56EA6AC7B4C9}" type="pres">
      <dgm:prSet presAssocID="{56B5248C-9A9E-4EFC-851D-A7D9D2C62D81}" presName="composite" presStyleCnt="0">
        <dgm:presLayoutVars>
          <dgm:chMax val="1"/>
          <dgm:chPref val="1"/>
        </dgm:presLayoutVars>
      </dgm:prSet>
      <dgm:spPr/>
    </dgm:pt>
    <dgm:pt modelId="{22AE23DC-79BE-45F9-8A1D-C92D577BBB99}" type="pres">
      <dgm:prSet presAssocID="{56B5248C-9A9E-4EFC-851D-A7D9D2C62D81}" presName="Accent" presStyleLbl="trAlignAcc1" presStyleIdx="0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81198823-CF85-4ED1-B09C-89E3A7D21569}" type="pres">
      <dgm:prSet presAssocID="{56B5248C-9A9E-4EFC-851D-A7D9D2C62D81}" presName="Image" presStyleLbl="alignImgPlace1" presStyleIdx="0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A01930C-F0B6-460A-82E7-A71A8382BE14}" type="pres">
      <dgm:prSet presAssocID="{56B5248C-9A9E-4EFC-851D-A7D9D2C62D81}" presName="ChildComposite" presStyleCnt="0"/>
      <dgm:spPr/>
    </dgm:pt>
    <dgm:pt modelId="{DB1AC592-79BD-4BA8-B448-EE308A19B739}" type="pres">
      <dgm:prSet presAssocID="{56B5248C-9A9E-4EFC-851D-A7D9D2C62D8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1EC3DBC-8F25-46A3-9BBC-A19356225752}" type="pres">
      <dgm:prSet presAssocID="{56B5248C-9A9E-4EFC-851D-A7D9D2C62D81}" presName="Parent" presStyleLbl="revTx" presStyleIdx="0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4542E6B1-B378-43F9-98FC-4AC6AFFE361D}" type="pres">
      <dgm:prSet presAssocID="{08155469-1D81-4B43-95D6-CF50C098B3C1}" presName="sibTrans" presStyleCnt="0"/>
      <dgm:spPr/>
    </dgm:pt>
    <dgm:pt modelId="{982BAF05-D89F-49F7-B886-9DD1EC5FC1B0}" type="pres">
      <dgm:prSet presAssocID="{E8EC5807-58F8-485F-9029-C081D4FF156D}" presName="composite" presStyleCnt="0">
        <dgm:presLayoutVars>
          <dgm:chMax val="1"/>
          <dgm:chPref val="1"/>
        </dgm:presLayoutVars>
      </dgm:prSet>
      <dgm:spPr/>
    </dgm:pt>
    <dgm:pt modelId="{3AFC8898-54C6-4D7A-9045-E8D2F769CCE8}" type="pres">
      <dgm:prSet presAssocID="{E8EC5807-58F8-485F-9029-C081D4FF156D}" presName="Accent" presStyleLbl="trAlignAcc1" presStyleIdx="1" presStyleCnt="6" custScaleX="111243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9CFC6A43-375E-47EC-B8B7-92B292F0B6F2}" type="pres">
      <dgm:prSet presAssocID="{E8EC5807-58F8-485F-9029-C081D4FF156D}" presName="Image" presStyleLbl="alignImgPlace1" presStyleIdx="1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3BD5C54-C305-4099-B7AE-570BCADFDBBA}" type="pres">
      <dgm:prSet presAssocID="{E8EC5807-58F8-485F-9029-C081D4FF156D}" presName="ChildComposite" presStyleCnt="0"/>
      <dgm:spPr/>
    </dgm:pt>
    <dgm:pt modelId="{03832EC5-FA84-4F3F-9355-D2A08CC527D5}" type="pres">
      <dgm:prSet presAssocID="{E8EC5807-58F8-485F-9029-C081D4FF156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4A73C11-29D4-4646-89D3-CC909D7FD8EA}" type="pres">
      <dgm:prSet presAssocID="{E8EC5807-58F8-485F-9029-C081D4FF156D}" presName="Parent" presStyleLbl="revTx" presStyleIdx="1" presStyleCnt="6" custScaleX="139083" custLinFactNeighborY="6152">
        <dgm:presLayoutVars>
          <dgm:chMax val="1"/>
          <dgm:chPref val="0"/>
          <dgm:bulletEnabled val="1"/>
        </dgm:presLayoutVars>
      </dgm:prSet>
      <dgm:spPr/>
    </dgm:pt>
    <dgm:pt modelId="{2255DDD7-97FE-4DC1-9682-969ABE2FF76D}" type="pres">
      <dgm:prSet presAssocID="{AD342DAA-1168-44A8-856A-39F1317C645F}" presName="sibTrans" presStyleCnt="0"/>
      <dgm:spPr/>
    </dgm:pt>
    <dgm:pt modelId="{B1D65440-7E82-4B71-9339-52F2871CA3E4}" type="pres">
      <dgm:prSet presAssocID="{2836067A-2829-49A4-A92A-875327F3928F}" presName="composite" presStyleCnt="0">
        <dgm:presLayoutVars>
          <dgm:chMax val="1"/>
          <dgm:chPref val="1"/>
        </dgm:presLayoutVars>
      </dgm:prSet>
      <dgm:spPr/>
    </dgm:pt>
    <dgm:pt modelId="{31450C52-4752-4349-976E-250B8A68E6E7}" type="pres">
      <dgm:prSet presAssocID="{2836067A-2829-49A4-A92A-875327F3928F}" presName="Accent" presStyleLbl="trAlignAcc1" presStyleIdx="2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3E94C50E-A886-445A-B918-8126D85934E9}" type="pres">
      <dgm:prSet presAssocID="{2836067A-2829-49A4-A92A-875327F3928F}" presName="Image" presStyleLbl="alignImgPlace1" presStyleIdx="2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EAC7481-B1C3-44FB-8C0D-6FC4D07C9F3F}" type="pres">
      <dgm:prSet presAssocID="{2836067A-2829-49A4-A92A-875327F3928F}" presName="ChildComposite" presStyleCnt="0"/>
      <dgm:spPr/>
    </dgm:pt>
    <dgm:pt modelId="{2C3B41DF-72F9-4DF2-8D9A-09C75F50A242}" type="pres">
      <dgm:prSet presAssocID="{2836067A-2829-49A4-A92A-875327F3928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1B53F70-0B95-4F80-B93B-A448E8CCC627}" type="pres">
      <dgm:prSet presAssocID="{2836067A-2829-49A4-A92A-875327F3928F}" presName="Parent" presStyleLbl="revTx" presStyleIdx="2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E7D7DD3B-4843-4553-B6AA-3B46C4EBF790}" type="pres">
      <dgm:prSet presAssocID="{926CDD41-DBD8-4308-9399-D96B0496AAD5}" presName="sibTrans" presStyleCnt="0"/>
      <dgm:spPr/>
    </dgm:pt>
    <dgm:pt modelId="{BBA85002-B40D-438A-B22F-28491211B262}" type="pres">
      <dgm:prSet presAssocID="{70092954-9F0A-44B1-975E-2C20F305B58D}" presName="composite" presStyleCnt="0">
        <dgm:presLayoutVars>
          <dgm:chMax val="1"/>
          <dgm:chPref val="1"/>
        </dgm:presLayoutVars>
      </dgm:prSet>
      <dgm:spPr/>
    </dgm:pt>
    <dgm:pt modelId="{98FC0FB8-8F53-4199-9E3B-CCDE9A1B73C9}" type="pres">
      <dgm:prSet presAssocID="{70092954-9F0A-44B1-975E-2C20F305B58D}" presName="Accent" presStyleLbl="trAlignAcc1" presStyleIdx="3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66E9358D-0828-488E-9582-DA843CCC7E24}" type="pres">
      <dgm:prSet presAssocID="{70092954-9F0A-44B1-975E-2C20F305B58D}" presName="Image" presStyleLbl="alignImgPlace1" presStyleIdx="3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DA95BA7-0859-4CF9-A1FC-7B4F24615B05}" type="pres">
      <dgm:prSet presAssocID="{70092954-9F0A-44B1-975E-2C20F305B58D}" presName="ChildComposite" presStyleCnt="0"/>
      <dgm:spPr/>
    </dgm:pt>
    <dgm:pt modelId="{F1643922-AE26-4817-8D07-B56DFB77A405}" type="pres">
      <dgm:prSet presAssocID="{70092954-9F0A-44B1-975E-2C20F305B58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EBCBCE7-27DF-4D65-9F16-61DC36C72157}" type="pres">
      <dgm:prSet presAssocID="{70092954-9F0A-44B1-975E-2C20F305B58D}" presName="Parent" presStyleLbl="revTx" presStyleIdx="3" presStyleCnt="6" custScaleX="111257" custLinFactNeighborY="6152">
        <dgm:presLayoutVars>
          <dgm:chMax val="1"/>
          <dgm:chPref val="0"/>
          <dgm:bulletEnabled val="1"/>
        </dgm:presLayoutVars>
      </dgm:prSet>
      <dgm:spPr/>
    </dgm:pt>
    <dgm:pt modelId="{72BE60E1-57D1-4976-9877-30C357C35B03}" type="pres">
      <dgm:prSet presAssocID="{51CD2F8D-3AA8-489D-9597-ADC8FC840AA5}" presName="sibTrans" presStyleCnt="0"/>
      <dgm:spPr/>
    </dgm:pt>
    <dgm:pt modelId="{08A9927F-AE86-4A3A-8717-83DF1A15F941}" type="pres">
      <dgm:prSet presAssocID="{E069F2C2-5C9C-40E6-AD44-48D4442DF930}" presName="composite" presStyleCnt="0">
        <dgm:presLayoutVars>
          <dgm:chMax val="1"/>
          <dgm:chPref val="1"/>
        </dgm:presLayoutVars>
      </dgm:prSet>
      <dgm:spPr/>
    </dgm:pt>
    <dgm:pt modelId="{66DA79FB-539D-4658-9909-FEEDDB7EC834}" type="pres">
      <dgm:prSet presAssocID="{E069F2C2-5C9C-40E6-AD44-48D4442DF930}" presName="Accent" presStyleLbl="trAlignAcc1" presStyleIdx="4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EDCC1B7-1DA8-4FF4-B628-AF544988E87A}" type="pres">
      <dgm:prSet presAssocID="{E069F2C2-5C9C-40E6-AD44-48D4442DF930}" presName="Image" presStyleLbl="alignImgPlace1" presStyleIdx="4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95C707F-6075-4714-8320-C1FAEAE64C67}" type="pres">
      <dgm:prSet presAssocID="{E069F2C2-5C9C-40E6-AD44-48D4442DF930}" presName="ChildComposite" presStyleCnt="0"/>
      <dgm:spPr/>
    </dgm:pt>
    <dgm:pt modelId="{235FEEEB-E74E-4D28-954C-6C1B0647574D}" type="pres">
      <dgm:prSet presAssocID="{E069F2C2-5C9C-40E6-AD44-48D4442DF93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50A990-44F6-4D76-86C5-7B0F6C17A27B}" type="pres">
      <dgm:prSet presAssocID="{E069F2C2-5C9C-40E6-AD44-48D4442DF930}" presName="Parent" presStyleLbl="revTx" presStyleIdx="4" presStyleCnt="6" custScaleX="110750" custLinFactNeighborY="6152">
        <dgm:presLayoutVars>
          <dgm:chMax val="1"/>
          <dgm:chPref val="0"/>
          <dgm:bulletEnabled val="1"/>
        </dgm:presLayoutVars>
      </dgm:prSet>
      <dgm:spPr/>
    </dgm:pt>
    <dgm:pt modelId="{51A5386B-3107-4E5E-8E84-7784DC4F5798}" type="pres">
      <dgm:prSet presAssocID="{1DF084C0-3CC2-4775-8798-9313F24472DC}" presName="sibTrans" presStyleCnt="0"/>
      <dgm:spPr/>
    </dgm:pt>
    <dgm:pt modelId="{86868631-1177-4B44-8638-BB4345385A5A}" type="pres">
      <dgm:prSet presAssocID="{31B9E851-6CFD-492F-B0D9-86C70597B672}" presName="composite" presStyleCnt="0">
        <dgm:presLayoutVars>
          <dgm:chMax val="1"/>
          <dgm:chPref val="1"/>
        </dgm:presLayoutVars>
      </dgm:prSet>
      <dgm:spPr/>
    </dgm:pt>
    <dgm:pt modelId="{8799F4C3-4AC8-4534-830E-6A19BB4909A6}" type="pres">
      <dgm:prSet presAssocID="{31B9E851-6CFD-492F-B0D9-86C70597B672}" presName="Accent" presStyleLbl="trAlignAcc1" presStyleIdx="5" presStyleCnt="6" custScaleX="12525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705C158-7D8E-40F5-A429-A97F9DF54B04}" type="pres">
      <dgm:prSet presAssocID="{31B9E851-6CFD-492F-B0D9-86C70597B672}" presName="Image" presStyleLbl="alignImgPlace1" presStyleIdx="5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503E84-9D4D-422F-A11E-2D92B568A4EF}" type="pres">
      <dgm:prSet presAssocID="{31B9E851-6CFD-492F-B0D9-86C70597B672}" presName="ChildComposite" presStyleCnt="0"/>
      <dgm:spPr/>
    </dgm:pt>
    <dgm:pt modelId="{F9D733FD-0E26-4B6C-8E41-E245F907C5ED}" type="pres">
      <dgm:prSet presAssocID="{31B9E851-6CFD-492F-B0D9-86C70597B6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05048E5-3625-4F58-AD62-78AA6180DBBE}" type="pres">
      <dgm:prSet presAssocID="{31B9E851-6CFD-492F-B0D9-86C70597B672}" presName="Parent" presStyleLbl="revTx" presStyleIdx="5" presStyleCnt="6" custScaleX="132753" custLinFactNeighborY="6152">
        <dgm:presLayoutVars>
          <dgm:chMax val="1"/>
          <dgm:chPref val="0"/>
          <dgm:bulletEnabled val="1"/>
        </dgm:presLayoutVars>
      </dgm:prSet>
      <dgm:spPr/>
    </dgm:pt>
  </dgm:ptLst>
  <dgm:cxnLst>
    <dgm:cxn modelId="{B9CD1437-DECE-4CAE-9E47-B7D731946D98}" type="presOf" srcId="{70092954-9F0A-44B1-975E-2C20F305B58D}" destId="{CEBCBCE7-27DF-4D65-9F16-61DC36C72157}" srcOrd="0" destOrd="0" presId="urn:microsoft.com/office/officeart/2008/layout/CaptionedPictures"/>
    <dgm:cxn modelId="{6E53BC6A-0E26-4DCA-8EC0-F7721C9F2654}" srcId="{108064B4-23DB-44D6-B299-ACFD3C65B1E7}" destId="{2836067A-2829-49A4-A92A-875327F3928F}" srcOrd="2" destOrd="0" parTransId="{7F121DDD-DB9C-449B-9E50-6D3D6F8DB5FD}" sibTransId="{926CDD41-DBD8-4308-9399-D96B0496AAD5}"/>
    <dgm:cxn modelId="{B127CF4B-9AFC-4E7A-B25F-C61CD947AA4F}" type="presOf" srcId="{108064B4-23DB-44D6-B299-ACFD3C65B1E7}" destId="{7E179C4D-7A78-4751-B82D-D32E8EE259AE}" srcOrd="0" destOrd="0" presId="urn:microsoft.com/office/officeart/2008/layout/CaptionedPictures"/>
    <dgm:cxn modelId="{C7DEA47A-8517-47AB-B21D-13281B9B4053}" srcId="{108064B4-23DB-44D6-B299-ACFD3C65B1E7}" destId="{E8EC5807-58F8-485F-9029-C081D4FF156D}" srcOrd="1" destOrd="0" parTransId="{34507EA8-92FF-45B3-98D7-388668749411}" sibTransId="{AD342DAA-1168-44A8-856A-39F1317C645F}"/>
    <dgm:cxn modelId="{00C1D35A-FD11-4864-8021-F7F6B75FB326}" type="presOf" srcId="{31B9E851-6CFD-492F-B0D9-86C70597B672}" destId="{F05048E5-3625-4F58-AD62-78AA6180DBBE}" srcOrd="0" destOrd="0" presId="urn:microsoft.com/office/officeart/2008/layout/CaptionedPictures"/>
    <dgm:cxn modelId="{28B50A7C-4FFF-497B-99BC-AFF873AD4C3A}" srcId="{108064B4-23DB-44D6-B299-ACFD3C65B1E7}" destId="{56B5248C-9A9E-4EFC-851D-A7D9D2C62D81}" srcOrd="0" destOrd="0" parTransId="{6C216B33-D242-40A4-89EE-75B18464F512}" sibTransId="{08155469-1D81-4B43-95D6-CF50C098B3C1}"/>
    <dgm:cxn modelId="{D00C5280-4462-4D82-9DC6-08FF593F0130}" srcId="{108064B4-23DB-44D6-B299-ACFD3C65B1E7}" destId="{E069F2C2-5C9C-40E6-AD44-48D4442DF930}" srcOrd="4" destOrd="0" parTransId="{15FBF73B-5B76-47FF-A993-B828ADC484AE}" sibTransId="{1DF084C0-3CC2-4775-8798-9313F24472DC}"/>
    <dgm:cxn modelId="{81707A92-46B8-43F1-8691-C2ACC4191994}" type="presOf" srcId="{E8EC5807-58F8-485F-9029-C081D4FF156D}" destId="{74A73C11-29D4-4646-89D3-CC909D7FD8EA}" srcOrd="0" destOrd="0" presId="urn:microsoft.com/office/officeart/2008/layout/CaptionedPictures"/>
    <dgm:cxn modelId="{C3EBF6D4-6AE9-45AF-BFFC-9374CC98E82A}" type="presOf" srcId="{56B5248C-9A9E-4EFC-851D-A7D9D2C62D81}" destId="{01EC3DBC-8F25-46A3-9BBC-A19356225752}" srcOrd="0" destOrd="0" presId="urn:microsoft.com/office/officeart/2008/layout/CaptionedPictures"/>
    <dgm:cxn modelId="{EEE9B6D6-53DD-4712-86EA-6C50062ED42C}" srcId="{108064B4-23DB-44D6-B299-ACFD3C65B1E7}" destId="{70092954-9F0A-44B1-975E-2C20F305B58D}" srcOrd="3" destOrd="0" parTransId="{65F545D0-4FBF-4B30-911F-95FA4565FB0F}" sibTransId="{51CD2F8D-3AA8-489D-9597-ADC8FC840AA5}"/>
    <dgm:cxn modelId="{16F7E7D6-68A7-45D9-92D6-2D0B8A3C9EE8}" type="presOf" srcId="{2836067A-2829-49A4-A92A-875327F3928F}" destId="{11B53F70-0B95-4F80-B93B-A448E8CCC627}" srcOrd="0" destOrd="0" presId="urn:microsoft.com/office/officeart/2008/layout/CaptionedPictures"/>
    <dgm:cxn modelId="{DBF4B1D8-4C59-42A8-8CAC-12E94CAB9399}" type="presOf" srcId="{E069F2C2-5C9C-40E6-AD44-48D4442DF930}" destId="{3050A990-44F6-4D76-86C5-7B0F6C17A27B}" srcOrd="0" destOrd="0" presId="urn:microsoft.com/office/officeart/2008/layout/CaptionedPictures"/>
    <dgm:cxn modelId="{224188FF-DA26-401E-A1DD-C6F934520F5F}" srcId="{108064B4-23DB-44D6-B299-ACFD3C65B1E7}" destId="{31B9E851-6CFD-492F-B0D9-86C70597B672}" srcOrd="5" destOrd="0" parTransId="{DBA09E39-1C72-4111-8C51-FE5FE03AA238}" sibTransId="{4C13BC8D-F8FF-44D8-A508-A39E5789EAE4}"/>
    <dgm:cxn modelId="{4707826A-3E97-47B4-849B-568FAA35E90B}" type="presParOf" srcId="{7E179C4D-7A78-4751-B82D-D32E8EE259AE}" destId="{04F48081-43D1-447F-A7CF-56EA6AC7B4C9}" srcOrd="0" destOrd="0" presId="urn:microsoft.com/office/officeart/2008/layout/CaptionedPictures"/>
    <dgm:cxn modelId="{47BAE55E-CE4A-4BC0-8EE6-F7E82567433F}" type="presParOf" srcId="{04F48081-43D1-447F-A7CF-56EA6AC7B4C9}" destId="{22AE23DC-79BE-45F9-8A1D-C92D577BBB99}" srcOrd="0" destOrd="0" presId="urn:microsoft.com/office/officeart/2008/layout/CaptionedPictures"/>
    <dgm:cxn modelId="{2DC907D9-C9A5-4957-97B0-A938DF054FBA}" type="presParOf" srcId="{04F48081-43D1-447F-A7CF-56EA6AC7B4C9}" destId="{81198823-CF85-4ED1-B09C-89E3A7D21569}" srcOrd="1" destOrd="0" presId="urn:microsoft.com/office/officeart/2008/layout/CaptionedPictures"/>
    <dgm:cxn modelId="{E72FB077-D8E5-4E0C-8779-89F77AA6D487}" type="presParOf" srcId="{04F48081-43D1-447F-A7CF-56EA6AC7B4C9}" destId="{DA01930C-F0B6-460A-82E7-A71A8382BE14}" srcOrd="2" destOrd="0" presId="urn:microsoft.com/office/officeart/2008/layout/CaptionedPictures"/>
    <dgm:cxn modelId="{1AB9318A-1522-474A-8541-ACFC11954667}" type="presParOf" srcId="{DA01930C-F0B6-460A-82E7-A71A8382BE14}" destId="{DB1AC592-79BD-4BA8-B448-EE308A19B739}" srcOrd="0" destOrd="0" presId="urn:microsoft.com/office/officeart/2008/layout/CaptionedPictures"/>
    <dgm:cxn modelId="{D27111AA-CBE8-4D17-B6B6-B09DCD833DDB}" type="presParOf" srcId="{DA01930C-F0B6-460A-82E7-A71A8382BE14}" destId="{01EC3DBC-8F25-46A3-9BBC-A19356225752}" srcOrd="1" destOrd="0" presId="urn:microsoft.com/office/officeart/2008/layout/CaptionedPictures"/>
    <dgm:cxn modelId="{9A75935B-70BF-4CCE-BD24-FFCB6C426F48}" type="presParOf" srcId="{7E179C4D-7A78-4751-B82D-D32E8EE259AE}" destId="{4542E6B1-B378-43F9-98FC-4AC6AFFE361D}" srcOrd="1" destOrd="0" presId="urn:microsoft.com/office/officeart/2008/layout/CaptionedPictures"/>
    <dgm:cxn modelId="{AFDEEA3C-4C4E-454A-B6DA-0F878CC6B28A}" type="presParOf" srcId="{7E179C4D-7A78-4751-B82D-D32E8EE259AE}" destId="{982BAF05-D89F-49F7-B886-9DD1EC5FC1B0}" srcOrd="2" destOrd="0" presId="urn:microsoft.com/office/officeart/2008/layout/CaptionedPictures"/>
    <dgm:cxn modelId="{96C45917-940E-4DDE-BF46-CEEDE8D109A4}" type="presParOf" srcId="{982BAF05-D89F-49F7-B886-9DD1EC5FC1B0}" destId="{3AFC8898-54C6-4D7A-9045-E8D2F769CCE8}" srcOrd="0" destOrd="0" presId="urn:microsoft.com/office/officeart/2008/layout/CaptionedPictures"/>
    <dgm:cxn modelId="{D70F7ECC-6933-4EB8-9409-2C367F4D2004}" type="presParOf" srcId="{982BAF05-D89F-49F7-B886-9DD1EC5FC1B0}" destId="{9CFC6A43-375E-47EC-B8B7-92B292F0B6F2}" srcOrd="1" destOrd="0" presId="urn:microsoft.com/office/officeart/2008/layout/CaptionedPictures"/>
    <dgm:cxn modelId="{F00A8A3B-6CF9-494A-AC87-6AB154EBD8FB}" type="presParOf" srcId="{982BAF05-D89F-49F7-B886-9DD1EC5FC1B0}" destId="{23BD5C54-C305-4099-B7AE-570BCADFDBBA}" srcOrd="2" destOrd="0" presId="urn:microsoft.com/office/officeart/2008/layout/CaptionedPictures"/>
    <dgm:cxn modelId="{95585E0B-5CC6-4039-9AED-E36B4D5A7887}" type="presParOf" srcId="{23BD5C54-C305-4099-B7AE-570BCADFDBBA}" destId="{03832EC5-FA84-4F3F-9355-D2A08CC527D5}" srcOrd="0" destOrd="0" presId="urn:microsoft.com/office/officeart/2008/layout/CaptionedPictures"/>
    <dgm:cxn modelId="{E75A7039-8A78-4B69-BE30-40DE3BC7D70D}" type="presParOf" srcId="{23BD5C54-C305-4099-B7AE-570BCADFDBBA}" destId="{74A73C11-29D4-4646-89D3-CC909D7FD8EA}" srcOrd="1" destOrd="0" presId="urn:microsoft.com/office/officeart/2008/layout/CaptionedPictures"/>
    <dgm:cxn modelId="{AA7B709F-2417-4B14-A281-0D9CC73B6ADC}" type="presParOf" srcId="{7E179C4D-7A78-4751-B82D-D32E8EE259AE}" destId="{2255DDD7-97FE-4DC1-9682-969ABE2FF76D}" srcOrd="3" destOrd="0" presId="urn:microsoft.com/office/officeart/2008/layout/CaptionedPictures"/>
    <dgm:cxn modelId="{431B4A5A-51B2-43F5-9399-322CAA13FB92}" type="presParOf" srcId="{7E179C4D-7A78-4751-B82D-D32E8EE259AE}" destId="{B1D65440-7E82-4B71-9339-52F2871CA3E4}" srcOrd="4" destOrd="0" presId="urn:microsoft.com/office/officeart/2008/layout/CaptionedPictures"/>
    <dgm:cxn modelId="{F76710E6-9B35-449E-B463-662CD0A060A6}" type="presParOf" srcId="{B1D65440-7E82-4B71-9339-52F2871CA3E4}" destId="{31450C52-4752-4349-976E-250B8A68E6E7}" srcOrd="0" destOrd="0" presId="urn:microsoft.com/office/officeart/2008/layout/CaptionedPictures"/>
    <dgm:cxn modelId="{7CA26F28-3507-442D-9F05-FA7BA44AFE83}" type="presParOf" srcId="{B1D65440-7E82-4B71-9339-52F2871CA3E4}" destId="{3E94C50E-A886-445A-B918-8126D85934E9}" srcOrd="1" destOrd="0" presId="urn:microsoft.com/office/officeart/2008/layout/CaptionedPictures"/>
    <dgm:cxn modelId="{5D9A7575-ED2A-416C-A6CD-DE03B3741A76}" type="presParOf" srcId="{B1D65440-7E82-4B71-9339-52F2871CA3E4}" destId="{1EAC7481-B1C3-44FB-8C0D-6FC4D07C9F3F}" srcOrd="2" destOrd="0" presId="urn:microsoft.com/office/officeart/2008/layout/CaptionedPictures"/>
    <dgm:cxn modelId="{689E61FF-1C73-4757-9C59-F7E81C7E91A3}" type="presParOf" srcId="{1EAC7481-B1C3-44FB-8C0D-6FC4D07C9F3F}" destId="{2C3B41DF-72F9-4DF2-8D9A-09C75F50A242}" srcOrd="0" destOrd="0" presId="urn:microsoft.com/office/officeart/2008/layout/CaptionedPictures"/>
    <dgm:cxn modelId="{0DD1589C-108C-42FF-B74D-1D580E8DD95A}" type="presParOf" srcId="{1EAC7481-B1C3-44FB-8C0D-6FC4D07C9F3F}" destId="{11B53F70-0B95-4F80-B93B-A448E8CCC627}" srcOrd="1" destOrd="0" presId="urn:microsoft.com/office/officeart/2008/layout/CaptionedPictures"/>
    <dgm:cxn modelId="{77D2E67F-AF17-4F3C-AACC-D95A8825C262}" type="presParOf" srcId="{7E179C4D-7A78-4751-B82D-D32E8EE259AE}" destId="{E7D7DD3B-4843-4553-B6AA-3B46C4EBF790}" srcOrd="5" destOrd="0" presId="urn:microsoft.com/office/officeart/2008/layout/CaptionedPictures"/>
    <dgm:cxn modelId="{C73D3B65-70E0-43DF-B847-29396809E936}" type="presParOf" srcId="{7E179C4D-7A78-4751-B82D-D32E8EE259AE}" destId="{BBA85002-B40D-438A-B22F-28491211B262}" srcOrd="6" destOrd="0" presId="urn:microsoft.com/office/officeart/2008/layout/CaptionedPictures"/>
    <dgm:cxn modelId="{910B75BB-C9EF-4DC6-B41E-87885CD27266}" type="presParOf" srcId="{BBA85002-B40D-438A-B22F-28491211B262}" destId="{98FC0FB8-8F53-4199-9E3B-CCDE9A1B73C9}" srcOrd="0" destOrd="0" presId="urn:microsoft.com/office/officeart/2008/layout/CaptionedPictures"/>
    <dgm:cxn modelId="{CC020A00-D649-4BFB-9C9B-DEFE42AB4186}" type="presParOf" srcId="{BBA85002-B40D-438A-B22F-28491211B262}" destId="{66E9358D-0828-488E-9582-DA843CCC7E24}" srcOrd="1" destOrd="0" presId="urn:microsoft.com/office/officeart/2008/layout/CaptionedPictures"/>
    <dgm:cxn modelId="{4965F062-8003-464C-B586-074F891D379E}" type="presParOf" srcId="{BBA85002-B40D-438A-B22F-28491211B262}" destId="{BDA95BA7-0859-4CF9-A1FC-7B4F24615B05}" srcOrd="2" destOrd="0" presId="urn:microsoft.com/office/officeart/2008/layout/CaptionedPictures"/>
    <dgm:cxn modelId="{65D2DB12-795E-4C38-B5A2-A9724C157720}" type="presParOf" srcId="{BDA95BA7-0859-4CF9-A1FC-7B4F24615B05}" destId="{F1643922-AE26-4817-8D07-B56DFB77A405}" srcOrd="0" destOrd="0" presId="urn:microsoft.com/office/officeart/2008/layout/CaptionedPictures"/>
    <dgm:cxn modelId="{3BB9514B-40F7-47FE-9C03-235EBF1B1346}" type="presParOf" srcId="{BDA95BA7-0859-4CF9-A1FC-7B4F24615B05}" destId="{CEBCBCE7-27DF-4D65-9F16-61DC36C72157}" srcOrd="1" destOrd="0" presId="urn:microsoft.com/office/officeart/2008/layout/CaptionedPictures"/>
    <dgm:cxn modelId="{9DB88659-244C-4C2B-A46D-64477556DD1E}" type="presParOf" srcId="{7E179C4D-7A78-4751-B82D-D32E8EE259AE}" destId="{72BE60E1-57D1-4976-9877-30C357C35B03}" srcOrd="7" destOrd="0" presId="urn:microsoft.com/office/officeart/2008/layout/CaptionedPictures"/>
    <dgm:cxn modelId="{4ABFD873-1A57-4329-9054-9C4F5931EE8F}" type="presParOf" srcId="{7E179C4D-7A78-4751-B82D-D32E8EE259AE}" destId="{08A9927F-AE86-4A3A-8717-83DF1A15F941}" srcOrd="8" destOrd="0" presId="urn:microsoft.com/office/officeart/2008/layout/CaptionedPictures"/>
    <dgm:cxn modelId="{51ED5413-589A-4720-8486-AF6DFC3F05D4}" type="presParOf" srcId="{08A9927F-AE86-4A3A-8717-83DF1A15F941}" destId="{66DA79FB-539D-4658-9909-FEEDDB7EC834}" srcOrd="0" destOrd="0" presId="urn:microsoft.com/office/officeart/2008/layout/CaptionedPictures"/>
    <dgm:cxn modelId="{6A38ABB3-2771-4672-95B4-5AD2846776D4}" type="presParOf" srcId="{08A9927F-AE86-4A3A-8717-83DF1A15F941}" destId="{CEDCC1B7-1DA8-4FF4-B628-AF544988E87A}" srcOrd="1" destOrd="0" presId="urn:microsoft.com/office/officeart/2008/layout/CaptionedPictures"/>
    <dgm:cxn modelId="{878C5190-2673-44BB-AD4A-EAC1FCDA413D}" type="presParOf" srcId="{08A9927F-AE86-4A3A-8717-83DF1A15F941}" destId="{C95C707F-6075-4714-8320-C1FAEAE64C67}" srcOrd="2" destOrd="0" presId="urn:microsoft.com/office/officeart/2008/layout/CaptionedPictures"/>
    <dgm:cxn modelId="{2CA618D9-1B2A-4F35-B658-B4764A6CD044}" type="presParOf" srcId="{C95C707F-6075-4714-8320-C1FAEAE64C67}" destId="{235FEEEB-E74E-4D28-954C-6C1B0647574D}" srcOrd="0" destOrd="0" presId="urn:microsoft.com/office/officeart/2008/layout/CaptionedPictures"/>
    <dgm:cxn modelId="{CBE72C08-E92F-4544-B721-C5EE25627CC6}" type="presParOf" srcId="{C95C707F-6075-4714-8320-C1FAEAE64C67}" destId="{3050A990-44F6-4D76-86C5-7B0F6C17A27B}" srcOrd="1" destOrd="0" presId="urn:microsoft.com/office/officeart/2008/layout/CaptionedPictures"/>
    <dgm:cxn modelId="{5B398897-4A18-4DE4-A9B9-F30DDAC223A0}" type="presParOf" srcId="{7E179C4D-7A78-4751-B82D-D32E8EE259AE}" destId="{51A5386B-3107-4E5E-8E84-7784DC4F5798}" srcOrd="9" destOrd="0" presId="urn:microsoft.com/office/officeart/2008/layout/CaptionedPictures"/>
    <dgm:cxn modelId="{4334DBEB-836F-4E5D-9779-F435F714D2BC}" type="presParOf" srcId="{7E179C4D-7A78-4751-B82D-D32E8EE259AE}" destId="{86868631-1177-4B44-8638-BB4345385A5A}" srcOrd="10" destOrd="0" presId="urn:microsoft.com/office/officeart/2008/layout/CaptionedPictures"/>
    <dgm:cxn modelId="{16B7DE00-2039-44E1-A949-41572D5B4CE7}" type="presParOf" srcId="{86868631-1177-4B44-8638-BB4345385A5A}" destId="{8799F4C3-4AC8-4534-830E-6A19BB4909A6}" srcOrd="0" destOrd="0" presId="urn:microsoft.com/office/officeart/2008/layout/CaptionedPictures"/>
    <dgm:cxn modelId="{3187B7EF-FB98-4503-B1F5-0300FF6FFE50}" type="presParOf" srcId="{86868631-1177-4B44-8638-BB4345385A5A}" destId="{C705C158-7D8E-40F5-A429-A97F9DF54B04}" srcOrd="1" destOrd="0" presId="urn:microsoft.com/office/officeart/2008/layout/CaptionedPictures"/>
    <dgm:cxn modelId="{22FB0E3D-A7FA-4B3C-999B-C209D4779A2F}" type="presParOf" srcId="{86868631-1177-4B44-8638-BB4345385A5A}" destId="{85503E84-9D4D-422F-A11E-2D92B568A4EF}" srcOrd="2" destOrd="0" presId="urn:microsoft.com/office/officeart/2008/layout/CaptionedPictures"/>
    <dgm:cxn modelId="{9353C6F8-71BB-4C6F-85D1-49147F7F1BC2}" type="presParOf" srcId="{85503E84-9D4D-422F-A11E-2D92B568A4EF}" destId="{F9D733FD-0E26-4B6C-8E41-E245F907C5ED}" srcOrd="0" destOrd="0" presId="urn:microsoft.com/office/officeart/2008/layout/CaptionedPictures"/>
    <dgm:cxn modelId="{FE9E1A8A-CFD0-4A04-B9DF-48A1593A0730}" type="presParOf" srcId="{85503E84-9D4D-422F-A11E-2D92B568A4EF}" destId="{F05048E5-3625-4F58-AD62-78AA6180DBB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Забули </a:t>
          </a:r>
          <a:r>
            <a:rPr lang="uk-UA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минуле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Зосередилися на труднощах </a:t>
          </a:r>
          <a:r>
            <a:rPr lang="uk-UA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сьогодення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Втратили з поля зору обіцяне </a:t>
          </a:r>
          <a:r>
            <a:rPr lang="uk-UA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майбутнє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Їхні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характеристики (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Повага до Бога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Надійність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Ненависть до хабарництва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Хліб і вода життя: Ісус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Добра порада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Підняті руки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Скеля в Хориві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Хліб з неба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Очищена вода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Вихід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E23DC-79BE-45F9-8A1D-C92D577BBB99}">
      <dsp:nvSpPr>
        <dsp:cNvPr id="0" name=""/>
        <dsp:cNvSpPr/>
      </dsp:nvSpPr>
      <dsp:spPr>
        <a:xfrm>
          <a:off x="5462" y="131567"/>
          <a:ext cx="2032031" cy="239062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198823-CF85-4ED1-B09C-89E3A7D21569}">
      <dsp:nvSpPr>
        <dsp:cNvPr id="0" name=""/>
        <dsp:cNvSpPr/>
      </dsp:nvSpPr>
      <dsp:spPr>
        <a:xfrm>
          <a:off x="107064" y="187474"/>
          <a:ext cx="1828828" cy="1553906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EC3DBC-8F25-46A3-9BBC-A19356225752}">
      <dsp:nvSpPr>
        <dsp:cNvPr id="0" name=""/>
        <dsp:cNvSpPr/>
      </dsp:nvSpPr>
      <dsp:spPr>
        <a:xfrm>
          <a:off x="107064" y="1820808"/>
          <a:ext cx="1828828" cy="6454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Коли сходило </a:t>
          </a:r>
          <a:r>
            <a:rPr lang="ru-RU" sz="1800" b="1" kern="1200" dirty="0" err="1"/>
            <a:t>сонце</a:t>
          </a:r>
          <a:r>
            <a:rPr lang="ru-RU" sz="1800" b="1" kern="1200" dirty="0"/>
            <a:t> - </a:t>
          </a:r>
          <a:r>
            <a:rPr lang="ru-RU" sz="1800" b="1" kern="1200" dirty="0" err="1"/>
            <a:t>тануло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uk-UA" sz="1800" b="1" kern="1200" dirty="0" err="1"/>
            <a:t>Вих</a:t>
          </a:r>
          <a:r>
            <a:rPr lang="es-ES" sz="1800" b="1" kern="1200" dirty="0"/>
            <a:t>. 16:21)</a:t>
          </a:r>
          <a:endParaRPr lang="es-ES" sz="1800" kern="1200" dirty="0"/>
        </a:p>
      </dsp:txBody>
      <dsp:txXfrm>
        <a:off x="107064" y="1820808"/>
        <a:ext cx="1828828" cy="645468"/>
      </dsp:txXfrm>
    </dsp:sp>
    <dsp:sp modelId="{3AFC8898-54C6-4D7A-9045-E8D2F769CCE8}">
      <dsp:nvSpPr>
        <dsp:cNvPr id="0" name=""/>
        <dsp:cNvSpPr/>
      </dsp:nvSpPr>
      <dsp:spPr>
        <a:xfrm>
          <a:off x="2510789" y="131567"/>
          <a:ext cx="2260492" cy="239062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FC6A43-375E-47EC-B8B7-92B292F0B6F2}">
      <dsp:nvSpPr>
        <dsp:cNvPr id="0" name=""/>
        <dsp:cNvSpPr/>
      </dsp:nvSpPr>
      <dsp:spPr>
        <a:xfrm>
          <a:off x="2726621" y="187474"/>
          <a:ext cx="1828828" cy="1553906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A73C11-29D4-4646-89D3-CC909D7FD8EA}">
      <dsp:nvSpPr>
        <dsp:cNvPr id="0" name=""/>
        <dsp:cNvSpPr/>
      </dsp:nvSpPr>
      <dsp:spPr>
        <a:xfrm>
          <a:off x="2369240" y="1820808"/>
          <a:ext cx="2543589" cy="6454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Падала </a:t>
          </a:r>
          <a:r>
            <a:rPr lang="ru-RU" sz="1700" b="1" kern="1200" dirty="0" err="1"/>
            <a:t>однакова</a:t>
          </a:r>
          <a:r>
            <a:rPr lang="ru-RU" sz="1700" b="1" kern="1200" dirty="0"/>
            <a:t> </a:t>
          </a:r>
          <a:r>
            <a:rPr lang="ru-RU" sz="1700" b="1" kern="1200" dirty="0" err="1"/>
            <a:t>кількість</a:t>
          </a:r>
          <a:r>
            <a:rPr lang="ru-RU" sz="1700" b="1" kern="1200" dirty="0"/>
            <a:t> </a:t>
          </a:r>
          <a:r>
            <a:rPr lang="ru-RU" sz="1700" b="1" kern="1200" dirty="0" err="1"/>
            <a:t>протягом</a:t>
          </a:r>
          <a:r>
            <a:rPr lang="ru-RU" sz="1700" b="1" kern="1200" dirty="0"/>
            <a:t> </a:t>
          </a:r>
          <a:r>
            <a:rPr lang="ru-RU" sz="1700" b="1" kern="1200" dirty="0" err="1"/>
            <a:t>п’яти</a:t>
          </a:r>
          <a:r>
            <a:rPr lang="ru-RU" sz="1700" b="1" kern="1200" dirty="0"/>
            <a:t> </a:t>
          </a:r>
          <a:r>
            <a:rPr lang="ru-RU" sz="1700" b="1" kern="1200" dirty="0" err="1"/>
            <a:t>днів</a:t>
          </a:r>
          <a:r>
            <a:rPr lang="es-ES" sz="1700" b="1" kern="1200" dirty="0"/>
            <a:t> (</a:t>
          </a:r>
          <a:r>
            <a:rPr lang="uk-UA" sz="1700" b="1" kern="1200" dirty="0" err="1"/>
            <a:t>Вих</a:t>
          </a:r>
          <a:r>
            <a:rPr lang="es-ES" sz="1700" b="1" kern="1200" dirty="0"/>
            <a:t>. 16:16)</a:t>
          </a:r>
          <a:endParaRPr lang="es-ES" sz="1700" kern="1200" dirty="0"/>
        </a:p>
      </dsp:txBody>
      <dsp:txXfrm>
        <a:off x="2369240" y="1820808"/>
        <a:ext cx="2543589" cy="645468"/>
      </dsp:txXfrm>
    </dsp:sp>
    <dsp:sp modelId="{31450C52-4752-4349-976E-250B8A68E6E7}">
      <dsp:nvSpPr>
        <dsp:cNvPr id="0" name=""/>
        <dsp:cNvSpPr/>
      </dsp:nvSpPr>
      <dsp:spPr>
        <a:xfrm>
          <a:off x="5244576" y="131567"/>
          <a:ext cx="2032031" cy="239062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94C50E-A886-445A-B918-8126D85934E9}">
      <dsp:nvSpPr>
        <dsp:cNvPr id="0" name=""/>
        <dsp:cNvSpPr/>
      </dsp:nvSpPr>
      <dsp:spPr>
        <a:xfrm>
          <a:off x="5346178" y="187474"/>
          <a:ext cx="1828828" cy="1553906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B53F70-0B95-4F80-B93B-A448E8CCC627}">
      <dsp:nvSpPr>
        <dsp:cNvPr id="0" name=""/>
        <dsp:cNvSpPr/>
      </dsp:nvSpPr>
      <dsp:spPr>
        <a:xfrm>
          <a:off x="5346178" y="1820808"/>
          <a:ext cx="1828828" cy="6454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На </a:t>
          </a:r>
          <a:r>
            <a:rPr lang="ru-RU" sz="1500" b="1" kern="1200" dirty="0" err="1"/>
            <a:t>шостий</a:t>
          </a:r>
          <a:r>
            <a:rPr lang="ru-RU" sz="1500" b="1" kern="1200" dirty="0"/>
            <a:t> день </a:t>
          </a:r>
          <a:r>
            <a:rPr lang="ru-RU" sz="1500" b="1" kern="1200" dirty="0" err="1"/>
            <a:t>випадало</a:t>
          </a:r>
          <a:r>
            <a:rPr lang="ru-RU" sz="1500" b="1" kern="1200" dirty="0"/>
            <a:t> </a:t>
          </a:r>
          <a:r>
            <a:rPr lang="ru-RU" sz="1500" b="1" kern="1200" dirty="0" err="1"/>
            <a:t>вдвічі</a:t>
          </a:r>
          <a:r>
            <a:rPr lang="ru-RU" sz="1500" b="1" kern="1200" dirty="0"/>
            <a:t> </a:t>
          </a:r>
          <a:r>
            <a:rPr lang="ru-RU" sz="1500" b="1" kern="1200" dirty="0" err="1"/>
            <a:t>більше</a:t>
          </a:r>
          <a:br>
            <a:rPr lang="es-ES" sz="1500" b="1" kern="1200" dirty="0"/>
          </a:br>
          <a:r>
            <a:rPr lang="es-ES" sz="1500" b="1" kern="1200" dirty="0"/>
            <a:t>(</a:t>
          </a:r>
          <a:r>
            <a:rPr lang="uk-UA" sz="1500" b="1" kern="1200" dirty="0" err="1"/>
            <a:t>Вих</a:t>
          </a:r>
          <a:r>
            <a:rPr lang="es-ES" sz="1500" b="1" kern="1200" dirty="0"/>
            <a:t>. 16:22)</a:t>
          </a:r>
          <a:endParaRPr lang="es-ES" sz="1500" kern="1200" dirty="0"/>
        </a:p>
      </dsp:txBody>
      <dsp:txXfrm>
        <a:off x="5346178" y="1820808"/>
        <a:ext cx="1828828" cy="645468"/>
      </dsp:txXfrm>
    </dsp:sp>
    <dsp:sp modelId="{98FC0FB8-8F53-4199-9E3B-CCDE9A1B73C9}">
      <dsp:nvSpPr>
        <dsp:cNvPr id="0" name=""/>
        <dsp:cNvSpPr/>
      </dsp:nvSpPr>
      <dsp:spPr>
        <a:xfrm>
          <a:off x="4636" y="2725396"/>
          <a:ext cx="2032031" cy="239062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E9358D-0828-488E-9582-DA843CCC7E24}">
      <dsp:nvSpPr>
        <dsp:cNvPr id="0" name=""/>
        <dsp:cNvSpPr/>
      </dsp:nvSpPr>
      <dsp:spPr>
        <a:xfrm>
          <a:off x="106238" y="2781303"/>
          <a:ext cx="1828828" cy="1553906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BCBCE7-27DF-4D65-9F16-61DC36C72157}">
      <dsp:nvSpPr>
        <dsp:cNvPr id="0" name=""/>
        <dsp:cNvSpPr/>
      </dsp:nvSpPr>
      <dsp:spPr>
        <a:xfrm>
          <a:off x="3302" y="4414636"/>
          <a:ext cx="2034699" cy="6454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У </a:t>
          </a:r>
          <a:r>
            <a:rPr lang="ru-RU" sz="1800" b="1" kern="1200" dirty="0" err="1"/>
            <a:t>суботу</a:t>
          </a:r>
          <a:r>
            <a:rPr lang="ru-RU" sz="1800" b="1" kern="1200" dirty="0"/>
            <a:t> не </a:t>
          </a:r>
          <a:r>
            <a:rPr lang="ru-RU" sz="1800" b="1" kern="1200" dirty="0" err="1"/>
            <a:t>випадало</a:t>
          </a:r>
          <a:r>
            <a:rPr lang="ru-RU" sz="1800" b="1" kern="1200" dirty="0"/>
            <a:t> </a:t>
          </a:r>
          <a:r>
            <a:rPr lang="ru-RU" sz="1800" b="1" kern="1200" dirty="0" err="1"/>
            <a:t>зовсім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uk-UA" sz="1800" b="1" kern="1200" dirty="0" err="1"/>
            <a:t>Вих</a:t>
          </a:r>
          <a:r>
            <a:rPr lang="uk-UA" sz="1800" b="1" kern="1200" dirty="0"/>
            <a:t>.</a:t>
          </a:r>
          <a:r>
            <a:rPr lang="es-ES" sz="1800" b="1" kern="1200" dirty="0"/>
            <a:t> 16:26)</a:t>
          </a:r>
          <a:endParaRPr lang="es-ES" sz="1800" kern="1200" dirty="0"/>
        </a:p>
      </dsp:txBody>
      <dsp:txXfrm>
        <a:off x="3302" y="4414636"/>
        <a:ext cx="2034699" cy="645468"/>
      </dsp:txXfrm>
    </dsp:sp>
    <dsp:sp modelId="{66DA79FB-539D-4658-9909-FEEDDB7EC834}">
      <dsp:nvSpPr>
        <dsp:cNvPr id="0" name=""/>
        <dsp:cNvSpPr/>
      </dsp:nvSpPr>
      <dsp:spPr>
        <a:xfrm>
          <a:off x="2369748" y="2725396"/>
          <a:ext cx="2032031" cy="239062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DCC1B7-1DA8-4FF4-B628-AF544988E87A}">
      <dsp:nvSpPr>
        <dsp:cNvPr id="0" name=""/>
        <dsp:cNvSpPr/>
      </dsp:nvSpPr>
      <dsp:spPr>
        <a:xfrm>
          <a:off x="2471350" y="2781303"/>
          <a:ext cx="1828828" cy="1553906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50A990-44F6-4D76-86C5-7B0F6C17A27B}">
      <dsp:nvSpPr>
        <dsp:cNvPr id="0" name=""/>
        <dsp:cNvSpPr/>
      </dsp:nvSpPr>
      <dsp:spPr>
        <a:xfrm>
          <a:off x="2373050" y="4414636"/>
          <a:ext cx="2025427" cy="6454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 err="1"/>
            <a:t>Залишене</a:t>
          </a:r>
          <a:r>
            <a:rPr lang="ru-RU" sz="1300" b="1" kern="1200" dirty="0"/>
            <a:t> на </a:t>
          </a:r>
          <a:r>
            <a:rPr lang="ru-RU" sz="1300" b="1" kern="1200" dirty="0" err="1"/>
            <a:t>наступний</a:t>
          </a:r>
          <a:r>
            <a:rPr lang="ru-RU" sz="1300" b="1" kern="1200" dirty="0"/>
            <a:t> день </a:t>
          </a:r>
          <a:r>
            <a:rPr lang="ru-RU" sz="1300" b="1" kern="1200" dirty="0" err="1"/>
            <a:t>псувалося</a:t>
          </a:r>
          <a:r>
            <a:rPr lang="ru-RU" sz="1300" b="1" kern="1200" dirty="0"/>
            <a:t> й </a:t>
          </a:r>
          <a:r>
            <a:rPr lang="ru-RU" sz="1300" b="1" kern="1200" dirty="0" err="1"/>
            <a:t>заводилися</a:t>
          </a:r>
          <a:r>
            <a:rPr lang="ru-RU" sz="1300" b="1" kern="1200" dirty="0"/>
            <a:t> </a:t>
          </a:r>
          <a:r>
            <a:rPr lang="ru-RU" sz="1300" b="1" kern="1200" dirty="0" err="1"/>
            <a:t>черв’яки</a:t>
          </a:r>
          <a:r>
            <a:rPr lang="ru-RU" sz="1300" b="1" kern="1200" dirty="0"/>
            <a:t> </a:t>
          </a:r>
          <a:r>
            <a:rPr lang="es-ES" sz="1300" b="1" kern="1200" dirty="0"/>
            <a:t>(</a:t>
          </a:r>
          <a:r>
            <a:rPr lang="uk-UA" sz="1300" b="1" kern="1200" dirty="0" err="1"/>
            <a:t>Вих</a:t>
          </a:r>
          <a:r>
            <a:rPr lang="es-ES" sz="1300" b="1" kern="1200" dirty="0"/>
            <a:t>. 16:20)</a:t>
          </a:r>
          <a:endParaRPr lang="es-ES" sz="1300" kern="1200" dirty="0"/>
        </a:p>
      </dsp:txBody>
      <dsp:txXfrm>
        <a:off x="2373050" y="4414636"/>
        <a:ext cx="2025427" cy="645468"/>
      </dsp:txXfrm>
    </dsp:sp>
    <dsp:sp modelId="{8799F4C3-4AC8-4534-830E-6A19BB4909A6}">
      <dsp:nvSpPr>
        <dsp:cNvPr id="0" name=""/>
        <dsp:cNvSpPr/>
      </dsp:nvSpPr>
      <dsp:spPr>
        <a:xfrm>
          <a:off x="4733527" y="2725396"/>
          <a:ext cx="2545241" cy="239062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05C158-7D8E-40F5-A429-A97F9DF54B04}">
      <dsp:nvSpPr>
        <dsp:cNvPr id="0" name=""/>
        <dsp:cNvSpPr/>
      </dsp:nvSpPr>
      <dsp:spPr>
        <a:xfrm>
          <a:off x="5091733" y="2781303"/>
          <a:ext cx="1828828" cy="1553906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5048E5-3625-4F58-AD62-78AA6180DBBE}">
      <dsp:nvSpPr>
        <dsp:cNvPr id="0" name=""/>
        <dsp:cNvSpPr/>
      </dsp:nvSpPr>
      <dsp:spPr>
        <a:xfrm>
          <a:off x="4792235" y="4414636"/>
          <a:ext cx="2427824" cy="6454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Але з </a:t>
          </a:r>
          <a:r>
            <a:rPr lang="ru-RU" sz="1800" b="1" kern="1200" dirty="0" err="1"/>
            <a:t>п’ятниці</a:t>
          </a:r>
          <a:r>
            <a:rPr lang="ru-RU" sz="1800" b="1" kern="1200" dirty="0"/>
            <a:t> на </a:t>
          </a:r>
          <a:r>
            <a:rPr lang="ru-RU" sz="1800" b="1" kern="1200" dirty="0" err="1"/>
            <a:t>суботу</a:t>
          </a:r>
          <a:r>
            <a:rPr lang="ru-RU" sz="1800" b="1" kern="1200" dirty="0"/>
            <a:t> не </a:t>
          </a:r>
          <a:r>
            <a:rPr lang="ru-RU" sz="1800" b="1" kern="1200" dirty="0" err="1"/>
            <a:t>псувалося</a:t>
          </a:r>
          <a:r>
            <a:rPr lang="es-ES" sz="1800" b="1" kern="1200" dirty="0"/>
            <a:t> (</a:t>
          </a:r>
          <a:r>
            <a:rPr lang="uk-UA" sz="1800" b="1" kern="1200" dirty="0" err="1"/>
            <a:t>Вих</a:t>
          </a:r>
          <a:r>
            <a:rPr lang="es-ES" sz="1800" b="1" kern="1200" dirty="0"/>
            <a:t>. 16:23-24)</a:t>
          </a:r>
          <a:endParaRPr lang="es-ES" sz="1800" kern="1200" dirty="0"/>
        </a:p>
      </dsp:txBody>
      <dsp:txXfrm>
        <a:off x="4792235" y="4414636"/>
        <a:ext cx="2427824" cy="645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Забули </a:t>
          </a:r>
          <a:r>
            <a:rPr lang="uk-UA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минуле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Зосередилися на труднощах </a:t>
          </a:r>
          <a:r>
            <a:rPr lang="uk-UA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сьогодення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Втратили з поля зору обіцяне </a:t>
          </a:r>
          <a:r>
            <a:rPr lang="uk-UA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майбутнє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546"/>
          <a:ext cx="4987173" cy="328402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Їхні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характеристики (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519" y="10165"/>
        <a:ext cx="4967935" cy="309164"/>
      </dsp:txXfrm>
    </dsp:sp>
    <dsp:sp modelId="{A5BC1136-7AB0-4B0C-A76E-5ADA0EC67691}">
      <dsp:nvSpPr>
        <dsp:cNvPr id="0" name=""/>
        <dsp:cNvSpPr/>
      </dsp:nvSpPr>
      <dsp:spPr>
        <a:xfrm>
          <a:off x="263900" y="388061"/>
          <a:ext cx="328402" cy="328402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12006" y="388061"/>
          <a:ext cx="4639066" cy="328402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Повага до Бога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404095"/>
        <a:ext cx="4606998" cy="296334"/>
      </dsp:txXfrm>
    </dsp:sp>
    <dsp:sp modelId="{B3D9C14E-83C8-4248-BED5-4F63A04A2943}">
      <dsp:nvSpPr>
        <dsp:cNvPr id="0" name=""/>
        <dsp:cNvSpPr/>
      </dsp:nvSpPr>
      <dsp:spPr>
        <a:xfrm>
          <a:off x="263900" y="755872"/>
          <a:ext cx="328402" cy="328402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12006" y="755872"/>
          <a:ext cx="4639066" cy="328402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Надійність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771906"/>
        <a:ext cx="4606998" cy="296334"/>
      </dsp:txXfrm>
    </dsp:sp>
    <dsp:sp modelId="{22CA8874-A2BE-4681-8FD8-D91CAE23CEBD}">
      <dsp:nvSpPr>
        <dsp:cNvPr id="0" name=""/>
        <dsp:cNvSpPr/>
      </dsp:nvSpPr>
      <dsp:spPr>
        <a:xfrm>
          <a:off x="263900" y="1123683"/>
          <a:ext cx="328402" cy="328402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12006" y="1123683"/>
          <a:ext cx="4639066" cy="328402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Ненависть до хабарництва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1139717"/>
        <a:ext cx="4606998" cy="296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74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8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0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9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5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5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9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8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5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7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3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7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8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2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3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6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1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9B4233-282D-4213-8E52-6D925F04AC05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6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94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4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436297" y="864602"/>
            <a:ext cx="3281833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algn="ctr"/>
            <a:r>
              <a:rPr lang="uk-U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ХЛІБ </a:t>
            </a:r>
          </a:p>
          <a:p>
            <a:pPr algn="ctr"/>
            <a:r>
              <a:rPr lang="uk-U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І </a:t>
            </a:r>
          </a:p>
          <a:p>
            <a:pPr algn="ctr"/>
            <a:r>
              <a:rPr lang="uk-U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ВОДА ЖИТТЯ</a:t>
            </a:r>
            <a:endParaRPr lang="es-E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chemeClr val="accent3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39288" y="6253518"/>
            <a:ext cx="3226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002060"/>
                </a:solidFill>
              </a:rPr>
              <a:t>Урок</a:t>
            </a:r>
            <a:r>
              <a:rPr lang="es-ES" sz="1600" b="1" dirty="0">
                <a:solidFill>
                  <a:srgbClr val="002060"/>
                </a:solidFill>
              </a:rPr>
              <a:t> 7 </a:t>
            </a:r>
            <a:r>
              <a:rPr lang="uk-UA" sz="1600" b="1" dirty="0">
                <a:solidFill>
                  <a:srgbClr val="002060"/>
                </a:solidFill>
              </a:rPr>
              <a:t>за </a:t>
            </a:r>
            <a:r>
              <a:rPr lang="es-ES" sz="1600" b="1" dirty="0">
                <a:solidFill>
                  <a:srgbClr val="002060"/>
                </a:solidFill>
              </a:rPr>
              <a:t>16 </a:t>
            </a:r>
            <a:r>
              <a:rPr lang="uk-UA" sz="1600" b="1" dirty="0">
                <a:solidFill>
                  <a:srgbClr val="002060"/>
                </a:solidFill>
              </a:rPr>
              <a:t>серпня </a:t>
            </a:r>
            <a:r>
              <a:rPr lang="es-ES" sz="1600" b="1" dirty="0">
                <a:solidFill>
                  <a:srgbClr val="002060"/>
                </a:solidFill>
              </a:rPr>
              <a:t>2025</a:t>
            </a:r>
            <a:r>
              <a:rPr lang="uk-UA" sz="1600" b="1" dirty="0">
                <a:solidFill>
                  <a:srgbClr val="002060"/>
                </a:solidFill>
              </a:rPr>
              <a:t> року</a:t>
            </a:r>
            <a:endParaRPr lang="es-E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ХЛІБ І ВОДА ЖИТТЯ: ІСУС</a:t>
            </a:r>
            <a:endParaRPr lang="es-ES" sz="4400" b="1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«Я – хліб живий, який зійшов з неба; якщо хто буде їсти цей хліб, житиме вічно. Хліб, який Я дам, – це Моє тіло, яке Я </a:t>
            </a:r>
            <a:r>
              <a:rPr lang="uk-UA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віддам</a:t>
            </a:r>
            <a:r>
              <a:rPr lang="uk-UA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життя світу!»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Івана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400456" y="1399999"/>
            <a:ext cx="7309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говорить нам,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розповіді</a:t>
            </a:r>
            <a:r>
              <a:rPr lang="ru-RU" sz="2000" b="1" dirty="0"/>
              <a:t> про </a:t>
            </a:r>
            <a:r>
              <a:rPr lang="ru-RU" sz="2000" b="1" dirty="0" err="1"/>
              <a:t>Вихід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написані</a:t>
            </a:r>
            <a:r>
              <a:rPr lang="ru-RU" sz="2000" b="1" dirty="0"/>
              <a:t> для </a:t>
            </a:r>
            <a:r>
              <a:rPr lang="ru-RU" sz="2000" b="1" dirty="0" err="1"/>
              <a:t>нашого</a:t>
            </a:r>
            <a:r>
              <a:rPr lang="ru-RU" sz="2000" b="1" dirty="0"/>
              <a:t> </a:t>
            </a:r>
            <a:r>
              <a:rPr lang="ru-RU" sz="2000" b="1" dirty="0" err="1"/>
              <a:t>навчання</a:t>
            </a:r>
            <a:r>
              <a:rPr lang="ru-RU" sz="2000" b="1" dirty="0"/>
              <a:t>, </a:t>
            </a:r>
            <a:r>
              <a:rPr lang="ru-RU" sz="2000" b="1" dirty="0" err="1"/>
              <a:t>тобто</a:t>
            </a:r>
            <a:r>
              <a:rPr lang="ru-RU" sz="2000" b="1" dirty="0"/>
              <a:t> вони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духовне</a:t>
            </a:r>
            <a:r>
              <a:rPr lang="ru-RU" sz="2000" b="1" dirty="0"/>
              <a:t> </a:t>
            </a:r>
            <a:r>
              <a:rPr lang="ru-RU" sz="2000" b="1" dirty="0" err="1"/>
              <a:t>застосування</a:t>
            </a:r>
            <a:r>
              <a:rPr lang="ru-RU" sz="2000" b="1" dirty="0"/>
              <a:t> в </a:t>
            </a:r>
            <a:r>
              <a:rPr lang="ru-RU" sz="2000" b="1" dirty="0" err="1"/>
              <a:t>нашому</a:t>
            </a:r>
            <a:r>
              <a:rPr lang="ru-RU" sz="2000" b="1" dirty="0"/>
              <a:t> </a:t>
            </a:r>
            <a:r>
              <a:rPr lang="ru-RU" sz="2000" b="1" dirty="0" err="1"/>
              <a:t>житті</a:t>
            </a:r>
            <a:r>
              <a:rPr lang="ru-RU" sz="2000" b="1" dirty="0"/>
              <a:t> (1Кор. 10:1-11).</a:t>
            </a:r>
            <a:endParaRPr lang="es-ES" sz="2000" b="1" dirty="0"/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00455" y="4800930"/>
            <a:ext cx="73092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Ісус</a:t>
            </a:r>
            <a:r>
              <a:rPr lang="ru-RU" sz="2000" b="1" dirty="0"/>
              <a:t> сказав,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є </a:t>
            </a:r>
            <a:r>
              <a:rPr lang="ru-RU" sz="2000" b="1" dirty="0" err="1"/>
              <a:t>істинний</a:t>
            </a:r>
            <a:r>
              <a:rPr lang="ru-RU" sz="2000" b="1" dirty="0"/>
              <a:t> </a:t>
            </a:r>
            <a:r>
              <a:rPr lang="ru-RU" sz="2000" b="1" dirty="0" err="1"/>
              <a:t>хліб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зійшов</a:t>
            </a:r>
            <a:r>
              <a:rPr lang="ru-RU" sz="2000" b="1" dirty="0"/>
              <a:t> з неба. </a:t>
            </a: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хліб</a:t>
            </a:r>
            <a:r>
              <a:rPr lang="ru-RU" sz="2000" b="1" dirty="0"/>
              <a:t> -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власне</a:t>
            </a:r>
            <a:r>
              <a:rPr lang="ru-RU" sz="2000" b="1" dirty="0"/>
              <a:t> </a:t>
            </a:r>
            <a:r>
              <a:rPr lang="ru-RU" sz="2000" b="1" dirty="0" err="1"/>
              <a:t>тіло</a:t>
            </a:r>
            <a:r>
              <a:rPr lang="ru-RU" sz="2000" b="1" dirty="0"/>
              <a:t> (</a:t>
            </a:r>
            <a:r>
              <a:rPr lang="ru-RU" sz="2000" b="1" dirty="0" err="1"/>
              <a:t>Ів</a:t>
            </a:r>
            <a:r>
              <a:rPr lang="ru-RU" sz="2000" b="1" dirty="0"/>
              <a:t>. 6:51).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тіло</a:t>
            </a:r>
            <a:r>
              <a:rPr lang="ru-RU" sz="2000" b="1" dirty="0"/>
              <a:t>, </a:t>
            </a:r>
            <a:r>
              <a:rPr lang="ru-RU" sz="2000" b="1" dirty="0" err="1"/>
              <a:t>зламане</a:t>
            </a:r>
            <a:r>
              <a:rPr lang="ru-RU" sz="2000" b="1" dirty="0"/>
              <a:t> на </a:t>
            </a:r>
            <a:r>
              <a:rPr lang="ru-RU" sz="2000" b="1" dirty="0" err="1"/>
              <a:t>хресті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дарувати</a:t>
            </a:r>
            <a:r>
              <a:rPr lang="ru-RU" sz="2000" b="1" dirty="0"/>
              <a:t> </a:t>
            </a:r>
            <a:r>
              <a:rPr lang="ru-RU" sz="2000" b="1" dirty="0" err="1"/>
              <a:t>спасіння</a:t>
            </a:r>
            <a:r>
              <a:rPr lang="ru-RU" sz="2000" b="1" dirty="0"/>
              <a:t> </a:t>
            </a:r>
            <a:r>
              <a:rPr lang="ru-RU" sz="2000" b="1" dirty="0" err="1"/>
              <a:t>всім</a:t>
            </a:r>
            <a:r>
              <a:rPr lang="ru-RU" sz="2000" b="1" dirty="0"/>
              <a:t>, </a:t>
            </a:r>
            <a:r>
              <a:rPr lang="ru-RU" sz="2000" b="1" dirty="0" err="1"/>
              <a:t>хто</a:t>
            </a:r>
            <a:r>
              <a:rPr lang="ru-RU" sz="2000" b="1" dirty="0"/>
              <a:t> «</a:t>
            </a:r>
            <a:r>
              <a:rPr lang="ru-RU" sz="2000" b="1" dirty="0" err="1"/>
              <a:t>їстиме</a:t>
            </a:r>
            <a:r>
              <a:rPr lang="ru-RU" sz="2000" b="1" dirty="0"/>
              <a:t>» </a:t>
            </a:r>
            <a:r>
              <a:rPr lang="ru-RU" sz="2000" b="1" dirty="0" err="1"/>
              <a:t>його</a:t>
            </a:r>
            <a:r>
              <a:rPr lang="ru-RU" sz="2000" b="1" dirty="0"/>
              <a:t> - </a:t>
            </a:r>
            <a:r>
              <a:rPr lang="ru-RU" sz="2000" b="1" dirty="0" err="1"/>
              <a:t>тобто</a:t>
            </a:r>
            <a:r>
              <a:rPr lang="ru-RU" sz="2000" b="1" dirty="0"/>
              <a:t> </a:t>
            </a:r>
            <a:r>
              <a:rPr lang="ru-RU" sz="2000" b="1" dirty="0" err="1"/>
              <a:t>прийме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як Спасителя і </a:t>
            </a:r>
            <a:r>
              <a:rPr lang="ru-RU" sz="2000" b="1" dirty="0" err="1"/>
              <a:t>матиме</a:t>
            </a:r>
            <a:r>
              <a:rPr lang="ru-RU" sz="2000" b="1" dirty="0"/>
              <a:t> з Ним </a:t>
            </a:r>
            <a:r>
              <a:rPr lang="ru-RU" sz="2000" b="1" dirty="0" err="1"/>
              <a:t>щоденні</a:t>
            </a:r>
            <a:r>
              <a:rPr lang="ru-RU" sz="2000" b="1" dirty="0"/>
              <a:t> </a:t>
            </a:r>
            <a:r>
              <a:rPr lang="ru-RU" sz="2000" b="1" dirty="0" err="1"/>
              <a:t>стосунки</a:t>
            </a:r>
            <a:r>
              <a:rPr lang="ru-RU" sz="2000" b="1" dirty="0"/>
              <a:t>. </a:t>
            </a:r>
            <a:r>
              <a:rPr lang="ru-RU" sz="2000" b="1" dirty="0" err="1"/>
              <a:t>Тільки</a:t>
            </a:r>
            <a:r>
              <a:rPr lang="ru-RU" sz="2000" b="1" dirty="0"/>
              <a:t> Христос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втамувати</a:t>
            </a:r>
            <a:r>
              <a:rPr lang="ru-RU" sz="2000" b="1" dirty="0"/>
              <a:t> нашу </a:t>
            </a:r>
            <a:r>
              <a:rPr lang="ru-RU" sz="2000" b="1" dirty="0" err="1"/>
              <a:t>духовну</a:t>
            </a:r>
            <a:r>
              <a:rPr lang="ru-RU" sz="2000" b="1" dirty="0"/>
              <a:t> </a:t>
            </a:r>
            <a:r>
              <a:rPr lang="ru-RU" sz="2000" b="1" dirty="0" err="1"/>
              <a:t>спрагу</a:t>
            </a:r>
            <a:r>
              <a:rPr lang="ru-RU" sz="2000" b="1" dirty="0"/>
              <a:t> і голод.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400454" y="3800656"/>
            <a:ext cx="73092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Він</a:t>
            </a:r>
            <a:r>
              <a:rPr lang="ru-RU" sz="2000" b="1" dirty="0"/>
              <a:t> - той,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дає</a:t>
            </a:r>
            <a:r>
              <a:rPr lang="ru-RU" sz="2000" b="1" dirty="0"/>
              <a:t> воду </a:t>
            </a:r>
            <a:r>
              <a:rPr lang="ru-RU" sz="2000" b="1" dirty="0" err="1"/>
              <a:t>життя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символізує</a:t>
            </a:r>
            <a:r>
              <a:rPr lang="ru-RU" sz="2000" b="1" dirty="0"/>
              <a:t> Святого Духа (</a:t>
            </a:r>
            <a:r>
              <a:rPr lang="ru-RU" sz="2000" b="1" dirty="0" err="1"/>
              <a:t>Ів</a:t>
            </a:r>
            <a:r>
              <a:rPr lang="ru-RU" sz="2000" b="1" dirty="0"/>
              <a:t>. 4:14; 7:37-39).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єдиний</a:t>
            </a:r>
            <a:r>
              <a:rPr lang="ru-RU" sz="2000" b="1" dirty="0"/>
              <a:t>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задовольнити</a:t>
            </a:r>
            <a:r>
              <a:rPr lang="ru-RU" sz="2000" b="1" dirty="0"/>
              <a:t> нашу </a:t>
            </a:r>
            <a:r>
              <a:rPr lang="ru-RU" sz="2000" b="1" dirty="0" err="1"/>
              <a:t>внутрішню</a:t>
            </a:r>
            <a:r>
              <a:rPr lang="ru-RU" sz="2000" b="1" dirty="0"/>
              <a:t> </a:t>
            </a:r>
            <a:r>
              <a:rPr lang="ru-RU" sz="2000" b="1" dirty="0" err="1"/>
              <a:t>спрагу</a:t>
            </a:r>
            <a:r>
              <a:rPr lang="ru-RU" sz="2000" b="1" dirty="0"/>
              <a:t> миру, </a:t>
            </a:r>
            <a:r>
              <a:rPr lang="ru-RU" sz="2000" b="1" dirty="0" err="1"/>
              <a:t>радості</a:t>
            </a:r>
            <a:r>
              <a:rPr lang="ru-RU" sz="2000" b="1" dirty="0"/>
              <a:t> та </a:t>
            </a:r>
            <a:r>
              <a:rPr lang="ru-RU" sz="2000" b="1" dirty="0" err="1"/>
              <a:t>щастя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00452" y="3108159"/>
            <a:ext cx="7309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Крім</a:t>
            </a:r>
            <a:r>
              <a:rPr lang="ru-RU" sz="2000" b="1" dirty="0"/>
              <a:t> того,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спеціально</a:t>
            </a:r>
            <a:r>
              <a:rPr lang="ru-RU" sz="2000" b="1" dirty="0"/>
              <a:t> </a:t>
            </a:r>
            <a:r>
              <a:rPr lang="ru-RU" sz="2000" b="1" dirty="0" err="1"/>
              <a:t>застосував</a:t>
            </a:r>
            <a:r>
              <a:rPr lang="ru-RU" sz="2000" b="1" dirty="0"/>
              <a:t> </a:t>
            </a:r>
            <a:r>
              <a:rPr lang="ru-RU" sz="2000" b="1" dirty="0" err="1"/>
              <a:t>історії</a:t>
            </a:r>
            <a:r>
              <a:rPr lang="ru-RU" sz="2000" b="1" dirty="0"/>
              <a:t> про воду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скелі</a:t>
            </a:r>
            <a:r>
              <a:rPr lang="ru-RU" sz="2000" b="1" dirty="0"/>
              <a:t> та </a:t>
            </a:r>
            <a:r>
              <a:rPr lang="ru-RU" sz="2000" b="1" dirty="0" err="1"/>
              <a:t>хліб</a:t>
            </a:r>
            <a:r>
              <a:rPr lang="ru-RU" sz="2000" b="1" dirty="0"/>
              <a:t> з неба до Себе.</a:t>
            </a:r>
            <a:endParaRPr lang="es-ES" sz="20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400449" y="2400273"/>
            <a:ext cx="7309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історії</a:t>
            </a:r>
            <a:r>
              <a:rPr lang="ru-RU" sz="2000" b="1" dirty="0"/>
              <a:t> </a:t>
            </a:r>
            <a:r>
              <a:rPr lang="ru-RU" sz="2000" b="1" dirty="0" err="1"/>
              <a:t>застерігають</a:t>
            </a:r>
            <a:r>
              <a:rPr lang="ru-RU" sz="2000" b="1" dirty="0"/>
              <a:t> нас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жадібності</a:t>
            </a:r>
            <a:r>
              <a:rPr lang="ru-RU" sz="2000" b="1" dirty="0"/>
              <a:t>, </a:t>
            </a:r>
            <a:r>
              <a:rPr lang="ru-RU" sz="2000" b="1" dirty="0" err="1"/>
              <a:t>ідолопоклонства</a:t>
            </a:r>
            <a:r>
              <a:rPr lang="ru-RU" sz="2000" b="1" dirty="0"/>
              <a:t>, </a:t>
            </a:r>
            <a:r>
              <a:rPr lang="ru-RU" sz="2000" b="1" dirty="0" err="1"/>
              <a:t>розпусти</a:t>
            </a:r>
            <a:r>
              <a:rPr lang="ru-RU" sz="2000" b="1" dirty="0"/>
              <a:t>, </a:t>
            </a:r>
            <a:r>
              <a:rPr lang="ru-RU" sz="2000" b="1" dirty="0" err="1"/>
              <a:t>спокушання</a:t>
            </a:r>
            <a:r>
              <a:rPr lang="ru-RU" sz="2000" b="1" dirty="0"/>
              <a:t> Бога та </a:t>
            </a:r>
            <a:r>
              <a:rPr lang="ru-RU" sz="2000" b="1" dirty="0" err="1"/>
              <a:t>нарікань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4412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1008786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600" b="1" dirty="0">
                <a:latin typeface="Constantia" panose="02030602050306030303" pitchFamily="18" charset="0"/>
              </a:rPr>
              <a:t>«</a:t>
            </a:r>
            <a:r>
              <a:rPr lang="uk-UA" sz="2600" b="1" dirty="0" err="1">
                <a:latin typeface="Constantia" panose="02030602050306030303" pitchFamily="18" charset="0"/>
              </a:rPr>
              <a:t>Викупитель</a:t>
            </a:r>
            <a:r>
              <a:rPr lang="uk-UA" sz="2600" b="1" dirty="0">
                <a:latin typeface="Constantia" panose="02030602050306030303" pitchFamily="18" charset="0"/>
              </a:rPr>
              <a:t> світу знає потреби кожної душі. Коли ми пригнічені і втомлені, Він знає про це, і саме Він дає нам духовну відраду. Просіть Його, пильнуйте в молитві, і Він прийде. Ісус - це хліб життя, Який потрібно їсти щодня; Він - вода життя для спраглої і знесиленої душі, і всі можуть скористатися Його </a:t>
            </a:r>
            <a:r>
              <a:rPr lang="uk-UA" sz="2600" b="1">
                <a:latin typeface="Constantia" panose="02030602050306030303" pitchFamily="18" charset="0"/>
              </a:rPr>
              <a:t>благодатю</a:t>
            </a:r>
            <a:r>
              <a:rPr lang="uk-UA" sz="2600" b="1" dirty="0">
                <a:latin typeface="Constantia" panose="02030602050306030303" pitchFamily="18" charset="0"/>
              </a:rPr>
              <a:t>. Цистерни землі часто порожні, її басейни пересихають; але в Христі є живе Джерело, з Якого ми можемо постійно пити. Скільки б ми не черпали і не віддавали іншим, все одно буде достаток. Немає небезпеки вичерпання запасів, бо Христос є невичерпним Джерелом істини»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6016224" y="5587058"/>
            <a:ext cx="5261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err="1"/>
              <a:t>Еллен</a:t>
            </a:r>
            <a:r>
              <a:rPr lang="uk-UA" sz="1600" b="1" dirty="0"/>
              <a:t> Уайт «</a:t>
            </a:r>
            <a:r>
              <a:rPr lang="en-US" sz="1600" b="1" noProof="0" dirty="0"/>
              <a:t>The Signs of the Times</a:t>
            </a:r>
            <a:r>
              <a:rPr lang="uk-UA" sz="1600" b="1" noProof="0" dirty="0"/>
              <a:t>»</a:t>
            </a:r>
            <a:r>
              <a:rPr lang="es-ES" sz="1600" b="1" dirty="0"/>
              <a:t> </a:t>
            </a:r>
            <a:r>
              <a:rPr lang="uk-UA" sz="1600" b="1" dirty="0"/>
              <a:t>(</a:t>
            </a:r>
            <a:r>
              <a:rPr lang="es-ES" sz="1600" b="1" dirty="0"/>
              <a:t>22 </a:t>
            </a:r>
            <a:r>
              <a:rPr lang="uk-UA" sz="1600" b="1" dirty="0"/>
              <a:t>квітня </a:t>
            </a:r>
            <a:r>
              <a:rPr lang="es-ES" sz="1600" b="1" dirty="0"/>
              <a:t>1897</a:t>
            </a:r>
            <a:r>
              <a:rPr lang="uk-UA" sz="1600" b="1" dirty="0"/>
              <a:t> року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80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135791"/>
            <a:ext cx="5302343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Тоді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Господь сказав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Мойсеєві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Доки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будете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відмовлятися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виконувати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Мої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Заповіді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та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Мої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Закони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Майте на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увазі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Господь дав вам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суботу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тому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шостого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дня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Він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дає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вам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хліба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 два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дні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Нехай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сьомого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дня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ніхто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виходить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зі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свого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місця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а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залишається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себе.І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народ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сьомого</a:t>
            </a:r>
            <a:r>
              <a:rPr kumimoji="0" lang="ru-RU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дня </a:t>
            </a:r>
            <a:r>
              <a:rPr kumimoji="0" lang="ru-RU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відпочивав</a:t>
            </a:r>
            <a:r>
              <a:rPr kumimoji="0" lang="uk-UA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</a:t>
            </a:r>
            <a:endParaRPr kumimoji="0" lang="es-ES" sz="3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Вихід</a:t>
            </a: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705320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Нарешті</a:t>
            </a:r>
            <a:r>
              <a:rPr lang="ru-RU" sz="2000" b="1" dirty="0"/>
              <a:t> вони </a:t>
            </a:r>
            <a:r>
              <a:rPr lang="ru-RU" sz="2000" b="1" dirty="0" err="1"/>
              <a:t>перетнули</a:t>
            </a:r>
            <a:r>
              <a:rPr lang="ru-RU" sz="2000" b="1" dirty="0"/>
              <a:t> кордон </a:t>
            </a:r>
            <a:r>
              <a:rPr lang="ru-RU" sz="2000" b="1" dirty="0" err="1"/>
              <a:t>Єгипту</a:t>
            </a:r>
            <a:r>
              <a:rPr lang="ru-RU" sz="2000" b="1" dirty="0"/>
              <a:t>. </a:t>
            </a:r>
            <a:r>
              <a:rPr lang="ru-RU" sz="2000" b="1" dirty="0" err="1"/>
              <a:t>Тепер</a:t>
            </a:r>
            <a:r>
              <a:rPr lang="ru-RU" sz="2000" b="1" dirty="0"/>
              <a:t> вони точно </a:t>
            </a:r>
            <a:r>
              <a:rPr lang="ru-RU" sz="2000" b="1" dirty="0" err="1"/>
              <a:t>були</a:t>
            </a:r>
            <a:r>
              <a:rPr lang="ru-RU" sz="2000" b="1" dirty="0"/>
              <a:t> на шляху до Ханаану, </a:t>
            </a:r>
            <a:r>
              <a:rPr lang="ru-RU" sz="2000" b="1" dirty="0" err="1"/>
              <a:t>землі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тече</a:t>
            </a:r>
            <a:r>
              <a:rPr lang="ru-RU" sz="2000" b="1" dirty="0"/>
              <a:t> молоком і медом.</a:t>
            </a:r>
            <a:endParaRPr lang="es-ES" sz="2000" b="1" dirty="0"/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При перших же проблемах люди почали </a:t>
            </a:r>
            <a:r>
              <a:rPr lang="ru-RU" sz="2000" b="1" dirty="0" err="1"/>
              <a:t>скаржитися</a:t>
            </a:r>
            <a:r>
              <a:rPr lang="ru-RU" sz="2000" b="1" dirty="0"/>
              <a:t> - </a:t>
            </a:r>
            <a:r>
              <a:rPr lang="ru-RU" sz="2000" b="1" dirty="0" err="1"/>
              <a:t>краще</a:t>
            </a:r>
            <a:r>
              <a:rPr lang="ru-RU" sz="2000" b="1" dirty="0"/>
              <a:t> б вони померли в </a:t>
            </a:r>
            <a:r>
              <a:rPr lang="ru-RU" sz="2000" b="1" dirty="0" err="1"/>
              <a:t>Єгипті</a:t>
            </a:r>
            <a:r>
              <a:rPr lang="ru-RU" sz="2000" b="1" dirty="0"/>
              <a:t>! Очевидно, </a:t>
            </a:r>
            <a:r>
              <a:rPr lang="ru-RU" sz="2000" b="1" dirty="0" err="1"/>
              <a:t>їхня</a:t>
            </a:r>
            <a:r>
              <a:rPr lang="ru-RU" sz="2000" b="1" dirty="0"/>
              <a:t> </a:t>
            </a:r>
            <a:r>
              <a:rPr lang="ru-RU" sz="2000" b="1" dirty="0" err="1"/>
              <a:t>віра</a:t>
            </a:r>
            <a:r>
              <a:rPr lang="ru-RU" sz="2000" b="1" dirty="0"/>
              <a:t> повинна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зростати</a:t>
            </a:r>
            <a:r>
              <a:rPr lang="ru-RU" sz="2000" b="1" dirty="0"/>
              <a:t> і </a:t>
            </a:r>
            <a:r>
              <a:rPr lang="ru-RU" sz="2000" b="1" dirty="0" err="1"/>
              <a:t>зміцнюватися</a:t>
            </a:r>
            <a:r>
              <a:rPr lang="ru-RU" sz="2000" b="1" dirty="0"/>
              <a:t>. Тому Бог </a:t>
            </a:r>
            <a:r>
              <a:rPr lang="ru-RU" sz="2000" b="1" dirty="0" err="1"/>
              <a:t>забезпечив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водою і </a:t>
            </a:r>
            <a:r>
              <a:rPr lang="ru-RU" sz="2000" b="1" dirty="0" err="1"/>
              <a:t>хлібом</a:t>
            </a:r>
            <a:r>
              <a:rPr lang="ru-RU" sz="2000" b="1" dirty="0"/>
              <a:t>, </a:t>
            </a:r>
            <a:r>
              <a:rPr lang="ru-RU" sz="2000" b="1" dirty="0" err="1"/>
              <a:t>захистив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ворогів</a:t>
            </a:r>
            <a:r>
              <a:rPr lang="ru-RU" sz="2000" b="1" dirty="0"/>
              <a:t> і </a:t>
            </a:r>
            <a:r>
              <a:rPr lang="ru-RU" sz="2000" b="1" dirty="0" err="1"/>
              <a:t>допоміг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організуватися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Три </a:t>
            </a:r>
            <a:r>
              <a:rPr lang="ru-RU" sz="2000" b="1" dirty="0" err="1"/>
              <a:t>дні</a:t>
            </a:r>
            <a:r>
              <a:rPr lang="ru-RU" sz="2000" b="1" dirty="0"/>
              <a:t> все </a:t>
            </a:r>
            <a:r>
              <a:rPr lang="ru-RU" sz="2000" b="1" dirty="0" err="1"/>
              <a:t>здавалося</a:t>
            </a:r>
            <a:r>
              <a:rPr lang="ru-RU" sz="2000" b="1" dirty="0"/>
              <a:t> </a:t>
            </a:r>
            <a:r>
              <a:rPr lang="ru-RU" sz="2000" b="1" dirty="0" err="1"/>
              <a:t>ідеальним</a:t>
            </a:r>
            <a:r>
              <a:rPr lang="ru-RU" sz="2000" b="1" dirty="0"/>
              <a:t>. Але запаси, </a:t>
            </a:r>
            <a:r>
              <a:rPr lang="ru-RU" sz="2000" b="1" dirty="0" err="1"/>
              <a:t>які</a:t>
            </a:r>
            <a:r>
              <a:rPr lang="ru-RU" sz="2000" b="1" dirty="0"/>
              <a:t> вони везли, </a:t>
            </a:r>
            <a:r>
              <a:rPr lang="ru-RU" sz="2000" b="1" dirty="0" err="1"/>
              <a:t>закінчувалися</a:t>
            </a:r>
            <a:r>
              <a:rPr lang="ru-RU" sz="2000" b="1" dirty="0"/>
              <a:t> - як </a:t>
            </a:r>
            <a:r>
              <a:rPr lang="ru-RU" sz="2000" b="1" dirty="0" err="1"/>
              <a:t>прогодувати</a:t>
            </a:r>
            <a:r>
              <a:rPr lang="ru-RU" sz="2000" b="1" dirty="0"/>
              <a:t> два </a:t>
            </a:r>
            <a:r>
              <a:rPr lang="ru-RU" sz="2000" b="1" dirty="0" err="1"/>
              <a:t>мільйони</a:t>
            </a:r>
            <a:r>
              <a:rPr lang="ru-RU" sz="2000" b="1" dirty="0"/>
              <a:t> людей у </a:t>
            </a:r>
            <a:r>
              <a:rPr lang="ru-RU" sz="2000" b="1" dirty="0" err="1"/>
              <a:t>пустелі</a:t>
            </a:r>
            <a:r>
              <a:rPr lang="ru-RU" sz="2000" b="1" dirty="0"/>
              <a:t>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7210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3200" b="1" dirty="0">
                <a:latin typeface="Constantia" panose="02030602050306030303" pitchFamily="18" charset="0"/>
              </a:rPr>
              <a:t>«Різноманітні </a:t>
            </a:r>
            <a:r>
              <a:rPr lang="uk-UA" sz="3200" b="1" dirty="0" err="1">
                <a:latin typeface="Constantia" panose="02030602050306030303" pitchFamily="18" charset="0"/>
              </a:rPr>
              <a:t>досвіди</a:t>
            </a:r>
            <a:r>
              <a:rPr lang="uk-UA" sz="3200" b="1" dirty="0">
                <a:latin typeface="Constantia" panose="02030602050306030303" pitchFamily="18" charset="0"/>
              </a:rPr>
              <a:t> євреїв були школою, в якій вони готувалися до обітованого </a:t>
            </a:r>
            <a:r>
              <a:rPr lang="uk-UA" sz="3200" b="1" dirty="0" err="1">
                <a:latin typeface="Constantia" panose="02030602050306030303" pitchFamily="18" charset="0"/>
              </a:rPr>
              <a:t>Ханаану</a:t>
            </a:r>
            <a:r>
              <a:rPr lang="uk-UA" sz="3200" b="1" dirty="0">
                <a:latin typeface="Constantia" panose="02030602050306030303" pitchFamily="18" charset="0"/>
              </a:rPr>
              <a:t>. Бог бажає, щоб Його народ, котрий живе в наш час, старанно, з покірним серцем вчився на випробуваннях, через які пройшов стародавній Ізраїль, робив правильні висновки і готувався увійти до небесного </a:t>
            </a:r>
            <a:r>
              <a:rPr lang="uk-UA" sz="3200" b="1" dirty="0" err="1">
                <a:latin typeface="Constantia" panose="02030602050306030303" pitchFamily="18" charset="0"/>
              </a:rPr>
              <a:t>Ханаану</a:t>
            </a:r>
            <a:r>
              <a:rPr lang="uk-UA" sz="3200" b="1" dirty="0">
                <a:latin typeface="Constantia" panose="02030602050306030303" pitchFamily="18" charset="0"/>
              </a:rPr>
              <a:t>»</a:t>
            </a:r>
            <a:endParaRPr lang="es-ES" sz="3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064512" y="5566230"/>
            <a:ext cx="3969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err="1"/>
              <a:t>Еллен</a:t>
            </a:r>
            <a:r>
              <a:rPr lang="uk-UA" sz="1600" b="1" dirty="0"/>
              <a:t> Уайт «Патріархи і пророки» </a:t>
            </a:r>
            <a:r>
              <a:rPr lang="es-ES" sz="1600" b="1" dirty="0"/>
              <a:t>(</a:t>
            </a:r>
            <a:r>
              <a:rPr lang="uk-UA" sz="1600" b="1" dirty="0" err="1"/>
              <a:t>ст</a:t>
            </a:r>
            <a:r>
              <a:rPr lang="es-ES" sz="1600" b="1" dirty="0"/>
              <a:t>. 26</a:t>
            </a:r>
            <a:r>
              <a:rPr lang="uk-UA" sz="1600" b="1"/>
              <a:t>6</a:t>
            </a:r>
            <a:r>
              <a:rPr lang="es-ES" sz="1600" b="1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1248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ОЧИЩЕНА ВОДА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282772" y="62995"/>
            <a:ext cx="577463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Прийшли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вони до Мери, але не могли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пити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води з Мери,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оскільки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вона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була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гіркою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 Через те дали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назву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тій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місцевості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Мера,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тобто</a:t>
            </a:r>
            <a:r>
              <a:rPr lang="ru-RU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гірка</a:t>
            </a:r>
            <a:r>
              <a:rPr lang="uk-UA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41980" y="1293721"/>
            <a:ext cx="835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Якщо</a:t>
            </a:r>
            <a:r>
              <a:rPr lang="ru-RU" sz="2000" b="1" dirty="0"/>
              <a:t> Бог з нами, то як з нами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статися</a:t>
            </a:r>
            <a:r>
              <a:rPr lang="ru-RU" sz="2000" b="1" dirty="0"/>
              <a:t> </a:t>
            </a:r>
            <a:r>
              <a:rPr lang="ru-RU" sz="2000" b="1" dirty="0" err="1"/>
              <a:t>щось</a:t>
            </a:r>
            <a:r>
              <a:rPr lang="ru-RU" sz="2000" b="1" dirty="0"/>
              <a:t> </a:t>
            </a:r>
            <a:r>
              <a:rPr lang="ru-RU" sz="2000" b="1" dirty="0" err="1"/>
              <a:t>погане</a:t>
            </a:r>
            <a:r>
              <a:rPr lang="ru-RU" sz="2000" b="1" dirty="0"/>
              <a:t>? </a:t>
            </a:r>
            <a:r>
              <a:rPr lang="ru-RU" sz="2000" b="1" dirty="0" err="1"/>
              <a:t>Здається</a:t>
            </a:r>
            <a:r>
              <a:rPr lang="ru-RU" sz="2000" b="1" dirty="0"/>
              <a:t>, такою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філософія</a:t>
            </a:r>
            <a:r>
              <a:rPr lang="ru-RU" sz="2000" b="1" dirty="0"/>
              <a:t> </a:t>
            </a:r>
            <a:r>
              <a:rPr lang="ru-RU" sz="2000" b="1" dirty="0" err="1"/>
              <a:t>ізраїльського</a:t>
            </a:r>
            <a:r>
              <a:rPr lang="ru-RU" sz="2000" b="1" dirty="0"/>
              <a:t> народу </a:t>
            </a:r>
            <a:r>
              <a:rPr lang="ru-RU" sz="2000" b="1" dirty="0" err="1"/>
              <a:t>після</a:t>
            </a:r>
            <a:r>
              <a:rPr lang="ru-RU" sz="2000" b="1" dirty="0"/>
              <a:t> переходу Червоного моря.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344" y="3352438"/>
            <a:ext cx="4767365" cy="32541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71456"/>
            <a:ext cx="70472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</a:t>
            </a:r>
            <a:r>
              <a:rPr lang="ru-RU" sz="2000" b="1" dirty="0" err="1"/>
              <a:t>хоче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ми </a:t>
            </a:r>
            <a:r>
              <a:rPr lang="ru-RU" sz="2000" b="1" dirty="0" err="1"/>
              <a:t>усвідомлювали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присутність</a:t>
            </a:r>
            <a:r>
              <a:rPr lang="ru-RU" sz="2000" b="1" dirty="0"/>
              <a:t>, </a:t>
            </a:r>
            <a:r>
              <a:rPr lang="ru-RU" sz="2000" b="1" dirty="0" err="1"/>
              <a:t>чекали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повелінь</a:t>
            </a:r>
            <a:r>
              <a:rPr lang="ru-RU" sz="2000" b="1" dirty="0"/>
              <a:t> і </a:t>
            </a:r>
            <a:r>
              <a:rPr lang="ru-RU" sz="2000" b="1" dirty="0" err="1"/>
              <a:t>співпрацювали</a:t>
            </a:r>
            <a:r>
              <a:rPr lang="ru-RU" sz="2000" b="1" dirty="0"/>
              <a:t> з Ним.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41980" y="3149442"/>
            <a:ext cx="33939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Більше</a:t>
            </a:r>
            <a:r>
              <a:rPr lang="ru-RU" sz="2000" b="1" dirty="0"/>
              <a:t> того, </a:t>
            </a:r>
            <a:r>
              <a:rPr lang="ru-RU" sz="2000" b="1" dirty="0" err="1"/>
              <a:t>він</a:t>
            </a:r>
            <a:r>
              <a:rPr lang="ru-RU" sz="2000" b="1" dirty="0"/>
              <a:t> попросив </a:t>
            </a:r>
            <a:r>
              <a:rPr lang="ru-RU" sz="2000" b="1" dirty="0" err="1"/>
              <a:t>Мойсея</a:t>
            </a:r>
            <a:r>
              <a:rPr lang="ru-RU" sz="2000" b="1" dirty="0"/>
              <a:t> </a:t>
            </a:r>
            <a:r>
              <a:rPr lang="ru-RU" sz="2000" b="1" dirty="0" err="1"/>
              <a:t>допомогти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здійснити</a:t>
            </a:r>
            <a:r>
              <a:rPr lang="ru-RU" sz="2000" b="1" dirty="0"/>
              <a:t> чудо, попросивши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кинути</a:t>
            </a:r>
            <a:r>
              <a:rPr lang="ru-RU" sz="2000" b="1" dirty="0"/>
              <a:t> дерево,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очистити</a:t>
            </a:r>
            <a:r>
              <a:rPr lang="ru-RU" sz="2000" b="1" dirty="0"/>
              <a:t> воду (</a:t>
            </a:r>
            <a:r>
              <a:rPr lang="ru-RU" sz="2000" b="1" dirty="0" err="1"/>
              <a:t>Вих</a:t>
            </a:r>
            <a:r>
              <a:rPr lang="ru-RU" sz="2000" b="1" dirty="0"/>
              <a:t>. 15:25).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41980" y="2179838"/>
            <a:ext cx="8350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вони </a:t>
            </a:r>
            <a:r>
              <a:rPr lang="ru-RU" sz="2000" b="1" dirty="0" err="1"/>
              <a:t>побачили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вода </a:t>
            </a:r>
            <a:r>
              <a:rPr lang="ru-RU" sz="2000" b="1" dirty="0" err="1"/>
              <a:t>непридатна</a:t>
            </a:r>
            <a:r>
              <a:rPr lang="ru-RU" sz="2000" b="1" dirty="0"/>
              <a:t> для </a:t>
            </a:r>
            <a:r>
              <a:rPr lang="ru-RU" sz="2000" b="1" dirty="0" err="1"/>
              <a:t>пиття</a:t>
            </a:r>
            <a:r>
              <a:rPr lang="ru-RU" sz="2000" b="1" dirty="0"/>
              <a:t>, то </a:t>
            </a:r>
            <a:r>
              <a:rPr lang="ru-RU" sz="2000" b="1" dirty="0" err="1"/>
              <a:t>поскаржилися</a:t>
            </a:r>
            <a:r>
              <a:rPr lang="ru-RU" sz="2000" b="1" dirty="0"/>
              <a:t>: «</a:t>
            </a:r>
            <a:r>
              <a:rPr lang="ru-RU" sz="2000" b="1" dirty="0" err="1"/>
              <a:t>Що</a:t>
            </a:r>
            <a:r>
              <a:rPr lang="ru-RU" sz="2000" b="1" dirty="0"/>
              <a:t> нам </a:t>
            </a:r>
            <a:r>
              <a:rPr lang="ru-RU" sz="2000" b="1" dirty="0" err="1"/>
              <a:t>пити</a:t>
            </a:r>
            <a:r>
              <a:rPr lang="ru-RU" sz="2000" b="1" dirty="0"/>
              <a:t>?» (</a:t>
            </a:r>
            <a:r>
              <a:rPr lang="ru-RU" sz="2000" b="1" dirty="0" err="1"/>
              <a:t>Вих</a:t>
            </a:r>
            <a:r>
              <a:rPr lang="ru-RU" sz="2000" b="1" dirty="0"/>
              <a:t>. 15:24). Бог </a:t>
            </a:r>
            <a:r>
              <a:rPr lang="ru-RU" sz="2000" b="1" dirty="0" err="1"/>
              <a:t>міг</a:t>
            </a:r>
            <a:r>
              <a:rPr lang="ru-RU" sz="2000" b="1" dirty="0"/>
              <a:t> би </a:t>
            </a:r>
            <a:r>
              <a:rPr lang="ru-RU" sz="2000" b="1" dirty="0" err="1"/>
              <a:t>зробити</a:t>
            </a:r>
            <a:r>
              <a:rPr lang="ru-RU" sz="2000" b="1" dirty="0"/>
              <a:t> воду </a:t>
            </a:r>
            <a:r>
              <a:rPr lang="ru-RU" sz="2000" b="1" dirty="0" err="1"/>
              <a:t>безпечною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до </a:t>
            </a:r>
            <a:r>
              <a:rPr lang="ru-RU" sz="2000" b="1" dirty="0" err="1"/>
              <a:t>їхнього</a:t>
            </a:r>
            <a:r>
              <a:rPr lang="ru-RU" sz="2000" b="1" dirty="0"/>
              <a:t> приходу, але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чекав</a:t>
            </a:r>
            <a:r>
              <a:rPr lang="ru-RU" sz="2000" b="1" dirty="0"/>
              <a:t> </a:t>
            </a:r>
            <a:r>
              <a:rPr lang="ru-RU" sz="2000" b="1" dirty="0" err="1"/>
              <a:t>слушного</a:t>
            </a:r>
            <a:r>
              <a:rPr lang="ru-RU" sz="2000" b="1" dirty="0"/>
              <a:t> часу.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997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Якби</a:t>
            </a:r>
            <a:r>
              <a:rPr lang="ru-RU" sz="2000" b="1" dirty="0"/>
              <a:t>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виконував</a:t>
            </a:r>
            <a:r>
              <a:rPr lang="ru-RU" sz="2000" b="1" dirty="0"/>
              <a:t> </a:t>
            </a:r>
            <a:r>
              <a:rPr lang="ru-RU" sz="2000" b="1" dirty="0" err="1"/>
              <a:t>божественні</a:t>
            </a:r>
            <a:r>
              <a:rPr lang="ru-RU" sz="2000" b="1" dirty="0"/>
              <a:t> </a:t>
            </a:r>
            <a:r>
              <a:rPr lang="ru-RU" sz="2000" b="1" dirty="0" err="1"/>
              <a:t>вимоги</a:t>
            </a:r>
            <a:r>
              <a:rPr lang="ru-RU" sz="2000" b="1" dirty="0"/>
              <a:t>, </a:t>
            </a:r>
            <a:r>
              <a:rPr lang="ru-RU" sz="2000" b="1" dirty="0" err="1"/>
              <a:t>підкоряючись</a:t>
            </a:r>
            <a:r>
              <a:rPr lang="ru-RU" sz="2000" b="1" dirty="0"/>
              <a:t> законам, </a:t>
            </a:r>
            <a:r>
              <a:rPr lang="ru-RU" sz="2000" b="1" dirty="0" err="1"/>
              <a:t>які</a:t>
            </a:r>
            <a:r>
              <a:rPr lang="ru-RU" sz="2000" b="1" dirty="0"/>
              <a:t> дав </a:t>
            </a:r>
            <a:r>
              <a:rPr lang="ru-RU" sz="2000" b="1" dirty="0" err="1"/>
              <a:t>йому</a:t>
            </a:r>
            <a:r>
              <a:rPr lang="ru-RU" sz="2000" b="1" dirty="0"/>
              <a:t> Бог,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міг</a:t>
            </a:r>
            <a:r>
              <a:rPr lang="ru-RU" sz="2000" b="1" dirty="0"/>
              <a:t> би бути </a:t>
            </a:r>
            <a:r>
              <a:rPr lang="ru-RU" sz="2000" b="1" dirty="0" err="1"/>
              <a:t>впевненим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буде </a:t>
            </a:r>
            <a:r>
              <a:rPr lang="ru-RU" sz="2000" b="1" dirty="0" err="1"/>
              <a:t>захищений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зла (</a:t>
            </a:r>
            <a:r>
              <a:rPr lang="ru-RU" sz="2000" b="1" dirty="0" err="1"/>
              <a:t>Вих</a:t>
            </a:r>
            <a:r>
              <a:rPr lang="ru-RU" sz="2000" b="1" dirty="0"/>
              <a:t>. 15:26).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386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45887-BDB9-1522-68A1-2D92479B1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46F9B8B-E297-0392-056A-6E1035A8C1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C0F4A7-7B63-8C98-45D0-996D7B9788F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algn="ctr"/>
            <a:r>
              <a:rPr lang="uk-UA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ХЛІБ З НЕБА</a:t>
            </a:r>
            <a:endParaRPr lang="es-ES" sz="4400" b="1" dirty="0">
              <a:ln w="22225">
                <a:noFill/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7D63EF-229C-DCA8-A2C3-EDAF87C29784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Побачивши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Ізраїльтяни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запитали один одного: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?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Адже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вони не знали,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було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А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сказав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їм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хліб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Господь дав вам на поживу.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6627B-CAE9-EB97-A8FD-FF4716FA5272}"/>
              </a:ext>
            </a:extLst>
          </p:cNvPr>
          <p:cNvSpPr txBox="1"/>
          <p:nvPr/>
        </p:nvSpPr>
        <p:spPr>
          <a:xfrm>
            <a:off x="139148" y="1246703"/>
            <a:ext cx="49567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Бажання</a:t>
            </a:r>
            <a:r>
              <a:rPr lang="ru-RU" sz="2000" b="1" dirty="0"/>
              <a:t> </a:t>
            </a:r>
            <a:r>
              <a:rPr lang="ru-RU" sz="2000" b="1" dirty="0" err="1"/>
              <a:t>їсти</a:t>
            </a:r>
            <a:r>
              <a:rPr lang="ru-RU" sz="2000" b="1" dirty="0"/>
              <a:t> </a:t>
            </a:r>
            <a:r>
              <a:rPr lang="ru-RU" sz="2000" b="1" dirty="0" err="1"/>
              <a:t>м'ясо</a:t>
            </a:r>
            <a:r>
              <a:rPr lang="ru-RU" sz="2000" b="1" dirty="0"/>
              <a:t> </a:t>
            </a:r>
            <a:r>
              <a:rPr lang="ru-RU" sz="2000" b="1" dirty="0" err="1"/>
              <a:t>змусило</a:t>
            </a:r>
            <a:r>
              <a:rPr lang="ru-RU" sz="2000" b="1" dirty="0"/>
              <a:t>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нарікати</a:t>
            </a:r>
            <a:r>
              <a:rPr lang="ru-RU" sz="2000" b="1" dirty="0"/>
              <a:t> на </a:t>
            </a:r>
            <a:r>
              <a:rPr lang="ru-RU" sz="2000" b="1" dirty="0" err="1"/>
              <a:t>Мойсея</a:t>
            </a:r>
            <a:r>
              <a:rPr lang="ru-RU" sz="2000" b="1" dirty="0"/>
              <a:t> та Аарона (</a:t>
            </a:r>
            <a:r>
              <a:rPr lang="ru-RU" sz="2000" b="1" dirty="0" err="1"/>
              <a:t>Вих</a:t>
            </a:r>
            <a:r>
              <a:rPr lang="ru-RU" sz="2000" b="1" dirty="0"/>
              <a:t>. 16:2-3). Але, </a:t>
            </a:r>
            <a:r>
              <a:rPr lang="ru-RU" sz="2000" b="1" dirty="0" err="1"/>
              <a:t>насправді</a:t>
            </a:r>
            <a:r>
              <a:rPr lang="ru-RU" sz="2000" b="1" dirty="0"/>
              <a:t>, </a:t>
            </a:r>
            <a:r>
              <a:rPr lang="ru-RU" sz="2000" b="1" dirty="0" err="1"/>
              <a:t>їхній</a:t>
            </a:r>
            <a:r>
              <a:rPr lang="ru-RU" sz="2000" b="1" dirty="0"/>
              <a:t> </a:t>
            </a:r>
            <a:r>
              <a:rPr lang="ru-RU" sz="2000" b="1" dirty="0" err="1"/>
              <a:t>нарікання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спрямоване</a:t>
            </a:r>
            <a:r>
              <a:rPr lang="ru-RU" sz="2000" b="1" dirty="0"/>
              <a:t> </a:t>
            </a:r>
            <a:r>
              <a:rPr lang="ru-RU" sz="2000" b="1" dirty="0" err="1"/>
              <a:t>проти</a:t>
            </a:r>
            <a:r>
              <a:rPr lang="ru-RU" sz="2000" b="1" dirty="0"/>
              <a:t> Самого Бога (</a:t>
            </a:r>
            <a:r>
              <a:rPr lang="ru-RU" sz="2000" b="1" dirty="0" err="1"/>
              <a:t>Вих</a:t>
            </a:r>
            <a:r>
              <a:rPr lang="ru-RU" sz="2000" b="1" dirty="0"/>
              <a:t>. 16:8). У </a:t>
            </a:r>
            <a:r>
              <a:rPr lang="ru-RU" sz="2000" b="1" dirty="0" err="1"/>
              <a:t>чому</a:t>
            </a:r>
            <a:r>
              <a:rPr lang="ru-RU" sz="2000" b="1" dirty="0"/>
              <a:t> ж </a:t>
            </a:r>
            <a:r>
              <a:rPr lang="ru-RU" sz="2000" b="1" dirty="0" err="1"/>
              <a:t>полягала</a:t>
            </a:r>
            <a:r>
              <a:rPr lang="ru-RU" sz="2000" b="1" dirty="0"/>
              <a:t> </a:t>
            </a:r>
            <a:r>
              <a:rPr lang="ru-RU" sz="2000" b="1" dirty="0" err="1"/>
              <a:t>їхня</a:t>
            </a:r>
            <a:r>
              <a:rPr lang="ru-RU" sz="2000" b="1" dirty="0"/>
              <a:t> проблема?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8638570-27DA-5A87-6938-AE55524B9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739102"/>
              </p:ext>
            </p:extLst>
          </p:nvPr>
        </p:nvGraphicFramePr>
        <p:xfrm>
          <a:off x="4850295" y="1539702"/>
          <a:ext cx="7282071" cy="524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5E4E3A0-B150-EEAC-8AD8-3303A53FB6FF}"/>
              </a:ext>
            </a:extLst>
          </p:cNvPr>
          <p:cNvSpPr txBox="1"/>
          <p:nvPr/>
        </p:nvSpPr>
        <p:spPr>
          <a:xfrm>
            <a:off x="1928190" y="4538950"/>
            <a:ext cx="28324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Давши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перепелів</a:t>
            </a:r>
            <a:r>
              <a:rPr lang="ru-RU" sz="2000" b="1" dirty="0"/>
              <a:t>, Бог </a:t>
            </a:r>
            <a:r>
              <a:rPr lang="ru-RU" sz="2000" b="1" dirty="0" err="1"/>
              <a:t>забезпечив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достатньою</a:t>
            </a:r>
            <a:r>
              <a:rPr lang="ru-RU" sz="2000" b="1" dirty="0"/>
              <a:t> </a:t>
            </a:r>
            <a:r>
              <a:rPr lang="ru-RU" sz="2000" b="1" dirty="0" err="1"/>
              <a:t>кількістю</a:t>
            </a:r>
            <a:r>
              <a:rPr lang="ru-RU" sz="2000" b="1" dirty="0"/>
              <a:t> </a:t>
            </a:r>
            <a:r>
              <a:rPr lang="ru-RU" sz="2000" b="1" dirty="0" err="1"/>
              <a:t>хліба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годувати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щодня</a:t>
            </a:r>
            <a:r>
              <a:rPr lang="ru-RU" sz="2000" b="1" dirty="0"/>
              <a:t>... </a:t>
            </a:r>
            <a:r>
              <a:rPr lang="ru-RU" sz="2000" b="1" dirty="0" err="1"/>
              <a:t>протягом</a:t>
            </a:r>
            <a:r>
              <a:rPr lang="ru-RU" sz="2000" b="1" dirty="0"/>
              <a:t> 40 </a:t>
            </a:r>
            <a:r>
              <a:rPr lang="ru-RU" sz="2000" b="1" dirty="0" err="1"/>
              <a:t>років</a:t>
            </a:r>
            <a:r>
              <a:rPr lang="ru-RU" sz="2000" b="1" dirty="0"/>
              <a:t>! (</a:t>
            </a:r>
            <a:r>
              <a:rPr lang="ru-RU" sz="2000" b="1" dirty="0" err="1"/>
              <a:t>Вих</a:t>
            </a:r>
            <a:r>
              <a:rPr lang="ru-RU" sz="2000" b="1" dirty="0"/>
              <a:t>. 16:35).</a:t>
            </a:r>
            <a:endParaRPr lang="es-ES" sz="2000" b="1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E488B1D-5C6A-31AD-D97D-E0B96BC64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4551558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DCE25F23-F654-EA2A-A9B0-D25A2178B7D6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хліб</a:t>
            </a:r>
            <a:r>
              <a:rPr lang="ru-RU" sz="2000" b="1" dirty="0"/>
              <a:t> з неба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справді</a:t>
            </a:r>
            <a:r>
              <a:rPr lang="ru-RU" sz="2000" b="1" dirty="0"/>
              <a:t> </a:t>
            </a:r>
            <a:r>
              <a:rPr lang="ru-RU" sz="2000" b="1" dirty="0" err="1"/>
              <a:t>чудодійним</a:t>
            </a:r>
            <a:r>
              <a:rPr lang="ru-RU" sz="2000" b="1" dirty="0"/>
              <a:t>:</a:t>
            </a:r>
            <a:endParaRPr lang="es-ES" sz="2000" b="1" dirty="0"/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9DC2F045-1B57-BF4B-0A87-3AC284AFC2A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98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algn="ctr"/>
            <a:r>
              <a:rPr lang="uk-UA" sz="4400" b="1" spc="3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60000"/>
                      <a:lumOff val="40000"/>
                      <a:alpha val="92000"/>
                    </a:schemeClr>
                  </a:outerShdw>
                </a:effectLst>
              </a:rPr>
              <a:t>СКЕЛЯ В ХОРИВІ</a:t>
            </a:r>
            <a:endParaRPr lang="es-ES" sz="4400" b="1" spc="300" dirty="0">
              <a:ln/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schemeClr val="accent5">
                    <a:lumMod val="60000"/>
                    <a:lumOff val="40000"/>
                    <a:alpha val="92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rgbClr val="785048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А Я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стоятиму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 там перед тобою на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скелі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Хориві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.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вдариш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 по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скелі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. З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неї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потече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 вода, і народ буде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пити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.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 так і вчинив у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присутності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старійшин</a:t>
            </a:r>
            <a:r>
              <a:rPr lang="ru-RU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Ізраїлю</a:t>
            </a:r>
            <a:r>
              <a:rPr lang="uk-UA" b="1" dirty="0">
                <a:solidFill>
                  <a:srgbClr val="785048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114299" y="1318582"/>
            <a:ext cx="4791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«</a:t>
            </a:r>
            <a:r>
              <a:rPr lang="ru-RU" sz="2000" b="1" dirty="0"/>
              <a:t>Є </a:t>
            </a:r>
            <a:r>
              <a:rPr lang="ru-RU" sz="2000" b="1" dirty="0" err="1"/>
              <a:t>серед</a:t>
            </a:r>
            <a:r>
              <a:rPr lang="ru-RU" sz="2000" b="1" dirty="0"/>
              <a:t> нас Господь,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немає</a:t>
            </a:r>
            <a:r>
              <a:rPr lang="ru-RU" sz="2000" b="1" dirty="0"/>
              <a:t>?</a:t>
            </a:r>
            <a:r>
              <a:rPr lang="uk-UA" sz="2000" b="1" dirty="0"/>
              <a:t>»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17:7) </a:t>
            </a:r>
            <a:r>
              <a:rPr lang="ru-RU" sz="2000" b="1" dirty="0" err="1"/>
              <a:t>Хіба</a:t>
            </a:r>
            <a:r>
              <a:rPr lang="ru-RU" sz="2000" b="1" dirty="0"/>
              <a:t> Бог не </a:t>
            </a:r>
            <a:r>
              <a:rPr lang="ru-RU" sz="2000" b="1" dirty="0" err="1"/>
              <a:t>посилав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хліб</a:t>
            </a:r>
            <a:r>
              <a:rPr lang="ru-RU" sz="2000" b="1" dirty="0"/>
              <a:t> з неба </a:t>
            </a:r>
            <a:r>
              <a:rPr lang="ru-RU" sz="2000" b="1" dirty="0" err="1"/>
              <a:t>щодня</a:t>
            </a:r>
            <a:r>
              <a:rPr lang="ru-RU" sz="2000" b="1" dirty="0"/>
              <a:t>? </a:t>
            </a:r>
            <a:r>
              <a:rPr lang="ru-RU" sz="2000" b="1" dirty="0" err="1"/>
              <a:t>Хіба</a:t>
            </a:r>
            <a:r>
              <a:rPr lang="ru-RU" sz="2000" b="1" dirty="0"/>
              <a:t> вони не </a:t>
            </a:r>
            <a:r>
              <a:rPr lang="ru-RU" sz="2000" b="1" dirty="0" err="1"/>
              <a:t>бачили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в </a:t>
            </a:r>
            <a:r>
              <a:rPr lang="ru-RU" sz="2000" b="1" dirty="0" err="1"/>
              <a:t>хмарі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114300" y="5826050"/>
            <a:ext cx="47915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Для них, як і для нас, Христос є </a:t>
            </a:r>
            <a:r>
              <a:rPr lang="ru-RU" sz="2000" b="1" dirty="0" err="1"/>
              <a:t>Джерелом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і Подателем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вічного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114300" y="4118376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Незважаючи</a:t>
            </a:r>
            <a:r>
              <a:rPr lang="ru-RU" sz="2000" b="1" dirty="0"/>
              <a:t> на </a:t>
            </a:r>
            <a:r>
              <a:rPr lang="ru-RU" sz="2000" b="1" dirty="0" err="1"/>
              <a:t>їхню</a:t>
            </a:r>
            <a:r>
              <a:rPr lang="ru-RU" sz="2000" b="1" dirty="0"/>
              <a:t> </a:t>
            </a:r>
            <a:r>
              <a:rPr lang="ru-RU" sz="2000" b="1" dirty="0" err="1"/>
              <a:t>невіру</a:t>
            </a:r>
            <a:r>
              <a:rPr lang="ru-RU" sz="2000" b="1" dirty="0"/>
              <a:t>, </a:t>
            </a:r>
            <a:r>
              <a:rPr lang="ru-RU" sz="2000" b="1" dirty="0" err="1"/>
              <a:t>Ісус</a:t>
            </a:r>
            <a:r>
              <a:rPr lang="ru-RU" sz="2000" b="1" dirty="0"/>
              <a:t> Сам </a:t>
            </a:r>
            <a:r>
              <a:rPr lang="ru-RU" sz="2000" b="1" dirty="0" err="1"/>
              <a:t>розколов</a:t>
            </a:r>
            <a:r>
              <a:rPr lang="ru-RU" sz="2000" b="1" dirty="0"/>
              <a:t> </a:t>
            </a:r>
            <a:r>
              <a:rPr lang="ru-RU" sz="2000" b="1" dirty="0" err="1"/>
              <a:t>скелю</a:t>
            </a:r>
            <a:r>
              <a:rPr lang="ru-RU" sz="2000" b="1" dirty="0"/>
              <a:t> і </a:t>
            </a:r>
            <a:r>
              <a:rPr lang="ru-RU" sz="2000" b="1" dirty="0" err="1"/>
              <a:t>продовжував</a:t>
            </a:r>
            <a:r>
              <a:rPr lang="ru-RU" sz="2000" b="1" dirty="0"/>
              <a:t> </a:t>
            </a:r>
            <a:r>
              <a:rPr lang="ru-RU" sz="2000" b="1" dirty="0" err="1"/>
              <a:t>забезпечувати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водою </a:t>
            </a:r>
            <a:r>
              <a:rPr lang="ru-RU" sz="2000" b="1" dirty="0" err="1"/>
              <a:t>протягом</a:t>
            </a:r>
            <a:r>
              <a:rPr lang="ru-RU" sz="2000" b="1" dirty="0"/>
              <a:t> </a:t>
            </a:r>
            <a:r>
              <a:rPr lang="ru-RU" sz="2000" b="1" dirty="0" err="1"/>
              <a:t>усієї</a:t>
            </a:r>
            <a:r>
              <a:rPr lang="ru-RU" sz="2000" b="1" dirty="0"/>
              <a:t> </a:t>
            </a:r>
            <a:r>
              <a:rPr lang="ru-RU" sz="2000" b="1" dirty="0" err="1"/>
              <a:t>їхньої</a:t>
            </a:r>
            <a:r>
              <a:rPr lang="ru-RU" sz="2000" b="1" dirty="0"/>
              <a:t> </a:t>
            </a:r>
            <a:r>
              <a:rPr lang="ru-RU" sz="2000" b="1" dirty="0" err="1"/>
              <a:t>мандрівки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- «духовна </a:t>
            </a:r>
            <a:r>
              <a:rPr lang="ru-RU" sz="2000" b="1" dirty="0" err="1"/>
              <a:t>скеля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йшла</a:t>
            </a:r>
            <a:r>
              <a:rPr lang="ru-RU" sz="2000" b="1" dirty="0"/>
              <a:t> за ними» (1Кор. 10:4).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114299" y="2718479"/>
            <a:ext cx="48143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Невіра</a:t>
            </a:r>
            <a:r>
              <a:rPr lang="ru-RU" sz="2000" b="1" dirty="0"/>
              <a:t>, </a:t>
            </a:r>
            <a:r>
              <a:rPr lang="ru-RU" sz="2000" b="1" dirty="0" err="1"/>
              <a:t>виявлена</a:t>
            </a:r>
            <a:r>
              <a:rPr lang="ru-RU" sz="2000" b="1" dirty="0"/>
              <a:t> </a:t>
            </a:r>
            <a:r>
              <a:rPr lang="ru-RU" sz="2000" b="1" dirty="0" err="1"/>
              <a:t>Ізраїлем</a:t>
            </a:r>
            <a:r>
              <a:rPr lang="ru-RU" sz="2000" b="1" dirty="0"/>
              <a:t>, </a:t>
            </a:r>
            <a:r>
              <a:rPr lang="ru-RU" sz="2000" b="1" dirty="0" err="1"/>
              <a:t>вражає</a:t>
            </a:r>
            <a:r>
              <a:rPr lang="ru-RU" sz="2000" b="1" dirty="0"/>
              <a:t>. Але будьте </a:t>
            </a:r>
            <a:r>
              <a:rPr lang="ru-RU" sz="2000" b="1" dirty="0" err="1"/>
              <a:t>обережні</a:t>
            </a:r>
            <a:r>
              <a:rPr lang="ru-RU" sz="2000" b="1" dirty="0"/>
              <a:t>, Павло </a:t>
            </a:r>
            <a:r>
              <a:rPr lang="ru-RU" sz="2000" b="1" dirty="0" err="1"/>
              <a:t>застерігає</a:t>
            </a:r>
            <a:r>
              <a:rPr lang="ru-RU" sz="2000" b="1" dirty="0"/>
              <a:t> нас, </a:t>
            </a:r>
            <a:r>
              <a:rPr lang="ru-RU" sz="2000" b="1" dirty="0" err="1"/>
              <a:t>щоб</a:t>
            </a:r>
            <a:r>
              <a:rPr lang="ru-RU" sz="2000" b="1" dirty="0"/>
              <a:t> ми не впали в той </a:t>
            </a:r>
            <a:r>
              <a:rPr lang="ru-RU" sz="2000" b="1" dirty="0" err="1"/>
              <a:t>самий</a:t>
            </a:r>
            <a:r>
              <a:rPr lang="ru-RU" sz="2000" b="1" dirty="0"/>
              <a:t> приклад </a:t>
            </a:r>
            <a:r>
              <a:rPr lang="ru-RU" sz="2000" b="1" dirty="0" err="1"/>
              <a:t>невір'я</a:t>
            </a:r>
            <a:r>
              <a:rPr lang="ru-RU" sz="2000" b="1" dirty="0"/>
              <a:t> (</a:t>
            </a:r>
            <a:r>
              <a:rPr lang="ru-RU" sz="2000" b="1" dirty="0" err="1"/>
              <a:t>Євр</a:t>
            </a:r>
            <a:r>
              <a:rPr lang="ru-RU" sz="2000" b="1" dirty="0"/>
              <a:t>. 3:12).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2111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ПІДНЯТІ РУКИ</a:t>
            </a:r>
            <a:endParaRPr lang="es-ES" sz="4400" b="1" spc="300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4"/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811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«Прийшов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Амалек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і воював з Ізраїлем у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Рафідімі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552825" y="1256955"/>
            <a:ext cx="4347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вони </a:t>
            </a:r>
            <a:r>
              <a:rPr lang="ru-RU" sz="2000" b="1" dirty="0" err="1"/>
              <a:t>просувалися</a:t>
            </a:r>
            <a:r>
              <a:rPr lang="ru-RU" sz="2000" b="1" dirty="0"/>
              <a:t> </a:t>
            </a:r>
            <a:r>
              <a:rPr lang="ru-RU" sz="2000" b="1" dirty="0" err="1"/>
              <a:t>пустелею</a:t>
            </a:r>
            <a:r>
              <a:rPr lang="ru-RU" sz="2000" b="1" dirty="0"/>
              <a:t>, </a:t>
            </a:r>
            <a:r>
              <a:rPr lang="ru-RU" sz="2000" b="1" dirty="0" err="1"/>
              <a:t>амаликитяни</a:t>
            </a:r>
            <a:r>
              <a:rPr lang="ru-RU" sz="2000" b="1" dirty="0"/>
              <a:t> напали на </a:t>
            </a:r>
            <a:r>
              <a:rPr lang="ru-RU" sz="2000" b="1" dirty="0" err="1"/>
              <a:t>Ізраїль</a:t>
            </a:r>
            <a:r>
              <a:rPr lang="ru-RU" sz="2000" b="1" dirty="0"/>
              <a:t>, і </a:t>
            </a:r>
            <a:r>
              <a:rPr lang="ru-RU" sz="2000" b="1" dirty="0" err="1"/>
              <a:t>Мойсей</a:t>
            </a:r>
            <a:r>
              <a:rPr lang="ru-RU" sz="2000" b="1" dirty="0"/>
              <a:t> попросив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</a:t>
            </a:r>
            <a:r>
              <a:rPr lang="ru-RU" sz="2000" b="1" dirty="0" err="1"/>
              <a:t>захистити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, </a:t>
            </a:r>
            <a:r>
              <a:rPr lang="ru-RU" sz="2000" b="1" dirty="0" err="1"/>
              <a:t>поки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, Аарон і Хур </a:t>
            </a:r>
            <a:r>
              <a:rPr lang="ru-RU" sz="2000" b="1" dirty="0" err="1"/>
              <a:t>піднімалися</a:t>
            </a:r>
            <a:r>
              <a:rPr lang="ru-RU" sz="2000" b="1" dirty="0"/>
              <a:t> на гору з «посохом </a:t>
            </a:r>
            <a:r>
              <a:rPr lang="ru-RU" sz="2000" b="1" dirty="0" err="1"/>
              <a:t>Божим</a:t>
            </a:r>
            <a:r>
              <a:rPr lang="ru-RU" sz="2000" b="1" dirty="0"/>
              <a:t>» (</a:t>
            </a:r>
            <a:r>
              <a:rPr lang="ru-RU" sz="2000" b="1" dirty="0" err="1"/>
              <a:t>Вих</a:t>
            </a:r>
            <a:r>
              <a:rPr lang="ru-RU" sz="2000" b="1" dirty="0"/>
              <a:t>. 17:8-10).</a:t>
            </a:r>
            <a:endParaRPr lang="es-ES" sz="2000" b="1" dirty="0"/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0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" y="3682169"/>
            <a:ext cx="80229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Вони </a:t>
            </a:r>
            <a:r>
              <a:rPr lang="ru-RU" sz="2000" b="1" dirty="0" err="1"/>
              <a:t>чули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Бог </a:t>
            </a:r>
            <a:r>
              <a:rPr lang="ru-RU" sz="2000" b="1" dirty="0" err="1"/>
              <a:t>зробив</a:t>
            </a:r>
            <a:r>
              <a:rPr lang="ru-RU" sz="2000" b="1" dirty="0"/>
              <a:t> в </a:t>
            </a:r>
            <a:r>
              <a:rPr lang="ru-RU" sz="2000" b="1" dirty="0" err="1"/>
              <a:t>Єгипті</a:t>
            </a:r>
            <a:r>
              <a:rPr lang="ru-RU" sz="2000" b="1" dirty="0"/>
              <a:t>. Але, на </a:t>
            </a:r>
            <a:r>
              <a:rPr lang="ru-RU" sz="2000" b="1" dirty="0" err="1"/>
              <a:t>відміну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інших</a:t>
            </a:r>
            <a:r>
              <a:rPr lang="ru-RU" sz="2000" b="1" dirty="0"/>
              <a:t> </a:t>
            </a:r>
            <a:r>
              <a:rPr lang="ru-RU" sz="2000" b="1" dirty="0" err="1"/>
              <a:t>ханаанеян</a:t>
            </a:r>
            <a:r>
              <a:rPr lang="ru-RU" sz="2000" b="1" dirty="0"/>
              <a:t>, вони не </a:t>
            </a:r>
            <a:r>
              <a:rPr lang="ru-RU" sz="2000" b="1" dirty="0" err="1"/>
              <a:t>злякалися</a:t>
            </a:r>
            <a:r>
              <a:rPr lang="ru-RU" sz="2000" b="1" dirty="0"/>
              <a:t>. Вони </a:t>
            </a:r>
            <a:r>
              <a:rPr lang="ru-RU" sz="2000" b="1" dirty="0" err="1"/>
              <a:t>насміхалися</a:t>
            </a:r>
            <a:r>
              <a:rPr lang="ru-RU" sz="2000" b="1" dirty="0"/>
              <a:t> над Богом і кидали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виклик</a:t>
            </a:r>
            <a:r>
              <a:rPr lang="ru-RU" sz="2000" b="1" dirty="0"/>
              <a:t>, </a:t>
            </a:r>
            <a:r>
              <a:rPr lang="ru-RU" sz="2000" b="1" dirty="0" err="1"/>
              <a:t>нападаючи</a:t>
            </a:r>
            <a:r>
              <a:rPr lang="ru-RU" sz="2000" b="1" dirty="0"/>
              <a:t> на </a:t>
            </a:r>
            <a:r>
              <a:rPr lang="ru-RU" sz="2000" b="1" dirty="0" err="1"/>
              <a:t>Його</a:t>
            </a:r>
            <a:r>
              <a:rPr lang="ru-RU" sz="2000" b="1" dirty="0"/>
              <a:t> народ,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показати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вони </a:t>
            </a:r>
            <a:r>
              <a:rPr lang="ru-RU" sz="2000" b="1" dirty="0" err="1"/>
              <a:t>сильніші</a:t>
            </a:r>
            <a:r>
              <a:rPr lang="ru-RU" sz="2000" b="1" dirty="0"/>
              <a:t> за </a:t>
            </a:r>
            <a:r>
              <a:rPr lang="ru-RU" sz="2000" b="1" dirty="0" err="1"/>
              <a:t>Нього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17:16).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552825" y="3195947"/>
            <a:ext cx="4347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амаликитяни</a:t>
            </a:r>
            <a:r>
              <a:rPr lang="ru-RU" sz="2000" b="1" dirty="0"/>
              <a:t> напали?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-1" y="5590461"/>
            <a:ext cx="80229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Настав час,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тягар</a:t>
            </a:r>
            <a:r>
              <a:rPr lang="ru-RU" sz="2000" b="1" dirty="0"/>
              <a:t> </a:t>
            </a:r>
            <a:r>
              <a:rPr lang="ru-RU" sz="2000" b="1" dirty="0" err="1"/>
              <a:t>дії</a:t>
            </a:r>
            <a:r>
              <a:rPr lang="ru-RU" sz="2000" b="1" dirty="0"/>
              <a:t> </a:t>
            </a:r>
            <a:r>
              <a:rPr lang="ru-RU" sz="2000" b="1" dirty="0" err="1"/>
              <a:t>розділили</a:t>
            </a:r>
            <a:r>
              <a:rPr lang="ru-RU" sz="2000" b="1" dirty="0"/>
              <a:t> </a:t>
            </a:r>
            <a:r>
              <a:rPr lang="ru-RU" sz="2000" b="1" dirty="0" err="1"/>
              <a:t>інші</a:t>
            </a:r>
            <a:r>
              <a:rPr lang="ru-RU" sz="2000" b="1" dirty="0"/>
              <a:t> </a:t>
            </a:r>
            <a:r>
              <a:rPr lang="ru-RU" sz="2000" b="1" dirty="0" err="1"/>
              <a:t>лідери</a:t>
            </a:r>
            <a:r>
              <a:rPr lang="ru-RU" sz="2000" b="1" dirty="0"/>
              <a:t>. Аарон і Хур </a:t>
            </a:r>
            <a:r>
              <a:rPr lang="ru-RU" sz="2000" b="1" dirty="0" err="1"/>
              <a:t>підтримали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, </a:t>
            </a:r>
            <a:r>
              <a:rPr lang="ru-RU" sz="2000" b="1" dirty="0" err="1"/>
              <a:t>допомогли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тримати</a:t>
            </a:r>
            <a:r>
              <a:rPr lang="ru-RU" sz="2000" b="1" dirty="0"/>
              <a:t> руки </a:t>
            </a:r>
            <a:r>
              <a:rPr lang="ru-RU" sz="2000" b="1" dirty="0" err="1"/>
              <a:t>піднесеними</a:t>
            </a:r>
            <a:r>
              <a:rPr lang="ru-RU" sz="2000" b="1" dirty="0"/>
              <a:t>, і </a:t>
            </a:r>
            <a:r>
              <a:rPr lang="ru-RU" sz="2000" b="1" dirty="0" err="1"/>
              <a:t>завдяки</a:t>
            </a:r>
            <a:r>
              <a:rPr lang="ru-RU" sz="2000" b="1" dirty="0"/>
              <a:t> </a:t>
            </a:r>
            <a:r>
              <a:rPr lang="ru-RU" sz="2000" b="1" dirty="0" err="1"/>
              <a:t>цьому</a:t>
            </a:r>
            <a:r>
              <a:rPr lang="ru-RU" sz="2000" b="1" dirty="0"/>
              <a:t> </a:t>
            </a:r>
            <a:r>
              <a:rPr lang="ru-RU" sz="2000" b="1" dirty="0" err="1"/>
              <a:t>Божа</a:t>
            </a:r>
            <a:r>
              <a:rPr lang="ru-RU" sz="2000" b="1" dirty="0"/>
              <a:t> справа </a:t>
            </a:r>
            <a:r>
              <a:rPr lang="ru-RU" sz="2000" b="1" dirty="0" err="1"/>
              <a:t>увінчалася</a:t>
            </a:r>
            <a:r>
              <a:rPr lang="ru-RU" sz="2000" b="1" dirty="0"/>
              <a:t> </a:t>
            </a:r>
            <a:r>
              <a:rPr lang="ru-RU" sz="2000" b="1" dirty="0" err="1"/>
              <a:t>успіхом</a:t>
            </a:r>
            <a:r>
              <a:rPr lang="ru-RU" sz="2000" b="1" dirty="0"/>
              <a:t> — ворог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переможений</a:t>
            </a:r>
            <a:r>
              <a:rPr lang="ru-RU" sz="2000" b="1" dirty="0"/>
              <a:t> (</a:t>
            </a:r>
            <a:r>
              <a:rPr lang="ru-RU" sz="2000" b="1" dirty="0" err="1"/>
              <a:t>Вихід</a:t>
            </a:r>
            <a:r>
              <a:rPr lang="ru-RU" sz="2000" b="1" dirty="0"/>
              <a:t> 17:12).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0" y="4944092"/>
            <a:ext cx="8022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піднімав</a:t>
            </a:r>
            <a:r>
              <a:rPr lang="ru-RU" sz="2000" b="1" dirty="0"/>
              <a:t> Божий посох,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перемагав</a:t>
            </a:r>
            <a:r>
              <a:rPr lang="ru-RU" sz="2000" b="1" dirty="0"/>
              <a:t>. Але коли </a:t>
            </a:r>
            <a:r>
              <a:rPr lang="ru-RU" sz="2000" b="1" dirty="0" err="1"/>
              <a:t>його</a:t>
            </a:r>
            <a:r>
              <a:rPr lang="ru-RU" sz="2000" b="1" dirty="0"/>
              <a:t> руки </a:t>
            </a:r>
            <a:r>
              <a:rPr lang="ru-RU" sz="2000" b="1" dirty="0" err="1"/>
              <a:t>втомлювалися</a:t>
            </a:r>
            <a:r>
              <a:rPr lang="ru-RU" sz="2000" b="1" dirty="0"/>
              <a:t>,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зазнавав</a:t>
            </a:r>
            <a:r>
              <a:rPr lang="ru-RU" sz="2000" b="1" dirty="0"/>
              <a:t> </a:t>
            </a:r>
            <a:r>
              <a:rPr lang="ru-RU" sz="2000" b="1" dirty="0" err="1"/>
              <a:t>поразки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17:11).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089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8799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ДОБРА ПОРАДА</a:t>
            </a:r>
            <a:endParaRPr lang="es-ES" sz="4400" b="1" spc="30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Таким чином,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підбери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собі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усього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народу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мудрих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надійних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чоловіків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бояться Бога 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ненавидять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користолюбство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Постав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над людьми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тисячниками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сотниками,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півсотниками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і десятниками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»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524372" y="1695271"/>
            <a:ext cx="7667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Побачивши</a:t>
            </a:r>
            <a:r>
              <a:rPr lang="ru-RU" sz="2000" b="1" dirty="0"/>
              <a:t> знак, про </a:t>
            </a:r>
            <a:r>
              <a:rPr lang="ru-RU" sz="2000" b="1" dirty="0" err="1"/>
              <a:t>який</a:t>
            </a:r>
            <a:r>
              <a:rPr lang="ru-RU" sz="2000" b="1" dirty="0"/>
              <a:t> Бог </a:t>
            </a:r>
            <a:r>
              <a:rPr lang="ru-RU" sz="2000" b="1" dirty="0" err="1"/>
              <a:t>сповістив</a:t>
            </a:r>
            <a:r>
              <a:rPr lang="ru-RU" sz="2000" b="1" dirty="0"/>
              <a:t> </a:t>
            </a:r>
            <a:r>
              <a:rPr lang="ru-RU" sz="2000" b="1" dirty="0" err="1"/>
              <a:t>Мойсеєві</a:t>
            </a:r>
            <a:r>
              <a:rPr lang="ru-RU" sz="2000" b="1" dirty="0"/>
              <a:t>, </a:t>
            </a:r>
            <a:r>
              <a:rPr lang="ru-RU" sz="2000" b="1" dirty="0" err="1"/>
              <a:t>Їтро</a:t>
            </a:r>
            <a:r>
              <a:rPr lang="ru-RU" sz="2000" b="1" dirty="0"/>
              <a:t> разом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Сіпфорою</a:t>
            </a:r>
            <a:r>
              <a:rPr lang="ru-RU" sz="2000" b="1" dirty="0"/>
              <a:t> та </a:t>
            </a:r>
            <a:r>
              <a:rPr lang="ru-RU" sz="2000" b="1" dirty="0" err="1"/>
              <a:t>синами</a:t>
            </a:r>
            <a:r>
              <a:rPr lang="ru-RU" sz="2000" b="1" dirty="0"/>
              <a:t> </a:t>
            </a:r>
            <a:r>
              <a:rPr lang="ru-RU" sz="2000" b="1" dirty="0" err="1"/>
              <a:t>вирушив</a:t>
            </a:r>
            <a:r>
              <a:rPr lang="ru-RU" sz="2000" b="1" dirty="0"/>
              <a:t> до </a:t>
            </a:r>
            <a:r>
              <a:rPr lang="ru-RU" sz="2000" b="1" dirty="0" err="1"/>
              <a:t>нього</a:t>
            </a:r>
            <a:r>
              <a:rPr lang="ru-RU" sz="2000" b="1" dirty="0"/>
              <a:t> на Хорив </a:t>
            </a:r>
            <a:r>
              <a:rPr lang="ru-RU" sz="1600" b="1" dirty="0"/>
              <a:t>(</a:t>
            </a:r>
            <a:r>
              <a:rPr lang="ru-RU" sz="1600" b="1" dirty="0" err="1"/>
              <a:t>Вихід</a:t>
            </a:r>
            <a:r>
              <a:rPr lang="ru-RU" sz="1600" b="1" dirty="0"/>
              <a:t> 3:12; 18:1–5).</a:t>
            </a:r>
            <a:endParaRPr lang="es-ES" sz="20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9772782"/>
              </p:ext>
            </p:extLst>
          </p:nvPr>
        </p:nvGraphicFramePr>
        <p:xfrm>
          <a:off x="4419601" y="5367268"/>
          <a:ext cx="5514974" cy="145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706014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524373" y="4398740"/>
            <a:ext cx="7667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смиренням</a:t>
            </a:r>
            <a:r>
              <a:rPr lang="ru-RU" sz="2000" b="1" dirty="0"/>
              <a:t> </a:t>
            </a:r>
            <a:r>
              <a:rPr lang="ru-RU" sz="2000" b="1" dirty="0" err="1"/>
              <a:t>розпізнав</a:t>
            </a:r>
            <a:r>
              <a:rPr lang="ru-RU" sz="2000" b="1" dirty="0"/>
              <a:t> у </a:t>
            </a:r>
            <a:r>
              <a:rPr lang="ru-RU" sz="2000" b="1" dirty="0" err="1"/>
              <a:t>цій</a:t>
            </a:r>
            <a:r>
              <a:rPr lang="ru-RU" sz="2000" b="1" dirty="0"/>
              <a:t> </a:t>
            </a:r>
            <a:r>
              <a:rPr lang="ru-RU" sz="2000" b="1" dirty="0" err="1"/>
              <a:t>пораді</a:t>
            </a:r>
            <a:r>
              <a:rPr lang="ru-RU" sz="2000" b="1" dirty="0"/>
              <a:t> слова </a:t>
            </a:r>
            <a:r>
              <a:rPr lang="ru-RU" sz="2000" b="1" dirty="0" err="1"/>
              <a:t>Божі</a:t>
            </a:r>
            <a:r>
              <a:rPr lang="ru-RU" sz="2000" b="1" dirty="0"/>
              <a:t>. Тому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прислухався</a:t>
            </a:r>
            <a:r>
              <a:rPr lang="ru-RU" sz="2000" b="1" dirty="0"/>
              <a:t> до </a:t>
            </a:r>
            <a:r>
              <a:rPr lang="ru-RU" sz="2000" b="1" dirty="0" err="1"/>
              <a:t>свого</a:t>
            </a:r>
            <a:r>
              <a:rPr lang="ru-RU" sz="2000" b="1" dirty="0"/>
              <a:t> тестя і </a:t>
            </a:r>
            <a:r>
              <a:rPr lang="ru-RU" sz="2000" b="1" dirty="0" err="1"/>
              <a:t>вибрав</a:t>
            </a:r>
            <a:r>
              <a:rPr lang="ru-RU" sz="2000" b="1" dirty="0"/>
              <a:t> людей, </a:t>
            </a:r>
            <a:r>
              <a:rPr lang="ru-RU" sz="2000" b="1" dirty="0" err="1"/>
              <a:t>здатних</a:t>
            </a:r>
            <a:r>
              <a:rPr lang="ru-RU" sz="2000" b="1" dirty="0"/>
              <a:t> нести </a:t>
            </a:r>
            <a:r>
              <a:rPr lang="ru-RU" sz="2000" b="1" dirty="0" err="1"/>
              <a:t>відповідальність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524374" y="3484849"/>
            <a:ext cx="76676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Наступного</a:t>
            </a:r>
            <a:r>
              <a:rPr lang="ru-RU" sz="2000" b="1" dirty="0"/>
              <a:t> дня, </a:t>
            </a:r>
            <a:r>
              <a:rPr lang="ru-RU" sz="2000" b="1" dirty="0" err="1"/>
              <a:t>побачивши</a:t>
            </a:r>
            <a:r>
              <a:rPr lang="ru-RU" sz="2000" b="1" dirty="0"/>
              <a:t>, як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одноосібно</a:t>
            </a:r>
            <a:r>
              <a:rPr lang="ru-RU" sz="2000" b="1" dirty="0"/>
              <a:t> судив увесь народ, </a:t>
            </a:r>
            <a:r>
              <a:rPr lang="ru-RU" sz="2000" b="1" dirty="0" err="1"/>
              <a:t>він</a:t>
            </a:r>
            <a:r>
              <a:rPr lang="ru-RU" sz="2000" b="1" dirty="0"/>
              <a:t> дав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мудру</a:t>
            </a:r>
            <a:r>
              <a:rPr lang="ru-RU" sz="2000" b="1" dirty="0"/>
              <a:t> </a:t>
            </a:r>
            <a:r>
              <a:rPr lang="ru-RU" sz="2000" b="1" dirty="0" err="1"/>
              <a:t>пораду</a:t>
            </a:r>
            <a:r>
              <a:rPr lang="ru-RU" sz="2000" b="1" dirty="0"/>
              <a:t>: </a:t>
            </a:r>
            <a:r>
              <a:rPr lang="ru-RU" sz="2000" b="1" dirty="0" err="1"/>
              <a:t>розділити</a:t>
            </a:r>
            <a:r>
              <a:rPr lang="ru-RU" sz="2000" b="1" dirty="0"/>
              <a:t> </a:t>
            </a:r>
            <a:r>
              <a:rPr lang="ru-RU" sz="2000" b="1" dirty="0" err="1"/>
              <a:t>обов'язки</a:t>
            </a:r>
            <a:r>
              <a:rPr lang="ru-RU" sz="2000" b="1" dirty="0"/>
              <a:t> </a:t>
            </a:r>
            <a:r>
              <a:rPr lang="ru-RU" sz="1600" b="1" dirty="0"/>
              <a:t>(</a:t>
            </a:r>
            <a:r>
              <a:rPr lang="ru-RU" sz="1600" b="1" dirty="0" err="1"/>
              <a:t>Вих</a:t>
            </a:r>
            <a:r>
              <a:rPr lang="ru-RU" sz="1600" b="1" dirty="0"/>
              <a:t>. 18:17-23).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524375" y="2570958"/>
            <a:ext cx="7667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Їтро</a:t>
            </a:r>
            <a:r>
              <a:rPr lang="ru-RU" sz="2000" b="1" dirty="0"/>
              <a:t> </a:t>
            </a:r>
            <a:r>
              <a:rPr lang="ru-RU" sz="2000" b="1" dirty="0" err="1"/>
              <a:t>хоча</a:t>
            </a:r>
            <a:r>
              <a:rPr lang="ru-RU" sz="2000" b="1" dirty="0"/>
              <a:t> й не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ізраїльтянином</a:t>
            </a:r>
            <a:r>
              <a:rPr lang="ru-RU" sz="2000" b="1" dirty="0"/>
              <a:t>, </a:t>
            </a:r>
            <a:r>
              <a:rPr lang="ru-RU" sz="2000" b="1" dirty="0" err="1"/>
              <a:t>поклонявся</a:t>
            </a:r>
            <a:r>
              <a:rPr lang="ru-RU" sz="2000" b="1" dirty="0"/>
              <a:t> </a:t>
            </a:r>
            <a:r>
              <a:rPr lang="ru-RU" sz="2000" b="1" dirty="0" err="1"/>
              <a:t>Богові</a:t>
            </a:r>
            <a:r>
              <a:rPr lang="ru-RU" sz="2000" b="1" dirty="0"/>
              <a:t> живому. Тому, </a:t>
            </a:r>
            <a:r>
              <a:rPr lang="ru-RU" sz="2000" b="1" dirty="0" err="1"/>
              <a:t>вислухавши</a:t>
            </a:r>
            <a:r>
              <a:rPr lang="ru-RU" sz="2000" b="1" dirty="0"/>
              <a:t> </a:t>
            </a:r>
            <a:r>
              <a:rPr lang="ru-RU" sz="2000" b="1" dirty="0" err="1"/>
              <a:t>розповідь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про все,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сталося</a:t>
            </a:r>
            <a:r>
              <a:rPr lang="ru-RU" sz="2000" b="1" dirty="0"/>
              <a:t> в </a:t>
            </a:r>
            <a:r>
              <a:rPr lang="ru-RU" sz="2000" b="1" dirty="0" err="1"/>
              <a:t>Єгипті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прославив Бога й </a:t>
            </a:r>
            <a:r>
              <a:rPr lang="ru-RU" sz="2000" b="1" dirty="0" err="1"/>
              <a:t>приніс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жертви</a:t>
            </a:r>
            <a:r>
              <a:rPr lang="ru-RU" sz="2000" b="1" dirty="0"/>
              <a:t> </a:t>
            </a:r>
            <a:r>
              <a:rPr lang="ru-RU" sz="1600" b="1" dirty="0"/>
              <a:t>(</a:t>
            </a:r>
            <a:r>
              <a:rPr lang="ru-RU" sz="1600" b="1" dirty="0" err="1"/>
              <a:t>Вихід</a:t>
            </a:r>
            <a:r>
              <a:rPr lang="ru-RU" sz="1600" b="1" dirty="0"/>
              <a:t> 18:8–12).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4100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1461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81</cp:revision>
  <dcterms:created xsi:type="dcterms:W3CDTF">2025-07-16T16:26:17Z</dcterms:created>
  <dcterms:modified xsi:type="dcterms:W3CDTF">2025-07-30T09:03:18Z</dcterms:modified>
</cp:coreProperties>
</file>