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297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uk-UA" sz="54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ВІДСТУПНИЦТВО</a:t>
            </a:r>
            <a:r>
              <a:rPr lang="es-ES" sz="54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uk-UA" sz="54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І</a:t>
            </a:r>
            <a:r>
              <a:rPr lang="es-ES" sz="54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uk-UA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ЗАСТУПНИЦТВО</a:t>
            </a:r>
            <a:endParaRPr lang="es-ES" sz="54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88703C"/>
                </a:solidFill>
              </a:rPr>
              <a:t>Урок</a:t>
            </a:r>
            <a:r>
              <a:rPr lang="es-ES" sz="1600" b="1" dirty="0">
                <a:solidFill>
                  <a:srgbClr val="88703C"/>
                </a:solidFill>
              </a:rPr>
              <a:t> 11 </a:t>
            </a:r>
            <a:r>
              <a:rPr lang="uk-UA" sz="1600" b="1" dirty="0">
                <a:solidFill>
                  <a:srgbClr val="88703C"/>
                </a:solidFill>
              </a:rPr>
              <a:t>за </a:t>
            </a:r>
            <a:r>
              <a:rPr lang="es-ES" sz="1600" b="1" dirty="0">
                <a:solidFill>
                  <a:srgbClr val="88703C"/>
                </a:solidFill>
              </a:rPr>
              <a:t>13 </a:t>
            </a:r>
            <a:r>
              <a:rPr lang="uk-UA" sz="1600" b="1" dirty="0">
                <a:solidFill>
                  <a:srgbClr val="88703C"/>
                </a:solidFill>
              </a:rPr>
              <a:t>вересня </a:t>
            </a:r>
            <a:r>
              <a:rPr lang="es-ES" sz="1600" b="1" dirty="0">
                <a:solidFill>
                  <a:srgbClr val="88703C"/>
                </a:solidFill>
              </a:rPr>
              <a:t>2025</a:t>
            </a:r>
            <a:r>
              <a:rPr lang="uk-UA" sz="1600" b="1" dirty="0">
                <a:solidFill>
                  <a:srgbClr val="88703C"/>
                </a:solidFill>
              </a:rPr>
              <a:t> року</a:t>
            </a:r>
            <a:endParaRPr lang="es-ES" sz="1600" b="1" dirty="0">
              <a:solidFill>
                <a:srgbClr val="88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-428626" y="-47328"/>
            <a:ext cx="130492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ВИКРЕСЛИ І МЕНЕ З ТВОЄЇ КНИГИ, ЯКУ ТИ НАПИСАВ!» </a:t>
            </a:r>
            <a:endParaRPr lang="es-E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7" y="676572"/>
            <a:ext cx="9915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Тепер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можеш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простити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їм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гріх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то прости.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ж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то прошу,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викресли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мене з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Твоєї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книги, в яку </a:t>
            </a:r>
            <a:r>
              <a:rPr lang="ru-RU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записав</a:t>
            </a:r>
            <a:r>
              <a:rPr lang="uk-U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302478" y="1461851"/>
            <a:ext cx="58895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Своїм</a:t>
            </a:r>
            <a:r>
              <a:rPr lang="ru-RU" sz="2000" b="1" dirty="0"/>
              <a:t> першим </a:t>
            </a:r>
            <a:r>
              <a:rPr lang="ru-RU" sz="2000" b="1" dirty="0" err="1"/>
              <a:t>заступництвом</a:t>
            </a:r>
            <a:r>
              <a:rPr lang="ru-RU" sz="2000" b="1" dirty="0"/>
              <a:t>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запобіг</a:t>
            </a:r>
            <a:r>
              <a:rPr lang="ru-RU" sz="2000" b="1" dirty="0"/>
              <a:t> </a:t>
            </a:r>
            <a:r>
              <a:rPr lang="ru-RU" sz="2000" b="1" dirty="0" err="1"/>
              <a:t>знищенню</a:t>
            </a:r>
            <a:r>
              <a:rPr lang="ru-RU" sz="2000" b="1" dirty="0"/>
              <a:t> народу. Але </a:t>
            </a:r>
            <a:r>
              <a:rPr lang="ru-RU" sz="2000" b="1" dirty="0" err="1"/>
              <a:t>було</a:t>
            </a:r>
            <a:r>
              <a:rPr lang="ru-RU" sz="2000" b="1" dirty="0"/>
              <a:t> очевидно, </a:t>
            </a:r>
            <a:r>
              <a:rPr lang="ru-RU" sz="2000" b="1" dirty="0" err="1"/>
              <a:t>що</a:t>
            </a:r>
            <a:r>
              <a:rPr lang="ru-RU" sz="2000" b="1" dirty="0"/>
              <a:t> Бог не </a:t>
            </a:r>
            <a:r>
              <a:rPr lang="ru-RU" sz="2000" b="1" dirty="0" err="1"/>
              <a:t>міг</a:t>
            </a:r>
            <a:r>
              <a:rPr lang="ru-RU" sz="2000" b="1" dirty="0"/>
              <a:t> </a:t>
            </a:r>
            <a:r>
              <a:rPr lang="ru-RU" sz="2000" b="1" dirty="0" err="1"/>
              <a:t>продовжувати</a:t>
            </a:r>
            <a:r>
              <a:rPr lang="ru-RU" sz="2000" b="1" dirty="0"/>
              <a:t> </a:t>
            </a:r>
            <a:r>
              <a:rPr lang="ru-RU" sz="2000" b="1" dirty="0" err="1"/>
              <a:t>благословляти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гріха</a:t>
            </a:r>
            <a:r>
              <a:rPr lang="ru-RU" sz="2000" b="1" dirty="0"/>
              <a:t>. Тому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вирішив</a:t>
            </a:r>
            <a:r>
              <a:rPr lang="ru-RU" sz="2000" b="1" dirty="0"/>
              <a:t> </a:t>
            </a:r>
            <a:r>
              <a:rPr lang="ru-RU" sz="2000" b="1" dirty="0" err="1"/>
              <a:t>здійснити</a:t>
            </a:r>
            <a:r>
              <a:rPr lang="ru-RU" sz="2000" b="1" dirty="0"/>
              <a:t> друге </a:t>
            </a:r>
            <a:r>
              <a:rPr lang="ru-RU" sz="2000" b="1" dirty="0" err="1"/>
              <a:t>заступництво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32:30).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7" r="4227"/>
          <a:stretch>
            <a:fillRect/>
          </a:stretch>
        </p:blipFill>
        <p:spPr>
          <a:xfrm>
            <a:off x="147486" y="1541268"/>
            <a:ext cx="3548214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39329" y="5155618"/>
            <a:ext cx="6095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означало,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візьме</a:t>
            </a:r>
            <a:r>
              <a:rPr lang="ru-RU" sz="2000" b="1" dirty="0"/>
              <a:t> на Себе </a:t>
            </a:r>
            <a:r>
              <a:rPr lang="ru-RU" sz="2000" b="1" dirty="0" err="1"/>
              <a:t>гріх</a:t>
            </a:r>
            <a:r>
              <a:rPr lang="ru-RU" sz="2000" b="1" dirty="0"/>
              <a:t> і </a:t>
            </a:r>
            <a:r>
              <a:rPr lang="ru-RU" sz="2000" b="1" dirty="0" err="1"/>
              <a:t>понесе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, заплативши за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ціну</a:t>
            </a:r>
            <a:r>
              <a:rPr lang="ru-RU" sz="2000" b="1" dirty="0"/>
              <a:t>: смерть (</a:t>
            </a:r>
            <a:r>
              <a:rPr lang="ru-RU" sz="2000" b="1" dirty="0" err="1"/>
              <a:t>Іс</a:t>
            </a:r>
            <a:r>
              <a:rPr lang="ru-RU" sz="2000" b="1" dirty="0"/>
              <a:t>. 53:6; Рим. 6:23). </a:t>
            </a:r>
            <a:r>
              <a:rPr lang="ru-RU" sz="2000" b="1" dirty="0" err="1"/>
              <a:t>Саме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Ісус</a:t>
            </a:r>
            <a:r>
              <a:rPr lang="ru-RU" sz="2000" b="1" dirty="0"/>
              <a:t> і </a:t>
            </a:r>
            <a:r>
              <a:rPr lang="ru-RU" sz="2000" b="1" dirty="0" err="1"/>
              <a:t>зробив</a:t>
            </a:r>
            <a:r>
              <a:rPr lang="ru-RU" sz="2000" b="1" dirty="0"/>
              <a:t> на </a:t>
            </a:r>
            <a:r>
              <a:rPr lang="ru-RU" sz="2000" b="1" dirty="0" err="1"/>
              <a:t>хресті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взяв на Себе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гріхи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померти</a:t>
            </a:r>
            <a:r>
              <a:rPr lang="ru-RU" sz="2000" b="1" dirty="0"/>
              <a:t> </a:t>
            </a:r>
            <a:r>
              <a:rPr lang="ru-RU" sz="2000" b="1" dirty="0" err="1"/>
              <a:t>смертю</a:t>
            </a:r>
            <a:r>
              <a:rPr lang="ru-RU" sz="2000" b="1" dirty="0"/>
              <a:t>, яку заслужили ми (1Пет. 2:24).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333190" y="3093067"/>
            <a:ext cx="58588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готовий</a:t>
            </a:r>
            <a:r>
              <a:rPr lang="ru-RU" sz="2000" b="1" dirty="0"/>
              <a:t> </a:t>
            </a:r>
            <a:r>
              <a:rPr lang="ru-RU" sz="2000" b="1" dirty="0" err="1"/>
              <a:t>втратити</a:t>
            </a:r>
            <a:r>
              <a:rPr lang="ru-RU" sz="2000" b="1" dirty="0"/>
              <a:t> </a:t>
            </a:r>
            <a:r>
              <a:rPr lang="ru-RU" sz="2000" b="1" dirty="0" err="1"/>
              <a:t>власне</a:t>
            </a:r>
            <a:r>
              <a:rPr lang="ru-RU" sz="2000" b="1" dirty="0"/>
              <a:t> </a:t>
            </a:r>
            <a:r>
              <a:rPr lang="ru-RU" sz="2000" b="1" dirty="0" err="1"/>
              <a:t>спасіння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народ не буде прощений (</a:t>
            </a:r>
            <a:r>
              <a:rPr lang="ru-RU" sz="2000" b="1" dirty="0" err="1"/>
              <a:t>Вих</a:t>
            </a:r>
            <a:r>
              <a:rPr lang="ru-RU" sz="2000" b="1" dirty="0"/>
              <a:t>. 32:31-32). </a:t>
            </a:r>
            <a:r>
              <a:rPr lang="ru-RU" sz="2000" b="1" dirty="0" err="1"/>
              <a:t>Однак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просив не про </a:t>
            </a:r>
            <a:r>
              <a:rPr lang="ru-RU" sz="2000" b="1" dirty="0" err="1"/>
              <a:t>звичайне</a:t>
            </a:r>
            <a:r>
              <a:rPr lang="ru-RU" sz="2000" b="1" dirty="0"/>
              <a:t> </a:t>
            </a:r>
            <a:r>
              <a:rPr lang="ru-RU" sz="2000" b="1" dirty="0" err="1"/>
              <a:t>прощення</a:t>
            </a:r>
            <a:r>
              <a:rPr lang="ru-RU" sz="2000" b="1" dirty="0"/>
              <a:t>, </a:t>
            </a:r>
            <a:r>
              <a:rPr lang="ru-RU" sz="2000" b="1" dirty="0" err="1"/>
              <a:t>оскільки</a:t>
            </a:r>
            <a:r>
              <a:rPr lang="ru-RU" sz="2000" b="1" dirty="0"/>
              <a:t> не </a:t>
            </a:r>
            <a:r>
              <a:rPr lang="ru-RU" sz="2000" b="1" dirty="0" err="1"/>
              <a:t>вжив</a:t>
            </a:r>
            <a:r>
              <a:rPr lang="ru-RU" sz="2000" b="1" dirty="0"/>
              <a:t> </a:t>
            </a:r>
            <a:r>
              <a:rPr lang="ru-RU" sz="2000" b="1" dirty="0" err="1"/>
              <a:t>звичайного</a:t>
            </a:r>
            <a:r>
              <a:rPr lang="ru-RU" sz="2000" b="1" dirty="0"/>
              <a:t> </a:t>
            </a:r>
            <a:r>
              <a:rPr lang="ru-RU" sz="2000" b="1" dirty="0" err="1"/>
              <a:t>гебрейського</a:t>
            </a:r>
            <a:r>
              <a:rPr lang="ru-RU" sz="2000" b="1" dirty="0"/>
              <a:t> слова «</a:t>
            </a:r>
            <a:r>
              <a:rPr lang="ru-RU" sz="2000" b="1" dirty="0" err="1"/>
              <a:t>прощати</a:t>
            </a:r>
            <a:r>
              <a:rPr lang="ru-RU" sz="2000" b="1" dirty="0"/>
              <a:t>». </a:t>
            </a:r>
            <a:r>
              <a:rPr lang="ru-RU" sz="2000" b="1" dirty="0" err="1"/>
              <a:t>Він</a:t>
            </a:r>
            <a:r>
              <a:rPr lang="ru-RU" sz="2000" b="1" dirty="0"/>
              <a:t> просив Бога «</a:t>
            </a:r>
            <a:r>
              <a:rPr lang="ru-RU" sz="2000" b="1" dirty="0" err="1"/>
              <a:t>взяти</a:t>
            </a:r>
            <a:r>
              <a:rPr lang="ru-RU" sz="2000" b="1" dirty="0"/>
              <a:t> на Себе» </a:t>
            </a:r>
            <a:r>
              <a:rPr lang="ru-RU" sz="2000" b="1" dirty="0" err="1"/>
              <a:t>гріхи</a:t>
            </a:r>
            <a:r>
              <a:rPr lang="ru-RU" sz="2000" b="1" dirty="0"/>
              <a:t> народу.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822904" y="1106329"/>
            <a:ext cx="83690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</a:t>
            </a:r>
            <a:r>
              <a:rPr lang="ru-RU" sz="2400" b="1" dirty="0" err="1">
                <a:latin typeface="Constantia" panose="02030602050306030303" pitchFamily="18" charset="0"/>
              </a:rPr>
              <a:t>Чекаючи</a:t>
            </a:r>
            <a:r>
              <a:rPr lang="ru-RU" sz="2400" b="1" dirty="0">
                <a:latin typeface="Constantia" panose="02030602050306030303" pitchFamily="18" charset="0"/>
              </a:rPr>
              <a:t> на </a:t>
            </a:r>
            <a:r>
              <a:rPr lang="ru-RU" sz="2400" b="1" dirty="0" err="1">
                <a:latin typeface="Constantia" panose="02030602050306030303" pitchFamily="18" charset="0"/>
              </a:rPr>
              <a:t>повернення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Мойсея</a:t>
            </a:r>
            <a:r>
              <a:rPr lang="ru-RU" sz="2400" b="1" dirty="0">
                <a:latin typeface="Constantia" panose="02030602050306030303" pitchFamily="18" charset="0"/>
              </a:rPr>
              <a:t>, люди </a:t>
            </a:r>
            <a:r>
              <a:rPr lang="ru-RU" sz="2400" b="1" dirty="0" err="1">
                <a:latin typeface="Constantia" panose="02030602050306030303" pitchFamily="18" charset="0"/>
              </a:rPr>
              <a:t>мали</a:t>
            </a:r>
            <a:r>
              <a:rPr lang="ru-RU" sz="2400" b="1" dirty="0">
                <a:latin typeface="Constantia" panose="02030602050306030303" pitchFamily="18" charset="0"/>
              </a:rPr>
              <a:t> час </a:t>
            </a:r>
            <a:r>
              <a:rPr lang="ru-RU" sz="2400" b="1" dirty="0" err="1">
                <a:latin typeface="Constantia" panose="02030602050306030303" pitchFamily="18" charset="0"/>
              </a:rPr>
              <a:t>замислитися</a:t>
            </a:r>
            <a:r>
              <a:rPr lang="ru-RU" sz="2400" b="1" dirty="0">
                <a:latin typeface="Constantia" panose="02030602050306030303" pitchFamily="18" charset="0"/>
              </a:rPr>
              <a:t> над Законом </a:t>
            </a:r>
            <a:r>
              <a:rPr lang="ru-RU" sz="2400" b="1" dirty="0" err="1">
                <a:latin typeface="Constantia" panose="02030602050306030303" pitchFamily="18" charset="0"/>
              </a:rPr>
              <a:t>Божим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який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був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проголошений</a:t>
            </a:r>
            <a:r>
              <a:rPr lang="ru-RU" sz="2400" b="1" dirty="0">
                <a:latin typeface="Constantia" panose="02030602050306030303" pitchFamily="18" charset="0"/>
              </a:rPr>
              <a:t> для них, </a:t>
            </a:r>
            <a:r>
              <a:rPr lang="ru-RU" sz="2400" b="1" dirty="0" err="1">
                <a:latin typeface="Constantia" panose="02030602050306030303" pitchFamily="18" charset="0"/>
              </a:rPr>
              <a:t>приготувати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свої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серця</a:t>
            </a:r>
            <a:r>
              <a:rPr lang="ru-RU" sz="2400" b="1" dirty="0">
                <a:latin typeface="Constantia" panose="02030602050306030303" pitchFamily="18" charset="0"/>
              </a:rPr>
              <a:t> до </a:t>
            </a:r>
            <a:r>
              <a:rPr lang="ru-RU" sz="2400" b="1" dirty="0" err="1">
                <a:latin typeface="Constantia" panose="02030602050306030303" pitchFamily="18" charset="0"/>
              </a:rPr>
              <a:t>прийняття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подальших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Божих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об'явлень</a:t>
            </a:r>
            <a:r>
              <a:rPr lang="ru-RU" sz="2400" b="1" dirty="0">
                <a:latin typeface="Constantia" panose="02030602050306030303" pitchFamily="18" charset="0"/>
              </a:rPr>
              <a:t>. Та вони не </a:t>
            </a:r>
            <a:r>
              <a:rPr lang="ru-RU" sz="2400" b="1" dirty="0" err="1">
                <a:latin typeface="Constantia" panose="02030602050306030303" pitchFamily="18" charset="0"/>
              </a:rPr>
              <a:t>захотіли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витрачати</a:t>
            </a:r>
            <a:r>
              <a:rPr lang="ru-RU" sz="2400" b="1" dirty="0">
                <a:latin typeface="Constantia" panose="02030602050306030303" pitchFamily="18" charset="0"/>
              </a:rPr>
              <a:t> на </a:t>
            </a:r>
            <a:r>
              <a:rPr lang="ru-RU" sz="2400" b="1" dirty="0" err="1">
                <a:latin typeface="Constantia" panose="02030602050306030303" pitchFamily="18" charset="0"/>
              </a:rPr>
              <a:t>це</a:t>
            </a:r>
            <a:r>
              <a:rPr lang="ru-RU" sz="2400" b="1" dirty="0">
                <a:latin typeface="Constantia" panose="02030602050306030303" pitchFamily="18" charset="0"/>
              </a:rPr>
              <a:t> час; </a:t>
            </a:r>
            <a:r>
              <a:rPr lang="ru-RU" sz="2400" b="1" dirty="0" err="1">
                <a:latin typeface="Constantia" panose="02030602050306030303" pitchFamily="18" charset="0"/>
              </a:rPr>
              <a:t>проте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якби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ізраїльтяни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використали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цю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нагоду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щоб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отримати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повніше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розуміння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Божих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вимог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впокорили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свої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серця</a:t>
            </a:r>
            <a:r>
              <a:rPr lang="ru-RU" sz="2400" b="1" dirty="0">
                <a:latin typeface="Constantia" panose="02030602050306030303" pitchFamily="18" charset="0"/>
              </a:rPr>
              <a:t> перед Ним, то </a:t>
            </a:r>
            <a:r>
              <a:rPr lang="ru-RU" sz="2400" b="1" dirty="0" err="1">
                <a:latin typeface="Constantia" panose="02030602050306030303" pitchFamily="18" charset="0"/>
              </a:rPr>
              <a:t>були</a:t>
            </a:r>
            <a:r>
              <a:rPr lang="ru-RU" sz="2400" b="1" dirty="0">
                <a:latin typeface="Constantia" panose="02030602050306030303" pitchFamily="18" charset="0"/>
              </a:rPr>
              <a:t> б </a:t>
            </a:r>
            <a:r>
              <a:rPr lang="ru-RU" sz="2400" b="1" dirty="0" err="1">
                <a:latin typeface="Constantia" panose="02030602050306030303" pitchFamily="18" charset="0"/>
              </a:rPr>
              <a:t>захищені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від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спокуси</a:t>
            </a:r>
            <a:r>
              <a:rPr lang="ru-RU" sz="2400" b="1" dirty="0">
                <a:latin typeface="Constantia" panose="02030602050306030303" pitchFamily="18" charset="0"/>
              </a:rPr>
              <a:t>. Але вони не </a:t>
            </a:r>
            <a:r>
              <a:rPr lang="ru-RU" sz="2400" b="1" dirty="0" err="1">
                <a:latin typeface="Constantia" panose="02030602050306030303" pitchFamily="18" charset="0"/>
              </a:rPr>
              <a:t>скористалися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тією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можливістю</a:t>
            </a:r>
            <a:r>
              <a:rPr lang="ru-RU" sz="2400" b="1" dirty="0">
                <a:latin typeface="Constantia" panose="02030602050306030303" pitchFamily="18" charset="0"/>
              </a:rPr>
              <a:t> і </a:t>
            </a:r>
            <a:r>
              <a:rPr lang="ru-RU" sz="2400" b="1" dirty="0" err="1">
                <a:latin typeface="Constantia" panose="02030602050306030303" pitchFamily="18" charset="0"/>
              </a:rPr>
              <a:t>незабаром</a:t>
            </a:r>
            <a:r>
              <a:rPr lang="ru-RU" sz="2400" b="1" dirty="0">
                <a:latin typeface="Constantia" panose="02030602050306030303" pitchFamily="18" charset="0"/>
              </a:rPr>
              <a:t> показали себе </a:t>
            </a:r>
            <a:r>
              <a:rPr lang="ru-RU" sz="2400" b="1" dirty="0" err="1">
                <a:latin typeface="Constantia" panose="02030602050306030303" pitchFamily="18" charset="0"/>
              </a:rPr>
              <a:t>безтурботними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неуважними</a:t>
            </a:r>
            <a:r>
              <a:rPr lang="ru-RU" sz="2400" b="1" dirty="0">
                <a:latin typeface="Constantia" panose="02030602050306030303" pitchFamily="18" charset="0"/>
              </a:rPr>
              <a:t> і </a:t>
            </a:r>
            <a:r>
              <a:rPr lang="ru-RU" sz="2400" b="1" dirty="0" err="1">
                <a:latin typeface="Constantia" panose="02030602050306030303" pitchFamily="18" charset="0"/>
              </a:rPr>
              <a:t>розгнузданими</a:t>
            </a:r>
            <a:r>
              <a:rPr lang="ru-RU" sz="2400" b="1" dirty="0">
                <a:latin typeface="Constantia" panose="02030602050306030303" pitchFamily="18" charset="0"/>
              </a:rPr>
              <a:t> людьми</a:t>
            </a:r>
            <a:r>
              <a:rPr lang="en-US" sz="2400" b="1" dirty="0">
                <a:latin typeface="Constantia" panose="02030602050306030303" pitchFamily="18" charset="0"/>
              </a:rPr>
              <a:t> […]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Безпорадні</a:t>
            </a:r>
            <a:r>
              <a:rPr lang="ru-RU" sz="2400" b="1" dirty="0">
                <a:latin typeface="Constantia" panose="02030602050306030303" pitchFamily="18" charset="0"/>
              </a:rPr>
              <a:t> у </a:t>
            </a:r>
            <a:r>
              <a:rPr lang="ru-RU" sz="2400" b="1" dirty="0" err="1">
                <a:latin typeface="Constantia" panose="02030602050306030303" pitchFamily="18" charset="0"/>
              </a:rPr>
              <a:t>відсутності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свого</a:t>
            </a:r>
            <a:r>
              <a:rPr lang="ru-RU" sz="2400" b="1" dirty="0">
                <a:latin typeface="Constantia" panose="02030602050306030303" pitchFamily="18" charset="0"/>
              </a:rPr>
              <a:t> вождя, вони, як і колись, </a:t>
            </a:r>
            <a:r>
              <a:rPr lang="ru-RU" sz="2400" b="1" dirty="0" err="1">
                <a:latin typeface="Constantia" panose="02030602050306030303" pitchFamily="18" charset="0"/>
              </a:rPr>
              <a:t>вдалися</a:t>
            </a:r>
            <a:r>
              <a:rPr lang="ru-RU" sz="2400" b="1" dirty="0">
                <a:latin typeface="Constantia" panose="02030602050306030303" pitchFamily="18" charset="0"/>
              </a:rPr>
              <a:t> до </a:t>
            </a:r>
            <a:r>
              <a:rPr lang="ru-RU" sz="2400" b="1" dirty="0" err="1">
                <a:latin typeface="Constantia" panose="02030602050306030303" pitchFamily="18" charset="0"/>
              </a:rPr>
              <a:t>забобонів</a:t>
            </a:r>
            <a:r>
              <a:rPr lang="en-US" sz="2400" b="1" dirty="0">
                <a:latin typeface="Constantia" panose="02030602050306030303" pitchFamily="18" charset="0"/>
              </a:rPr>
              <a:t> […] </a:t>
            </a:r>
            <a:r>
              <a:rPr lang="ru-RU" sz="2400" b="1" dirty="0">
                <a:latin typeface="Constantia" panose="02030602050306030303" pitchFamily="18" charset="0"/>
              </a:rPr>
              <a:t>Народ </a:t>
            </a:r>
            <a:r>
              <a:rPr lang="ru-RU" sz="2400" b="1" dirty="0" err="1">
                <a:latin typeface="Constantia" panose="02030602050306030303" pitchFamily="18" charset="0"/>
              </a:rPr>
              <a:t>бажав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мати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зображення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ідола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який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уособлював</a:t>
            </a:r>
            <a:r>
              <a:rPr lang="ru-RU" sz="2400" b="1" dirty="0">
                <a:latin typeface="Constantia" panose="02030602050306030303" pitchFamily="18" charset="0"/>
              </a:rPr>
              <a:t> би Бога і </a:t>
            </a:r>
            <a:r>
              <a:rPr lang="ru-RU" sz="2400" b="1" dirty="0" err="1">
                <a:latin typeface="Constantia" panose="02030602050306030303" pitchFamily="18" charset="0"/>
              </a:rPr>
              <a:t>провадив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їх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замість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Мойсея</a:t>
            </a:r>
            <a:r>
              <a:rPr lang="uk-UA" sz="2400" b="1" dirty="0">
                <a:latin typeface="Constantia" panose="02030602050306030303" pitchFamily="18" charset="0"/>
              </a:rPr>
              <a:t>»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437936" y="290840"/>
            <a:ext cx="5039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err="1"/>
              <a:t>Еллен</a:t>
            </a:r>
            <a:r>
              <a:rPr lang="uk-UA" sz="1600" b="1" dirty="0"/>
              <a:t> Уайт «Патріархи і пророки» (</a:t>
            </a:r>
            <a:r>
              <a:rPr lang="uk-UA" sz="1600" b="1" dirty="0" err="1"/>
              <a:t>ст</a:t>
            </a:r>
            <a:r>
              <a:rPr lang="es-ES" sz="1600" b="1" dirty="0"/>
              <a:t>. 290-291)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08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067549" y="39925"/>
            <a:ext cx="4921165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«Повернувшись до Господа, Мойсей сказав: Благаю, Господи! Цей народ учинив великий гріх. Вони зробили собі золоте божество. Тепер, якщо можеш </a:t>
            </a:r>
            <a:r>
              <a:rPr kumimoji="0" lang="uk-UA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простит</a:t>
            </a:r>
            <a:r>
              <a:rPr lang="uk-UA" sz="24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и їм гріх, то прости. Якщо ж ні, то прошу, викресли і мене з Твоєї книги, у яку Ти записав</a:t>
            </a:r>
            <a:r>
              <a:rPr kumimoji="0" lang="uk-UA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 Вихід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32:31-32</a:t>
            </a:r>
          </a:p>
        </p:txBody>
      </p:sp>
    </p:spTree>
    <p:extLst>
      <p:ext uri="{BB962C8B-B14F-4D97-AF65-F5344CB8AC3E}">
        <p14:creationId xmlns:p14="http://schemas.microsoft.com/office/powerpoint/2010/main" val="42600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5143500" y="3695700"/>
            <a:ext cx="704850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1043CE"/>
                </a:solidFill>
              </a:rPr>
              <a:t>Відступництво</a:t>
            </a:r>
            <a:r>
              <a:rPr lang="es-ES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Слабкість Аарона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32:1-5)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Ідолопоклонство і зло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32:6)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Зіпсуття, деградація </a:t>
            </a:r>
            <a:r>
              <a:rPr lang="es-ES" sz="2000" b="1" dirty="0"/>
              <a:t>(</a:t>
            </a:r>
            <a:r>
              <a:rPr lang="uk-UA" sz="2000" b="1" dirty="0"/>
              <a:t>Вихід</a:t>
            </a:r>
            <a:r>
              <a:rPr lang="es-ES" sz="2000" b="1" dirty="0"/>
              <a:t> 32:7-8)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3DA60E"/>
                </a:solidFill>
              </a:rPr>
              <a:t>Заступництво</a:t>
            </a:r>
            <a:r>
              <a:rPr lang="es-ES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ru-RU" sz="2000" b="1" dirty="0"/>
              <a:t>«</a:t>
            </a:r>
            <a:r>
              <a:rPr lang="ru-RU" sz="2000" b="1" dirty="0" err="1"/>
              <a:t>Вгамуй</a:t>
            </a:r>
            <a:r>
              <a:rPr lang="ru-RU" sz="2000" b="1" dirty="0"/>
              <a:t> </a:t>
            </a:r>
            <a:r>
              <a:rPr lang="ru-RU" sz="2000" b="1" dirty="0" err="1"/>
              <a:t>Свій</a:t>
            </a:r>
            <a:r>
              <a:rPr lang="ru-RU" sz="2000" b="1" dirty="0"/>
              <a:t> </a:t>
            </a:r>
            <a:r>
              <a:rPr lang="ru-RU" sz="2000" b="1" dirty="0" err="1"/>
              <a:t>гнів</a:t>
            </a:r>
            <a:r>
              <a:rPr lang="ru-RU" sz="2000" b="1" dirty="0"/>
              <a:t>!»</a:t>
            </a:r>
            <a:r>
              <a:rPr lang="es-ES" sz="2000" b="1" dirty="0"/>
              <a:t> (</a:t>
            </a:r>
            <a:r>
              <a:rPr lang="uk-UA" sz="2000" b="1" dirty="0"/>
              <a:t>Вихід</a:t>
            </a:r>
            <a:r>
              <a:rPr lang="es-ES" sz="2000" b="1" dirty="0"/>
              <a:t> 32:9-29)</a:t>
            </a:r>
          </a:p>
          <a:p>
            <a:pPr lvl="1">
              <a:spcBef>
                <a:spcPts val="600"/>
              </a:spcBef>
            </a:pPr>
            <a:r>
              <a:rPr lang="ru-RU" sz="2000" b="1" dirty="0"/>
              <a:t>«</a:t>
            </a:r>
            <a:r>
              <a:rPr lang="ru-RU" sz="2000" b="1" dirty="0" err="1"/>
              <a:t>Викресли</a:t>
            </a:r>
            <a:r>
              <a:rPr lang="ru-RU" sz="2000" b="1" dirty="0"/>
              <a:t> і мене з </a:t>
            </a:r>
            <a:r>
              <a:rPr lang="ru-RU" sz="2000" b="1" dirty="0" err="1"/>
              <a:t>Твоєї</a:t>
            </a:r>
            <a:r>
              <a:rPr lang="ru-RU" sz="2000" b="1" dirty="0"/>
              <a:t> книги, яку </a:t>
            </a:r>
            <a:r>
              <a:rPr lang="ru-RU" sz="2000" b="1" dirty="0" err="1"/>
              <a:t>Ти</a:t>
            </a:r>
            <a:r>
              <a:rPr lang="ru-RU" sz="2000" b="1" dirty="0"/>
              <a:t> написав!» (</a:t>
            </a:r>
            <a:r>
              <a:rPr lang="ru-RU" sz="2000" b="1" dirty="0" err="1"/>
              <a:t>Вихід</a:t>
            </a:r>
            <a:r>
              <a:rPr lang="ru-RU" sz="2000" b="1" dirty="0"/>
              <a:t> 32:30-32)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304800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«</a:t>
            </a:r>
            <a:r>
              <a:rPr lang="ru-RU" sz="2000" b="1" dirty="0"/>
              <a:t>Як же скоро вони </a:t>
            </a:r>
            <a:r>
              <a:rPr lang="ru-RU" sz="2000" b="1" dirty="0" err="1"/>
              <a:t>зійшли</a:t>
            </a:r>
            <a:r>
              <a:rPr lang="ru-RU" sz="2000" b="1" dirty="0"/>
              <a:t> з дороги, яку Я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вказав</a:t>
            </a:r>
            <a:r>
              <a:rPr lang="uk-UA" sz="2000" b="1" dirty="0"/>
              <a:t>» (</a:t>
            </a:r>
            <a:r>
              <a:rPr lang="uk-UA" sz="2000" b="1" dirty="0" err="1"/>
              <a:t>Вих</a:t>
            </a:r>
            <a:r>
              <a:rPr lang="uk-UA" sz="2000" b="1" dirty="0"/>
              <a:t>. 32:8).</a:t>
            </a:r>
            <a:endParaRPr lang="es-ES" sz="2000" b="1" dirty="0"/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8"/>
          <a:stretch>
            <a:fillRect/>
          </a:stretch>
        </p:blipFill>
        <p:spPr>
          <a:xfrm>
            <a:off x="371677" y="3485731"/>
            <a:ext cx="3857423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9332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09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400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798109"/>
            <a:ext cx="71342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Перед </a:t>
            </a:r>
            <a:r>
              <a:rPr lang="ru-RU" sz="2000" b="1" dirty="0" err="1"/>
              <a:t>обличчям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відступництва</a:t>
            </a:r>
            <a:r>
              <a:rPr lang="ru-RU" sz="2000" b="1" dirty="0"/>
              <a:t> Бог попросив у </a:t>
            </a:r>
            <a:r>
              <a:rPr lang="ru-RU" sz="2000" b="1" dirty="0" err="1"/>
              <a:t>Мойсея</a:t>
            </a:r>
            <a:r>
              <a:rPr lang="ru-RU" sz="2000" b="1" dirty="0"/>
              <a:t> </a:t>
            </a:r>
            <a:r>
              <a:rPr lang="ru-RU" sz="2000" b="1" dirty="0" err="1"/>
              <a:t>дозволу</a:t>
            </a:r>
            <a:r>
              <a:rPr lang="ru-RU" sz="2000" b="1" dirty="0"/>
              <a:t> </a:t>
            </a:r>
            <a:r>
              <a:rPr lang="ru-RU" sz="2000" b="1" dirty="0" err="1"/>
              <a:t>знищити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і </a:t>
            </a:r>
            <a:r>
              <a:rPr lang="ru-RU" sz="2000" b="1" dirty="0" err="1"/>
              <a:t>створити</a:t>
            </a:r>
            <a:r>
              <a:rPr lang="ru-RU" sz="2000" b="1" dirty="0"/>
              <a:t> з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новий</a:t>
            </a:r>
            <a:r>
              <a:rPr lang="ru-RU" sz="2000" b="1" dirty="0"/>
              <a:t> народ (</a:t>
            </a:r>
            <a:r>
              <a:rPr lang="ru-RU" sz="2000" b="1" dirty="0" err="1"/>
              <a:t>Вих</a:t>
            </a:r>
            <a:r>
              <a:rPr lang="ru-RU" sz="2000" b="1" dirty="0"/>
              <a:t>. 32:10). </a:t>
            </a:r>
            <a:r>
              <a:rPr lang="ru-RU" sz="2000" b="1" dirty="0" err="1"/>
              <a:t>Незважаючи</a:t>
            </a:r>
            <a:r>
              <a:rPr lang="ru-RU" sz="2000" b="1" dirty="0"/>
              <a:t> на </a:t>
            </a:r>
            <a:r>
              <a:rPr lang="ru-RU" sz="2000" b="1" dirty="0" err="1"/>
              <a:t>відступництво</a:t>
            </a:r>
            <a:r>
              <a:rPr lang="ru-RU" sz="2000" b="1" dirty="0"/>
              <a:t> народу,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двічі</a:t>
            </a:r>
            <a:r>
              <a:rPr lang="ru-RU" sz="2000" b="1" dirty="0"/>
              <a:t> </a:t>
            </a:r>
            <a:r>
              <a:rPr lang="ru-RU" sz="2000" b="1" dirty="0" err="1"/>
              <a:t>заступався</a:t>
            </a:r>
            <a:r>
              <a:rPr lang="ru-RU" sz="2000" b="1" dirty="0"/>
              <a:t> перед Богом, </a:t>
            </a:r>
            <a:r>
              <a:rPr lang="ru-RU" sz="2000" b="1" dirty="0" err="1"/>
              <a:t>просячи</a:t>
            </a:r>
            <a:r>
              <a:rPr lang="ru-RU" sz="2000" b="1" dirty="0"/>
              <a:t> </a:t>
            </a:r>
            <a:r>
              <a:rPr lang="ru-RU" sz="2000" b="1" dirty="0" err="1"/>
              <a:t>прощення</a:t>
            </a:r>
            <a:r>
              <a:rPr lang="ru-RU" sz="2000" b="1" dirty="0"/>
              <a:t>, </a:t>
            </a:r>
            <a:r>
              <a:rPr lang="ru-RU" sz="2000" b="1" dirty="0" err="1"/>
              <a:t>якого</a:t>
            </a:r>
            <a:r>
              <a:rPr lang="ru-RU" sz="2000" b="1" dirty="0"/>
              <a:t> вони не </a:t>
            </a:r>
            <a:r>
              <a:rPr lang="ru-RU" sz="2000" b="1" dirty="0" err="1"/>
              <a:t>заслуговували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304798" y="874514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Незабаром</a:t>
            </a:r>
            <a:r>
              <a:rPr lang="ru-RU" sz="2000" b="1" dirty="0"/>
              <a:t> </a:t>
            </a:r>
            <a:r>
              <a:rPr lang="ru-RU" sz="2000" b="1" dirty="0" err="1"/>
              <a:t>після</a:t>
            </a:r>
            <a:r>
              <a:rPr lang="ru-RU" sz="2000" b="1" dirty="0"/>
              <a:t> </a:t>
            </a:r>
            <a:r>
              <a:rPr lang="ru-RU" sz="2000" b="1" dirty="0" err="1"/>
              <a:t>отримання</a:t>
            </a:r>
            <a:r>
              <a:rPr lang="ru-RU" sz="2000" b="1" dirty="0"/>
              <a:t> Десяти </a:t>
            </a:r>
            <a:r>
              <a:rPr lang="ru-RU" sz="2000" b="1" dirty="0" err="1"/>
              <a:t>заповідей</a:t>
            </a:r>
            <a:r>
              <a:rPr lang="ru-RU" sz="2000" b="1" dirty="0"/>
              <a:t> і повторного наказу не </a:t>
            </a:r>
            <a:r>
              <a:rPr lang="ru-RU" sz="2000" b="1" dirty="0" err="1"/>
              <a:t>робити</a:t>
            </a:r>
            <a:r>
              <a:rPr lang="ru-RU" sz="2000" b="1" dirty="0"/>
              <a:t> </a:t>
            </a:r>
            <a:r>
              <a:rPr lang="ru-RU" sz="2000" b="1" dirty="0" err="1"/>
              <a:t>ідолів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20:23), </a:t>
            </a:r>
            <a:r>
              <a:rPr lang="ru-RU" sz="2000" b="1" dirty="0" err="1"/>
              <a:t>Ізраїль</a:t>
            </a:r>
            <a:r>
              <a:rPr lang="ru-RU" sz="2000" b="1" dirty="0"/>
              <a:t> </a:t>
            </a:r>
            <a:r>
              <a:rPr lang="ru-RU" sz="2000" b="1" dirty="0" err="1"/>
              <a:t>зробив</a:t>
            </a:r>
            <a:r>
              <a:rPr lang="ru-RU" sz="2000" b="1" dirty="0"/>
              <a:t> золотого </a:t>
            </a:r>
            <a:r>
              <a:rPr lang="ru-RU" sz="2000" b="1" dirty="0" err="1"/>
              <a:t>бичка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поклонятися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1581150" y="5288340"/>
            <a:ext cx="1049009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uk-UA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ВІДСТУПНИЦТВО</a:t>
            </a:r>
            <a:endParaRPr lang="es-E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3"/>
                </a:solidFill>
              </a:rPr>
              <a:t>СЛАБКІСТЬ ААРОНА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540542" y="611552"/>
            <a:ext cx="8374858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Побачив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Аарон і 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побудував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перед ним 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жертовник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Після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цього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Аарон 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зробив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7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оголошення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в словах: Завтра свято для Господа!</a:t>
            </a:r>
            <a:r>
              <a:rPr lang="uk-UA" sz="1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767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</a:t>
            </a:r>
            <a:r>
              <a:rPr lang="ru-RU" sz="2000" b="1" dirty="0" err="1"/>
              <a:t>єврейське</a:t>
            </a:r>
            <a:r>
              <a:rPr lang="ru-RU" sz="2000" b="1" dirty="0"/>
              <a:t> слово «</a:t>
            </a:r>
            <a:r>
              <a:rPr lang="ru-RU" sz="2000" b="1" dirty="0" err="1"/>
              <a:t>елохім</a:t>
            </a:r>
            <a:r>
              <a:rPr lang="ru-RU" sz="2000" b="1" dirty="0"/>
              <a:t>» є </a:t>
            </a:r>
            <a:r>
              <a:rPr lang="ru-RU" sz="2000" b="1" dirty="0" err="1"/>
              <a:t>множиною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«бог», </a:t>
            </a: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зазвичай</a:t>
            </a:r>
            <a:r>
              <a:rPr lang="ru-RU" sz="2000" b="1" dirty="0"/>
              <a:t> </a:t>
            </a:r>
            <a:r>
              <a:rPr lang="ru-RU" sz="2000" b="1" dirty="0" err="1"/>
              <a:t>вживається</a:t>
            </a:r>
            <a:r>
              <a:rPr lang="ru-RU" sz="2000" b="1" dirty="0"/>
              <a:t> для </a:t>
            </a:r>
            <a:r>
              <a:rPr lang="ru-RU" sz="2000" b="1" dirty="0" err="1"/>
              <a:t>позначення</a:t>
            </a:r>
            <a:r>
              <a:rPr lang="ru-RU" sz="2000" b="1" dirty="0"/>
              <a:t> </a:t>
            </a:r>
            <a:r>
              <a:rPr lang="ru-RU" sz="2000" b="1" dirty="0" err="1"/>
              <a:t>єдиного</a:t>
            </a:r>
            <a:r>
              <a:rPr lang="ru-RU" sz="2000" b="1" dirty="0"/>
              <a:t> Бога: «Я – Господь, </a:t>
            </a:r>
            <a:r>
              <a:rPr lang="ru-RU" sz="2000" b="1" dirty="0" err="1"/>
              <a:t>твій</a:t>
            </a:r>
            <a:r>
              <a:rPr lang="ru-RU" sz="2000" b="1" dirty="0"/>
              <a:t> Бог (</a:t>
            </a:r>
            <a:r>
              <a:rPr lang="ru-RU" sz="2000" b="1" dirty="0" err="1"/>
              <a:t>елохім</a:t>
            </a:r>
            <a:r>
              <a:rPr lang="ru-RU" sz="2000" b="1" dirty="0"/>
              <a:t>),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вивів</a:t>
            </a:r>
            <a:r>
              <a:rPr lang="ru-RU" sz="2000" b="1" dirty="0"/>
              <a:t> тебе з </a:t>
            </a:r>
            <a:r>
              <a:rPr lang="ru-RU" sz="2000" b="1" dirty="0" err="1"/>
              <a:t>єгипетського</a:t>
            </a:r>
            <a:r>
              <a:rPr lang="ru-RU" sz="2000" b="1" dirty="0"/>
              <a:t> краю, з дому </a:t>
            </a:r>
            <a:r>
              <a:rPr lang="ru-RU" sz="2000" b="1" dirty="0" err="1"/>
              <a:t>неволі</a:t>
            </a:r>
            <a:r>
              <a:rPr lang="ru-RU" sz="2000" b="1" dirty="0"/>
              <a:t>» (</a:t>
            </a:r>
            <a:r>
              <a:rPr lang="ru-RU" sz="2000" b="1" dirty="0" err="1"/>
              <a:t>Вих</a:t>
            </a:r>
            <a:r>
              <a:rPr lang="ru-RU" sz="2000" b="1" dirty="0"/>
              <a:t>. 20:2).</a:t>
            </a:r>
            <a:endParaRPr lang="es-ES" sz="2000" b="1" dirty="0"/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0" y="4023591"/>
            <a:ext cx="57618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Початкова </a:t>
            </a:r>
            <a:r>
              <a:rPr lang="ru-RU" sz="2000" b="1" dirty="0" err="1"/>
              <a:t>нерішучість</a:t>
            </a:r>
            <a:r>
              <a:rPr lang="ru-RU" sz="2000" b="1" dirty="0"/>
              <a:t> Аарона при </a:t>
            </a:r>
            <a:r>
              <a:rPr lang="ru-RU" sz="2000" b="1" dirty="0" err="1"/>
              <a:t>спробі</a:t>
            </a:r>
            <a:r>
              <a:rPr lang="ru-RU" sz="2000" b="1" dirty="0"/>
              <a:t> </a:t>
            </a:r>
            <a:r>
              <a:rPr lang="ru-RU" sz="2000" b="1" dirty="0" err="1"/>
              <a:t>домовитися</a:t>
            </a:r>
            <a:r>
              <a:rPr lang="ru-RU" sz="2000" b="1" dirty="0"/>
              <a:t> з народом (</a:t>
            </a:r>
            <a:r>
              <a:rPr lang="ru-RU" sz="2000" b="1" dirty="0" err="1"/>
              <a:t>Вих</a:t>
            </a:r>
            <a:r>
              <a:rPr lang="ru-RU" sz="2000" b="1" dirty="0"/>
              <a:t>. 32:2) </a:t>
            </a:r>
            <a:r>
              <a:rPr lang="ru-RU" sz="2000" b="1" dirty="0" err="1"/>
              <a:t>призвела</a:t>
            </a:r>
            <a:r>
              <a:rPr lang="ru-RU" sz="2000" b="1" dirty="0"/>
              <a:t> до того,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очолив</a:t>
            </a:r>
            <a:r>
              <a:rPr lang="ru-RU" sz="2000" b="1" dirty="0"/>
              <a:t> </a:t>
            </a:r>
            <a:r>
              <a:rPr lang="ru-RU" sz="2000" b="1" dirty="0" err="1"/>
              <a:t>відступництво</a:t>
            </a:r>
            <a:r>
              <a:rPr lang="ru-RU" sz="2000" b="1" dirty="0"/>
              <a:t>, </a:t>
            </a:r>
            <a:r>
              <a:rPr lang="ru-RU" sz="2000" b="1" dirty="0" err="1"/>
              <a:t>замість</a:t>
            </a:r>
            <a:r>
              <a:rPr lang="ru-RU" sz="2000" b="1" dirty="0"/>
              <a:t> того,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викорінити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234333"/>
            <a:ext cx="5761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Замість</a:t>
            </a:r>
            <a:r>
              <a:rPr lang="ru-RU" sz="2000" b="1" dirty="0"/>
              <a:t> того,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нагадати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про </a:t>
            </a:r>
            <a:r>
              <a:rPr lang="ru-RU" sz="2000" b="1" dirty="0" err="1"/>
              <a:t>заборону</a:t>
            </a:r>
            <a:r>
              <a:rPr lang="ru-RU" sz="2000" b="1" dirty="0"/>
              <a:t> </a:t>
            </a:r>
            <a:r>
              <a:rPr lang="ru-RU" sz="2000" b="1" dirty="0" err="1"/>
              <a:t>створювати</a:t>
            </a:r>
            <a:r>
              <a:rPr lang="ru-RU" sz="2000" b="1" dirty="0"/>
              <a:t> </a:t>
            </a:r>
            <a:r>
              <a:rPr lang="ru-RU" sz="2000" b="1" dirty="0" err="1"/>
              <a:t>ідолів</a:t>
            </a:r>
            <a:r>
              <a:rPr lang="ru-RU" sz="2000" b="1" dirty="0"/>
              <a:t>, Аарон </a:t>
            </a:r>
            <a:r>
              <a:rPr lang="ru-RU" sz="2000" b="1" dirty="0" err="1"/>
              <a:t>виготовив</a:t>
            </a:r>
            <a:r>
              <a:rPr lang="ru-RU" sz="2000" b="1" dirty="0"/>
              <a:t> для них золоте теля і заявив: «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твоє</a:t>
            </a:r>
            <a:r>
              <a:rPr lang="ru-RU" sz="2000" b="1" dirty="0"/>
              <a:t> божество (</a:t>
            </a:r>
            <a:r>
              <a:rPr lang="ru-RU" sz="2000" b="1" dirty="0" err="1"/>
              <a:t>елохім</a:t>
            </a:r>
            <a:r>
              <a:rPr lang="ru-RU" sz="2000" b="1" dirty="0"/>
              <a:t>), </a:t>
            </a:r>
            <a:r>
              <a:rPr lang="ru-RU" sz="2000" b="1" dirty="0" err="1"/>
              <a:t>Ізраїлю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вивело</a:t>
            </a:r>
            <a:r>
              <a:rPr lang="ru-RU" sz="2000" b="1" dirty="0"/>
              <a:t> тебе з </a:t>
            </a:r>
            <a:r>
              <a:rPr lang="ru-RU" sz="2000" b="1" dirty="0" err="1"/>
              <a:t>єгипетського</a:t>
            </a:r>
            <a:r>
              <a:rPr lang="ru-RU" sz="2000" b="1" dirty="0"/>
              <a:t> краю!» (</a:t>
            </a:r>
            <a:r>
              <a:rPr lang="ru-RU" sz="2000" b="1" dirty="0" err="1"/>
              <a:t>Вих</a:t>
            </a:r>
            <a:r>
              <a:rPr lang="ru-RU" sz="2000" b="1" dirty="0"/>
              <a:t>. 32:4 )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7" y="2505071"/>
            <a:ext cx="67672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Під</a:t>
            </a:r>
            <a:r>
              <a:rPr lang="ru-RU" sz="2000" b="1" dirty="0"/>
              <a:t> час </a:t>
            </a:r>
            <a:r>
              <a:rPr lang="ru-RU" sz="2000" b="1" dirty="0" err="1"/>
              <a:t>відсутності</a:t>
            </a:r>
            <a:r>
              <a:rPr lang="ru-RU" sz="2000" b="1" dirty="0"/>
              <a:t> </a:t>
            </a:r>
            <a:r>
              <a:rPr lang="ru-RU" sz="2000" b="1" dirty="0" err="1"/>
              <a:t>Мойсея</a:t>
            </a:r>
            <a:r>
              <a:rPr lang="ru-RU" sz="2000" b="1" dirty="0"/>
              <a:t> народ попросив Аарона </a:t>
            </a:r>
            <a:r>
              <a:rPr lang="ru-RU" sz="2000" b="1" dirty="0" err="1"/>
              <a:t>зробити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видимого бога (</a:t>
            </a:r>
            <a:r>
              <a:rPr lang="ru-RU" sz="2000" b="1" dirty="0" err="1"/>
              <a:t>елохіма</a:t>
            </a:r>
            <a:r>
              <a:rPr lang="ru-RU" sz="2000" b="1" dirty="0"/>
              <a:t>), </a:t>
            </a:r>
            <a:r>
              <a:rPr lang="ru-RU" sz="2000" b="1" dirty="0" err="1"/>
              <a:t>якому</a:t>
            </a:r>
            <a:r>
              <a:rPr lang="ru-RU" sz="2000" b="1" dirty="0"/>
              <a:t> вони могли б </a:t>
            </a:r>
            <a:r>
              <a:rPr lang="ru-RU" sz="2000" b="1" dirty="0" err="1"/>
              <a:t>поклонятися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32:1). Вони </a:t>
            </a:r>
            <a:r>
              <a:rPr lang="ru-RU" sz="2000" b="1" dirty="0" err="1"/>
              <a:t>швидко</a:t>
            </a:r>
            <a:r>
              <a:rPr lang="ru-RU" sz="2000" b="1" dirty="0"/>
              <a:t> </a:t>
            </a:r>
            <a:r>
              <a:rPr lang="ru-RU" sz="2000" b="1" dirty="0" err="1"/>
              <a:t>забули</a:t>
            </a:r>
            <a:r>
              <a:rPr lang="ru-RU" sz="2000" b="1" dirty="0"/>
              <a:t> </a:t>
            </a:r>
            <a:r>
              <a:rPr lang="ru-RU" sz="2000" b="1" dirty="0" err="1"/>
              <a:t>отримані</a:t>
            </a:r>
            <a:r>
              <a:rPr lang="ru-RU" sz="2000" b="1" dirty="0"/>
              <a:t> </a:t>
            </a:r>
            <a:r>
              <a:rPr lang="ru-RU" sz="2000" b="1" dirty="0" err="1"/>
              <a:t>заповіді</a:t>
            </a:r>
            <a:r>
              <a:rPr lang="ru-RU" sz="2000" b="1" dirty="0"/>
              <a:t> та </a:t>
            </a:r>
            <a:r>
              <a:rPr lang="ru-RU" sz="2000" b="1" dirty="0" err="1"/>
              <a:t>обітницю</a:t>
            </a:r>
            <a:r>
              <a:rPr lang="ru-RU" sz="2000" b="1" dirty="0"/>
              <a:t>, яку дали — </a:t>
            </a:r>
            <a:r>
              <a:rPr lang="ru-RU" sz="2000" b="1" dirty="0" err="1"/>
              <a:t>слухатися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ІДОЛОПОКЛОНСТВО І ЗЛО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613380"/>
            <a:ext cx="78200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Народ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засів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їсти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пити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після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чого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вони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піднялися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забавлятися</a:t>
            </a:r>
            <a:r>
              <a:rPr lang="uk-UA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Виготовивши</a:t>
            </a:r>
            <a:r>
              <a:rPr lang="ru-RU" sz="2000" b="1" dirty="0"/>
              <a:t> </a:t>
            </a:r>
            <a:r>
              <a:rPr lang="ru-RU" sz="2000" b="1" dirty="0" err="1"/>
              <a:t>ідола</a:t>
            </a:r>
            <a:r>
              <a:rPr lang="ru-RU" sz="2000" b="1" dirty="0"/>
              <a:t> у </a:t>
            </a:r>
            <a:r>
              <a:rPr lang="ru-RU" sz="2000" b="1" dirty="0" err="1"/>
              <a:t>вигляді</a:t>
            </a:r>
            <a:r>
              <a:rPr lang="ru-RU" sz="2000" b="1" dirty="0"/>
              <a:t> теля, </a:t>
            </a:r>
            <a:r>
              <a:rPr lang="ru-RU" sz="2000" b="1" dirty="0" err="1"/>
              <a:t>ізраїльтяни</a:t>
            </a:r>
            <a:r>
              <a:rPr lang="ru-RU" sz="2000" b="1" dirty="0"/>
              <a:t> </a:t>
            </a:r>
            <a:r>
              <a:rPr lang="ru-RU" sz="2000" b="1" dirty="0" err="1"/>
              <a:t>звели</a:t>
            </a:r>
            <a:r>
              <a:rPr lang="ru-RU" sz="2000" b="1" dirty="0"/>
              <a:t> </a:t>
            </a:r>
            <a:r>
              <a:rPr lang="ru-RU" sz="2000" b="1" dirty="0" err="1"/>
              <a:t>Всемогутнього</a:t>
            </a:r>
            <a:r>
              <a:rPr lang="ru-RU" sz="2000" b="1" dirty="0"/>
              <a:t> Бога до образу </a:t>
            </a:r>
            <a:r>
              <a:rPr lang="ru-RU" sz="2000" b="1" dirty="0" err="1"/>
              <a:t>тварини</a:t>
            </a:r>
            <a:r>
              <a:rPr lang="ru-RU" sz="2000" b="1" dirty="0"/>
              <a:t>, </a:t>
            </a:r>
            <a:r>
              <a:rPr lang="ru-RU" sz="2000" b="1" dirty="0" err="1"/>
              <a:t>поклоняючись</a:t>
            </a:r>
            <a:r>
              <a:rPr lang="ru-RU" sz="2000" b="1" dirty="0"/>
              <a:t> </a:t>
            </a:r>
            <a:r>
              <a:rPr lang="ru-RU" sz="2000" b="1" dirty="0" err="1"/>
              <a:t>створінню</a:t>
            </a:r>
            <a:r>
              <a:rPr lang="ru-RU" sz="2000" b="1" dirty="0"/>
              <a:t> </a:t>
            </a:r>
            <a:r>
              <a:rPr lang="ru-RU" sz="2000" b="1" dirty="0" err="1"/>
              <a:t>замість</a:t>
            </a:r>
            <a:r>
              <a:rPr lang="ru-RU" sz="2000" b="1" dirty="0"/>
              <a:t> </a:t>
            </a:r>
            <a:r>
              <a:rPr lang="ru-RU" sz="2000" b="1" dirty="0" err="1"/>
              <a:t>Творця</a:t>
            </a:r>
            <a:r>
              <a:rPr lang="ru-RU" sz="2000" b="1" dirty="0"/>
              <a:t> (Рим. 1:23)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6"/>
            <a:ext cx="4233291" cy="2648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6" y="3359191"/>
            <a:ext cx="73025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Насправді</a:t>
            </a:r>
            <a:r>
              <a:rPr lang="ru-RU" sz="2000" b="1" dirty="0"/>
              <a:t> вони перестали </a:t>
            </a:r>
            <a:r>
              <a:rPr lang="ru-RU" sz="2000" b="1" dirty="0" err="1"/>
              <a:t>поклонятися</a:t>
            </a:r>
            <a:r>
              <a:rPr lang="ru-RU" sz="2000" b="1" dirty="0"/>
              <a:t> Богу,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поклонятися</a:t>
            </a:r>
            <a:r>
              <a:rPr lang="ru-RU" sz="2000" b="1" dirty="0"/>
              <a:t> демонам (Втор. 32:17). </a:t>
            </a:r>
            <a:r>
              <a:rPr lang="ru-RU" sz="2000" b="1" dirty="0" err="1"/>
              <a:t>Поки</a:t>
            </a:r>
            <a:r>
              <a:rPr lang="ru-RU" sz="2000" b="1" dirty="0"/>
              <a:t> вони </a:t>
            </a:r>
            <a:r>
              <a:rPr lang="ru-RU" sz="2000" b="1" dirty="0" err="1"/>
              <a:t>поклонялися</a:t>
            </a:r>
            <a:r>
              <a:rPr lang="ru-RU" sz="2000" b="1" dirty="0"/>
              <a:t> Господу, вони </a:t>
            </a:r>
            <a:r>
              <a:rPr lang="ru-RU" sz="2000" b="1" dirty="0" err="1"/>
              <a:t>зростали</a:t>
            </a:r>
            <a:r>
              <a:rPr lang="ru-RU" sz="2000" b="1" dirty="0"/>
              <a:t> морально, </a:t>
            </a:r>
            <a:r>
              <a:rPr lang="ru-RU" sz="2000" b="1" dirty="0" err="1"/>
              <a:t>бо</a:t>
            </a:r>
            <a:r>
              <a:rPr lang="ru-RU" sz="2000" b="1" dirty="0"/>
              <a:t> </a:t>
            </a:r>
            <a:r>
              <a:rPr lang="ru-RU" sz="2000" b="1" dirty="0" err="1"/>
              <a:t>уподібнювалися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. 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807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не </a:t>
            </a:r>
            <a:r>
              <a:rPr lang="ru-RU" sz="2000" b="1" dirty="0" err="1"/>
              <a:t>віддаємо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</a:t>
            </a:r>
            <a:r>
              <a:rPr lang="ru-RU" sz="2000" b="1" dirty="0" err="1"/>
              <a:t>Творцю</a:t>
            </a:r>
            <a:r>
              <a:rPr lang="ru-RU" sz="2000" b="1" dirty="0"/>
              <a:t>, а служимо будь-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іншому</a:t>
            </a:r>
            <a:r>
              <a:rPr lang="ru-RU" sz="2000" b="1" dirty="0"/>
              <a:t> </a:t>
            </a:r>
            <a:r>
              <a:rPr lang="ru-RU" sz="2000" b="1" dirty="0" err="1"/>
              <a:t>ідолові</a:t>
            </a:r>
            <a:r>
              <a:rPr lang="ru-RU" sz="2000" b="1" dirty="0"/>
              <a:t> (а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багато</a:t>
            </a:r>
            <a:r>
              <a:rPr lang="ru-RU" sz="2000" b="1" dirty="0"/>
              <a:t>), рано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пізно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призведе</a:t>
            </a:r>
            <a:r>
              <a:rPr lang="ru-RU" sz="2000" b="1" dirty="0"/>
              <a:t> до морального </a:t>
            </a:r>
            <a:r>
              <a:rPr lang="ru-RU" sz="2000" b="1" dirty="0" err="1"/>
              <a:t>занепаду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61998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Поклоняючись</a:t>
            </a:r>
            <a:r>
              <a:rPr lang="ru-RU" sz="2000" b="1" dirty="0"/>
              <a:t> демонам, вони почали </a:t>
            </a:r>
            <a:r>
              <a:rPr lang="ru-RU" sz="2000" b="1" dirty="0" err="1"/>
              <a:t>деградувати</a:t>
            </a:r>
            <a:r>
              <a:rPr lang="ru-RU" sz="2000" b="1" dirty="0"/>
              <a:t>, </a:t>
            </a:r>
            <a:r>
              <a:rPr lang="ru-RU" sz="2000" b="1" dirty="0" err="1"/>
              <a:t>бо</a:t>
            </a:r>
            <a:r>
              <a:rPr lang="ru-RU" sz="2000" b="1" dirty="0"/>
              <a:t> ставали схожими на </a:t>
            </a:r>
            <a:r>
              <a:rPr lang="ru-RU" sz="2000" b="1" dirty="0" err="1"/>
              <a:t>демонів</a:t>
            </a:r>
            <a:r>
              <a:rPr lang="ru-RU" sz="2000" b="1" dirty="0"/>
              <a:t>, </a:t>
            </a:r>
            <a:r>
              <a:rPr lang="ru-RU" sz="2000" b="1" dirty="0" err="1"/>
              <a:t>яким</a:t>
            </a:r>
            <a:r>
              <a:rPr lang="ru-RU" sz="2000" b="1" dirty="0"/>
              <a:t> </a:t>
            </a:r>
            <a:r>
              <a:rPr lang="ru-RU" sz="2000" b="1" dirty="0" err="1"/>
              <a:t>поклонялися</a:t>
            </a:r>
            <a:r>
              <a:rPr lang="ru-RU" sz="2000" b="1"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06174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Вони </a:t>
            </a:r>
            <a:r>
              <a:rPr lang="ru-RU" sz="2000" b="1" dirty="0" err="1"/>
              <a:t>нерозумно</a:t>
            </a:r>
            <a:r>
              <a:rPr lang="ru-RU" sz="2000" b="1" dirty="0"/>
              <a:t> думали, </a:t>
            </a:r>
            <a:r>
              <a:rPr lang="ru-RU" sz="2000" b="1" dirty="0" err="1"/>
              <a:t>що</a:t>
            </a:r>
            <a:r>
              <a:rPr lang="ru-RU" sz="2000" b="1" dirty="0"/>
              <a:t> статуя, </a:t>
            </a:r>
            <a:r>
              <a:rPr lang="ru-RU" sz="2000" b="1" dirty="0" err="1"/>
              <a:t>виготовлена</a:t>
            </a:r>
            <a:r>
              <a:rPr lang="ru-RU" sz="2000" b="1" dirty="0"/>
              <a:t> </a:t>
            </a:r>
            <a:r>
              <a:rPr lang="ru-RU" sz="2000" b="1" dirty="0" err="1"/>
              <a:t>різцем</a:t>
            </a:r>
            <a:r>
              <a:rPr lang="ru-RU" sz="2000" b="1" dirty="0"/>
              <a:t>, </a:t>
            </a:r>
            <a:r>
              <a:rPr lang="ru-RU" sz="2000" b="1" dirty="0" err="1"/>
              <a:t>зможе</a:t>
            </a:r>
            <a:r>
              <a:rPr lang="ru-RU" sz="2000" b="1" dirty="0"/>
              <a:t> вести </a:t>
            </a:r>
            <a:r>
              <a:rPr lang="ru-RU" sz="2000" b="1" dirty="0" err="1"/>
              <a:t>їх</a:t>
            </a:r>
            <a:r>
              <a:rPr lang="ru-RU" sz="2000" b="1" dirty="0"/>
              <a:t>. </a:t>
            </a:r>
            <a:r>
              <a:rPr lang="ru-RU" sz="2000" b="1" dirty="0" err="1"/>
              <a:t>Можливо</a:t>
            </a:r>
            <a:r>
              <a:rPr lang="ru-RU" sz="2000" b="1" dirty="0"/>
              <a:t>, вони </a:t>
            </a:r>
            <a:r>
              <a:rPr lang="ru-RU" sz="2000" b="1" dirty="0" err="1"/>
              <a:t>навіть</a:t>
            </a:r>
            <a:r>
              <a:rPr lang="ru-RU" sz="2000" b="1" dirty="0"/>
              <a:t> думали, </a:t>
            </a:r>
            <a:r>
              <a:rPr lang="ru-RU" sz="2000" b="1" dirty="0" err="1"/>
              <a:t>що</a:t>
            </a:r>
            <a:r>
              <a:rPr lang="ru-RU" sz="2000" b="1" dirty="0"/>
              <a:t> сам </a:t>
            </a:r>
            <a:r>
              <a:rPr lang="ru-RU" sz="2000" b="1" dirty="0" err="1"/>
              <a:t>елохім</a:t>
            </a:r>
            <a:r>
              <a:rPr lang="ru-RU" sz="2000" b="1" dirty="0"/>
              <a:t> </a:t>
            </a:r>
            <a:r>
              <a:rPr lang="ru-RU" sz="2000" b="1" dirty="0" err="1"/>
              <a:t>перетворився</a:t>
            </a:r>
            <a:r>
              <a:rPr lang="ru-RU" sz="2000" b="1" dirty="0"/>
              <a:t> на теля! (</a:t>
            </a:r>
            <a:r>
              <a:rPr lang="ru-RU" sz="2000" b="1" dirty="0" err="1"/>
              <a:t>Вих</a:t>
            </a:r>
            <a:r>
              <a:rPr lang="ru-RU" sz="2000" b="1" dirty="0"/>
              <a:t>. 32:24).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ЗІПСУТТЯ, ДЕГРАДАЦІЯ</a:t>
            </a:r>
            <a:endParaRPr lang="es-ES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Тоді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промовив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Мойсея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Іди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Спускайся вниз,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твій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народ,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якого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вивів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єгипетського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краю, </a:t>
            </a:r>
            <a:r>
              <a:rPr lang="ru-RU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зіпсувався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uk-UA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Поклонятися</a:t>
            </a:r>
            <a:r>
              <a:rPr lang="ru-RU" sz="2000" b="1" dirty="0"/>
              <a:t> </a:t>
            </a:r>
            <a:r>
              <a:rPr lang="ru-RU" sz="2000" b="1" dirty="0" err="1"/>
              <a:t>зображенню</a:t>
            </a:r>
            <a:r>
              <a:rPr lang="ru-RU" sz="2000" b="1" dirty="0"/>
              <a:t> (</a:t>
            </a:r>
            <a:r>
              <a:rPr lang="ru-RU" sz="2000" b="1" dirty="0" err="1"/>
              <a:t>навіть</a:t>
            </a:r>
            <a:r>
              <a:rPr lang="ru-RU" sz="2000" b="1" dirty="0"/>
              <a:t>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зображує</a:t>
            </a:r>
            <a:r>
              <a:rPr lang="ru-RU" sz="2000" b="1" dirty="0"/>
              <a:t> самого Бога, Христа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святих</a:t>
            </a:r>
            <a:r>
              <a:rPr lang="ru-RU" sz="2000" b="1" dirty="0"/>
              <a:t>) </a:t>
            </a:r>
            <a:r>
              <a:rPr lang="ru-RU" sz="2000" b="1" dirty="0" err="1"/>
              <a:t>означає</a:t>
            </a:r>
            <a:r>
              <a:rPr lang="ru-RU" sz="2000" b="1" dirty="0"/>
              <a:t> </a:t>
            </a:r>
            <a:r>
              <a:rPr lang="ru-RU" sz="2000" b="1" dirty="0" err="1"/>
              <a:t>порушувати</a:t>
            </a:r>
            <a:r>
              <a:rPr lang="ru-RU" sz="2000" b="1" dirty="0"/>
              <a:t> Закон Божий (</a:t>
            </a:r>
            <a:r>
              <a:rPr lang="ru-RU" sz="2000" b="1" dirty="0" err="1"/>
              <a:t>Вих</a:t>
            </a:r>
            <a:r>
              <a:rPr lang="ru-RU" sz="2000" b="1" dirty="0"/>
              <a:t>. 20:3-6) і,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/>
              <a:t>впадати</a:t>
            </a:r>
            <a:r>
              <a:rPr lang="ru-RU" sz="2000" b="1" dirty="0"/>
              <a:t> в </a:t>
            </a:r>
            <a:r>
              <a:rPr lang="ru-RU" sz="2000" b="1" dirty="0" err="1"/>
              <a:t>гріх</a:t>
            </a:r>
            <a:r>
              <a:rPr lang="ru-RU" sz="2000" b="1" dirty="0"/>
              <a:t> і </a:t>
            </a:r>
            <a:r>
              <a:rPr lang="ru-RU" sz="2000" b="1" dirty="0" err="1"/>
              <a:t>розпусту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69105" y="3603144"/>
            <a:ext cx="56052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ідолів</a:t>
            </a:r>
            <a:r>
              <a:rPr lang="ru-RU" sz="2000" b="1" dirty="0"/>
              <a:t> ми </a:t>
            </a:r>
            <a:r>
              <a:rPr lang="ru-RU" sz="2000" b="1" dirty="0" err="1"/>
              <a:t>обожнюємо</a:t>
            </a:r>
            <a:r>
              <a:rPr lang="ru-RU" sz="2000" b="1" dirty="0"/>
              <a:t>? Ви можете </a:t>
            </a:r>
            <a:r>
              <a:rPr lang="ru-RU" sz="2000" b="1" dirty="0" err="1"/>
              <a:t>скласти</a:t>
            </a:r>
            <a:r>
              <a:rPr lang="ru-RU" sz="2000" b="1" dirty="0"/>
              <a:t> </a:t>
            </a:r>
            <a:r>
              <a:rPr lang="ru-RU" sz="2000" b="1" dirty="0" err="1"/>
              <a:t>власний</a:t>
            </a:r>
            <a:r>
              <a:rPr lang="ru-RU" sz="2000" b="1" dirty="0"/>
              <a:t> список. </a:t>
            </a:r>
            <a:r>
              <a:rPr lang="ru-RU" sz="2000" b="1" dirty="0" err="1"/>
              <a:t>Декілька</a:t>
            </a:r>
            <a:r>
              <a:rPr lang="ru-RU" sz="2000" b="1" dirty="0"/>
              <a:t> </a:t>
            </a:r>
            <a:r>
              <a:rPr lang="ru-RU" sz="2000" b="1" dirty="0" err="1"/>
              <a:t>пропозицій</a:t>
            </a:r>
            <a:r>
              <a:rPr lang="ru-RU" sz="2000" b="1" dirty="0"/>
              <a:t>: </a:t>
            </a:r>
            <a:r>
              <a:rPr lang="ru-RU" sz="2000" b="1" dirty="0" err="1"/>
              <a:t>гордість</a:t>
            </a:r>
            <a:r>
              <a:rPr lang="ru-RU" sz="2000" b="1" dirty="0"/>
              <a:t>, </a:t>
            </a:r>
            <a:r>
              <a:rPr lang="ru-RU" sz="2000" b="1" dirty="0" err="1"/>
              <a:t>гроші</a:t>
            </a:r>
            <a:r>
              <a:rPr lang="ru-RU" sz="2000" b="1" dirty="0"/>
              <a:t>, </a:t>
            </a:r>
            <a:r>
              <a:rPr lang="ru-RU" sz="2000" b="1" dirty="0" err="1"/>
              <a:t>влада</a:t>
            </a:r>
            <a:r>
              <a:rPr lang="ru-RU" sz="2000" b="1" dirty="0"/>
              <a:t>, секс, </a:t>
            </a:r>
            <a:r>
              <a:rPr lang="ru-RU" sz="2000" b="1" dirty="0" err="1"/>
              <a:t>їжа</a:t>
            </a:r>
            <a:r>
              <a:rPr lang="ru-RU" sz="2000" b="1" dirty="0"/>
              <a:t>, робота, </a:t>
            </a:r>
            <a:r>
              <a:rPr lang="ru-RU" sz="2000" b="1" dirty="0" err="1"/>
              <a:t>соціальні</a:t>
            </a:r>
            <a:r>
              <a:rPr lang="ru-RU" sz="2000" b="1" dirty="0"/>
              <a:t> </a:t>
            </a:r>
            <a:r>
              <a:rPr lang="ru-RU" sz="2000" b="1" dirty="0" err="1"/>
              <a:t>мережі</a:t>
            </a:r>
            <a:r>
              <a:rPr lang="ru-RU" sz="2000" b="1" dirty="0"/>
              <a:t>...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294848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полягає</a:t>
            </a:r>
            <a:r>
              <a:rPr lang="ru-RU" sz="2000" b="1" dirty="0"/>
              <a:t> </a:t>
            </a:r>
            <a:r>
              <a:rPr lang="ru-RU" sz="2000" b="1" dirty="0" err="1"/>
              <a:t>ідолопоклонство</a:t>
            </a:r>
            <a:r>
              <a:rPr lang="ru-RU" sz="2000" b="1" dirty="0"/>
              <a:t> </a:t>
            </a:r>
            <a:r>
              <a:rPr lang="es-ES" sz="2000" b="1" dirty="0"/>
              <a:t>XXI </a:t>
            </a:r>
            <a:r>
              <a:rPr lang="ru-RU" sz="2000" b="1" dirty="0" err="1"/>
              <a:t>століття</a:t>
            </a:r>
            <a:r>
              <a:rPr lang="ru-RU" sz="2000" b="1" dirty="0"/>
              <a:t>? </a:t>
            </a:r>
            <a:r>
              <a:rPr lang="ru-RU" sz="2000" b="1" dirty="0" err="1"/>
              <a:t>Ідолопоклонство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поклоніння</a:t>
            </a:r>
            <a:r>
              <a:rPr lang="ru-RU" sz="2000" b="1" dirty="0"/>
              <a:t> </a:t>
            </a:r>
            <a:r>
              <a:rPr lang="ru-RU" sz="2000" b="1" dirty="0" err="1"/>
              <a:t>чомусь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замінює</a:t>
            </a:r>
            <a:r>
              <a:rPr lang="ru-RU" sz="2000" b="1" dirty="0"/>
              <a:t> Бога. </a:t>
            </a:r>
            <a:r>
              <a:rPr lang="ru-RU" sz="2000" b="1" dirty="0" err="1"/>
              <a:t>Ідол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все,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захоплює</a:t>
            </a:r>
            <a:r>
              <a:rPr lang="ru-RU" sz="2000" b="1" dirty="0"/>
              <a:t> нашу </a:t>
            </a:r>
            <a:r>
              <a:rPr lang="ru-RU" sz="2000" b="1" dirty="0" err="1"/>
              <a:t>уяву</a:t>
            </a:r>
            <a:r>
              <a:rPr lang="ru-RU" sz="2000" b="1" dirty="0"/>
              <a:t>, </a:t>
            </a:r>
            <a:r>
              <a:rPr lang="ru-RU" sz="2000" b="1" dirty="0" err="1"/>
              <a:t>прихильність</a:t>
            </a:r>
            <a:r>
              <a:rPr lang="ru-RU" sz="2000" b="1" dirty="0"/>
              <a:t>, час і </a:t>
            </a:r>
            <a:r>
              <a:rPr lang="ru-RU" sz="2000" b="1" dirty="0" err="1"/>
              <a:t>розум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, </a:t>
            </a:r>
            <a:r>
              <a:rPr lang="ru-RU" sz="2000" b="1" dirty="0" err="1"/>
              <a:t>ніж</a:t>
            </a:r>
            <a:r>
              <a:rPr lang="ru-RU" sz="2000" b="1" dirty="0"/>
              <a:t> Бог, і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поневолює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думки.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911441"/>
            <a:ext cx="5605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означає</a:t>
            </a:r>
            <a:r>
              <a:rPr lang="ru-RU" sz="2000" b="1" dirty="0"/>
              <a:t> </a:t>
            </a:r>
            <a:r>
              <a:rPr lang="ru-RU" sz="2000" b="1" dirty="0" err="1"/>
              <a:t>поклонятися</a:t>
            </a:r>
            <a:r>
              <a:rPr lang="ru-RU" sz="2000" b="1" dirty="0"/>
              <a:t> </a:t>
            </a:r>
            <a:r>
              <a:rPr lang="ru-RU" sz="2000" b="1" dirty="0" err="1"/>
              <a:t>цим</a:t>
            </a:r>
            <a:r>
              <a:rPr lang="ru-RU" sz="2000" b="1" dirty="0"/>
              <a:t> </a:t>
            </a:r>
            <a:r>
              <a:rPr lang="ru-RU" sz="2000" b="1" dirty="0" err="1"/>
              <a:t>ідолам</a:t>
            </a:r>
            <a:r>
              <a:rPr lang="ru-RU" sz="2000" b="1" dirty="0"/>
              <a:t>? Наша </a:t>
            </a:r>
            <a:r>
              <a:rPr lang="ru-RU" sz="2000" b="1" dirty="0" err="1"/>
              <a:t>особистість</a:t>
            </a:r>
            <a:r>
              <a:rPr lang="ru-RU" sz="2000" b="1" dirty="0"/>
              <a:t>, </a:t>
            </a:r>
            <a:r>
              <a:rPr lang="ru-RU" sz="2000" b="1" dirty="0" err="1"/>
              <a:t>спосіб</a:t>
            </a:r>
            <a:r>
              <a:rPr lang="ru-RU" sz="2000" b="1" dirty="0"/>
              <a:t> </a:t>
            </a:r>
            <a:r>
              <a:rPr lang="ru-RU" sz="2000" b="1" dirty="0" err="1"/>
              <a:t>мислення</a:t>
            </a:r>
            <a:r>
              <a:rPr lang="ru-RU" sz="2000" b="1" dirty="0"/>
              <a:t>, </a:t>
            </a:r>
            <a:r>
              <a:rPr lang="ru-RU" sz="2000" b="1" dirty="0" err="1"/>
              <a:t>почуття</a:t>
            </a:r>
            <a:r>
              <a:rPr lang="ru-RU" sz="2000" b="1" dirty="0"/>
              <a:t> і </a:t>
            </a:r>
            <a:r>
              <a:rPr lang="ru-RU" sz="2000" b="1" dirty="0" err="1"/>
              <a:t>навіть</a:t>
            </a:r>
            <a:r>
              <a:rPr lang="ru-RU" sz="2000" b="1" dirty="0"/>
              <a:t> наше </a:t>
            </a:r>
            <a:r>
              <a:rPr lang="ru-RU" sz="2000" b="1" dirty="0" err="1"/>
              <a:t>соціальне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зазнають</a:t>
            </a:r>
            <a:r>
              <a:rPr lang="ru-RU" sz="2000" b="1" dirty="0"/>
              <a:t> </a:t>
            </a:r>
            <a:r>
              <a:rPr lang="ru-RU" sz="2000" b="1" dirty="0" err="1"/>
              <a:t>змін</a:t>
            </a:r>
            <a:r>
              <a:rPr lang="ru-RU" sz="2000" b="1" dirty="0"/>
              <a:t>. Ми </a:t>
            </a:r>
            <a:r>
              <a:rPr lang="ru-RU" sz="2000" b="1" dirty="0" err="1"/>
              <a:t>замінюємо</a:t>
            </a:r>
            <a:r>
              <a:rPr lang="ru-RU" sz="2000" b="1" dirty="0"/>
              <a:t> </a:t>
            </a:r>
            <a:r>
              <a:rPr lang="ru-RU" sz="2000" b="1" dirty="0" err="1"/>
              <a:t>справжні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 з Богом на </a:t>
            </a:r>
            <a:r>
              <a:rPr lang="ru-RU" sz="2000" b="1" dirty="0" err="1"/>
              <a:t>порожні</a:t>
            </a:r>
            <a:r>
              <a:rPr lang="ru-RU" sz="2000" b="1" dirty="0"/>
              <a:t> і </a:t>
            </a:r>
            <a:r>
              <a:rPr lang="ru-RU" sz="2000" b="1" dirty="0" err="1"/>
              <a:t>безглузді</a:t>
            </a:r>
            <a:r>
              <a:rPr lang="ru-RU" sz="2000" b="1" dirty="0"/>
              <a:t> </a:t>
            </a:r>
            <a:r>
              <a:rPr lang="ru-RU" sz="2000" b="1" dirty="0" err="1"/>
              <a:t>взаємодії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не </a:t>
            </a:r>
            <a:r>
              <a:rPr lang="ru-RU" sz="2000" b="1" dirty="0" err="1"/>
              <a:t>можуть</a:t>
            </a:r>
            <a:r>
              <a:rPr lang="ru-RU" sz="2000" b="1" dirty="0"/>
              <a:t> нас </a:t>
            </a:r>
            <a:r>
              <a:rPr lang="ru-RU" sz="2000" b="1" dirty="0" err="1"/>
              <a:t>врятувати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1962150" y="5361312"/>
            <a:ext cx="1001384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uk-UA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ЗАСТУПНИЦТВО</a:t>
            </a:r>
            <a:endParaRPr lang="es-ES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«ВГАМУЙ СВІЙ ГНІВ»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590073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«Чому єгиптяни мають казати, заявляючи: Він зі злим наміром вивів їх, аби вигубити їх в горах і стерти їх з поверхні землі. Відвернись від розпалу Свого гніву і зміни його на милість щодо Свого народу!»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Вихід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483362"/>
            <a:ext cx="5820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сказав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Мойсею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Твій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вивів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єгипетського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краю,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зіпсувався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32:7).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283113"/>
            <a:ext cx="76431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Гнів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Божий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справедливим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але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знав,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милосердя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ставиться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вище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суду» (Як. 2:13). Заступившись за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Ізраїль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переконавшись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Бог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вгамував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гнів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розгніваний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зійшов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гори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32:12-15).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Побачивши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відступництво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розбив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символ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Завіту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кам'яні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скрижалі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32:19).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113796"/>
            <a:ext cx="58206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відреагував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правильно: «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Господи,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палаєш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гнівом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великою силою і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могутньою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рукою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вивів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єгипетської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?»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32:11). Бог просив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дозволити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Йому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знищити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Ізраїль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32:10), але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відмовився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дозвіл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144652"/>
            <a:ext cx="757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Вислухавши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виправдання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свого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брата,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вжив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рішучих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заходів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зупинити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розпусту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32:20-28).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1228</Words>
  <Application>Microsoft Office PowerPoint</Application>
  <PresentationFormat>Panorámica</PresentationFormat>
  <Paragraphs>48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84</cp:revision>
  <dcterms:created xsi:type="dcterms:W3CDTF">2025-08-02T14:02:20Z</dcterms:created>
  <dcterms:modified xsi:type="dcterms:W3CDTF">2025-08-24T18:43:12Z</dcterms:modified>
</cp:coreProperties>
</file>