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307" r:id="rId3"/>
    <p:sldId id="302" r:id="rId4"/>
    <p:sldId id="257" r:id="rId5"/>
    <p:sldId id="258" r:id="rId6"/>
    <p:sldId id="259" r:id="rId7"/>
    <p:sldId id="260" r:id="rId8"/>
    <p:sldId id="261" r:id="rId9"/>
    <p:sldId id="308" r:id="rId10"/>
    <p:sldId id="310" r:id="rId11"/>
    <p:sldId id="309" r:id="rId12"/>
    <p:sldId id="304" r:id="rId13"/>
    <p:sldId id="305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A996"/>
    <a:srgbClr val="D57124"/>
    <a:srgbClr val="392B81"/>
    <a:srgbClr val="7A6ACD"/>
    <a:srgbClr val="2A721C"/>
    <a:srgbClr val="44B32C"/>
    <a:srgbClr val="8480DC"/>
    <a:srgbClr val="EF7586"/>
    <a:srgbClr val="F292A0"/>
    <a:srgbClr val="D76F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8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1F9AEE-37BC-444E-B468-CD8C31E3AE14}" type="doc">
      <dgm:prSet loTypeId="urn:microsoft.com/office/officeart/2005/8/layout/venn3" loCatId="relationship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B42EAC0A-7247-4085-BDB4-DD16F1BC7602}">
      <dgm:prSet custT="1"/>
      <dgm:spPr/>
      <dgm:t>
        <a:bodyPr/>
        <a:lstStyle/>
        <a:p>
          <a:r>
            <a:rPr lang="ru-RU" sz="2000" b="1" dirty="0" err="1"/>
            <a:t>Віра</a:t>
          </a:r>
          <a:r>
            <a:rPr lang="ru-RU" sz="2000" b="1" dirty="0"/>
            <a:t> не </a:t>
          </a:r>
          <a:r>
            <a:rPr lang="ru-RU" sz="2000" b="1" dirty="0" err="1"/>
            <a:t>ігнорує</a:t>
          </a:r>
          <a:r>
            <a:rPr lang="ru-RU" sz="2000" b="1" dirty="0"/>
            <a:t> </a:t>
          </a:r>
          <a:r>
            <a:rPr lang="ru-RU" sz="2000" b="1" dirty="0" err="1"/>
            <a:t>факти</a:t>
          </a:r>
          <a:r>
            <a:rPr lang="ru-RU" sz="2000" b="1" dirty="0"/>
            <a:t>, вона просто </a:t>
          </a:r>
          <a:r>
            <a:rPr lang="ru-RU" sz="2000" b="1" dirty="0" err="1"/>
            <a:t>пропонує</a:t>
          </a:r>
          <a:r>
            <a:rPr lang="ru-RU" sz="2000" b="1" dirty="0"/>
            <a:t> </a:t>
          </a:r>
          <a:r>
            <a:rPr lang="ru-RU" sz="2000" b="1" dirty="0" err="1"/>
            <a:t>інший</a:t>
          </a:r>
          <a:r>
            <a:rPr lang="ru-RU" sz="2000" b="1" dirty="0"/>
            <a:t> кут </a:t>
          </a:r>
          <a:r>
            <a:rPr lang="ru-RU" sz="2000" b="1" dirty="0" err="1"/>
            <a:t>розуміння</a:t>
          </a:r>
          <a:r>
            <a:rPr lang="ru-RU" sz="2000" b="1" dirty="0"/>
            <a:t>.</a:t>
          </a:r>
          <a:endParaRPr lang="es-ES" sz="2000" dirty="0"/>
        </a:p>
      </dgm:t>
    </dgm:pt>
    <dgm:pt modelId="{A8D1D5AD-E989-40C3-9ECF-BF79486A804D}" type="parTrans" cxnId="{9AE477AA-2369-4546-8F29-BEB594F3B756}">
      <dgm:prSet/>
      <dgm:spPr/>
      <dgm:t>
        <a:bodyPr/>
        <a:lstStyle/>
        <a:p>
          <a:endParaRPr lang="es-ES" sz="2000"/>
        </a:p>
      </dgm:t>
    </dgm:pt>
    <dgm:pt modelId="{E866F929-4680-480D-A20C-082E50BA30EA}" type="sibTrans" cxnId="{9AE477AA-2369-4546-8F29-BEB594F3B756}">
      <dgm:prSet/>
      <dgm:spPr/>
      <dgm:t>
        <a:bodyPr/>
        <a:lstStyle/>
        <a:p>
          <a:endParaRPr lang="es-ES" sz="2000"/>
        </a:p>
      </dgm:t>
    </dgm:pt>
    <dgm:pt modelId="{8D133D11-19CE-4E2D-A6DA-D6CA6F775711}">
      <dgm:prSet custT="1"/>
      <dgm:spPr>
        <a:solidFill>
          <a:srgbClr val="D76FC8">
            <a:alpha val="49804"/>
          </a:srgbClr>
        </a:solidFill>
      </dgm:spPr>
      <dgm:t>
        <a:bodyPr/>
        <a:lstStyle/>
        <a:p>
          <a:r>
            <a:rPr lang="ru-RU" sz="2000" b="1" dirty="0" err="1"/>
            <a:t>Замість</a:t>
          </a:r>
          <a:r>
            <a:rPr lang="ru-RU" sz="2000" b="1" dirty="0"/>
            <a:t> того, </a:t>
          </a:r>
          <a:r>
            <a:rPr lang="ru-RU" sz="2000" b="1" dirty="0" err="1"/>
            <a:t>щоб</a:t>
          </a:r>
          <a:r>
            <a:rPr lang="ru-RU" sz="2000" b="1" dirty="0"/>
            <a:t> </a:t>
          </a:r>
          <a:r>
            <a:rPr lang="ru-RU" sz="2000" b="1" dirty="0" err="1"/>
            <a:t>скаржитися</a:t>
          </a:r>
          <a:r>
            <a:rPr lang="ru-RU" sz="2000" b="1" dirty="0"/>
            <a:t>, ми </a:t>
          </a:r>
          <a:r>
            <a:rPr lang="ru-RU" sz="2000" b="1" dirty="0" err="1"/>
            <a:t>покликані</a:t>
          </a:r>
          <a:r>
            <a:rPr lang="ru-RU" sz="2000" b="1" dirty="0"/>
            <a:t> </a:t>
          </a:r>
          <a:r>
            <a:rPr lang="ru-RU" sz="2000" b="1" dirty="0" err="1"/>
            <a:t>довіряти</a:t>
          </a:r>
          <a:r>
            <a:rPr lang="ru-RU" sz="2000" b="1" dirty="0"/>
            <a:t> </a:t>
          </a:r>
          <a:r>
            <a:rPr lang="ru-RU" sz="2000" b="1" dirty="0" err="1"/>
            <a:t>Божим</a:t>
          </a:r>
          <a:r>
            <a:rPr lang="ru-RU" sz="2000" b="1" dirty="0"/>
            <a:t> планам та </a:t>
          </a:r>
          <a:r>
            <a:rPr lang="ru-RU" sz="2000" b="1" dirty="0" err="1"/>
            <a:t>підкорятися</a:t>
          </a:r>
          <a:r>
            <a:rPr lang="ru-RU" sz="2000" b="1" dirty="0"/>
            <a:t> </a:t>
          </a:r>
          <a:r>
            <a:rPr lang="ru-RU" sz="2000" b="1" dirty="0" err="1"/>
            <a:t>їм</a:t>
          </a:r>
          <a:r>
            <a:rPr lang="ru-RU" sz="2000" b="1" dirty="0"/>
            <a:t>.</a:t>
          </a:r>
          <a:endParaRPr lang="es-ES" sz="2000" dirty="0"/>
        </a:p>
      </dgm:t>
    </dgm:pt>
    <dgm:pt modelId="{3E6F0B9B-D862-4D4A-BBEF-24A10E3AFA57}" type="parTrans" cxnId="{0ABE0282-4CAA-4627-9471-80D9CABE2A72}">
      <dgm:prSet/>
      <dgm:spPr/>
      <dgm:t>
        <a:bodyPr/>
        <a:lstStyle/>
        <a:p>
          <a:endParaRPr lang="es-ES" sz="2000"/>
        </a:p>
      </dgm:t>
    </dgm:pt>
    <dgm:pt modelId="{19027BE8-C027-4895-A063-38F014437F79}" type="sibTrans" cxnId="{0ABE0282-4CAA-4627-9471-80D9CABE2A72}">
      <dgm:prSet/>
      <dgm:spPr/>
      <dgm:t>
        <a:bodyPr/>
        <a:lstStyle/>
        <a:p>
          <a:endParaRPr lang="es-ES" sz="2000"/>
        </a:p>
      </dgm:t>
    </dgm:pt>
    <dgm:pt modelId="{9EC13638-FA55-4568-ADE3-DF49C8C12E98}">
      <dgm:prSet custT="1"/>
      <dgm:spPr/>
      <dgm:t>
        <a:bodyPr/>
        <a:lstStyle/>
        <a:p>
          <a:r>
            <a:rPr lang="ru-RU" sz="2000" b="1" dirty="0" err="1"/>
            <a:t>Благословення</a:t>
          </a:r>
          <a:r>
            <a:rPr lang="ru-RU" sz="2000" b="1" dirty="0"/>
            <a:t> </a:t>
          </a:r>
          <a:r>
            <a:rPr lang="ru-RU" sz="2000" b="1" dirty="0" err="1"/>
            <a:t>приходять</a:t>
          </a:r>
          <a:r>
            <a:rPr lang="ru-RU" sz="2000" b="1" dirty="0"/>
            <a:t> до тих, </a:t>
          </a:r>
          <a:r>
            <a:rPr lang="ru-RU" sz="2000" b="1" dirty="0" err="1"/>
            <a:t>хто</a:t>
          </a:r>
          <a:r>
            <a:rPr lang="ru-RU" sz="2000" b="1" dirty="0"/>
            <a:t> </a:t>
          </a:r>
          <a:r>
            <a:rPr lang="ru-RU" sz="2000" b="1" dirty="0" err="1"/>
            <a:t>повністю</a:t>
          </a:r>
          <a:r>
            <a:rPr lang="ru-RU" sz="2000" b="1" dirty="0"/>
            <a:t> </a:t>
          </a:r>
          <a:r>
            <a:rPr lang="ru-RU" sz="2000" b="1" dirty="0" err="1"/>
            <a:t>перебуває</a:t>
          </a:r>
          <a:r>
            <a:rPr lang="ru-RU" sz="2000" b="1" dirty="0"/>
            <a:t> в </a:t>
          </a:r>
          <a:r>
            <a:rPr lang="ru-RU" sz="2000" b="1" dirty="0" err="1"/>
            <a:t>Господі</a:t>
          </a:r>
          <a:endParaRPr lang="es-ES" sz="2000" dirty="0"/>
        </a:p>
      </dgm:t>
    </dgm:pt>
    <dgm:pt modelId="{C4A8F010-9189-469E-BC71-A90E93D73423}" type="parTrans" cxnId="{2A75A0CE-832E-4D2A-AB41-B6EA5F5928CF}">
      <dgm:prSet/>
      <dgm:spPr/>
      <dgm:t>
        <a:bodyPr/>
        <a:lstStyle/>
        <a:p>
          <a:endParaRPr lang="es-ES" sz="2000"/>
        </a:p>
      </dgm:t>
    </dgm:pt>
    <dgm:pt modelId="{23627D6E-52D6-4215-AB58-9742149A65B8}" type="sibTrans" cxnId="{2A75A0CE-832E-4D2A-AB41-B6EA5F5928CF}">
      <dgm:prSet/>
      <dgm:spPr/>
      <dgm:t>
        <a:bodyPr/>
        <a:lstStyle/>
        <a:p>
          <a:endParaRPr lang="es-ES" sz="2000"/>
        </a:p>
      </dgm:t>
    </dgm:pt>
    <dgm:pt modelId="{54E5C911-7AEE-4CE3-BE9E-41AA04F362EF}">
      <dgm:prSet custT="1"/>
      <dgm:spPr>
        <a:solidFill>
          <a:srgbClr val="EF7586">
            <a:alpha val="49804"/>
          </a:srgbClr>
        </a:solidFill>
      </dgm:spPr>
      <dgm:t>
        <a:bodyPr/>
        <a:lstStyle/>
        <a:p>
          <a:r>
            <a:rPr lang="ru-RU" sz="2000" b="1" dirty="0" err="1"/>
            <a:t>Життя</a:t>
          </a:r>
          <a:r>
            <a:rPr lang="ru-RU" sz="2000" b="1" dirty="0"/>
            <a:t> в </a:t>
          </a:r>
          <a:r>
            <a:rPr lang="ru-RU" sz="2000" b="1" dirty="0" err="1"/>
            <a:t>усіх</a:t>
          </a:r>
          <a:r>
            <a:rPr lang="ru-RU" sz="2000" b="1" dirty="0"/>
            <a:t> </a:t>
          </a:r>
          <a:r>
            <a:rPr lang="ru-RU" sz="2000" b="1" dirty="0" err="1"/>
            <a:t>його</a:t>
          </a:r>
          <a:r>
            <a:rPr lang="ru-RU" sz="2000" b="1" dirty="0"/>
            <a:t> </a:t>
          </a:r>
          <a:r>
            <a:rPr lang="ru-RU" sz="2000" b="1" dirty="0" err="1"/>
            <a:t>вимірах</a:t>
          </a:r>
          <a:r>
            <a:rPr lang="ru-RU" sz="2000" b="1" dirty="0"/>
            <a:t> </a:t>
          </a:r>
          <a:r>
            <a:rPr lang="ru-RU" sz="2000" b="1" dirty="0" err="1"/>
            <a:t>має</a:t>
          </a:r>
          <a:r>
            <a:rPr lang="ru-RU" sz="2000" b="1" dirty="0"/>
            <a:t> </a:t>
          </a:r>
          <a:r>
            <a:rPr lang="ru-RU" sz="2000" b="1" dirty="0" err="1"/>
            <a:t>відбуватися</a:t>
          </a:r>
          <a:r>
            <a:rPr lang="ru-RU" sz="2000" b="1" dirty="0"/>
            <a:t> </a:t>
          </a:r>
          <a:r>
            <a:rPr lang="ru-RU" sz="2000" b="1" dirty="0" err="1"/>
            <a:t>згідно</a:t>
          </a:r>
          <a:r>
            <a:rPr lang="ru-RU" sz="2000" b="1" dirty="0"/>
            <a:t> з планами, </a:t>
          </a:r>
          <a:r>
            <a:rPr lang="ru-RU" sz="2000" b="1" dirty="0" err="1"/>
            <a:t>встановленими</a:t>
          </a:r>
          <a:r>
            <a:rPr lang="ru-RU" sz="2000" b="1" dirty="0"/>
            <a:t> Богом</a:t>
          </a:r>
          <a:endParaRPr lang="es-ES" sz="2000" dirty="0"/>
        </a:p>
      </dgm:t>
    </dgm:pt>
    <dgm:pt modelId="{FDEC58C4-8C26-4891-A418-1138E42A5ABF}" type="parTrans" cxnId="{0ED4D6F0-5CD7-4843-87F5-A683AE41F9B1}">
      <dgm:prSet/>
      <dgm:spPr/>
      <dgm:t>
        <a:bodyPr/>
        <a:lstStyle/>
        <a:p>
          <a:endParaRPr lang="es-ES" sz="2000"/>
        </a:p>
      </dgm:t>
    </dgm:pt>
    <dgm:pt modelId="{8149A06C-6750-423F-8153-4B244744356D}" type="sibTrans" cxnId="{0ED4D6F0-5CD7-4843-87F5-A683AE41F9B1}">
      <dgm:prSet/>
      <dgm:spPr/>
      <dgm:t>
        <a:bodyPr/>
        <a:lstStyle/>
        <a:p>
          <a:endParaRPr lang="es-ES" sz="2000"/>
        </a:p>
      </dgm:t>
    </dgm:pt>
    <dgm:pt modelId="{5F2506EE-CF30-442F-A24D-AD2774D0161C}">
      <dgm:prSet custT="1"/>
      <dgm:spPr>
        <a:solidFill>
          <a:srgbClr val="8480DC">
            <a:alpha val="49804"/>
          </a:srgbClr>
        </a:solidFill>
      </dgm:spPr>
      <dgm:t>
        <a:bodyPr/>
        <a:lstStyle/>
        <a:p>
          <a:r>
            <a:rPr lang="ru-RU" sz="2000" b="1" dirty="0"/>
            <a:t>Варто </a:t>
          </a:r>
          <a:r>
            <a:rPr lang="ru-RU" sz="2000" b="1" dirty="0" err="1"/>
            <a:t>жити</a:t>
          </a:r>
          <a:r>
            <a:rPr lang="ru-RU" sz="2000" b="1" dirty="0"/>
            <a:t> </a:t>
          </a:r>
          <a:r>
            <a:rPr lang="ru-RU" sz="2000" b="1" dirty="0" err="1"/>
            <a:t>близько</a:t>
          </a:r>
          <a:r>
            <a:rPr lang="ru-RU" sz="2000" b="1" dirty="0"/>
            <a:t> до Бога (</a:t>
          </a:r>
          <a:r>
            <a:rPr lang="ru-RU" sz="2000" b="1" dirty="0" err="1"/>
            <a:t>Пс</a:t>
          </a:r>
          <a:r>
            <a:rPr lang="ru-RU" sz="2000" b="1" dirty="0"/>
            <a:t>. 84:10)</a:t>
          </a:r>
          <a:endParaRPr lang="es-ES" sz="2000" dirty="0"/>
        </a:p>
      </dgm:t>
    </dgm:pt>
    <dgm:pt modelId="{3EBB15CF-A9E0-49F6-8D13-AD702A8EC2F4}" type="parTrans" cxnId="{597D0B54-E95B-4EB7-B765-D5C426D68C04}">
      <dgm:prSet/>
      <dgm:spPr/>
      <dgm:t>
        <a:bodyPr/>
        <a:lstStyle/>
        <a:p>
          <a:endParaRPr lang="es-ES" sz="2000"/>
        </a:p>
      </dgm:t>
    </dgm:pt>
    <dgm:pt modelId="{7CAD042F-EC8C-4064-A309-0904DAE26489}" type="sibTrans" cxnId="{597D0B54-E95B-4EB7-B765-D5C426D68C04}">
      <dgm:prSet/>
      <dgm:spPr/>
      <dgm:t>
        <a:bodyPr/>
        <a:lstStyle/>
        <a:p>
          <a:endParaRPr lang="es-ES" sz="2000"/>
        </a:p>
      </dgm:t>
    </dgm:pt>
    <dgm:pt modelId="{93F130CC-F670-4ED9-8230-0B8E98EE1397}" type="pres">
      <dgm:prSet presAssocID="{9C1F9AEE-37BC-444E-B468-CD8C31E3AE14}" presName="Name0" presStyleCnt="0">
        <dgm:presLayoutVars>
          <dgm:dir/>
          <dgm:resizeHandles val="exact"/>
        </dgm:presLayoutVars>
      </dgm:prSet>
      <dgm:spPr/>
    </dgm:pt>
    <dgm:pt modelId="{62999BC5-195A-46F1-98DE-237FBECB27E7}" type="pres">
      <dgm:prSet presAssocID="{B42EAC0A-7247-4085-BDB4-DD16F1BC7602}" presName="Name5" presStyleLbl="vennNode1" presStyleIdx="0" presStyleCnt="5" custLinFactNeighborX="-43054">
        <dgm:presLayoutVars>
          <dgm:bulletEnabled val="1"/>
        </dgm:presLayoutVars>
      </dgm:prSet>
      <dgm:spPr/>
    </dgm:pt>
    <dgm:pt modelId="{9F40C7C0-2BD7-4841-91D1-06AEE29A46ED}" type="pres">
      <dgm:prSet presAssocID="{E866F929-4680-480D-A20C-082E50BA30EA}" presName="space" presStyleCnt="0"/>
      <dgm:spPr/>
    </dgm:pt>
    <dgm:pt modelId="{CD3EC9D1-B914-4A94-9073-BBD619FDAE34}" type="pres">
      <dgm:prSet presAssocID="{8D133D11-19CE-4E2D-A6DA-D6CA6F775711}" presName="Name5" presStyleLbl="vennNode1" presStyleIdx="1" presStyleCnt="5" custLinFactNeighborX="-18942">
        <dgm:presLayoutVars>
          <dgm:bulletEnabled val="1"/>
        </dgm:presLayoutVars>
      </dgm:prSet>
      <dgm:spPr/>
    </dgm:pt>
    <dgm:pt modelId="{BB8CE188-6095-4321-9538-03F1E95D18BE}" type="pres">
      <dgm:prSet presAssocID="{19027BE8-C027-4895-A063-38F014437F79}" presName="space" presStyleCnt="0"/>
      <dgm:spPr/>
    </dgm:pt>
    <dgm:pt modelId="{B791761E-D005-4276-BFBD-78605CE50BF5}" type="pres">
      <dgm:prSet presAssocID="{9EC13638-FA55-4568-ADE3-DF49C8C12E98}" presName="Name5" presStyleLbl="vennNode1" presStyleIdx="2" presStyleCnt="5" custScaleX="102279">
        <dgm:presLayoutVars>
          <dgm:bulletEnabled val="1"/>
        </dgm:presLayoutVars>
      </dgm:prSet>
      <dgm:spPr/>
    </dgm:pt>
    <dgm:pt modelId="{C286119B-D31A-4F49-AF5C-E78A636C01E0}" type="pres">
      <dgm:prSet presAssocID="{23627D6E-52D6-4215-AB58-9742149A65B8}" presName="space" presStyleCnt="0"/>
      <dgm:spPr/>
    </dgm:pt>
    <dgm:pt modelId="{DDBEDA38-D464-4DF7-BCB0-09E9A2DC813E}" type="pres">
      <dgm:prSet presAssocID="{54E5C911-7AEE-4CE3-BE9E-41AA04F362EF}" presName="Name5" presStyleLbl="vennNode1" presStyleIdx="3" presStyleCnt="5" custLinFactNeighborX="15498">
        <dgm:presLayoutVars>
          <dgm:bulletEnabled val="1"/>
        </dgm:presLayoutVars>
      </dgm:prSet>
      <dgm:spPr/>
    </dgm:pt>
    <dgm:pt modelId="{269287CE-2699-4292-97EB-30278DD6C146}" type="pres">
      <dgm:prSet presAssocID="{8149A06C-6750-423F-8153-4B244744356D}" presName="space" presStyleCnt="0"/>
      <dgm:spPr/>
    </dgm:pt>
    <dgm:pt modelId="{BE48992A-E860-4C40-A1D4-500F6D3DD78C}" type="pres">
      <dgm:prSet presAssocID="{5F2506EE-CF30-442F-A24D-AD2774D0161C}" presName="Name5" presStyleLbl="vennNode1" presStyleIdx="4" presStyleCnt="5" custLinFactNeighborX="48816">
        <dgm:presLayoutVars>
          <dgm:bulletEnabled val="1"/>
        </dgm:presLayoutVars>
      </dgm:prSet>
      <dgm:spPr/>
    </dgm:pt>
  </dgm:ptLst>
  <dgm:cxnLst>
    <dgm:cxn modelId="{3F935428-730C-470D-8BA1-C4CDD79B9F71}" type="presOf" srcId="{9C1F9AEE-37BC-444E-B468-CD8C31E3AE14}" destId="{93F130CC-F670-4ED9-8230-0B8E98EE1397}" srcOrd="0" destOrd="0" presId="urn:microsoft.com/office/officeart/2005/8/layout/venn3"/>
    <dgm:cxn modelId="{69AC3841-C49A-454D-A9BD-774486709FC1}" type="presOf" srcId="{8D133D11-19CE-4E2D-A6DA-D6CA6F775711}" destId="{CD3EC9D1-B914-4A94-9073-BBD619FDAE34}" srcOrd="0" destOrd="0" presId="urn:microsoft.com/office/officeart/2005/8/layout/venn3"/>
    <dgm:cxn modelId="{597D0B54-E95B-4EB7-B765-D5C426D68C04}" srcId="{9C1F9AEE-37BC-444E-B468-CD8C31E3AE14}" destId="{5F2506EE-CF30-442F-A24D-AD2774D0161C}" srcOrd="4" destOrd="0" parTransId="{3EBB15CF-A9E0-49F6-8D13-AD702A8EC2F4}" sibTransId="{7CAD042F-EC8C-4064-A309-0904DAE26489}"/>
    <dgm:cxn modelId="{0ABE0282-4CAA-4627-9471-80D9CABE2A72}" srcId="{9C1F9AEE-37BC-444E-B468-CD8C31E3AE14}" destId="{8D133D11-19CE-4E2D-A6DA-D6CA6F775711}" srcOrd="1" destOrd="0" parTransId="{3E6F0B9B-D862-4D4A-BBEF-24A10E3AFA57}" sibTransId="{19027BE8-C027-4895-A063-38F014437F79}"/>
    <dgm:cxn modelId="{349F679D-96C4-4F05-8634-11E2B15BF270}" type="presOf" srcId="{B42EAC0A-7247-4085-BDB4-DD16F1BC7602}" destId="{62999BC5-195A-46F1-98DE-237FBECB27E7}" srcOrd="0" destOrd="0" presId="urn:microsoft.com/office/officeart/2005/8/layout/venn3"/>
    <dgm:cxn modelId="{9AE477AA-2369-4546-8F29-BEB594F3B756}" srcId="{9C1F9AEE-37BC-444E-B468-CD8C31E3AE14}" destId="{B42EAC0A-7247-4085-BDB4-DD16F1BC7602}" srcOrd="0" destOrd="0" parTransId="{A8D1D5AD-E989-40C3-9ECF-BF79486A804D}" sibTransId="{E866F929-4680-480D-A20C-082E50BA30EA}"/>
    <dgm:cxn modelId="{2A75A0CE-832E-4D2A-AB41-B6EA5F5928CF}" srcId="{9C1F9AEE-37BC-444E-B468-CD8C31E3AE14}" destId="{9EC13638-FA55-4568-ADE3-DF49C8C12E98}" srcOrd="2" destOrd="0" parTransId="{C4A8F010-9189-469E-BC71-A90E93D73423}" sibTransId="{23627D6E-52D6-4215-AB58-9742149A65B8}"/>
    <dgm:cxn modelId="{CE20BAD2-3CD9-4F9D-B6FA-04717AFC5DF6}" type="presOf" srcId="{54E5C911-7AEE-4CE3-BE9E-41AA04F362EF}" destId="{DDBEDA38-D464-4DF7-BCB0-09E9A2DC813E}" srcOrd="0" destOrd="0" presId="urn:microsoft.com/office/officeart/2005/8/layout/venn3"/>
    <dgm:cxn modelId="{A957E8D8-412B-48C7-8E4E-43EC38500764}" type="presOf" srcId="{5F2506EE-CF30-442F-A24D-AD2774D0161C}" destId="{BE48992A-E860-4C40-A1D4-500F6D3DD78C}" srcOrd="0" destOrd="0" presId="urn:microsoft.com/office/officeart/2005/8/layout/venn3"/>
    <dgm:cxn modelId="{713F60E4-0763-4AEC-99BF-DB4FDC80484C}" type="presOf" srcId="{9EC13638-FA55-4568-ADE3-DF49C8C12E98}" destId="{B791761E-D005-4276-BFBD-78605CE50BF5}" srcOrd="0" destOrd="0" presId="urn:microsoft.com/office/officeart/2005/8/layout/venn3"/>
    <dgm:cxn modelId="{0ED4D6F0-5CD7-4843-87F5-A683AE41F9B1}" srcId="{9C1F9AEE-37BC-444E-B468-CD8C31E3AE14}" destId="{54E5C911-7AEE-4CE3-BE9E-41AA04F362EF}" srcOrd="3" destOrd="0" parTransId="{FDEC58C4-8C26-4891-A418-1138E42A5ABF}" sibTransId="{8149A06C-6750-423F-8153-4B244744356D}"/>
    <dgm:cxn modelId="{130CADE2-2654-4B44-8A05-E60A07E81FF1}" type="presParOf" srcId="{93F130CC-F670-4ED9-8230-0B8E98EE1397}" destId="{62999BC5-195A-46F1-98DE-237FBECB27E7}" srcOrd="0" destOrd="0" presId="urn:microsoft.com/office/officeart/2005/8/layout/venn3"/>
    <dgm:cxn modelId="{E8A5BFA3-3EE7-4C67-8CAE-20B43DB5C0A8}" type="presParOf" srcId="{93F130CC-F670-4ED9-8230-0B8E98EE1397}" destId="{9F40C7C0-2BD7-4841-91D1-06AEE29A46ED}" srcOrd="1" destOrd="0" presId="urn:microsoft.com/office/officeart/2005/8/layout/venn3"/>
    <dgm:cxn modelId="{204591EB-C555-4F5C-8194-E4C2BECCF1C1}" type="presParOf" srcId="{93F130CC-F670-4ED9-8230-0B8E98EE1397}" destId="{CD3EC9D1-B914-4A94-9073-BBD619FDAE34}" srcOrd="2" destOrd="0" presId="urn:microsoft.com/office/officeart/2005/8/layout/venn3"/>
    <dgm:cxn modelId="{1568A087-E1C7-45B2-B097-643E87EE1EE0}" type="presParOf" srcId="{93F130CC-F670-4ED9-8230-0B8E98EE1397}" destId="{BB8CE188-6095-4321-9538-03F1E95D18BE}" srcOrd="3" destOrd="0" presId="urn:microsoft.com/office/officeart/2005/8/layout/venn3"/>
    <dgm:cxn modelId="{3F3DBEE8-1B7C-43FA-8EDD-296FB50445EB}" type="presParOf" srcId="{93F130CC-F670-4ED9-8230-0B8E98EE1397}" destId="{B791761E-D005-4276-BFBD-78605CE50BF5}" srcOrd="4" destOrd="0" presId="urn:microsoft.com/office/officeart/2005/8/layout/venn3"/>
    <dgm:cxn modelId="{C486F6F0-C08F-470D-8734-187BFAFD7931}" type="presParOf" srcId="{93F130CC-F670-4ED9-8230-0B8E98EE1397}" destId="{C286119B-D31A-4F49-AF5C-E78A636C01E0}" srcOrd="5" destOrd="0" presId="urn:microsoft.com/office/officeart/2005/8/layout/venn3"/>
    <dgm:cxn modelId="{168AFF7B-E0CA-4DCC-8784-1EB43DC8369F}" type="presParOf" srcId="{93F130CC-F670-4ED9-8230-0B8E98EE1397}" destId="{DDBEDA38-D464-4DF7-BCB0-09E9A2DC813E}" srcOrd="6" destOrd="0" presId="urn:microsoft.com/office/officeart/2005/8/layout/venn3"/>
    <dgm:cxn modelId="{5CC50CD7-1FC0-4540-AEB1-6C3DB8E76B8A}" type="presParOf" srcId="{93F130CC-F670-4ED9-8230-0B8E98EE1397}" destId="{269287CE-2699-4292-97EB-30278DD6C146}" srcOrd="7" destOrd="0" presId="urn:microsoft.com/office/officeart/2005/8/layout/venn3"/>
    <dgm:cxn modelId="{5BE7A2D4-6832-4909-9C3B-AF679F5061D6}" type="presParOf" srcId="{93F130CC-F670-4ED9-8230-0B8E98EE1397}" destId="{BE48992A-E860-4C40-A1D4-500F6D3DD78C}" srcOrd="8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999BC5-195A-46F1-98DE-237FBECB27E7}">
      <dsp:nvSpPr>
        <dsp:cNvPr id="0" name=""/>
        <dsp:cNvSpPr/>
      </dsp:nvSpPr>
      <dsp:spPr>
        <a:xfrm>
          <a:off x="19406" y="309"/>
          <a:ext cx="2765226" cy="2765226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52180" tIns="25400" rIns="15218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/>
            <a:t>Віра</a:t>
          </a:r>
          <a:r>
            <a:rPr lang="ru-RU" sz="2000" b="1" kern="1200" dirty="0"/>
            <a:t> не </a:t>
          </a:r>
          <a:r>
            <a:rPr lang="ru-RU" sz="2000" b="1" kern="1200" dirty="0" err="1"/>
            <a:t>ігнорує</a:t>
          </a:r>
          <a:r>
            <a:rPr lang="ru-RU" sz="2000" b="1" kern="1200" dirty="0"/>
            <a:t> </a:t>
          </a:r>
          <a:r>
            <a:rPr lang="ru-RU" sz="2000" b="1" kern="1200" dirty="0" err="1"/>
            <a:t>факти</a:t>
          </a:r>
          <a:r>
            <a:rPr lang="ru-RU" sz="2000" b="1" kern="1200" dirty="0"/>
            <a:t>, вона просто </a:t>
          </a:r>
          <a:r>
            <a:rPr lang="ru-RU" sz="2000" b="1" kern="1200" dirty="0" err="1"/>
            <a:t>пропонує</a:t>
          </a:r>
          <a:r>
            <a:rPr lang="ru-RU" sz="2000" b="1" kern="1200" dirty="0"/>
            <a:t> </a:t>
          </a:r>
          <a:r>
            <a:rPr lang="ru-RU" sz="2000" b="1" kern="1200" dirty="0" err="1"/>
            <a:t>інший</a:t>
          </a:r>
          <a:r>
            <a:rPr lang="ru-RU" sz="2000" b="1" kern="1200" dirty="0"/>
            <a:t> кут </a:t>
          </a:r>
          <a:r>
            <a:rPr lang="ru-RU" sz="2000" b="1" kern="1200" dirty="0" err="1"/>
            <a:t>розуміння</a:t>
          </a:r>
          <a:r>
            <a:rPr lang="ru-RU" sz="2000" b="1" kern="1200" dirty="0"/>
            <a:t>.</a:t>
          </a:r>
          <a:endParaRPr lang="es-ES" sz="2000" kern="1200" dirty="0"/>
        </a:p>
      </dsp:txBody>
      <dsp:txXfrm>
        <a:off x="424364" y="405267"/>
        <a:ext cx="1955310" cy="1955310"/>
      </dsp:txXfrm>
    </dsp:sp>
    <dsp:sp modelId="{CD3EC9D1-B914-4A94-9073-BBD619FDAE34}">
      <dsp:nvSpPr>
        <dsp:cNvPr id="0" name=""/>
        <dsp:cNvSpPr/>
      </dsp:nvSpPr>
      <dsp:spPr>
        <a:xfrm>
          <a:off x="2364937" y="309"/>
          <a:ext cx="2765226" cy="2765226"/>
        </a:xfrm>
        <a:prstGeom prst="ellipse">
          <a:avLst/>
        </a:prstGeom>
        <a:solidFill>
          <a:srgbClr val="D76FC8">
            <a:alpha val="49804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52180" tIns="25400" rIns="15218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/>
            <a:t>Замість</a:t>
          </a:r>
          <a:r>
            <a:rPr lang="ru-RU" sz="2000" b="1" kern="1200" dirty="0"/>
            <a:t> того, </a:t>
          </a:r>
          <a:r>
            <a:rPr lang="ru-RU" sz="2000" b="1" kern="1200" dirty="0" err="1"/>
            <a:t>щоб</a:t>
          </a:r>
          <a:r>
            <a:rPr lang="ru-RU" sz="2000" b="1" kern="1200" dirty="0"/>
            <a:t> </a:t>
          </a:r>
          <a:r>
            <a:rPr lang="ru-RU" sz="2000" b="1" kern="1200" dirty="0" err="1"/>
            <a:t>скаржитися</a:t>
          </a:r>
          <a:r>
            <a:rPr lang="ru-RU" sz="2000" b="1" kern="1200" dirty="0"/>
            <a:t>, ми </a:t>
          </a:r>
          <a:r>
            <a:rPr lang="ru-RU" sz="2000" b="1" kern="1200" dirty="0" err="1"/>
            <a:t>покликані</a:t>
          </a:r>
          <a:r>
            <a:rPr lang="ru-RU" sz="2000" b="1" kern="1200" dirty="0"/>
            <a:t> </a:t>
          </a:r>
          <a:r>
            <a:rPr lang="ru-RU" sz="2000" b="1" kern="1200" dirty="0" err="1"/>
            <a:t>довіряти</a:t>
          </a:r>
          <a:r>
            <a:rPr lang="ru-RU" sz="2000" b="1" kern="1200" dirty="0"/>
            <a:t> </a:t>
          </a:r>
          <a:r>
            <a:rPr lang="ru-RU" sz="2000" b="1" kern="1200" dirty="0" err="1"/>
            <a:t>Божим</a:t>
          </a:r>
          <a:r>
            <a:rPr lang="ru-RU" sz="2000" b="1" kern="1200" dirty="0"/>
            <a:t> планам та </a:t>
          </a:r>
          <a:r>
            <a:rPr lang="ru-RU" sz="2000" b="1" kern="1200" dirty="0" err="1"/>
            <a:t>підкорятися</a:t>
          </a:r>
          <a:r>
            <a:rPr lang="ru-RU" sz="2000" b="1" kern="1200" dirty="0"/>
            <a:t> </a:t>
          </a:r>
          <a:r>
            <a:rPr lang="ru-RU" sz="2000" b="1" kern="1200" dirty="0" err="1"/>
            <a:t>їм</a:t>
          </a:r>
          <a:r>
            <a:rPr lang="ru-RU" sz="2000" b="1" kern="1200" dirty="0"/>
            <a:t>.</a:t>
          </a:r>
          <a:endParaRPr lang="es-ES" sz="2000" kern="1200" dirty="0"/>
        </a:p>
      </dsp:txBody>
      <dsp:txXfrm>
        <a:off x="2769895" y="405267"/>
        <a:ext cx="1955310" cy="1955310"/>
      </dsp:txXfrm>
    </dsp:sp>
    <dsp:sp modelId="{B791761E-D005-4276-BFBD-78605CE50BF5}">
      <dsp:nvSpPr>
        <dsp:cNvPr id="0" name=""/>
        <dsp:cNvSpPr/>
      </dsp:nvSpPr>
      <dsp:spPr>
        <a:xfrm>
          <a:off x="4681876" y="309"/>
          <a:ext cx="2828245" cy="2765226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52180" tIns="25400" rIns="15218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/>
            <a:t>Благословення</a:t>
          </a:r>
          <a:r>
            <a:rPr lang="ru-RU" sz="2000" b="1" kern="1200" dirty="0"/>
            <a:t> </a:t>
          </a:r>
          <a:r>
            <a:rPr lang="ru-RU" sz="2000" b="1" kern="1200" dirty="0" err="1"/>
            <a:t>приходять</a:t>
          </a:r>
          <a:r>
            <a:rPr lang="ru-RU" sz="2000" b="1" kern="1200" dirty="0"/>
            <a:t> до тих, </a:t>
          </a:r>
          <a:r>
            <a:rPr lang="ru-RU" sz="2000" b="1" kern="1200" dirty="0" err="1"/>
            <a:t>хто</a:t>
          </a:r>
          <a:r>
            <a:rPr lang="ru-RU" sz="2000" b="1" kern="1200" dirty="0"/>
            <a:t> </a:t>
          </a:r>
          <a:r>
            <a:rPr lang="ru-RU" sz="2000" b="1" kern="1200" dirty="0" err="1"/>
            <a:t>повністю</a:t>
          </a:r>
          <a:r>
            <a:rPr lang="ru-RU" sz="2000" b="1" kern="1200" dirty="0"/>
            <a:t> </a:t>
          </a:r>
          <a:r>
            <a:rPr lang="ru-RU" sz="2000" b="1" kern="1200" dirty="0" err="1"/>
            <a:t>перебуває</a:t>
          </a:r>
          <a:r>
            <a:rPr lang="ru-RU" sz="2000" b="1" kern="1200" dirty="0"/>
            <a:t> в </a:t>
          </a:r>
          <a:r>
            <a:rPr lang="ru-RU" sz="2000" b="1" kern="1200" dirty="0" err="1"/>
            <a:t>Господі</a:t>
          </a:r>
          <a:endParaRPr lang="es-ES" sz="2000" kern="1200" dirty="0"/>
        </a:p>
      </dsp:txBody>
      <dsp:txXfrm>
        <a:off x="5096063" y="405267"/>
        <a:ext cx="1999871" cy="1955310"/>
      </dsp:txXfrm>
    </dsp:sp>
    <dsp:sp modelId="{DDBEDA38-D464-4DF7-BCB0-09E9A2DC813E}">
      <dsp:nvSpPr>
        <dsp:cNvPr id="0" name=""/>
        <dsp:cNvSpPr/>
      </dsp:nvSpPr>
      <dsp:spPr>
        <a:xfrm>
          <a:off x="7042787" y="309"/>
          <a:ext cx="2765226" cy="2765226"/>
        </a:xfrm>
        <a:prstGeom prst="ellipse">
          <a:avLst/>
        </a:prstGeom>
        <a:solidFill>
          <a:srgbClr val="EF7586">
            <a:alpha val="49804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52180" tIns="25400" rIns="15218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/>
            <a:t>Життя</a:t>
          </a:r>
          <a:r>
            <a:rPr lang="ru-RU" sz="2000" b="1" kern="1200" dirty="0"/>
            <a:t> в </a:t>
          </a:r>
          <a:r>
            <a:rPr lang="ru-RU" sz="2000" b="1" kern="1200" dirty="0" err="1"/>
            <a:t>усіх</a:t>
          </a:r>
          <a:r>
            <a:rPr lang="ru-RU" sz="2000" b="1" kern="1200" dirty="0"/>
            <a:t> </a:t>
          </a:r>
          <a:r>
            <a:rPr lang="ru-RU" sz="2000" b="1" kern="1200" dirty="0" err="1"/>
            <a:t>його</a:t>
          </a:r>
          <a:r>
            <a:rPr lang="ru-RU" sz="2000" b="1" kern="1200" dirty="0"/>
            <a:t> </a:t>
          </a:r>
          <a:r>
            <a:rPr lang="ru-RU" sz="2000" b="1" kern="1200" dirty="0" err="1"/>
            <a:t>вимірах</a:t>
          </a:r>
          <a:r>
            <a:rPr lang="ru-RU" sz="2000" b="1" kern="1200" dirty="0"/>
            <a:t> </a:t>
          </a:r>
          <a:r>
            <a:rPr lang="ru-RU" sz="2000" b="1" kern="1200" dirty="0" err="1"/>
            <a:t>має</a:t>
          </a:r>
          <a:r>
            <a:rPr lang="ru-RU" sz="2000" b="1" kern="1200" dirty="0"/>
            <a:t> </a:t>
          </a:r>
          <a:r>
            <a:rPr lang="ru-RU" sz="2000" b="1" kern="1200" dirty="0" err="1"/>
            <a:t>відбуватися</a:t>
          </a:r>
          <a:r>
            <a:rPr lang="ru-RU" sz="2000" b="1" kern="1200" dirty="0"/>
            <a:t> </a:t>
          </a:r>
          <a:r>
            <a:rPr lang="ru-RU" sz="2000" b="1" kern="1200" dirty="0" err="1"/>
            <a:t>згідно</a:t>
          </a:r>
          <a:r>
            <a:rPr lang="ru-RU" sz="2000" b="1" kern="1200" dirty="0"/>
            <a:t> з планами, </a:t>
          </a:r>
          <a:r>
            <a:rPr lang="ru-RU" sz="2000" b="1" kern="1200" dirty="0" err="1"/>
            <a:t>встановленими</a:t>
          </a:r>
          <a:r>
            <a:rPr lang="ru-RU" sz="2000" b="1" kern="1200" dirty="0"/>
            <a:t> Богом</a:t>
          </a:r>
          <a:endParaRPr lang="es-ES" sz="2000" kern="1200" dirty="0"/>
        </a:p>
      </dsp:txBody>
      <dsp:txXfrm>
        <a:off x="7447745" y="405267"/>
        <a:ext cx="1955310" cy="1955310"/>
      </dsp:txXfrm>
    </dsp:sp>
    <dsp:sp modelId="{BE48992A-E860-4C40-A1D4-500F6D3DD78C}">
      <dsp:nvSpPr>
        <dsp:cNvPr id="0" name=""/>
        <dsp:cNvSpPr/>
      </dsp:nvSpPr>
      <dsp:spPr>
        <a:xfrm>
          <a:off x="9426771" y="309"/>
          <a:ext cx="2765226" cy="2765226"/>
        </a:xfrm>
        <a:prstGeom prst="ellipse">
          <a:avLst/>
        </a:prstGeom>
        <a:solidFill>
          <a:srgbClr val="8480DC">
            <a:alpha val="49804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52180" tIns="25400" rIns="15218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Варто </a:t>
          </a:r>
          <a:r>
            <a:rPr lang="ru-RU" sz="2000" b="1" kern="1200" dirty="0" err="1"/>
            <a:t>жити</a:t>
          </a:r>
          <a:r>
            <a:rPr lang="ru-RU" sz="2000" b="1" kern="1200" dirty="0"/>
            <a:t> </a:t>
          </a:r>
          <a:r>
            <a:rPr lang="ru-RU" sz="2000" b="1" kern="1200" dirty="0" err="1"/>
            <a:t>близько</a:t>
          </a:r>
          <a:r>
            <a:rPr lang="ru-RU" sz="2000" b="1" kern="1200" dirty="0"/>
            <a:t> до Бога (</a:t>
          </a:r>
          <a:r>
            <a:rPr lang="ru-RU" sz="2000" b="1" kern="1200" dirty="0" err="1"/>
            <a:t>Пс</a:t>
          </a:r>
          <a:r>
            <a:rPr lang="ru-RU" sz="2000" b="1" kern="1200" dirty="0"/>
            <a:t>. 84:10)</a:t>
          </a:r>
          <a:endParaRPr lang="es-ES" sz="2000" kern="1200" dirty="0"/>
        </a:p>
      </dsp:txBody>
      <dsp:txXfrm>
        <a:off x="9831729" y="405267"/>
        <a:ext cx="1955310" cy="19553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F29DCB-8C0A-602E-8A4C-84B8976475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B704CBA-44CD-C483-9257-ACFD24BE47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BB7B99-A63A-F23A-9D8E-AEFE855B0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0154C-58D9-4BF7-8014-84EA1728402A}" type="datetimeFigureOut">
              <a:rPr lang="es-ES" smtClean="0"/>
              <a:t>28/10/2025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941EBE-4CA5-2F6A-EF2A-E713A783C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A85DFC2-C9F5-84C0-1E2A-2C840ED21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C1D33-B203-40A3-BEAE-A01565C6F6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037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87895B-639D-65A8-992C-3BC106D41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652F44F-A719-51A6-D624-9F407C52FB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3ACB55F-34C5-A556-74A9-F175F1E32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0154C-58D9-4BF7-8014-84EA1728402A}" type="datetimeFigureOut">
              <a:rPr lang="es-ES" smtClean="0"/>
              <a:t>28/10/2025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D45B39-38D2-8291-230E-B59260A15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CB4BAF4-BECF-E73D-C5C8-F277B4FE3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C1D33-B203-40A3-BEAE-A01565C6F6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17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586EEE8-771F-FAAD-A9E6-1DE5C51B18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806F950-710F-6949-24A5-F2DE6F35D9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11208CE-A019-DCE6-D3AC-985CDD10C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0154C-58D9-4BF7-8014-84EA1728402A}" type="datetimeFigureOut">
              <a:rPr lang="es-ES" smtClean="0"/>
              <a:t>28/10/2025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017D6D0-84BB-896B-4BE7-123EC9D3B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17A172E-D315-0255-AD1E-BD5B94F20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C1D33-B203-40A3-BEAE-A01565C6F6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894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938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361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949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883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881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140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377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598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DC3652-3658-35BB-4163-C0B0634C3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EEE9CDF-518A-A581-3D1B-4F9D26977B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703CF7A-78DA-FD29-A93F-983C925FA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0154C-58D9-4BF7-8014-84EA1728402A}" type="datetimeFigureOut">
              <a:rPr lang="es-ES" smtClean="0"/>
              <a:t>28/10/2025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B064E62-1380-2EE0-DD46-F295F95A4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0A32CA-39C4-CFA4-625E-CFA8291EA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C1D33-B203-40A3-BEAE-A01565C6F6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29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227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504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695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6752A2-E086-7580-E577-E5F916FD3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042D25A-BA8A-FBC0-CEB2-41D97734BE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6F761E2-BE25-B408-7ECC-DB9682455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0154C-58D9-4BF7-8014-84EA1728402A}" type="datetimeFigureOut">
              <a:rPr lang="es-ES" smtClean="0"/>
              <a:t>28/10/2025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499916C-A953-10B6-798F-1D62BDB9B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6453553-F184-FDA9-D084-CD124DD91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C1D33-B203-40A3-BEAE-A01565C6F6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159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5AFC36-518E-3C67-E440-D8102F3CD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478255E-C3E8-F419-2681-88BC8A1804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CA1DED3-3D16-34D0-A535-BC08D657D8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2A83F21-2CA0-29A7-D7C0-F3B96BEB4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0154C-58D9-4BF7-8014-84EA1728402A}" type="datetimeFigureOut">
              <a:rPr lang="es-ES" smtClean="0"/>
              <a:t>28/10/2025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C17D5EB-79C5-B2B0-B057-5B179A1A6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93537A7-A0BF-A855-6CBE-D1F033DFC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C1D33-B203-40A3-BEAE-A01565C6F6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69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8CE614-BAB5-0C48-0324-C6D4F5210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8146BA7-484B-D5CD-FB91-77051CBCD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7D06AEF-E498-811A-DB63-32AF9CE4A9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D3DEEE5-1383-EF55-D5E7-CD2A8552E2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F373FC8-C71F-A199-90BE-1FE8A50E26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3A66E33-BCDD-ACF4-8B12-BCBC276B6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0154C-58D9-4BF7-8014-84EA1728402A}" type="datetimeFigureOut">
              <a:rPr lang="es-ES" smtClean="0"/>
              <a:t>28/10/2025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8DD50C5-56F1-F7D0-5349-F5B428E59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6B13DEC-9C85-023A-810C-E940D5338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C1D33-B203-40A3-BEAE-A01565C6F6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970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E1C766-CA5B-2DD5-C117-793403791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DA2AEE8-6DDC-433E-279B-F302FA914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0154C-58D9-4BF7-8014-84EA1728402A}" type="datetimeFigureOut">
              <a:rPr lang="es-ES" smtClean="0"/>
              <a:t>28/10/2025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43F6333-D9AF-5D3A-4A8F-63AEAD319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0708CEA-066B-CC00-AE5E-02EDC02ED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C1D33-B203-40A3-BEAE-A01565C6F6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330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DA0A4F1-ECC6-3189-E0DD-13E422EA7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0154C-58D9-4BF7-8014-84EA1728402A}" type="datetimeFigureOut">
              <a:rPr lang="es-ES" smtClean="0"/>
              <a:t>28/10/2025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F522BCF-80C9-1607-6C74-02BB7E7CD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50F5A19-B649-A332-08C3-0DC3D008D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C1D33-B203-40A3-BEAE-A01565C6F6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172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15A992-5139-6F1E-8F9D-2C750C473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08E3FD2-6545-E395-92CC-3FE980B504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FC07741-66A8-BC30-6EC1-C387B77E00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E68AAE0-853B-6EB0-6EDF-C5EB0F492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0154C-58D9-4BF7-8014-84EA1728402A}" type="datetimeFigureOut">
              <a:rPr lang="es-ES" smtClean="0"/>
              <a:t>28/10/2025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A0A2C5-B43C-38E2-DB1B-A5E19B1F5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F2470A8-AACC-7067-3A75-957547E06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C1D33-B203-40A3-BEAE-A01565C6F6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92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129508-934E-236A-1CA0-1556D67D1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CA1A55A-643F-B60A-9060-04B577903C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CBDD412-9ECE-7801-34CA-7E986DB7F4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7472605-C7B5-CFBC-3DEC-784B7D209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0154C-58D9-4BF7-8014-84EA1728402A}" type="datetimeFigureOut">
              <a:rPr lang="es-ES" smtClean="0"/>
              <a:t>28/10/2025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DA7266C-C667-331E-F369-B4C028D31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5F6A2A2-C318-90EE-1F89-10E408A7F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C1D33-B203-40A3-BEAE-A01565C6F6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400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55E3F6B-B54F-488D-C7A7-6D2C5D051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604EC4C-D9FF-6E5B-5410-BA6E129802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280B33-2ABC-E1DF-2DE3-F80A36367F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60154C-58D9-4BF7-8014-84EA1728402A}" type="datetimeFigureOut">
              <a:rPr lang="es-ES" smtClean="0"/>
              <a:t>28/10/2025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DEA3ADF-AE0B-719B-A259-770A65C6E8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03ABCEF-1094-DD43-D6CF-FD0D70FFBC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CC1D33-B203-40A3-BEAE-A01565C6F6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4678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28/10/2025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9971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microsoft.com/office/2007/relationships/hdphoto" Target="../media/hdphoto2.wdp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2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DD90F6-2C90-B1DD-78A1-71DECFCC77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n 3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302160FA-5764-BDA2-0BDC-A98EB56D39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7796" y="2761674"/>
            <a:ext cx="5798831" cy="3793068"/>
          </a:xfrm>
          <a:prstGeom prst="rect">
            <a:avLst/>
          </a:prstGeom>
          <a:ln w="38100" cap="sq">
            <a:solidFill>
              <a:srgbClr val="6886A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agen 2" descr="Imagen que contiene persona, exterior, montaña, hombre&#10;&#10;El contenido generado por IA puede ser incorrecto.">
            <a:extLst>
              <a:ext uri="{FF2B5EF4-FFF2-40B4-BE49-F238E27FC236}">
                <a16:creationId xmlns:a16="http://schemas.microsoft.com/office/drawing/2014/main" id="{15F56F9E-282D-5CD7-CAD0-B9C1593C44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95373" y="244205"/>
            <a:ext cx="5798831" cy="6310537"/>
          </a:xfrm>
          <a:prstGeom prst="rect">
            <a:avLst/>
          </a:prstGeom>
          <a:ln w="38100" cap="sq">
            <a:solidFill>
              <a:srgbClr val="81483D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4D46CA2-5464-8D1C-5063-EA6D6596A3EC}"/>
              </a:ext>
            </a:extLst>
          </p:cNvPr>
          <p:cNvSpPr txBox="1"/>
          <p:nvPr/>
        </p:nvSpPr>
        <p:spPr>
          <a:xfrm>
            <a:off x="197796" y="291831"/>
            <a:ext cx="5798831" cy="2241820"/>
          </a:xfrm>
          <a:prstGeom prst="rect">
            <a:avLst/>
          </a:prstGeom>
          <a:noFill/>
        </p:spPr>
        <p:txBody>
          <a:bodyPr wrap="square" rtlCol="0">
            <a:prstTxWarp prst="textTriangle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4800" b="1" dirty="0">
                <a:ln/>
                <a:solidFill>
                  <a:schemeClr val="accent3"/>
                </a:solidFill>
              </a:rPr>
              <a:t>ГІГАНТИ ВІРИ:ІСУС НАВИН І ХАЛЕВ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D25A50C-4482-A76D-CAF8-9381368D5407}"/>
              </a:ext>
            </a:extLst>
          </p:cNvPr>
          <p:cNvSpPr txBox="1"/>
          <p:nvPr/>
        </p:nvSpPr>
        <p:spPr>
          <a:xfrm>
            <a:off x="0" y="6541857"/>
            <a:ext cx="121889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>
                <a:solidFill>
                  <a:srgbClr val="7E6000"/>
                </a:solidFill>
              </a:rPr>
              <a:t>Урок</a:t>
            </a:r>
            <a:r>
              <a:rPr lang="es-ES" sz="1600" b="1" dirty="0">
                <a:solidFill>
                  <a:srgbClr val="7E6000"/>
                </a:solidFill>
              </a:rPr>
              <a:t> 8 </a:t>
            </a:r>
            <a:r>
              <a:rPr lang="uk-UA" sz="1600" b="1" dirty="0">
                <a:solidFill>
                  <a:srgbClr val="7E6000"/>
                </a:solidFill>
              </a:rPr>
              <a:t>за </a:t>
            </a:r>
            <a:r>
              <a:rPr lang="es-ES" sz="1600" b="1" dirty="0">
                <a:solidFill>
                  <a:srgbClr val="7E6000"/>
                </a:solidFill>
              </a:rPr>
              <a:t>22 </a:t>
            </a:r>
            <a:r>
              <a:rPr lang="uk-UA" sz="1600" b="1" dirty="0" err="1">
                <a:solidFill>
                  <a:srgbClr val="7E6000"/>
                </a:solidFill>
              </a:rPr>
              <a:t>листапада</a:t>
            </a:r>
            <a:r>
              <a:rPr lang="uk-UA" sz="1600" b="1" dirty="0">
                <a:solidFill>
                  <a:srgbClr val="7E6000"/>
                </a:solidFill>
              </a:rPr>
              <a:t> </a:t>
            </a:r>
            <a:r>
              <a:rPr lang="es-ES" sz="1600" b="1" dirty="0">
                <a:solidFill>
                  <a:srgbClr val="7E6000"/>
                </a:solidFill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83261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E10678-4ACE-79DC-E203-D821C1C3F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E42F93B6-BFFC-7BC4-4056-1F15FDC8446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44379" y="3785422"/>
            <a:ext cx="12464715" cy="2017255"/>
          </a:xfrm>
          <a:prstGeom prst="rect">
            <a:avLst/>
          </a:prstGeom>
          <a:solidFill>
            <a:srgbClr val="F3E86C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EFAD08D6-53DE-0330-18F2-2BBF328FB2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2336" y="0"/>
            <a:ext cx="6858000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6D9FF23-86E8-F4C9-2898-1EEE2607A7BA}"/>
              </a:ext>
            </a:extLst>
          </p:cNvPr>
          <p:cNvSpPr txBox="1"/>
          <p:nvPr/>
        </p:nvSpPr>
        <p:spPr>
          <a:xfrm>
            <a:off x="0" y="3855331"/>
            <a:ext cx="5545393" cy="1877437"/>
          </a:xfrm>
          <a:prstGeom prst="rect">
            <a:avLst/>
          </a:prstGeom>
          <a:noFill/>
          <a:scene3d>
            <a:camera prst="orthographicFront"/>
            <a:lightRig rig="morning" dir="t"/>
          </a:scene3d>
        </p:spPr>
        <p:txBody>
          <a:bodyPr wrap="square">
            <a:spAutoFit/>
            <a:scene3d>
              <a:camera prst="orthographicFront"/>
              <a:lightRig rig="morning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5800" b="1" dirty="0">
                <a:ln/>
                <a:solidFill>
                  <a:srgbClr val="9A37C9"/>
                </a:solidFill>
              </a:rPr>
              <a:t>ЯК ЗДОБУТИ ВІРУ</a:t>
            </a:r>
            <a:endParaRPr lang="es-ES" sz="5800" b="1" dirty="0">
              <a:ln/>
              <a:solidFill>
                <a:srgbClr val="9A37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30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ADC341E-F529-936A-71E0-7E232C712598}"/>
              </a:ext>
            </a:extLst>
          </p:cNvPr>
          <p:cNvSpPr txBox="1"/>
          <p:nvPr/>
        </p:nvSpPr>
        <p:spPr>
          <a:xfrm>
            <a:off x="0" y="72560"/>
            <a:ext cx="12192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b="1">
                <a:solidFill>
                  <a:schemeClr val="bg1"/>
                </a:solidFill>
                <a:effectLst>
                  <a:glow rad="101600">
                    <a:srgbClr val="2A721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defRPr>
            </a:lvl1pPr>
          </a:lstStyle>
          <a:p>
            <a:r>
              <a:rPr lang="uk-UA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01600">
                    <a:srgbClr val="392B8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«Тому, оскільки ми оточені такою кількістю людей, які виявили свою віру, відкиньмо все, що перешкоджає, та гріх, що обплутує, і біжімо з силою у призначеному нам змаганні. Дивімося на Ісуса, бо від Нього походить наша віра, і Він її вдосконалює. Ісус страждав на хресті, зневажаючи сором такої смерті, знаючи, що після страждань Своїх матиме радість і веселість; і Він сидить праворуч престолу Божого».</a:t>
            </a:r>
            <a:r>
              <a:rPr lang="es-ES" sz="140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01600">
                    <a:srgbClr val="392B8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uk-UA" sz="140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01600">
                    <a:srgbClr val="392B8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Євреїв 12:1-2</a:t>
            </a:r>
            <a:r>
              <a:rPr lang="es-ES" sz="140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01600">
                    <a:srgbClr val="392B8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s-ES" dirty="0">
              <a:solidFill>
                <a:schemeClr val="bg2">
                  <a:lumMod val="60000"/>
                  <a:lumOff val="40000"/>
                </a:schemeClr>
              </a:solidFill>
              <a:effectLst>
                <a:glow rad="101600">
                  <a:srgbClr val="392B8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79C78E0-C3AD-6C15-92D0-F3386A0CD5EE}"/>
              </a:ext>
            </a:extLst>
          </p:cNvPr>
          <p:cNvSpPr txBox="1"/>
          <p:nvPr/>
        </p:nvSpPr>
        <p:spPr>
          <a:xfrm>
            <a:off x="209549" y="1609725"/>
            <a:ext cx="91535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Наша поведінка, як правило, відображає те, що ми бачимо. Існують навіть так звані «дзеркальні нейрони», які розмивають межу між спостереженням за чимось і його дією.</a:t>
            </a:r>
            <a:endParaRPr lang="es-ES" sz="2000" b="1" dirty="0"/>
          </a:p>
        </p:txBody>
      </p:sp>
      <p:pic>
        <p:nvPicPr>
          <p:cNvPr id="5" name="Imagen 4" descr="Imagen que contiene mujer&#10;&#10;El contenido generado por IA puede ser incorrecto.">
            <a:extLst>
              <a:ext uri="{FF2B5EF4-FFF2-40B4-BE49-F238E27FC236}">
                <a16:creationId xmlns:a16="http://schemas.microsoft.com/office/drawing/2014/main" id="{E47BB087-C017-8A7E-5787-84435509CB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10285" y="1708048"/>
            <a:ext cx="2505797" cy="1629504"/>
          </a:xfrm>
          <a:prstGeom prst="ellipse">
            <a:avLst/>
          </a:prstGeom>
          <a:ln w="63500" cap="rnd">
            <a:solidFill>
              <a:srgbClr val="7030A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Imagen 6" descr="Un par de personas de pie&#10;&#10;El contenido generado por IA puede ser incorrecto.">
            <a:extLst>
              <a:ext uri="{FF2B5EF4-FFF2-40B4-BE49-F238E27FC236}">
                <a16:creationId xmlns:a16="http://schemas.microsoft.com/office/drawing/2014/main" id="{8648A1FF-4635-F28D-0621-AD2CF40FF8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00"/>
          <a:stretch>
            <a:fillRect/>
          </a:stretch>
        </p:blipFill>
        <p:spPr>
          <a:xfrm>
            <a:off x="114300" y="3390900"/>
            <a:ext cx="3888834" cy="3317111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D57124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Imagen que contiene persona, hombre, edificio, ventana&#10;&#10;El contenido generado por IA puede ser incorrecto.">
            <a:extLst>
              <a:ext uri="{FF2B5EF4-FFF2-40B4-BE49-F238E27FC236}">
                <a16:creationId xmlns:a16="http://schemas.microsoft.com/office/drawing/2014/main" id="{D65788F3-3223-6E79-45B6-1A02B504B86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3977" y="4402932"/>
            <a:ext cx="1914674" cy="2362200"/>
          </a:xfrm>
          <a:prstGeom prst="round2DiagRect">
            <a:avLst>
              <a:gd name="adj1" fmla="val 0"/>
              <a:gd name="adj2" fmla="val 15406"/>
            </a:avLst>
          </a:prstGeom>
          <a:ln w="381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AAD026DF-5C8A-A732-89A0-D5C1338609B5}"/>
              </a:ext>
            </a:extLst>
          </p:cNvPr>
          <p:cNvSpPr txBox="1"/>
          <p:nvPr/>
        </p:nvSpPr>
        <p:spPr>
          <a:xfrm>
            <a:off x="4133850" y="3333750"/>
            <a:ext cx="80581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Вивчаючи життя людей віри, таких як </a:t>
            </a:r>
            <a:r>
              <a:rPr lang="uk-UA" sz="2000" b="1" dirty="0" err="1"/>
              <a:t>Калев</a:t>
            </a:r>
            <a:r>
              <a:rPr lang="uk-UA" sz="2000" b="1" dirty="0"/>
              <a:t> та Ісус Навин, ми вчимося довіряти Богові, як вони; бути смиренними, як вони; свідчити про істину з мужністю, як вони.</a:t>
            </a:r>
            <a:endParaRPr lang="es-ES" sz="2000" b="1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BDA50DF-3F0D-D2C6-2573-CD270A4E0D3D}"/>
              </a:ext>
            </a:extLst>
          </p:cNvPr>
          <p:cNvSpPr txBox="1"/>
          <p:nvPr/>
        </p:nvSpPr>
        <p:spPr>
          <a:xfrm>
            <a:off x="4133850" y="4822984"/>
            <a:ext cx="601012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Але як ми </a:t>
            </a:r>
            <a:r>
              <a:rPr lang="ru-RU" sz="2000" b="1" dirty="0" err="1"/>
              <a:t>можемо</a:t>
            </a:r>
            <a:r>
              <a:rPr lang="ru-RU" sz="2000" b="1" dirty="0"/>
              <a:t> </a:t>
            </a:r>
            <a:r>
              <a:rPr lang="ru-RU" sz="2000" b="1" dirty="0" err="1"/>
              <a:t>перетворитися</a:t>
            </a:r>
            <a:r>
              <a:rPr lang="ru-RU" sz="2000" b="1" dirty="0"/>
              <a:t>? </a:t>
            </a:r>
            <a:r>
              <a:rPr lang="ru-RU" sz="2000" b="1" dirty="0" err="1"/>
              <a:t>Біблія</a:t>
            </a:r>
            <a:r>
              <a:rPr lang="ru-RU" sz="2000" b="1" dirty="0"/>
              <a:t> </a:t>
            </a:r>
            <a:r>
              <a:rPr lang="ru-RU" sz="2000" b="1" dirty="0" err="1"/>
              <a:t>чітко</a:t>
            </a:r>
            <a:r>
              <a:rPr lang="ru-RU" sz="2000" b="1" dirty="0"/>
              <a:t> говорить: </a:t>
            </a:r>
            <a:r>
              <a:rPr lang="ru-RU" sz="2000" b="1" dirty="0" err="1"/>
              <a:t>дозволяючи</a:t>
            </a:r>
            <a:r>
              <a:rPr lang="ru-RU" sz="2000" b="1" dirty="0"/>
              <a:t> Святому Духу </a:t>
            </a:r>
            <a:r>
              <a:rPr lang="ru-RU" sz="2000" b="1" dirty="0" err="1"/>
              <a:t>діяти</a:t>
            </a:r>
            <a:r>
              <a:rPr lang="ru-RU" sz="2000" b="1" dirty="0"/>
              <a:t> в нас (2 Кор. 3:18). </a:t>
            </a:r>
            <a:r>
              <a:rPr lang="ru-RU" sz="2000" b="1" dirty="0" err="1"/>
              <a:t>Це</a:t>
            </a:r>
            <a:r>
              <a:rPr lang="ru-RU" sz="2000" b="1" dirty="0"/>
              <a:t> активна робота. Ми </a:t>
            </a:r>
            <a:r>
              <a:rPr lang="ru-RU" sz="2000" b="1" dirty="0" err="1"/>
              <a:t>повинні</a:t>
            </a:r>
            <a:r>
              <a:rPr lang="ru-RU" sz="2000" b="1" dirty="0"/>
              <a:t> </a:t>
            </a:r>
            <a:r>
              <a:rPr lang="ru-RU" sz="2000" b="1" dirty="0" err="1"/>
              <a:t>вирішити</a:t>
            </a:r>
            <a:r>
              <a:rPr lang="ru-RU" sz="2000" b="1" dirty="0"/>
              <a:t> </a:t>
            </a:r>
            <a:r>
              <a:rPr lang="ru-RU" sz="2000" b="1" dirty="0" err="1"/>
              <a:t>перетворитися</a:t>
            </a:r>
            <a:r>
              <a:rPr lang="ru-RU" sz="2000" b="1" dirty="0"/>
              <a:t> і, як </a:t>
            </a:r>
            <a:r>
              <a:rPr lang="ru-RU" sz="2000" b="1" dirty="0" err="1"/>
              <a:t>Калев</a:t>
            </a:r>
            <a:r>
              <a:rPr lang="ru-RU" sz="2000" b="1" dirty="0"/>
              <a:t>, </a:t>
            </a:r>
            <a:r>
              <a:rPr lang="ru-RU" sz="2000" b="1" dirty="0" err="1"/>
              <a:t>взятися</a:t>
            </a:r>
            <a:r>
              <a:rPr lang="ru-RU" sz="2000" b="1" dirty="0"/>
              <a:t> за роботу. Ми </a:t>
            </a:r>
            <a:r>
              <a:rPr lang="ru-RU" sz="2000" b="1" dirty="0" err="1"/>
              <a:t>покликані</a:t>
            </a:r>
            <a:r>
              <a:rPr lang="ru-RU" sz="2000" b="1" dirty="0"/>
              <a:t> бути </a:t>
            </a:r>
            <a:r>
              <a:rPr lang="ru-RU" sz="2000" b="1" dirty="0" err="1"/>
              <a:t>живими</a:t>
            </a:r>
            <a:r>
              <a:rPr lang="ru-RU" sz="2000" b="1" dirty="0"/>
              <a:t> жертвами для Бога (Рим. 12:1-2).</a:t>
            </a:r>
            <a:endParaRPr lang="es-ES" sz="2000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59C1D00-4E82-22C4-8587-65E6094F0C1C}"/>
              </a:ext>
            </a:extLst>
          </p:cNvPr>
          <p:cNvSpPr txBox="1"/>
          <p:nvPr/>
        </p:nvSpPr>
        <p:spPr>
          <a:xfrm>
            <a:off x="209548" y="2625388"/>
            <a:ext cx="92007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Біблія</a:t>
            </a:r>
            <a:r>
              <a:rPr lang="ru-RU" sz="2000" b="1" dirty="0"/>
              <a:t> </a:t>
            </a:r>
            <a:r>
              <a:rPr lang="ru-RU" sz="2000" b="1" dirty="0" err="1"/>
              <a:t>запрошує</a:t>
            </a:r>
            <a:r>
              <a:rPr lang="ru-RU" sz="2000" b="1" dirty="0"/>
              <a:t> нас </a:t>
            </a:r>
            <a:r>
              <a:rPr lang="ru-RU" sz="2000" b="1" dirty="0" err="1"/>
              <a:t>спостерігати</a:t>
            </a:r>
            <a:r>
              <a:rPr lang="ru-RU" sz="2000" b="1" dirty="0"/>
              <a:t> за прикладом великих </a:t>
            </a:r>
            <a:r>
              <a:rPr lang="ru-RU" sz="2000" b="1" dirty="0" err="1"/>
              <a:t>героїв</a:t>
            </a:r>
            <a:r>
              <a:rPr lang="ru-RU" sz="2000" b="1" dirty="0"/>
              <a:t> </a:t>
            </a:r>
            <a:r>
              <a:rPr lang="ru-RU" sz="2000" b="1" dirty="0" err="1"/>
              <a:t>віри</a:t>
            </a:r>
            <a:r>
              <a:rPr lang="ru-RU" sz="2000" b="1" dirty="0"/>
              <a:t>, </a:t>
            </a:r>
            <a:r>
              <a:rPr lang="ru-RU" sz="2000" b="1" dirty="0" err="1"/>
              <a:t>звертаючи</a:t>
            </a:r>
            <a:r>
              <a:rPr lang="ru-RU" sz="2000" b="1" dirty="0"/>
              <a:t> </a:t>
            </a:r>
            <a:r>
              <a:rPr lang="ru-RU" sz="2000" b="1" dirty="0" err="1"/>
              <a:t>особливу</a:t>
            </a:r>
            <a:r>
              <a:rPr lang="ru-RU" sz="2000" b="1" dirty="0"/>
              <a:t> </a:t>
            </a:r>
            <a:r>
              <a:rPr lang="ru-RU" sz="2000" b="1" dirty="0" err="1"/>
              <a:t>увагу</a:t>
            </a:r>
            <a:r>
              <a:rPr lang="ru-RU" sz="2000" b="1" dirty="0"/>
              <a:t> на </a:t>
            </a:r>
            <a:r>
              <a:rPr lang="ru-RU" sz="2000" b="1" dirty="0" err="1"/>
              <a:t>Ісуса</a:t>
            </a:r>
            <a:r>
              <a:rPr lang="ru-RU" sz="2000" b="1" dirty="0"/>
              <a:t>, </a:t>
            </a:r>
            <a:r>
              <a:rPr lang="ru-RU" sz="2000" b="1" dirty="0" err="1"/>
              <a:t>найвищий</a:t>
            </a:r>
            <a:r>
              <a:rPr lang="ru-RU" sz="2000" b="1" dirty="0"/>
              <a:t> приклад (</a:t>
            </a:r>
            <a:r>
              <a:rPr lang="ru-RU" sz="2000" b="1" dirty="0" err="1"/>
              <a:t>Євр</a:t>
            </a:r>
            <a:r>
              <a:rPr lang="ru-RU" sz="2000" b="1" dirty="0"/>
              <a:t>. 12:1-2).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12851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/>
      <p:bldP spid="13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9F5525-524A-1811-46F2-B24A2A1D8B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9EB02C5-515C-75AE-40CD-E77AAAA8A234}"/>
              </a:ext>
            </a:extLst>
          </p:cNvPr>
          <p:cNvSpPr txBox="1"/>
          <p:nvPr/>
        </p:nvSpPr>
        <p:spPr>
          <a:xfrm>
            <a:off x="1724025" y="603868"/>
            <a:ext cx="10467975" cy="5709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400" b="1" dirty="0">
                <a:latin typeface="Constantia" panose="02030602050306030303" pitchFamily="18" charset="0"/>
              </a:rPr>
              <a:t>«Сьогодні нам потрібні люди, віддані своїй вірі, людей, які повністю слідують за Господом, людей, які не готові мовчати, коли потрібно говорити, які тверді, як сталь, у своїх принципах, які не намагаються хизуватися, які смиренно ходять з Богом, які терплячі, добрі, лагідні та ввічливі, які розуміють, що наука молитви полягає в тому, щоб практикувати віру і робити справи, які прославляють Бога і роблять добро Його народу... Слідування за Ісусом вимагає спочатку щирого навернення, а потім щоденного повторення цього навернення.</a:t>
            </a:r>
          </a:p>
          <a:p>
            <a:pPr>
              <a:spcBef>
                <a:spcPts val="600"/>
              </a:spcBef>
            </a:pPr>
            <a:r>
              <a:rPr lang="uk-UA" sz="2400" b="1" dirty="0">
                <a:latin typeface="Constantia" panose="02030602050306030303" pitchFamily="18" charset="0"/>
              </a:rPr>
              <a:t>Саме віра </a:t>
            </a:r>
            <a:r>
              <a:rPr lang="uk-UA" sz="2400" b="1" dirty="0" err="1">
                <a:latin typeface="Constantia" panose="02030602050306030303" pitchFamily="18" charset="0"/>
              </a:rPr>
              <a:t>Калеба</a:t>
            </a:r>
            <a:r>
              <a:rPr lang="uk-UA" sz="2400" b="1" dirty="0">
                <a:latin typeface="Constantia" panose="02030602050306030303" pitchFamily="18" charset="0"/>
              </a:rPr>
              <a:t> в Бога дала йому мужність, позбавила його страху перед людьми, навіть перед великими велетнями, синами </a:t>
            </a:r>
            <a:r>
              <a:rPr lang="uk-UA" sz="2400" b="1" dirty="0" err="1">
                <a:latin typeface="Constantia" panose="02030602050306030303" pitchFamily="18" charset="0"/>
              </a:rPr>
              <a:t>Анака</a:t>
            </a:r>
            <a:r>
              <a:rPr lang="uk-UA" sz="2400" b="1" dirty="0">
                <a:latin typeface="Constantia" panose="02030602050306030303" pitchFamily="18" charset="0"/>
              </a:rPr>
              <a:t>, і дала йому силу твердо і без вагань захищати добро. Саме з цього ж джерела, великого Генерала військ, кожен справжній воїн хреста Христового повинен черпати силу і мужність, щоб подолати перешкоди, які часто здаються непереборними».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1B549FD-6580-66FC-9565-CCE56B79EE27}"/>
              </a:ext>
            </a:extLst>
          </p:cNvPr>
          <p:cNvSpPr txBox="1"/>
          <p:nvPr/>
        </p:nvSpPr>
        <p:spPr>
          <a:xfrm>
            <a:off x="8672960" y="6519446"/>
            <a:ext cx="35190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E. G. W. (</a:t>
            </a:r>
            <a:r>
              <a:rPr lang="ru-RU" sz="1600" b="1" dirty="0"/>
              <a:t>Сини і дочки </a:t>
            </a:r>
            <a:r>
              <a:rPr lang="ru-RU" sz="1600" b="1" dirty="0" err="1"/>
              <a:t>Божі</a:t>
            </a:r>
            <a:r>
              <a:rPr lang="ru-RU" sz="1600" b="1" dirty="0"/>
              <a:t>, 19 липня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8868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13F301-D338-B5CB-629D-A348DE6BE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A72E43A-2FC3-43A9-8E8E-0BF749E66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A13562C4-4848-0422-5D20-0C296C86660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8"/>
          <a:stretch>
            <a:fillRect/>
          </a:stretch>
        </p:blipFill>
        <p:spPr>
          <a:xfrm>
            <a:off x="20" y="10"/>
            <a:ext cx="4003019" cy="3388883"/>
          </a:xfrm>
          <a:prstGeom prst="roundRect">
            <a:avLst>
              <a:gd name="adj" fmla="val 514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Imagen 4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6B2535C6-5E94-7217-2A7E-3C7A49E00DB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3469102"/>
            <a:ext cx="4003019" cy="3388893"/>
          </a:xfrm>
          <a:prstGeom prst="roundRect">
            <a:avLst>
              <a:gd name="adj" fmla="val 514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Imagen 3" descr="Pintura de una persona con un traje de color negro&#10;&#10;El contenido generado por IA puede ser incorrecto.">
            <a:extLst>
              <a:ext uri="{FF2B5EF4-FFF2-40B4-BE49-F238E27FC236}">
                <a16:creationId xmlns:a16="http://schemas.microsoft.com/office/drawing/2014/main" id="{7FED37FF-D484-6690-2861-A81543DB40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94479" y="10"/>
            <a:ext cx="4014047" cy="6857990"/>
          </a:xfrm>
          <a:prstGeom prst="roundRect">
            <a:avLst>
              <a:gd name="adj" fmla="val 385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EADF2BA-5B72-BC2C-3397-70FD570A62B1}"/>
              </a:ext>
            </a:extLst>
          </p:cNvPr>
          <p:cNvSpPr txBox="1"/>
          <p:nvPr/>
        </p:nvSpPr>
        <p:spPr>
          <a:xfrm>
            <a:off x="8323409" y="175893"/>
            <a:ext cx="3652184" cy="658641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ru-RU" sz="3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Згадуйте</a:t>
            </a:r>
            <a:r>
              <a:rPr kumimoji="0" lang="ru-RU" sz="3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ваших </a:t>
            </a:r>
            <a:r>
              <a:rPr kumimoji="0" lang="ru-RU" sz="3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наставників</a:t>
            </a:r>
            <a:r>
              <a:rPr kumimoji="0" lang="ru-RU" sz="3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ru-RU" sz="3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які</a:t>
            </a:r>
            <a:r>
              <a:rPr kumimoji="0" lang="ru-RU" sz="3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3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проповідували</a:t>
            </a:r>
            <a:r>
              <a:rPr kumimoji="0" lang="ru-RU" sz="3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вам Боже Слово, і, </a:t>
            </a:r>
            <a:r>
              <a:rPr kumimoji="0" lang="ru-RU" sz="3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дивлячись</a:t>
            </a:r>
            <a:r>
              <a:rPr kumimoji="0" lang="ru-RU" sz="3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на </a:t>
            </a:r>
            <a:r>
              <a:rPr kumimoji="0" lang="ru-RU" sz="3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кінець</a:t>
            </a:r>
            <a:r>
              <a:rPr kumimoji="0" lang="ru-RU" sz="3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3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їхнього</a:t>
            </a:r>
            <a:r>
              <a:rPr kumimoji="0" lang="ru-RU" sz="3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3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життя</a:t>
            </a:r>
            <a:r>
              <a:rPr kumimoji="0" lang="ru-RU" sz="3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ru-RU" sz="3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наслідуйте</a:t>
            </a:r>
            <a:r>
              <a:rPr kumimoji="0" lang="ru-RU" sz="3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3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їхню</a:t>
            </a:r>
            <a:r>
              <a:rPr kumimoji="0" lang="ru-RU" sz="3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3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віру</a:t>
            </a:r>
            <a:r>
              <a:rPr kumimoji="0" lang="es-ES" sz="3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uk-UA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Євреям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13:7)</a:t>
            </a:r>
          </a:p>
        </p:txBody>
      </p:sp>
    </p:spTree>
    <p:extLst>
      <p:ext uri="{BB962C8B-B14F-4D97-AF65-F5344CB8AC3E}">
        <p14:creationId xmlns:p14="http://schemas.microsoft.com/office/powerpoint/2010/main" val="411895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5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58EDB93B-A0CF-7BBC-1794-7E6C491FE90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3762375"/>
          </a:xfrm>
          <a:prstGeom prst="rect">
            <a:avLst/>
          </a:prstGeom>
          <a:blipFill dpi="0"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254C88E9-953C-A6A2-A3C9-A1FC68AA40A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0" y="3765755"/>
            <a:ext cx="12192000" cy="0"/>
          </a:xfrm>
          <a:prstGeom prst="line">
            <a:avLst/>
          </a:prstGeom>
          <a:ln w="76200">
            <a:gradFill flip="none" rotWithShape="1">
              <a:gsLst>
                <a:gs pos="0">
                  <a:srgbClr val="8FC698"/>
                </a:gs>
                <a:gs pos="34000">
                  <a:srgbClr val="D1D9D1"/>
                </a:gs>
                <a:gs pos="68000">
                  <a:srgbClr val="EFA0BA"/>
                </a:gs>
                <a:gs pos="100000">
                  <a:srgbClr val="EFA0BA"/>
                </a:gs>
              </a:gsLst>
              <a:lin ang="0" scaled="1"/>
              <a:tileRect/>
            </a:gra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B283BDAA-846E-18E1-1B90-C99DABFF94E2}"/>
              </a:ext>
            </a:extLst>
          </p:cNvPr>
          <p:cNvSpPr txBox="1"/>
          <p:nvPr/>
        </p:nvSpPr>
        <p:spPr>
          <a:xfrm>
            <a:off x="7592527" y="3988825"/>
            <a:ext cx="4608998" cy="26314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uk-UA" sz="2000" b="1" dirty="0">
                <a:solidFill>
                  <a:srgbClr val="436EBB"/>
                </a:solidFill>
              </a:rPr>
              <a:t>Віра </a:t>
            </a:r>
            <a:r>
              <a:rPr lang="uk-UA" sz="2000" b="1" dirty="0" err="1">
                <a:solidFill>
                  <a:srgbClr val="436EBB"/>
                </a:solidFill>
              </a:rPr>
              <a:t>Халева</a:t>
            </a:r>
            <a:r>
              <a:rPr lang="es-ES" sz="2000" b="1" dirty="0">
                <a:solidFill>
                  <a:srgbClr val="436EBB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Зробити неможливе можливим</a:t>
            </a:r>
            <a:r>
              <a:rPr lang="es-ES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Віра в дії</a:t>
            </a:r>
            <a:r>
              <a:rPr lang="es-ES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Передача естафети</a:t>
            </a:r>
            <a:r>
              <a:rPr lang="es-ES" sz="2000" b="1" dirty="0"/>
              <a:t>.</a:t>
            </a:r>
          </a:p>
          <a:p>
            <a:pPr>
              <a:spcBef>
                <a:spcPts val="1800"/>
              </a:spcBef>
            </a:pPr>
            <a:r>
              <a:rPr lang="uk-UA" sz="2000" b="1" dirty="0">
                <a:solidFill>
                  <a:srgbClr val="349479"/>
                </a:solidFill>
              </a:rPr>
              <a:t>Віра Ісуса Навина</a:t>
            </a:r>
            <a:r>
              <a:rPr lang="es-ES" sz="2000" b="1" dirty="0">
                <a:solidFill>
                  <a:srgbClr val="349479"/>
                </a:solidFill>
              </a:rPr>
              <a:t>.</a:t>
            </a:r>
          </a:p>
          <a:p>
            <a:pPr>
              <a:spcBef>
                <a:spcPts val="1800"/>
              </a:spcBef>
            </a:pPr>
            <a:r>
              <a:rPr lang="uk-UA" sz="2000" b="1" dirty="0">
                <a:solidFill>
                  <a:srgbClr val="CC5149"/>
                </a:solidFill>
              </a:rPr>
              <a:t>Як здобути віру</a:t>
            </a:r>
            <a:r>
              <a:rPr lang="es-ES" sz="2000" b="1" dirty="0">
                <a:solidFill>
                  <a:srgbClr val="CC5149"/>
                </a:solidFill>
              </a:rPr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1AC0B03-681B-D491-27E6-9041268A6351}"/>
              </a:ext>
            </a:extLst>
          </p:cNvPr>
          <p:cNvSpPr txBox="1"/>
          <p:nvPr/>
        </p:nvSpPr>
        <p:spPr>
          <a:xfrm>
            <a:off x="187428" y="116771"/>
            <a:ext cx="7639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Чи знаєте ви цих десятьох людей: </a:t>
            </a:r>
            <a:r>
              <a:rPr lang="uk-UA" sz="2000" b="1" dirty="0" err="1"/>
              <a:t>Шаммуа</a:t>
            </a:r>
            <a:r>
              <a:rPr lang="uk-UA" sz="2000" b="1" dirty="0"/>
              <a:t>, </a:t>
            </a:r>
            <a:r>
              <a:rPr lang="uk-UA" sz="2000" b="1" dirty="0" err="1"/>
              <a:t>Шафат</a:t>
            </a:r>
            <a:r>
              <a:rPr lang="uk-UA" sz="2000" b="1" dirty="0"/>
              <a:t>, </a:t>
            </a:r>
            <a:r>
              <a:rPr lang="uk-UA" sz="2000" b="1" dirty="0" err="1"/>
              <a:t>Ігал</a:t>
            </a:r>
            <a:r>
              <a:rPr lang="uk-UA" sz="2000" b="1" dirty="0"/>
              <a:t>, </a:t>
            </a:r>
            <a:r>
              <a:rPr lang="uk-UA" sz="2000" b="1" dirty="0" err="1"/>
              <a:t>Палтій</a:t>
            </a:r>
            <a:r>
              <a:rPr lang="uk-UA" sz="2000" b="1" dirty="0"/>
              <a:t>, </a:t>
            </a:r>
            <a:r>
              <a:rPr lang="uk-UA" sz="2000" b="1" dirty="0" err="1"/>
              <a:t>Гадіель</a:t>
            </a:r>
            <a:r>
              <a:rPr lang="uk-UA" sz="2000" b="1" dirty="0"/>
              <a:t>, </a:t>
            </a:r>
            <a:r>
              <a:rPr lang="uk-UA" sz="2000" b="1" dirty="0" err="1"/>
              <a:t>Гаддіїль</a:t>
            </a:r>
            <a:r>
              <a:rPr lang="uk-UA" sz="2000" b="1" dirty="0"/>
              <a:t>, </a:t>
            </a:r>
            <a:r>
              <a:rPr lang="uk-UA" sz="2000" b="1" dirty="0" err="1"/>
              <a:t>Амміїль</a:t>
            </a:r>
            <a:r>
              <a:rPr lang="uk-UA" sz="2000" b="1" dirty="0"/>
              <a:t>, </a:t>
            </a:r>
            <a:r>
              <a:rPr lang="uk-UA" sz="2000" b="1" dirty="0" err="1"/>
              <a:t>Сетур</a:t>
            </a:r>
            <a:r>
              <a:rPr lang="uk-UA" sz="2000" b="1" dirty="0"/>
              <a:t>, </a:t>
            </a:r>
            <a:r>
              <a:rPr lang="uk-UA" sz="2000" b="1" dirty="0" err="1"/>
              <a:t>Нахбі</a:t>
            </a:r>
            <a:r>
              <a:rPr lang="uk-UA" sz="2000" b="1" dirty="0"/>
              <a:t> та </a:t>
            </a:r>
            <a:r>
              <a:rPr lang="uk-UA" sz="2000" b="1" dirty="0" err="1"/>
              <a:t>Геуїл</a:t>
            </a:r>
            <a:r>
              <a:rPr lang="uk-UA" sz="2000" b="1" dirty="0"/>
              <a:t>?</a:t>
            </a:r>
            <a:endParaRPr lang="es-ES" sz="2000" b="1" dirty="0"/>
          </a:p>
        </p:txBody>
      </p:sp>
      <p:pic>
        <p:nvPicPr>
          <p:cNvPr id="5" name="Imagen 4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A99DFD4B-BD4A-3B1D-D397-5E18C2DA78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95806" y="218020"/>
            <a:ext cx="3985971" cy="33246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 flip="none" rotWithShape="1">
              <a:gsLst>
                <a:gs pos="0">
                  <a:srgbClr val="8FC698"/>
                </a:gs>
                <a:gs pos="49000">
                  <a:srgbClr val="8FC698"/>
                </a:gs>
                <a:gs pos="64000">
                  <a:srgbClr val="EFA0BA"/>
                </a:gs>
                <a:gs pos="100000">
                  <a:srgbClr val="EFA0BA"/>
                </a:gs>
              </a:gsLst>
              <a:lin ang="13500000" scaled="1"/>
              <a:tileRect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218215F6-5C1F-6F2E-6001-B556FF643C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50" y="3445579"/>
            <a:ext cx="6477000" cy="3238501"/>
          </a:xfrm>
          <a:prstGeom prst="roundRect">
            <a:avLst>
              <a:gd name="adj" fmla="val 0"/>
            </a:avLst>
          </a:prstGeom>
          <a:ln w="190500" cap="rnd">
            <a:solidFill>
              <a:schemeClr val="accent2">
                <a:lumMod val="40000"/>
                <a:lumOff val="6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9" name="Imagen 18" descr="Forma&#10;&#10;El contenido generado por IA puede ser incorrecto.">
            <a:extLst>
              <a:ext uri="{FF2B5EF4-FFF2-40B4-BE49-F238E27FC236}">
                <a16:creationId xmlns:a16="http://schemas.microsoft.com/office/drawing/2014/main" id="{766A87D1-2195-4906-11E5-2D2ADECCE5D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63853">
            <a:off x="7108766" y="5771145"/>
            <a:ext cx="381091" cy="4271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n 19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C9F4B740-8E03-201A-B223-EA783597A31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63853">
            <a:off x="7108766" y="4082877"/>
            <a:ext cx="381091" cy="4271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9E1816B0-DD21-E7A7-FB76-462BF8FC23E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63853">
            <a:off x="7108766" y="6295885"/>
            <a:ext cx="381091" cy="4271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4" name="Imagen 23" descr="Icono&#10;&#10;El contenido generado por IA puede ser incorrecto.">
            <a:extLst>
              <a:ext uri="{FF2B5EF4-FFF2-40B4-BE49-F238E27FC236}">
                <a16:creationId xmlns:a16="http://schemas.microsoft.com/office/drawing/2014/main" id="{B08AE69E-FDF9-42FD-BBAE-778BA05C367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1534" y="4440861"/>
            <a:ext cx="238039" cy="23787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n 24" descr="Logotipo, Icono&#10;&#10;El contenido generado por IA puede ser incorrecto.">
            <a:extLst>
              <a:ext uri="{FF2B5EF4-FFF2-40B4-BE49-F238E27FC236}">
                <a16:creationId xmlns:a16="http://schemas.microsoft.com/office/drawing/2014/main" id="{1C944ED9-19F5-928D-BEBD-83ACE7A7C9B3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1534" y="5201771"/>
            <a:ext cx="238201" cy="23787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7" name="Imagen 26" descr="Icono&#10;&#10;El contenido generado por IA puede ser incorrecto.">
            <a:extLst>
              <a:ext uri="{FF2B5EF4-FFF2-40B4-BE49-F238E27FC236}">
                <a16:creationId xmlns:a16="http://schemas.microsoft.com/office/drawing/2014/main" id="{C6BAD26A-8333-DE50-6535-4C11454C2F1A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1534" y="4821291"/>
            <a:ext cx="237876" cy="23787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89E0214-04B0-8A6F-8F7E-5C018C7F9742}"/>
              </a:ext>
            </a:extLst>
          </p:cNvPr>
          <p:cNvSpPr txBox="1"/>
          <p:nvPr/>
        </p:nvSpPr>
        <p:spPr>
          <a:xfrm>
            <a:off x="187428" y="2643794"/>
            <a:ext cx="76308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Як ми </a:t>
            </a:r>
            <a:r>
              <a:rPr lang="ru-RU" sz="2000" b="1" dirty="0" err="1"/>
              <a:t>можемо</a:t>
            </a:r>
            <a:r>
              <a:rPr lang="ru-RU" sz="2000" b="1" dirty="0"/>
              <a:t> </a:t>
            </a:r>
            <a:r>
              <a:rPr lang="ru-RU" sz="2000" b="1" dirty="0" err="1"/>
              <a:t>наслідувати</a:t>
            </a:r>
            <a:r>
              <a:rPr lang="ru-RU" sz="2000" b="1" dirty="0"/>
              <a:t> </a:t>
            </a:r>
            <a:r>
              <a:rPr lang="ru-RU" sz="2000" b="1" dirty="0" err="1"/>
              <a:t>їхню</a:t>
            </a:r>
            <a:r>
              <a:rPr lang="ru-RU" sz="2000" b="1" dirty="0"/>
              <a:t> </a:t>
            </a:r>
            <a:r>
              <a:rPr lang="ru-RU" sz="2000" b="1" dirty="0" err="1"/>
              <a:t>віру</a:t>
            </a:r>
            <a:r>
              <a:rPr lang="ru-RU" sz="2000" b="1" dirty="0"/>
              <a:t> та </a:t>
            </a:r>
            <a:r>
              <a:rPr lang="ru-RU" sz="2000" b="1" dirty="0" err="1"/>
              <a:t>повністю</a:t>
            </a:r>
            <a:r>
              <a:rPr lang="ru-RU" sz="2000" b="1" dirty="0"/>
              <a:t> </a:t>
            </a:r>
            <a:r>
              <a:rPr lang="ru-RU" sz="2000" b="1" dirty="0" err="1"/>
              <a:t>довіритися</a:t>
            </a:r>
            <a:r>
              <a:rPr lang="ru-RU" sz="2000" b="1" dirty="0"/>
              <a:t> тому, </a:t>
            </a:r>
            <a:r>
              <a:rPr lang="ru-RU" sz="2000" b="1" dirty="0" err="1"/>
              <a:t>що</a:t>
            </a:r>
            <a:r>
              <a:rPr lang="ru-RU" sz="2000" b="1" dirty="0"/>
              <a:t> Бог </a:t>
            </a:r>
            <a:r>
              <a:rPr lang="ru-RU" sz="2000" b="1" dirty="0" err="1"/>
              <a:t>може</a:t>
            </a:r>
            <a:r>
              <a:rPr lang="ru-RU" sz="2000" b="1" dirty="0"/>
              <a:t> </a:t>
            </a:r>
            <a:r>
              <a:rPr lang="ru-RU" sz="2000" b="1" dirty="0" err="1"/>
              <a:t>зробити</a:t>
            </a:r>
            <a:r>
              <a:rPr lang="ru-RU" sz="2000" b="1" dirty="0"/>
              <a:t> </a:t>
            </a:r>
            <a:r>
              <a:rPr lang="ru-RU" sz="2000" b="1" dirty="0" err="1"/>
              <a:t>неможливе</a:t>
            </a:r>
            <a:r>
              <a:rPr lang="ru-RU" sz="2000" b="1" dirty="0"/>
              <a:t>, так само як вони?</a:t>
            </a:r>
            <a:endParaRPr lang="es-ES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59F14B3-957B-F57C-6514-9A731AAEE6C2}"/>
              </a:ext>
            </a:extLst>
          </p:cNvPr>
          <p:cNvSpPr txBox="1"/>
          <p:nvPr/>
        </p:nvSpPr>
        <p:spPr>
          <a:xfrm>
            <a:off x="210222" y="1731329"/>
            <a:ext cx="76390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Але </a:t>
            </a:r>
            <a:r>
              <a:rPr lang="ru-RU" sz="2000" b="1" dirty="0" err="1"/>
              <a:t>ви</a:t>
            </a:r>
            <a:r>
              <a:rPr lang="ru-RU" sz="2000" b="1" dirty="0"/>
              <a:t>, </a:t>
            </a:r>
            <a:r>
              <a:rPr lang="ru-RU" sz="2000" b="1" dirty="0" err="1"/>
              <a:t>мабуть</a:t>
            </a:r>
            <a:r>
              <a:rPr lang="ru-RU" sz="2000" b="1" dirty="0"/>
              <a:t>, </a:t>
            </a:r>
            <a:r>
              <a:rPr lang="ru-RU" sz="2000" b="1" dirty="0" err="1"/>
              <a:t>чули</a:t>
            </a:r>
            <a:r>
              <a:rPr lang="ru-RU" sz="2000" b="1" dirty="0"/>
              <a:t> про </a:t>
            </a:r>
            <a:r>
              <a:rPr lang="ru-RU" sz="2000" b="1" dirty="0" err="1"/>
              <a:t>цих</a:t>
            </a:r>
            <a:r>
              <a:rPr lang="ru-RU" sz="2000" b="1" dirty="0"/>
              <a:t> </a:t>
            </a:r>
            <a:r>
              <a:rPr lang="ru-RU" sz="2000" b="1" dirty="0" err="1"/>
              <a:t>двох</a:t>
            </a:r>
            <a:r>
              <a:rPr lang="ru-RU" sz="2000" b="1" dirty="0"/>
              <a:t> людей: </a:t>
            </a:r>
            <a:r>
              <a:rPr lang="ru-RU" sz="2000" b="1" dirty="0" err="1"/>
              <a:t>Ісуса</a:t>
            </a:r>
            <a:r>
              <a:rPr lang="ru-RU" sz="2000" b="1" dirty="0"/>
              <a:t> Навина та </a:t>
            </a:r>
            <a:r>
              <a:rPr lang="ru-RU" sz="2000" b="1" dirty="0" err="1"/>
              <a:t>Халева</a:t>
            </a:r>
            <a:r>
              <a:rPr lang="ru-RU" sz="2000" b="1" dirty="0"/>
              <a:t>. Вони твердо стояли, </a:t>
            </a:r>
            <a:r>
              <a:rPr lang="ru-RU" sz="2000" b="1" dirty="0" err="1"/>
              <a:t>вірили</a:t>
            </a:r>
            <a:r>
              <a:rPr lang="ru-RU" sz="2000" b="1" dirty="0"/>
              <a:t> в </a:t>
            </a:r>
            <a:r>
              <a:rPr lang="ru-RU" sz="2000" b="1" dirty="0" err="1"/>
              <a:t>Божі</a:t>
            </a:r>
            <a:r>
              <a:rPr lang="ru-RU" sz="2000" b="1" dirty="0"/>
              <a:t> </a:t>
            </a:r>
            <a:r>
              <a:rPr lang="ru-RU" sz="2000" b="1" dirty="0" err="1"/>
              <a:t>обіцянки</a:t>
            </a:r>
            <a:r>
              <a:rPr lang="ru-RU" sz="2000" b="1" dirty="0"/>
              <a:t> та дожили до </a:t>
            </a:r>
            <a:r>
              <a:rPr lang="ru-RU" sz="2000" b="1" dirty="0" err="1"/>
              <a:t>їхнього</a:t>
            </a:r>
            <a:r>
              <a:rPr lang="ru-RU" sz="2000" b="1" dirty="0"/>
              <a:t> </a:t>
            </a:r>
            <a:r>
              <a:rPr lang="ru-RU" sz="2000" b="1" dirty="0" err="1"/>
              <a:t>виконання</a:t>
            </a:r>
            <a:r>
              <a:rPr lang="ru-RU" sz="2000" b="1" dirty="0"/>
              <a:t> (</a:t>
            </a:r>
            <a:r>
              <a:rPr lang="ru-RU" sz="2000" b="1" dirty="0" err="1"/>
              <a:t>Чис</a:t>
            </a:r>
            <a:r>
              <a:rPr lang="ru-RU" sz="2000" b="1" dirty="0"/>
              <a:t>. 14:38).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BA6750E-7B31-AD59-FB6B-C435E0BC37C9}"/>
              </a:ext>
            </a:extLst>
          </p:cNvPr>
          <p:cNvSpPr txBox="1"/>
          <p:nvPr/>
        </p:nvSpPr>
        <p:spPr>
          <a:xfrm>
            <a:off x="210222" y="818863"/>
            <a:ext cx="763904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Їхня</a:t>
            </a:r>
            <a:r>
              <a:rPr lang="ru-RU" sz="2000" b="1" dirty="0"/>
              <a:t> «слава» </a:t>
            </a:r>
            <a:r>
              <a:rPr lang="ru-RU" sz="2000" b="1" dirty="0" err="1"/>
              <a:t>полягала</a:t>
            </a:r>
            <a:r>
              <a:rPr lang="ru-RU" sz="2000" b="1" dirty="0"/>
              <a:t> в тому, </a:t>
            </a:r>
            <a:r>
              <a:rPr lang="ru-RU" sz="2000" b="1" dirty="0" err="1"/>
              <a:t>що</a:t>
            </a:r>
            <a:r>
              <a:rPr lang="ru-RU" sz="2000" b="1" dirty="0"/>
              <a:t> вони не </a:t>
            </a:r>
            <a:r>
              <a:rPr lang="ru-RU" sz="2000" b="1" dirty="0" err="1"/>
              <a:t>довіряли</a:t>
            </a:r>
            <a:r>
              <a:rPr lang="ru-RU" sz="2000" b="1" dirty="0"/>
              <a:t> </a:t>
            </a:r>
            <a:r>
              <a:rPr lang="ru-RU" sz="2000" b="1" dirty="0" err="1"/>
              <a:t>Божій</a:t>
            </a:r>
            <a:r>
              <a:rPr lang="ru-RU" sz="2000" b="1" dirty="0"/>
              <a:t> </a:t>
            </a:r>
            <a:r>
              <a:rPr lang="ru-RU" sz="2000" b="1" dirty="0" err="1"/>
              <a:t>силі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призвело</a:t>
            </a:r>
            <a:r>
              <a:rPr lang="ru-RU" sz="2000" b="1" dirty="0"/>
              <a:t> до </a:t>
            </a:r>
            <a:r>
              <a:rPr lang="ru-RU" sz="2000" b="1" dirty="0" err="1"/>
              <a:t>їхньої</a:t>
            </a:r>
            <a:r>
              <a:rPr lang="ru-RU" sz="2000" b="1" dirty="0"/>
              <a:t> </a:t>
            </a:r>
            <a:r>
              <a:rPr lang="ru-RU" sz="2000" b="1" dirty="0" err="1"/>
              <a:t>смерті</a:t>
            </a:r>
            <a:r>
              <a:rPr lang="ru-RU" sz="2000" b="1" dirty="0"/>
              <a:t> та </a:t>
            </a:r>
            <a:r>
              <a:rPr lang="ru-RU" sz="2000" b="1" dirty="0" err="1"/>
              <a:t>смерті</a:t>
            </a:r>
            <a:r>
              <a:rPr lang="ru-RU" sz="2000" b="1" dirty="0"/>
              <a:t> </a:t>
            </a:r>
            <a:r>
              <a:rPr lang="ru-RU" sz="2000" b="1" dirty="0" err="1"/>
              <a:t>цілого</a:t>
            </a:r>
            <a:r>
              <a:rPr lang="ru-RU" sz="2000" b="1" dirty="0"/>
              <a:t> </a:t>
            </a:r>
            <a:r>
              <a:rPr lang="ru-RU" sz="2000" b="1" dirty="0" err="1"/>
              <a:t>покоління</a:t>
            </a:r>
            <a:r>
              <a:rPr lang="ru-RU" sz="2000" b="1" dirty="0"/>
              <a:t> (Числа 14:36-37).</a:t>
            </a:r>
          </a:p>
        </p:txBody>
      </p:sp>
    </p:spTree>
    <p:extLst>
      <p:ext uri="{BB962C8B-B14F-4D97-AF65-F5344CB8AC3E}">
        <p14:creationId xmlns:p14="http://schemas.microsoft.com/office/powerpoint/2010/main" val="133390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11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E400570B-68DA-7249-C4F4-69719D6C0EE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44379" y="2962275"/>
            <a:ext cx="12464715" cy="1390650"/>
          </a:xfrm>
          <a:prstGeom prst="rect">
            <a:avLst/>
          </a:prstGeom>
          <a:solidFill>
            <a:srgbClr val="F3E86C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 descr="Imagen que contiene persona, ropa, pastel, corte&#10;&#10;El contenido generado por IA puede ser incorrecto.">
            <a:extLst>
              <a:ext uri="{FF2B5EF4-FFF2-40B4-BE49-F238E27FC236}">
                <a16:creationId xmlns:a16="http://schemas.microsoft.com/office/drawing/2014/main" id="{367C4216-5C94-1396-DFC6-D62E8DA7305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52499"/>
            <a:ext cx="5322771" cy="670550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E74BA1A-6DAF-4703-3641-E0C94C2E5BB8}"/>
              </a:ext>
            </a:extLst>
          </p:cNvPr>
          <p:cNvSpPr txBox="1"/>
          <p:nvPr/>
        </p:nvSpPr>
        <p:spPr>
          <a:xfrm>
            <a:off x="5014762" y="3057436"/>
            <a:ext cx="7177238" cy="1200329"/>
          </a:xfrm>
          <a:prstGeom prst="rect">
            <a:avLst/>
          </a:prstGeom>
          <a:noFill/>
          <a:scene3d>
            <a:camera prst="orthographicFront"/>
            <a:lightRig rig="morning" dir="t"/>
          </a:scene3d>
        </p:spPr>
        <p:txBody>
          <a:bodyPr wrap="square">
            <a:spAutoFit/>
            <a:scene3d>
              <a:camera prst="orthographicFront"/>
              <a:lightRig rig="morning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7200" b="1" dirty="0">
                <a:ln/>
                <a:solidFill>
                  <a:srgbClr val="916941"/>
                </a:solidFill>
              </a:rPr>
              <a:t>ВІРА ХАЛЕВА</a:t>
            </a:r>
            <a:endParaRPr lang="es-ES" sz="7200" b="1" dirty="0">
              <a:ln/>
              <a:solidFill>
                <a:srgbClr val="9169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36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86C5723-A759-65FF-7A2C-DBB903B32B6A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400" b="1" spc="6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1B5AE5"/>
                  </a:glow>
                  <a:outerShdw blurRad="38100" dist="38100" dir="5400000" algn="tl" rotWithShape="0">
                    <a:srgbClr val="000000"/>
                  </a:outerShdw>
                </a:effectLst>
              </a:rPr>
              <a:t>ЗРОБИТИ НЕМОЖЛИВЕ МОЖЛИВИМ</a:t>
            </a:r>
            <a:endParaRPr lang="es-ES" sz="4400" b="1" spc="6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1B5AE5"/>
                </a:glow>
                <a:outerShdw blurRad="38100" dist="38100" dir="5400000" algn="tl" rotWithShape="0">
                  <a:srgbClr val="00000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EE05787-EF09-D815-A6D9-F568C81317D9}"/>
              </a:ext>
            </a:extLst>
          </p:cNvPr>
          <p:cNvSpPr txBox="1"/>
          <p:nvPr/>
        </p:nvSpPr>
        <p:spPr>
          <a:xfrm>
            <a:off x="1276350" y="657522"/>
            <a:ext cx="96393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rgbClr val="FFFFDD"/>
                  </a:glow>
                </a:effectLst>
                <a:latin typeface="Comic Sans MS" panose="030F0702030302020204" pitchFamily="66" charset="0"/>
              </a:rPr>
              <a:t>«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rgbClr val="FFFFDD"/>
                  </a:glow>
                </a:effectLst>
                <a:latin typeface="Comic Sans MS" panose="030F0702030302020204" pitchFamily="66" charset="0"/>
              </a:rPr>
              <a:t>Ті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rgbClr val="FFFFDD"/>
                  </a:glow>
                </a:effectLst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rgbClr val="FFFFDD"/>
                  </a:glow>
                </a:effectLst>
                <a:latin typeface="Comic Sans MS" panose="030F0702030302020204" pitchFamily="66" charset="0"/>
              </a:rPr>
              <a:t>хто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rgbClr val="FFFFDD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rgbClr val="FFFFDD"/>
                  </a:glow>
                </a:effectLst>
                <a:latin typeface="Comic Sans MS" panose="030F0702030302020204" pitchFamily="66" charset="0"/>
              </a:rPr>
              <a:t>пішов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rgbClr val="FFFFDD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rgbClr val="FFFFDD"/>
                  </a:glow>
                </a:effectLst>
                <a:latin typeface="Comic Sans MS" panose="030F0702030302020204" pitchFamily="66" charset="0"/>
              </a:rPr>
              <a:t>зі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rgbClr val="FFFFDD"/>
                  </a:glow>
                </a:effectLst>
                <a:latin typeface="Comic Sans MS" panose="030F0702030302020204" pitchFamily="66" charset="0"/>
              </a:rPr>
              <a:t> мною, 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rgbClr val="FFFFDD"/>
                  </a:glow>
                </a:effectLst>
                <a:latin typeface="Comic Sans MS" panose="030F0702030302020204" pitchFamily="66" charset="0"/>
              </a:rPr>
              <a:t>лякали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rgbClr val="FFFFDD"/>
                  </a:glow>
                </a:effectLst>
                <a:latin typeface="Comic Sans MS" panose="030F0702030302020204" pitchFamily="66" charset="0"/>
              </a:rPr>
              <a:t> людей, але я 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rgbClr val="FFFFDD"/>
                  </a:glow>
                </a:effectLst>
                <a:latin typeface="Comic Sans MS" panose="030F0702030302020204" pitchFamily="66" charset="0"/>
              </a:rPr>
              <a:t>залишився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rgbClr val="FFFFDD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rgbClr val="FFFFDD"/>
                  </a:glow>
                </a:effectLst>
                <a:latin typeface="Comic Sans MS" panose="030F0702030302020204" pitchFamily="66" charset="0"/>
              </a:rPr>
              <a:t>вірним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rgbClr val="FFFFDD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rgbClr val="FFFFDD"/>
                  </a:glow>
                </a:effectLst>
                <a:latin typeface="Comic Sans MS" panose="030F0702030302020204" pitchFamily="66" charset="0"/>
              </a:rPr>
              <a:t>моєму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rgbClr val="FFFFDD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rgbClr val="FFFFDD"/>
                  </a:glow>
                </a:effectLst>
                <a:latin typeface="Comic Sans MS" panose="030F0702030302020204" pitchFamily="66" charset="0"/>
              </a:rPr>
              <a:t>Богові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rgbClr val="FFFFDD"/>
                  </a:glow>
                </a:effectLst>
                <a:latin typeface="Comic Sans MS" panose="030F0702030302020204" pitchFamily="66" charset="0"/>
              </a:rPr>
              <a:t> й Господу».</a:t>
            </a:r>
            <a:r>
              <a:rPr lang="es-ES" sz="1400" b="1" dirty="0"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rgbClr val="FFFFDD"/>
                  </a:glow>
                </a:effectLst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rgbClr val="FFFFDD"/>
                  </a:glow>
                </a:effectLst>
                <a:latin typeface="Comic Sans MS" panose="030F0702030302020204" pitchFamily="66" charset="0"/>
              </a:rPr>
              <a:t>Ісус Навин 14:8</a:t>
            </a:r>
            <a:r>
              <a:rPr lang="es-ES" sz="1400" b="1" dirty="0"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rgbClr val="FFFFDD"/>
                  </a:glow>
                </a:effectLst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FA5DF91-3D7F-2254-5A20-DD4E5E449213}"/>
              </a:ext>
            </a:extLst>
          </p:cNvPr>
          <p:cNvSpPr txBox="1"/>
          <p:nvPr/>
        </p:nvSpPr>
        <p:spPr>
          <a:xfrm>
            <a:off x="152398" y="1302633"/>
            <a:ext cx="59436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Ім’я «</a:t>
            </a:r>
            <a:r>
              <a:rPr lang="uk-UA" sz="2000" b="1" dirty="0" err="1"/>
              <a:t>Халев</a:t>
            </a:r>
            <a:r>
              <a:rPr lang="uk-UA" sz="2000" b="1" dirty="0"/>
              <a:t>» означає «собака». Як він продемонстрував у своєму житті, це ім'я було дано йому не як зневажливе, а за його непохитну вірність. Він був вірним там, де інші були невірними. Він залишався вірним Богу там, де інші боялися.</a:t>
            </a:r>
          </a:p>
        </p:txBody>
      </p:sp>
      <p:pic>
        <p:nvPicPr>
          <p:cNvPr id="4" name="Imagen 3" descr="Imagen que contiene persona, montaña, grupo, parado&#10;&#10;El contenido generado por IA puede ser incorrecto.">
            <a:extLst>
              <a:ext uri="{FF2B5EF4-FFF2-40B4-BE49-F238E27FC236}">
                <a16:creationId xmlns:a16="http://schemas.microsoft.com/office/drawing/2014/main" id="{24591E57-65FD-3F0E-D333-0ED63040D2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93" r="3993"/>
          <a:stretch>
            <a:fillRect/>
          </a:stretch>
        </p:blipFill>
        <p:spPr>
          <a:xfrm>
            <a:off x="6070803" y="1466291"/>
            <a:ext cx="5943602" cy="5247588"/>
          </a:xfrm>
          <a:prstGeom prst="roundRect">
            <a:avLst>
              <a:gd name="adj" fmla="val 3605"/>
            </a:avLst>
          </a:prstGeom>
          <a:solidFill>
            <a:srgbClr val="FFFFFF"/>
          </a:solidFill>
          <a:ln w="76200" cap="sq">
            <a:solidFill>
              <a:schemeClr val="accent2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BC56BA7-D40D-181A-9C41-EABFAA0467F4}"/>
              </a:ext>
            </a:extLst>
          </p:cNvPr>
          <p:cNvSpPr txBox="1"/>
          <p:nvPr/>
        </p:nvSpPr>
        <p:spPr>
          <a:xfrm>
            <a:off x="152398" y="5857726"/>
            <a:ext cx="58007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Його</a:t>
            </a:r>
            <a:r>
              <a:rPr lang="ru-RU" sz="2000" b="1" dirty="0"/>
              <a:t> приклад </a:t>
            </a:r>
            <a:r>
              <a:rPr lang="ru-RU" sz="2000" b="1" dirty="0" err="1"/>
              <a:t>заохочує</a:t>
            </a:r>
            <a:r>
              <a:rPr lang="ru-RU" sz="2000" b="1" dirty="0"/>
              <a:t> нас </a:t>
            </a:r>
            <a:r>
              <a:rPr lang="ru-RU" sz="2000" b="1" dirty="0" err="1"/>
              <a:t>зберігати</a:t>
            </a:r>
            <a:r>
              <a:rPr lang="ru-RU" sz="2000" b="1" dirty="0"/>
              <a:t> </a:t>
            </a:r>
            <a:r>
              <a:rPr lang="ru-RU" sz="2000" b="1" dirty="0" err="1"/>
              <a:t>тверду</a:t>
            </a:r>
            <a:r>
              <a:rPr lang="ru-RU" sz="2000" b="1" dirty="0"/>
              <a:t> </a:t>
            </a:r>
            <a:r>
              <a:rPr lang="ru-RU" sz="2000" b="1" dirty="0" err="1"/>
              <a:t>віру</a:t>
            </a:r>
            <a:r>
              <a:rPr lang="ru-RU" sz="2000" b="1" dirty="0"/>
              <a:t> в Бога, </a:t>
            </a:r>
            <a:r>
              <a:rPr lang="ru-RU" sz="2000" b="1" dirty="0" err="1"/>
              <a:t>який</a:t>
            </a:r>
            <a:r>
              <a:rPr lang="ru-RU" sz="2000" b="1" dirty="0"/>
              <a:t> </a:t>
            </a:r>
            <a:r>
              <a:rPr lang="ru-RU" sz="2000" b="1" dirty="0" err="1"/>
              <a:t>може</a:t>
            </a:r>
            <a:r>
              <a:rPr lang="ru-RU" sz="2000" b="1" dirty="0"/>
              <a:t> </a:t>
            </a:r>
            <a:r>
              <a:rPr lang="ru-RU" sz="2000" b="1" dirty="0" err="1"/>
              <a:t>зробити</a:t>
            </a:r>
            <a:r>
              <a:rPr lang="ru-RU" sz="2000" b="1" dirty="0"/>
              <a:t> </a:t>
            </a:r>
            <a:r>
              <a:rPr lang="ru-RU" sz="2000" b="1" dirty="0" err="1"/>
              <a:t>можливим</a:t>
            </a:r>
            <a:r>
              <a:rPr lang="ru-RU" sz="2000" b="1" dirty="0"/>
              <a:t> те, </a:t>
            </a:r>
            <a:r>
              <a:rPr lang="ru-RU" sz="2000" b="1" dirty="0" err="1"/>
              <a:t>що</a:t>
            </a:r>
            <a:r>
              <a:rPr lang="ru-RU" sz="2000" b="1" dirty="0"/>
              <a:t> для нас </a:t>
            </a:r>
            <a:r>
              <a:rPr lang="ru-RU" sz="2000" b="1" dirty="0" err="1"/>
              <a:t>неможливе</a:t>
            </a:r>
            <a:r>
              <a:rPr lang="ru-RU" sz="2000" b="1" dirty="0"/>
              <a:t>.</a:t>
            </a:r>
            <a:endParaRPr lang="es-ES" sz="2000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F8A3DA5-0F42-DF0D-3EEB-F80D4174753A}"/>
              </a:ext>
            </a:extLst>
          </p:cNvPr>
          <p:cNvSpPr txBox="1"/>
          <p:nvPr/>
        </p:nvSpPr>
        <p:spPr>
          <a:xfrm>
            <a:off x="152399" y="4852323"/>
            <a:ext cx="58007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Разом з </a:t>
            </a:r>
            <a:r>
              <a:rPr lang="ru-RU" sz="2000" b="1" dirty="0" err="1"/>
              <a:t>Ісусом</a:t>
            </a:r>
            <a:r>
              <a:rPr lang="ru-RU" sz="2000" b="1" dirty="0"/>
              <a:t> Навином (</a:t>
            </a:r>
            <a:r>
              <a:rPr lang="ru-RU" sz="2000" b="1" dirty="0" err="1"/>
              <a:t>трохи</a:t>
            </a:r>
            <a:r>
              <a:rPr lang="ru-RU" sz="2000" b="1" dirty="0"/>
              <a:t> </a:t>
            </a:r>
            <a:r>
              <a:rPr lang="ru-RU" sz="2000" b="1" dirty="0" err="1"/>
              <a:t>молодшим</a:t>
            </a:r>
            <a:r>
              <a:rPr lang="ru-RU" sz="2000" b="1" dirty="0"/>
              <a:t> за </a:t>
            </a:r>
            <a:r>
              <a:rPr lang="ru-RU" sz="2000" b="1" dirty="0" err="1"/>
              <a:t>нього</a:t>
            </a:r>
            <a:r>
              <a:rPr lang="ru-RU" sz="2000" b="1" dirty="0"/>
              <a:t>) </a:t>
            </a:r>
            <a:r>
              <a:rPr lang="ru-RU" sz="2000" b="1" dirty="0" err="1"/>
              <a:t>він</a:t>
            </a:r>
            <a:r>
              <a:rPr lang="ru-RU" sz="2000" b="1" dirty="0"/>
              <a:t> твердо стояв на </a:t>
            </a:r>
            <a:r>
              <a:rPr lang="ru-RU" sz="2000" b="1" dirty="0" err="1"/>
              <a:t>своєму</a:t>
            </a:r>
            <a:r>
              <a:rPr lang="ru-RU" sz="2000" b="1" dirty="0"/>
              <a:t>, </a:t>
            </a:r>
            <a:r>
              <a:rPr lang="ru-RU" sz="2000" b="1" dirty="0" err="1"/>
              <a:t>навіть</a:t>
            </a:r>
            <a:r>
              <a:rPr lang="ru-RU" sz="2000" b="1" dirty="0"/>
              <a:t> коли </a:t>
            </a:r>
            <a:r>
              <a:rPr lang="ru-RU" sz="2000" b="1" dirty="0" err="1"/>
              <a:t>натовп</a:t>
            </a:r>
            <a:r>
              <a:rPr lang="ru-RU" sz="2000" b="1" dirty="0"/>
              <a:t> </a:t>
            </a:r>
            <a:r>
              <a:rPr lang="ru-RU" sz="2000" b="1" dirty="0" err="1"/>
              <a:t>хотів</a:t>
            </a:r>
            <a:r>
              <a:rPr lang="ru-RU" sz="2000" b="1" dirty="0"/>
              <a:t> </a:t>
            </a:r>
            <a:r>
              <a:rPr lang="ru-RU" sz="2000" b="1" dirty="0" err="1"/>
              <a:t>побити</a:t>
            </a:r>
            <a:r>
              <a:rPr lang="ru-RU" sz="2000" b="1" dirty="0"/>
              <a:t> </a:t>
            </a:r>
            <a:r>
              <a:rPr lang="ru-RU" sz="2000" b="1" dirty="0" err="1"/>
              <a:t>їх</a:t>
            </a:r>
            <a:r>
              <a:rPr lang="ru-RU" sz="2000" b="1" dirty="0"/>
              <a:t> </a:t>
            </a:r>
            <a:r>
              <a:rPr lang="ru-RU" sz="2000" b="1" dirty="0" err="1"/>
              <a:t>камінням</a:t>
            </a:r>
            <a:r>
              <a:rPr lang="ru-RU" sz="2000" b="1" dirty="0"/>
              <a:t> (</a:t>
            </a:r>
            <a:r>
              <a:rPr lang="ru-RU" sz="2000" b="1" dirty="0" err="1"/>
              <a:t>Чис</a:t>
            </a:r>
            <a:r>
              <a:rPr lang="ru-RU" sz="2000" b="1" dirty="0"/>
              <a:t>. 14:10).</a:t>
            </a:r>
            <a:endParaRPr lang="es-ES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445EE05-2601-1FE7-DB8B-776F64D477FD}"/>
              </a:ext>
            </a:extLst>
          </p:cNvPr>
          <p:cNvSpPr txBox="1"/>
          <p:nvPr/>
        </p:nvSpPr>
        <p:spPr>
          <a:xfrm>
            <a:off x="152398" y="3231366"/>
            <a:ext cx="594360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Де десять шпигунів бачили міста, які неможливо було завоювати, і велетнів, яких неможливо було перемогти, </a:t>
            </a:r>
            <a:r>
              <a:rPr lang="uk-UA" b="1" dirty="0" err="1"/>
              <a:t>Х</a:t>
            </a:r>
            <a:r>
              <a:rPr lang="uk-UA" sz="2000" b="1" dirty="0" err="1"/>
              <a:t>алев</a:t>
            </a:r>
            <a:r>
              <a:rPr lang="uk-UA" sz="2000" b="1" dirty="0"/>
              <a:t> бачив завойовані міста і велетнів, яких можна було «з'їсти, як хліб» (</a:t>
            </a:r>
            <a:r>
              <a:rPr lang="uk-UA" sz="2000" b="1" dirty="0" err="1"/>
              <a:t>Чис</a:t>
            </a:r>
            <a:r>
              <a:rPr lang="uk-UA" sz="2000" b="1" dirty="0"/>
              <a:t>. 13:28-33; 14:6-9).</a:t>
            </a:r>
          </a:p>
        </p:txBody>
      </p:sp>
    </p:spTree>
    <p:extLst>
      <p:ext uri="{BB962C8B-B14F-4D97-AF65-F5344CB8AC3E}">
        <p14:creationId xmlns:p14="http://schemas.microsoft.com/office/powerpoint/2010/main" val="96493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5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D180EC6-9824-D242-74CB-B50BC7E22734}"/>
              </a:ext>
            </a:extLst>
          </p:cNvPr>
          <p:cNvSpPr txBox="1"/>
          <p:nvPr/>
        </p:nvSpPr>
        <p:spPr>
          <a:xfrm>
            <a:off x="0" y="-39328"/>
            <a:ext cx="12191999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4800" b="1" spc="600" dirty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A2A6F8"/>
                  </a:outerShdw>
                </a:effectLst>
              </a:rPr>
              <a:t>ВІРА В ДІЇ</a:t>
            </a:r>
            <a:endParaRPr lang="es-ES" sz="4800" b="1" spc="600" dirty="0">
              <a:ln/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A2A6F8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9CD2C29-FF8B-22EA-1C66-A806C0E80A74}"/>
              </a:ext>
            </a:extLst>
          </p:cNvPr>
          <p:cNvSpPr txBox="1"/>
          <p:nvPr/>
        </p:nvSpPr>
        <p:spPr>
          <a:xfrm>
            <a:off x="1" y="642074"/>
            <a:ext cx="1219199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124A1F"/>
                </a:solidFill>
                <a:effectLst>
                  <a:glow rad="101600">
                    <a:schemeClr val="accent2">
                      <a:lumMod val="20000"/>
                      <a:lumOff val="80000"/>
                    </a:schemeClr>
                  </a:glow>
                </a:effectLst>
                <a:latin typeface="Comic Sans MS" panose="030F0702030302020204" pitchFamily="66" charset="0"/>
              </a:rPr>
              <a:t>«Дай мені той гірський край, що Господь обіцяв мені того часу. Від того дня ти знаєш, що там живуть </a:t>
            </a:r>
            <a:r>
              <a:rPr lang="uk-UA" b="1" dirty="0" err="1">
                <a:solidFill>
                  <a:srgbClr val="124A1F"/>
                </a:solidFill>
                <a:effectLst>
                  <a:glow rad="101600">
                    <a:schemeClr val="accent2">
                      <a:lumMod val="20000"/>
                      <a:lumOff val="80000"/>
                    </a:schemeClr>
                  </a:glow>
                </a:effectLst>
                <a:latin typeface="Comic Sans MS" panose="030F0702030302020204" pitchFamily="66" charset="0"/>
              </a:rPr>
              <a:t>анакіми</a:t>
            </a:r>
            <a:r>
              <a:rPr lang="uk-UA" b="1" dirty="0">
                <a:solidFill>
                  <a:srgbClr val="124A1F"/>
                </a:solidFill>
                <a:effectLst>
                  <a:glow rad="101600">
                    <a:schemeClr val="accent2">
                      <a:lumMod val="20000"/>
                      <a:lumOff val="80000"/>
                    </a:schemeClr>
                  </a:glow>
                </a:effectLst>
                <a:latin typeface="Comic Sans MS" panose="030F0702030302020204" pitchFamily="66" charset="0"/>
              </a:rPr>
              <a:t>, і що їхні міста великі та укріплені. Однак, з допомогою Господа, я вижену їх з того краю, як Він обіцяв».</a:t>
            </a:r>
            <a:r>
              <a:rPr lang="es-ES" sz="1400" b="1" dirty="0">
                <a:solidFill>
                  <a:srgbClr val="124A1F"/>
                </a:solidFill>
                <a:effectLst>
                  <a:glow rad="101600">
                    <a:schemeClr val="accent2">
                      <a:lumMod val="20000"/>
                      <a:lumOff val="80000"/>
                    </a:schemeClr>
                  </a:glow>
                </a:effectLst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rgbClr val="124A1F"/>
                </a:solidFill>
                <a:effectLst>
                  <a:glow rad="101600">
                    <a:schemeClr val="accent2">
                      <a:lumMod val="20000"/>
                      <a:lumOff val="80000"/>
                    </a:schemeClr>
                  </a:glow>
                </a:effectLst>
                <a:latin typeface="Comic Sans MS" panose="030F0702030302020204" pitchFamily="66" charset="0"/>
              </a:rPr>
              <a:t>Ісус Навин 14:12</a:t>
            </a:r>
            <a:r>
              <a:rPr lang="es-ES" sz="1400" b="1" dirty="0">
                <a:solidFill>
                  <a:srgbClr val="124A1F"/>
                </a:solidFill>
                <a:effectLst>
                  <a:glow rad="101600">
                    <a:schemeClr val="accent2">
                      <a:lumMod val="20000"/>
                      <a:lumOff val="80000"/>
                    </a:schemeClr>
                  </a:glow>
                </a:effectLst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rgbClr val="124A1F"/>
              </a:solidFill>
              <a:effectLst>
                <a:glow rad="101600">
                  <a:schemeClr val="accent2">
                    <a:lumMod val="20000"/>
                    <a:lumOff val="8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F7EEDD6-BBB0-E65B-7655-702DC7413538}"/>
              </a:ext>
            </a:extLst>
          </p:cNvPr>
          <p:cNvSpPr txBox="1"/>
          <p:nvPr/>
        </p:nvSpPr>
        <p:spPr>
          <a:xfrm>
            <a:off x="2644878" y="1608315"/>
            <a:ext cx="528340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За словами самого </a:t>
            </a:r>
            <a:r>
              <a:rPr lang="uk-UA" sz="2000" b="1" dirty="0" err="1"/>
              <a:t>Халева</a:t>
            </a:r>
            <a:r>
              <a:rPr lang="uk-UA" sz="2000" b="1" dirty="0"/>
              <a:t>, коли Мойсей попросив розповісти, «я розповів йому все, що бачив, усім своїм серцем» (Іс. </a:t>
            </a:r>
            <a:r>
              <a:rPr lang="uk-UA" sz="2000" b="1" dirty="0" err="1"/>
              <a:t>Нав</a:t>
            </a:r>
            <a:r>
              <a:rPr lang="uk-UA" sz="2000" b="1" dirty="0"/>
              <a:t>. 14:7) і «я залишився вірним Господу, Богу моєму» (Іс. </a:t>
            </a:r>
            <a:r>
              <a:rPr lang="uk-UA" sz="2000" b="1" dirty="0" err="1"/>
              <a:t>Нав</a:t>
            </a:r>
            <a:r>
              <a:rPr lang="uk-UA" sz="2000" b="1" dirty="0"/>
              <a:t>. 14:8). Завдяки його вірності йому було обіцяно, що він успадкує місце, де ступили його ноги під час огляду (Іс. </a:t>
            </a:r>
            <a:r>
              <a:rPr lang="uk-UA" sz="2000" b="1" dirty="0" err="1"/>
              <a:t>Нав</a:t>
            </a:r>
            <a:r>
              <a:rPr lang="uk-UA" sz="2000" b="1" dirty="0"/>
              <a:t>. 14:9).</a:t>
            </a:r>
            <a:endParaRPr lang="es-ES" sz="2000" b="1" dirty="0"/>
          </a:p>
        </p:txBody>
      </p:sp>
      <p:pic>
        <p:nvPicPr>
          <p:cNvPr id="4" name="Imagen 3" descr="Imagen que contiene montaña, ropa, persona, parado&#10;&#10;El contenido generado por IA puede ser incorrecto.">
            <a:extLst>
              <a:ext uri="{FF2B5EF4-FFF2-40B4-BE49-F238E27FC236}">
                <a16:creationId xmlns:a16="http://schemas.microsoft.com/office/drawing/2014/main" id="{28D98D55-E442-5A7A-30B1-270A443B59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8279" y="1740310"/>
            <a:ext cx="4150132" cy="4978359"/>
          </a:xfrm>
          <a:prstGeom prst="rect">
            <a:avLst/>
          </a:prstGeom>
          <a:ln w="88900" cap="sq" cmpd="thickThin">
            <a:solidFill>
              <a:srgbClr val="AE142A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Imagen 7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4EBE312B-1534-A119-1620-B0F9BB8079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3758" y="1649731"/>
            <a:ext cx="2462461" cy="30599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BC04B44-58E0-1E68-FC7D-EEEF6F62FF3D}"/>
              </a:ext>
            </a:extLst>
          </p:cNvPr>
          <p:cNvSpPr txBox="1"/>
          <p:nvPr/>
        </p:nvSpPr>
        <p:spPr>
          <a:xfrm>
            <a:off x="2635043" y="4031605"/>
            <a:ext cx="528340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 err="1"/>
              <a:t>Халевові</a:t>
            </a:r>
            <a:r>
              <a:rPr lang="uk-UA" sz="2000" b="1" dirty="0"/>
              <a:t> було 40 років, коли його послали розвідником. Після п'яти років завоювань він був старим 85-річним чоловіком (Іс. </a:t>
            </a:r>
            <a:r>
              <a:rPr lang="uk-UA" sz="2000" b="1" dirty="0" err="1"/>
              <a:t>Нав</a:t>
            </a:r>
            <a:r>
              <a:rPr lang="uk-UA" sz="2000" b="1" dirty="0"/>
              <a:t>. 14:10). Його тіло та розум були такими ж бадьорими, а думки — такими ж (Іс. </a:t>
            </a:r>
            <a:r>
              <a:rPr lang="uk-UA" sz="2000" b="1" dirty="0" err="1"/>
              <a:t>Нав</a:t>
            </a:r>
            <a:r>
              <a:rPr lang="uk-UA" sz="2000" b="1" dirty="0"/>
              <a:t>. 14:11).</a:t>
            </a:r>
            <a:endParaRPr lang="es-ES" sz="2000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2C3CDEF-F815-22D7-ED27-92C87638C308}"/>
              </a:ext>
            </a:extLst>
          </p:cNvPr>
          <p:cNvSpPr txBox="1"/>
          <p:nvPr/>
        </p:nvSpPr>
        <p:spPr>
          <a:xfrm>
            <a:off x="0" y="5839342"/>
            <a:ext cx="785945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Настав час </a:t>
            </a:r>
            <a:r>
              <a:rPr lang="ru-RU" sz="2000" b="1" dirty="0" err="1"/>
              <a:t>заявити</a:t>
            </a:r>
            <a:r>
              <a:rPr lang="ru-RU" sz="2000" b="1" dirty="0"/>
              <a:t> про свою </a:t>
            </a:r>
            <a:r>
              <a:rPr lang="ru-RU" sz="2000" b="1" dirty="0" err="1"/>
              <a:t>обіцянку</a:t>
            </a:r>
            <a:r>
              <a:rPr lang="ru-RU" sz="2000" b="1" dirty="0"/>
              <a:t> та довести,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його</a:t>
            </a:r>
            <a:r>
              <a:rPr lang="ru-RU" sz="2000" b="1" dirty="0"/>
              <a:t> слова не </a:t>
            </a:r>
            <a:r>
              <a:rPr lang="ru-RU" sz="2000" b="1" dirty="0" err="1"/>
              <a:t>були</a:t>
            </a:r>
            <a:r>
              <a:rPr lang="ru-RU" sz="2000" b="1" dirty="0"/>
              <a:t> </a:t>
            </a:r>
            <a:r>
              <a:rPr lang="ru-RU" sz="2000" b="1" dirty="0" err="1"/>
              <a:t>марними</a:t>
            </a:r>
            <a:r>
              <a:rPr lang="ru-RU" sz="2000" b="1" dirty="0"/>
              <a:t>. З </a:t>
            </a:r>
            <a:r>
              <a:rPr lang="ru-RU" sz="2000" b="1" dirty="0" err="1"/>
              <a:t>Божою</a:t>
            </a:r>
            <a:r>
              <a:rPr lang="ru-RU" sz="2000" b="1" dirty="0"/>
              <a:t> </a:t>
            </a:r>
            <a:r>
              <a:rPr lang="ru-RU" sz="2000" b="1" dirty="0" err="1"/>
              <a:t>допомогою</a:t>
            </a:r>
            <a:r>
              <a:rPr lang="ru-RU" sz="2000" b="1" dirty="0"/>
              <a:t> </a:t>
            </a:r>
            <a:r>
              <a:rPr lang="ru-RU" sz="2000" b="1" dirty="0" err="1"/>
              <a:t>він</a:t>
            </a:r>
            <a:r>
              <a:rPr lang="ru-RU" sz="2000" b="1" dirty="0"/>
              <a:t> </a:t>
            </a:r>
            <a:r>
              <a:rPr lang="ru-RU" sz="2000" b="1" dirty="0" err="1"/>
              <a:t>збирався</a:t>
            </a:r>
            <a:r>
              <a:rPr lang="ru-RU" sz="2000" b="1" dirty="0"/>
              <a:t> </a:t>
            </a:r>
            <a:r>
              <a:rPr lang="ru-RU" sz="2000" b="1" dirty="0" err="1"/>
              <a:t>пожерти</a:t>
            </a:r>
            <a:r>
              <a:rPr lang="ru-RU" sz="2000" b="1" dirty="0"/>
              <a:t> </a:t>
            </a:r>
            <a:r>
              <a:rPr lang="ru-RU" sz="2000" b="1" dirty="0" err="1"/>
              <a:t>велетнів</a:t>
            </a:r>
            <a:r>
              <a:rPr lang="ru-RU" sz="2000" b="1" dirty="0"/>
              <a:t> та </a:t>
            </a:r>
            <a:r>
              <a:rPr lang="ru-RU" sz="2000" b="1" dirty="0" err="1"/>
              <a:t>завоювати</a:t>
            </a:r>
            <a:r>
              <a:rPr lang="ru-RU" sz="2000" b="1" dirty="0"/>
              <a:t> </a:t>
            </a:r>
            <a:r>
              <a:rPr lang="ru-RU" sz="2000" b="1" dirty="0" err="1"/>
              <a:t>їхні</a:t>
            </a:r>
            <a:r>
              <a:rPr lang="ru-RU" sz="2000" b="1" dirty="0"/>
              <a:t> </a:t>
            </a:r>
            <a:r>
              <a:rPr lang="ru-RU" sz="2000" b="1" dirty="0" err="1"/>
              <a:t>міста</a:t>
            </a:r>
            <a:r>
              <a:rPr lang="ru-RU" sz="2000" b="1" dirty="0"/>
              <a:t> (</a:t>
            </a:r>
            <a:r>
              <a:rPr lang="ru-RU" sz="2000" b="1" dirty="0" err="1"/>
              <a:t>Ісус</a:t>
            </a:r>
            <a:r>
              <a:rPr lang="ru-RU" sz="2000" b="1" dirty="0"/>
              <a:t> Навин 14:12-14).</a:t>
            </a:r>
            <a:endParaRPr lang="es-ES" sz="2000" b="1" dirty="0"/>
          </a:p>
        </p:txBody>
      </p:sp>
      <p:pic>
        <p:nvPicPr>
          <p:cNvPr id="14" name="Imagen 13" descr="Mapa&#10;&#10;El contenido generado por IA puede ser incorrecto.">
            <a:extLst>
              <a:ext uri="{FF2B5EF4-FFF2-40B4-BE49-F238E27FC236}">
                <a16:creationId xmlns:a16="http://schemas.microsoft.com/office/drawing/2014/main" id="{C37831A1-2A69-46DB-76A8-F64AC506665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3589" y="4886631"/>
            <a:ext cx="2452630" cy="930077"/>
          </a:xfrm>
          <a:prstGeom prst="rect">
            <a:avLst/>
          </a:prstGeom>
          <a:ln w="38100" cap="sq">
            <a:solidFill>
              <a:srgbClr val="27709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10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C384438-36FB-5176-BC91-4D42D12F14B7}"/>
              </a:ext>
            </a:extLst>
          </p:cNvPr>
          <p:cNvSpPr txBox="1"/>
          <p:nvPr/>
        </p:nvSpPr>
        <p:spPr>
          <a:xfrm>
            <a:off x="0" y="-66675"/>
            <a:ext cx="9077325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uk-UA" sz="44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rgbClr val="893F82"/>
                  </a:glow>
                  <a:outerShdw blurRad="38100" dist="38100" dir="2700000" algn="tl">
                    <a:schemeClr val="tx1"/>
                  </a:outerShdw>
                </a:effectLst>
              </a:rPr>
              <a:t>ПЕРЕДАЧА ЕСТАФЕТИ</a:t>
            </a:r>
            <a:endParaRPr lang="es-ES" sz="4400" b="1" spc="3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glow rad="63500">
                  <a:srgbClr val="893F82"/>
                </a:glow>
                <a:outerShdw blurRad="38100" dist="38100" dir="2700000" algn="tl">
                  <a:schemeClr val="tx1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4C1B747-E94D-688C-BF35-45706D405142}"/>
              </a:ext>
            </a:extLst>
          </p:cNvPr>
          <p:cNvSpPr txBox="1"/>
          <p:nvPr/>
        </p:nvSpPr>
        <p:spPr>
          <a:xfrm>
            <a:off x="1062037" y="640096"/>
            <a:ext cx="7181850" cy="646331"/>
          </a:xfrm>
          <a:prstGeom prst="rect">
            <a:avLst/>
          </a:prstGeom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«І сказав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Халев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 Хто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нападе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на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Кір’ят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-Сефер і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візьме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його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тому я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віддам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Ахсу, дочку мою, за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жінку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».</a:t>
            </a:r>
            <a:r>
              <a:rPr lang="es-E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Ісуса Навина 15:16</a:t>
            </a:r>
            <a:r>
              <a:rPr lang="es-E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45AA7F2-4FE7-32FD-CC0E-96BC12FCC9FA}"/>
              </a:ext>
            </a:extLst>
          </p:cNvPr>
          <p:cNvSpPr txBox="1"/>
          <p:nvPr/>
        </p:nvSpPr>
        <p:spPr>
          <a:xfrm>
            <a:off x="228599" y="1387197"/>
            <a:ext cx="88487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Коли </a:t>
            </a:r>
            <a:r>
              <a:rPr lang="ru-RU" sz="2000" b="1" dirty="0" err="1"/>
              <a:t>Халев</a:t>
            </a:r>
            <a:r>
              <a:rPr lang="ru-RU" sz="2000" b="1" dirty="0"/>
              <a:t> </a:t>
            </a:r>
            <a:r>
              <a:rPr lang="ru-RU" sz="2000" b="1" dirty="0" err="1"/>
              <a:t>завоював</a:t>
            </a:r>
            <a:r>
              <a:rPr lang="ru-RU" sz="2000" b="1" dirty="0"/>
              <a:t> </a:t>
            </a:r>
            <a:r>
              <a:rPr lang="ru-RU" sz="2000" b="1" dirty="0" err="1"/>
              <a:t>частину</a:t>
            </a:r>
            <a:r>
              <a:rPr lang="ru-RU" sz="2000" b="1" dirty="0"/>
              <a:t> </a:t>
            </a:r>
            <a:r>
              <a:rPr lang="ru-RU" sz="2000" b="1" dirty="0" err="1"/>
              <a:t>своєї</a:t>
            </a:r>
            <a:r>
              <a:rPr lang="ru-RU" sz="2000" b="1" dirty="0"/>
              <a:t> </a:t>
            </a:r>
            <a:r>
              <a:rPr lang="ru-RU" sz="2000" b="1" dirty="0" err="1"/>
              <a:t>території</a:t>
            </a:r>
            <a:r>
              <a:rPr lang="ru-RU" sz="2000" b="1" dirty="0"/>
              <a:t>, </a:t>
            </a:r>
            <a:r>
              <a:rPr lang="ru-RU" sz="2000" b="1" dirty="0" err="1"/>
              <a:t>він</a:t>
            </a:r>
            <a:r>
              <a:rPr lang="ru-RU" sz="2000" b="1" dirty="0"/>
              <a:t> </a:t>
            </a:r>
            <a:r>
              <a:rPr lang="ru-RU" sz="2000" b="1" dirty="0" err="1"/>
              <a:t>розмірковував</a:t>
            </a:r>
            <a:r>
              <a:rPr lang="ru-RU" sz="2000" b="1" dirty="0"/>
              <a:t> про </a:t>
            </a:r>
            <a:r>
              <a:rPr lang="ru-RU" sz="2000" b="1" dirty="0" err="1"/>
              <a:t>спадщину</a:t>
            </a:r>
            <a:r>
              <a:rPr lang="ru-RU" sz="2000" b="1" dirty="0"/>
              <a:t>, яку </a:t>
            </a:r>
            <a:r>
              <a:rPr lang="ru-RU" sz="2000" b="1" dirty="0" err="1"/>
              <a:t>залишить</a:t>
            </a:r>
            <a:r>
              <a:rPr lang="ru-RU" sz="2000" b="1" dirty="0"/>
              <a:t> </a:t>
            </a:r>
            <a:r>
              <a:rPr lang="ru-RU" sz="2000" b="1" dirty="0" err="1"/>
              <a:t>після</a:t>
            </a:r>
            <a:r>
              <a:rPr lang="ru-RU" sz="2000" b="1" dirty="0"/>
              <a:t> себе. </a:t>
            </a:r>
            <a:r>
              <a:rPr lang="ru-RU" sz="2000" b="1" dirty="0" err="1"/>
              <a:t>Чи</a:t>
            </a:r>
            <a:r>
              <a:rPr lang="ru-RU" sz="2000" b="1" dirty="0"/>
              <a:t> </a:t>
            </a:r>
            <a:r>
              <a:rPr lang="ru-RU" sz="2000" b="1" dirty="0" err="1"/>
              <a:t>продовжуватимуть</a:t>
            </a:r>
            <a:r>
              <a:rPr lang="ru-RU" sz="2000" b="1" dirty="0"/>
              <a:t> </a:t>
            </a:r>
            <a:r>
              <a:rPr lang="ru-RU" sz="2000" b="1" dirty="0" err="1"/>
              <a:t>його</a:t>
            </a:r>
            <a:r>
              <a:rPr lang="ru-RU" sz="2000" b="1" dirty="0"/>
              <a:t> </a:t>
            </a:r>
            <a:r>
              <a:rPr lang="ru-RU" sz="2000" b="1" dirty="0" err="1"/>
              <a:t>нащадки</a:t>
            </a:r>
            <a:r>
              <a:rPr lang="ru-RU" sz="2000" b="1" dirty="0"/>
              <a:t> </a:t>
            </a:r>
            <a:r>
              <a:rPr lang="ru-RU" sz="2000" b="1" dirty="0" err="1"/>
              <a:t>довіряти</a:t>
            </a:r>
            <a:r>
              <a:rPr lang="ru-RU" sz="2000" b="1" dirty="0"/>
              <a:t> </a:t>
            </a:r>
            <a:r>
              <a:rPr lang="ru-RU" sz="2000" b="1" dirty="0" err="1"/>
              <a:t>Богові</a:t>
            </a:r>
            <a:r>
              <a:rPr lang="ru-RU" sz="2000" b="1" dirty="0"/>
              <a:t>, як </a:t>
            </a:r>
            <a:r>
              <a:rPr lang="ru-RU" sz="2000" b="1" dirty="0" err="1"/>
              <a:t>він</a:t>
            </a:r>
            <a:r>
              <a:rPr lang="ru-RU" sz="2000" b="1" dirty="0"/>
              <a:t>?</a:t>
            </a:r>
            <a:endParaRPr lang="es-ES" sz="2000" b="1" dirty="0"/>
          </a:p>
        </p:txBody>
      </p:sp>
      <p:pic>
        <p:nvPicPr>
          <p:cNvPr id="8" name="Imagen 7" descr="Imagen que contiene edificio, piedra, hombre, frente&#10;&#10;El contenido generado por IA puede ser incorrecto.">
            <a:extLst>
              <a:ext uri="{FF2B5EF4-FFF2-40B4-BE49-F238E27FC236}">
                <a16:creationId xmlns:a16="http://schemas.microsoft.com/office/drawing/2014/main" id="{3DF9A964-2E30-1428-0E82-EC7DE377A8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067926" y="3277940"/>
            <a:ext cx="1931670" cy="3429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5551F2A-73C6-1401-DD94-195AE0907A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7326" y="151060"/>
            <a:ext cx="2922270" cy="292227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gradFill flip="none" rotWithShape="1">
              <a:gsLst>
                <a:gs pos="0">
                  <a:srgbClr val="D9FBF7"/>
                </a:gs>
                <a:gs pos="15000">
                  <a:srgbClr val="D9FBF7"/>
                </a:gs>
                <a:gs pos="45000">
                  <a:srgbClr val="B864B1"/>
                </a:gs>
                <a:gs pos="100000">
                  <a:srgbClr val="B864B1"/>
                </a:gs>
              </a:gsLst>
              <a:lin ang="2700000" scaled="1"/>
              <a:tileRect/>
            </a:gra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Imagen que contiene texto, foto, hombre, ventana&#10;&#10;El contenido generado por IA puede ser incorrecto.">
            <a:extLst>
              <a:ext uri="{FF2B5EF4-FFF2-40B4-BE49-F238E27FC236}">
                <a16:creationId xmlns:a16="http://schemas.microsoft.com/office/drawing/2014/main" id="{18D42432-23CF-E1D2-DC42-BEB49293BA7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255" y="2920807"/>
            <a:ext cx="3608071" cy="378151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2124BD25-A964-8276-EFC9-22FA411281FE}"/>
              </a:ext>
            </a:extLst>
          </p:cNvPr>
          <p:cNvSpPr txBox="1"/>
          <p:nvPr/>
        </p:nvSpPr>
        <p:spPr>
          <a:xfrm>
            <a:off x="3838575" y="3325386"/>
            <a:ext cx="609695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З цієї причини він пообіцяв руку своєї дочки тому, хто завоює </a:t>
            </a:r>
            <a:r>
              <a:rPr lang="uk-UA" sz="2000" b="1" dirty="0" err="1"/>
              <a:t>Кіріат-Сефер</a:t>
            </a:r>
            <a:r>
              <a:rPr lang="uk-UA" sz="2000" b="1" dirty="0"/>
              <a:t>, також званий </a:t>
            </a:r>
            <a:r>
              <a:rPr lang="uk-UA" sz="2000" b="1" dirty="0" err="1"/>
              <a:t>Девір</a:t>
            </a:r>
            <a:r>
              <a:rPr lang="uk-UA" sz="2000" b="1" dirty="0"/>
              <a:t> (Іс. </a:t>
            </a:r>
            <a:r>
              <a:rPr lang="uk-UA" sz="2000" b="1" dirty="0" err="1"/>
              <a:t>Нав</a:t>
            </a:r>
            <a:r>
              <a:rPr lang="uk-UA" sz="2000" b="1" dirty="0"/>
              <a:t>. 15:15-16).</a:t>
            </a:r>
            <a:endParaRPr lang="es-ES" sz="2000" b="1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A272FFF-AA17-09ED-7C73-8DE5E86E319E}"/>
              </a:ext>
            </a:extLst>
          </p:cNvPr>
          <p:cNvSpPr txBox="1"/>
          <p:nvPr/>
        </p:nvSpPr>
        <p:spPr>
          <a:xfrm>
            <a:off x="2184855" y="2442835"/>
            <a:ext cx="66733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Він довів, що Богові можна довіряти, і тепер хотів знайти когось із такою ж вірою, щоб передати йому естафету.</a:t>
            </a:r>
            <a:endParaRPr lang="es-ES" sz="2000" b="1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E047D58-A483-F830-52A6-23A9827EB4DF}"/>
              </a:ext>
            </a:extLst>
          </p:cNvPr>
          <p:cNvSpPr txBox="1"/>
          <p:nvPr/>
        </p:nvSpPr>
        <p:spPr>
          <a:xfrm>
            <a:off x="3838575" y="5341322"/>
            <a:ext cx="609695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Одружившись</a:t>
            </a:r>
            <a:r>
              <a:rPr lang="ru-RU" sz="2000" b="1" dirty="0"/>
              <a:t> з </a:t>
            </a:r>
            <a:r>
              <a:rPr lang="ru-RU" sz="2000" b="1" dirty="0" err="1"/>
              <a:t>Ахсою</a:t>
            </a:r>
            <a:r>
              <a:rPr lang="ru-RU" sz="2000" b="1" dirty="0"/>
              <a:t>, дочкою </a:t>
            </a:r>
            <a:r>
              <a:rPr lang="ru-RU" sz="2000" b="1" dirty="0" err="1"/>
              <a:t>Халева</a:t>
            </a:r>
            <a:r>
              <a:rPr lang="ru-RU" sz="2000" b="1" dirty="0"/>
              <a:t>, </a:t>
            </a:r>
            <a:r>
              <a:rPr lang="ru-RU" sz="2000" b="1" dirty="0" err="1"/>
              <a:t>він</a:t>
            </a:r>
            <a:r>
              <a:rPr lang="ru-RU" sz="2000" b="1" dirty="0"/>
              <a:t> </a:t>
            </a:r>
            <a:r>
              <a:rPr lang="ru-RU" sz="2000" b="1" dirty="0" err="1"/>
              <a:t>переконав</a:t>
            </a:r>
            <a:r>
              <a:rPr lang="ru-RU" sz="2000" b="1" dirty="0"/>
              <a:t> </a:t>
            </a:r>
            <a:r>
              <a:rPr lang="ru-RU" sz="2000" b="1" dirty="0" err="1"/>
              <a:t>її</a:t>
            </a:r>
            <a:r>
              <a:rPr lang="ru-RU" sz="2000" b="1" dirty="0"/>
              <a:t> батька </a:t>
            </a:r>
            <a:r>
              <a:rPr lang="ru-RU" sz="2000" b="1" dirty="0" err="1"/>
              <a:t>дозволити</a:t>
            </a:r>
            <a:r>
              <a:rPr lang="ru-RU" sz="2000" b="1" dirty="0"/>
              <a:t> </a:t>
            </a:r>
            <a:r>
              <a:rPr lang="ru-RU" sz="2000" b="1" dirty="0" err="1"/>
              <a:t>йому</a:t>
            </a:r>
            <a:r>
              <a:rPr lang="ru-RU" sz="2000" b="1" dirty="0"/>
              <a:t> </a:t>
            </a:r>
            <a:r>
              <a:rPr lang="ru-RU" sz="2000" b="1" dirty="0" err="1"/>
              <a:t>розширити</a:t>
            </a:r>
            <a:r>
              <a:rPr lang="ru-RU" sz="2000" b="1" dirty="0"/>
              <a:t> </a:t>
            </a:r>
            <a:r>
              <a:rPr lang="ru-RU" sz="2000" b="1" dirty="0" err="1"/>
              <a:t>завойовану</a:t>
            </a:r>
            <a:r>
              <a:rPr lang="ru-RU" sz="2000" b="1" dirty="0"/>
              <a:t> </a:t>
            </a:r>
            <a:r>
              <a:rPr lang="ru-RU" sz="2000" b="1" dirty="0" err="1"/>
              <a:t>територію</a:t>
            </a:r>
            <a:r>
              <a:rPr lang="ru-RU" sz="2000" b="1" dirty="0"/>
              <a:t> (</a:t>
            </a:r>
            <a:r>
              <a:rPr lang="ru-RU" sz="2000" b="1" dirty="0" err="1"/>
              <a:t>Іс</a:t>
            </a:r>
            <a:r>
              <a:rPr lang="ru-RU" sz="2000" b="1" dirty="0"/>
              <a:t>. </a:t>
            </a:r>
            <a:r>
              <a:rPr lang="ru-RU" sz="2000" b="1" dirty="0" err="1"/>
              <a:t>Нав</a:t>
            </a:r>
            <a:r>
              <a:rPr lang="ru-RU" sz="2000" b="1" dirty="0"/>
              <a:t>. 15:18-19), </a:t>
            </a:r>
            <a:r>
              <a:rPr lang="ru-RU" sz="2000" b="1" dirty="0" err="1"/>
              <a:t>тим</a:t>
            </a:r>
            <a:r>
              <a:rPr lang="ru-RU" sz="2000" b="1" dirty="0"/>
              <a:t> самим </a:t>
            </a:r>
            <a:r>
              <a:rPr lang="ru-RU" sz="2000" b="1" dirty="0" err="1"/>
              <a:t>довівши</a:t>
            </a:r>
            <a:r>
              <a:rPr lang="ru-RU" sz="2000" b="1" dirty="0"/>
              <a:t> себе </a:t>
            </a:r>
            <a:r>
              <a:rPr lang="ru-RU" sz="2000" b="1" dirty="0" err="1"/>
              <a:t>гідним</a:t>
            </a:r>
            <a:r>
              <a:rPr lang="ru-RU" sz="2000" b="1" dirty="0"/>
              <a:t> </a:t>
            </a:r>
            <a:r>
              <a:rPr lang="ru-RU" sz="2000" b="1" dirty="0" err="1"/>
              <a:t>спадкоємцем</a:t>
            </a:r>
            <a:r>
              <a:rPr lang="ru-RU" sz="2000" b="1" dirty="0"/>
              <a:t> </a:t>
            </a:r>
            <a:r>
              <a:rPr lang="ru-RU" sz="2000" b="1" dirty="0" err="1"/>
              <a:t>Халева</a:t>
            </a:r>
            <a:r>
              <a:rPr lang="ru-RU" sz="2000" b="1" dirty="0"/>
              <a:t>.</a:t>
            </a:r>
            <a:endParaRPr lang="es-ES" sz="20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61DF125-FCE1-16BC-BD6F-6F158B8686F4}"/>
              </a:ext>
            </a:extLst>
          </p:cNvPr>
          <p:cNvSpPr txBox="1"/>
          <p:nvPr/>
        </p:nvSpPr>
        <p:spPr>
          <a:xfrm>
            <a:off x="3838575" y="4341049"/>
            <a:ext cx="609695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Його племінник </a:t>
            </a:r>
            <a:r>
              <a:rPr lang="uk-UA" sz="2000" b="1" dirty="0" err="1"/>
              <a:t>Отніїл</a:t>
            </a:r>
            <a:r>
              <a:rPr lang="uk-UA" sz="2000" b="1" dirty="0"/>
              <a:t> був тим могутнім чоловіком, який завоював місто і став першим суддею Ізраїлю (Ісус Навин 15:17; Суддів 3:9-11).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343137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12" grpId="0"/>
      <p:bldP spid="14" grpId="0"/>
      <p:bldP spid="4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B74D32-E4F1-D80A-3B64-BD970B10E4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E12D303-73F0-AC7C-1A60-E2C50AF22CF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44379" y="2962275"/>
            <a:ext cx="12464715" cy="1390650"/>
          </a:xfrm>
          <a:prstGeom prst="rect">
            <a:avLst/>
          </a:prstGeom>
          <a:solidFill>
            <a:srgbClr val="F3E86C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 descr="Mujer de pie con raqueta en la mano&#10;&#10;El contenido generado por IA puede ser incorrecto.">
            <a:extLst>
              <a:ext uri="{FF2B5EF4-FFF2-40B4-BE49-F238E27FC236}">
                <a16:creationId xmlns:a16="http://schemas.microsoft.com/office/drawing/2014/main" id="{60CC43B6-CA75-0773-A27F-383FD109C05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806925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6BFDC9B-2B99-EA96-4C04-B44E8CD7F5BA}"/>
              </a:ext>
            </a:extLst>
          </p:cNvPr>
          <p:cNvSpPr txBox="1"/>
          <p:nvPr/>
        </p:nvSpPr>
        <p:spPr>
          <a:xfrm>
            <a:off x="2989006" y="3057436"/>
            <a:ext cx="9202994" cy="1200329"/>
          </a:xfrm>
          <a:prstGeom prst="rect">
            <a:avLst/>
          </a:prstGeom>
          <a:noFill/>
          <a:scene3d>
            <a:camera prst="orthographicFront"/>
            <a:lightRig rig="morning" dir="t"/>
          </a:scene3d>
        </p:spPr>
        <p:txBody>
          <a:bodyPr wrap="square">
            <a:spAutoFit/>
            <a:scene3d>
              <a:camera prst="orthographicFront"/>
              <a:lightRig rig="morning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7200" b="1" dirty="0">
                <a:ln/>
                <a:solidFill>
                  <a:srgbClr val="C15C16"/>
                </a:solidFill>
              </a:rPr>
              <a:t>ВІРА ІСУСА НАВИНА</a:t>
            </a:r>
            <a:endParaRPr lang="es-ES" sz="7200" b="1" dirty="0">
              <a:ln/>
              <a:solidFill>
                <a:srgbClr val="C15C1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90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A04D7C-9692-8782-6F1E-E711160065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Diagrama&#10;&#10;El contenido generado por IA puede ser incorrecto.">
            <a:extLst>
              <a:ext uri="{FF2B5EF4-FFF2-40B4-BE49-F238E27FC236}">
                <a16:creationId xmlns:a16="http://schemas.microsoft.com/office/drawing/2014/main" id="{E4F777B7-A7F5-6347-A92E-86D0E735DB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24874" y="1102203"/>
            <a:ext cx="3876675" cy="276584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79BD027-4292-9B2E-6036-DDD113165E2C}"/>
              </a:ext>
            </a:extLst>
          </p:cNvPr>
          <p:cNvSpPr txBox="1"/>
          <p:nvPr/>
        </p:nvSpPr>
        <p:spPr>
          <a:xfrm>
            <a:off x="0" y="138410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effectLst>
                  <a:glow rad="101600">
                    <a:srgbClr val="2A721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«І коли вони </a:t>
            </a:r>
            <a:r>
              <a:rPr lang="ru-RU" b="1" dirty="0" err="1">
                <a:solidFill>
                  <a:schemeClr val="bg1"/>
                </a:solidFill>
                <a:effectLst>
                  <a:glow rad="101600">
                    <a:srgbClr val="2A721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закінчили</a:t>
            </a:r>
            <a:r>
              <a:rPr lang="ru-RU" b="1" dirty="0">
                <a:solidFill>
                  <a:schemeClr val="bg1"/>
                </a:solidFill>
                <a:effectLst>
                  <a:glow rad="101600">
                    <a:srgbClr val="2A721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effectLst>
                  <a:glow rad="101600">
                    <a:srgbClr val="2A721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поділ</a:t>
            </a:r>
            <a:r>
              <a:rPr lang="ru-RU" b="1" dirty="0">
                <a:solidFill>
                  <a:schemeClr val="bg1"/>
                </a:solidFill>
                <a:effectLst>
                  <a:glow rad="101600">
                    <a:srgbClr val="2A721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Краю у </a:t>
            </a:r>
            <a:r>
              <a:rPr lang="ru-RU" b="1" dirty="0" err="1">
                <a:solidFill>
                  <a:schemeClr val="bg1"/>
                </a:solidFill>
                <a:effectLst>
                  <a:glow rad="101600">
                    <a:srgbClr val="2A721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спадок</a:t>
            </a:r>
            <a:r>
              <a:rPr lang="ru-RU" b="1" dirty="0">
                <a:solidFill>
                  <a:schemeClr val="bg1"/>
                </a:solidFill>
                <a:effectLst>
                  <a:glow rad="101600">
                    <a:srgbClr val="2A721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за </a:t>
            </a:r>
            <a:r>
              <a:rPr lang="ru-RU" b="1" dirty="0" err="1">
                <a:solidFill>
                  <a:schemeClr val="bg1"/>
                </a:solidFill>
                <a:effectLst>
                  <a:glow rad="101600">
                    <a:srgbClr val="2A721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їхніми</a:t>
            </a:r>
            <a:r>
              <a:rPr lang="ru-RU" b="1" dirty="0">
                <a:solidFill>
                  <a:schemeClr val="bg1"/>
                </a:solidFill>
                <a:effectLst>
                  <a:glow rad="101600">
                    <a:srgbClr val="2A721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effectLst>
                  <a:glow rad="101600">
                    <a:srgbClr val="2A721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границями</a:t>
            </a:r>
            <a:r>
              <a:rPr lang="ru-RU" b="1" dirty="0">
                <a:solidFill>
                  <a:schemeClr val="bg1"/>
                </a:solidFill>
                <a:effectLst>
                  <a:glow rad="101600">
                    <a:srgbClr val="2A721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сини </a:t>
            </a:r>
            <a:r>
              <a:rPr lang="ru-RU" b="1" dirty="0" err="1">
                <a:solidFill>
                  <a:schemeClr val="bg1"/>
                </a:solidFill>
                <a:effectLst>
                  <a:glow rad="101600">
                    <a:srgbClr val="2A721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Ізраїля</a:t>
            </a:r>
            <a:r>
              <a:rPr lang="ru-RU" b="1" dirty="0">
                <a:solidFill>
                  <a:schemeClr val="bg1"/>
                </a:solidFill>
                <a:effectLst>
                  <a:glow rad="101600">
                    <a:srgbClr val="2A721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дали </a:t>
            </a:r>
            <a:r>
              <a:rPr lang="ru-RU" b="1" dirty="0" err="1">
                <a:solidFill>
                  <a:schemeClr val="bg1"/>
                </a:solidFill>
                <a:effectLst>
                  <a:glow rad="101600">
                    <a:srgbClr val="2A721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спадок</a:t>
            </a:r>
            <a:r>
              <a:rPr lang="ru-RU" b="1" dirty="0">
                <a:solidFill>
                  <a:schemeClr val="bg1"/>
                </a:solidFill>
                <a:effectLst>
                  <a:glow rad="101600">
                    <a:srgbClr val="2A721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effectLst>
                  <a:glow rad="101600">
                    <a:srgbClr val="2A721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Ісусу</a:t>
            </a:r>
            <a:r>
              <a:rPr lang="ru-RU" b="1" dirty="0">
                <a:solidFill>
                  <a:schemeClr val="bg1"/>
                </a:solidFill>
                <a:effectLst>
                  <a:glow rad="101600">
                    <a:srgbClr val="2A721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Навину, </a:t>
            </a:r>
            <a:r>
              <a:rPr lang="ru-RU" b="1" dirty="0" err="1">
                <a:solidFill>
                  <a:schemeClr val="bg1"/>
                </a:solidFill>
                <a:effectLst>
                  <a:glow rad="101600">
                    <a:srgbClr val="2A721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синові</a:t>
            </a:r>
            <a:r>
              <a:rPr lang="ru-RU" b="1" dirty="0">
                <a:solidFill>
                  <a:schemeClr val="bg1"/>
                </a:solidFill>
                <a:effectLst>
                  <a:glow rad="101600">
                    <a:srgbClr val="2A721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Навина, </a:t>
            </a:r>
            <a:r>
              <a:rPr lang="ru-RU" b="1" dirty="0" err="1">
                <a:solidFill>
                  <a:schemeClr val="bg1"/>
                </a:solidFill>
                <a:effectLst>
                  <a:glow rad="101600">
                    <a:srgbClr val="2A721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серед</a:t>
            </a:r>
            <a:r>
              <a:rPr lang="ru-RU" b="1" dirty="0">
                <a:solidFill>
                  <a:schemeClr val="bg1"/>
                </a:solidFill>
                <a:effectLst>
                  <a:glow rad="101600">
                    <a:srgbClr val="2A721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себе.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2A721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bg1"/>
                </a:solidFill>
                <a:effectLst>
                  <a:glow rad="101600">
                    <a:srgbClr val="2A721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chemeClr val="bg1"/>
                </a:solidFill>
                <a:effectLst>
                  <a:glow rad="101600">
                    <a:srgbClr val="2A721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Ісуса Навина 19:49</a:t>
            </a:r>
            <a:r>
              <a:rPr lang="es-ES" sz="1400" b="1" dirty="0">
                <a:solidFill>
                  <a:schemeClr val="bg1"/>
                </a:solidFill>
                <a:effectLst>
                  <a:glow rad="101600">
                    <a:srgbClr val="2A721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91B4DFB-44A0-9C12-296C-D9E713E9C690}"/>
              </a:ext>
            </a:extLst>
          </p:cNvPr>
          <p:cNvSpPr txBox="1"/>
          <p:nvPr/>
        </p:nvSpPr>
        <p:spPr>
          <a:xfrm>
            <a:off x="2200273" y="922223"/>
            <a:ext cx="63150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У </a:t>
            </a:r>
            <a:r>
              <a:rPr lang="ru-RU" sz="2000" b="1" dirty="0" err="1"/>
              <a:t>юності</a:t>
            </a:r>
            <a:r>
              <a:rPr lang="ru-RU" sz="2000" b="1" dirty="0"/>
              <a:t> </a:t>
            </a:r>
            <a:r>
              <a:rPr lang="ru-RU" sz="2000" b="1" dirty="0" err="1"/>
              <a:t>Мойсей</a:t>
            </a:r>
            <a:r>
              <a:rPr lang="ru-RU" sz="2000" b="1" dirty="0"/>
              <a:t> </a:t>
            </a:r>
            <a:r>
              <a:rPr lang="ru-RU" sz="2000" b="1" dirty="0" err="1"/>
              <a:t>обрав</a:t>
            </a:r>
            <a:r>
              <a:rPr lang="ru-RU" sz="2000" b="1" dirty="0"/>
              <a:t> </a:t>
            </a:r>
            <a:r>
              <a:rPr lang="ru-RU" sz="2000" b="1" dirty="0" err="1"/>
              <a:t>Ісуса</a:t>
            </a:r>
            <a:r>
              <a:rPr lang="ru-RU" sz="2000" b="1" dirty="0"/>
              <a:t> Навина </a:t>
            </a:r>
            <a:r>
              <a:rPr lang="ru-RU" sz="2000" b="1" dirty="0" err="1"/>
              <a:t>своїм</a:t>
            </a:r>
            <a:r>
              <a:rPr lang="ru-RU" sz="2000" b="1" dirty="0"/>
              <a:t> </a:t>
            </a:r>
            <a:r>
              <a:rPr lang="ru-RU" sz="2000" b="1" dirty="0" err="1"/>
              <a:t>помічником</a:t>
            </a:r>
            <a:r>
              <a:rPr lang="ru-RU" sz="2000" b="1" dirty="0"/>
              <a:t>. </a:t>
            </a:r>
            <a:r>
              <a:rPr lang="ru-RU" sz="2000" b="1" dirty="0" err="1"/>
              <a:t>Він</a:t>
            </a:r>
            <a:r>
              <a:rPr lang="ru-RU" sz="2000" b="1" dirty="0"/>
              <a:t> </a:t>
            </a:r>
            <a:r>
              <a:rPr lang="ru-RU" sz="2000" b="1" dirty="0" err="1"/>
              <a:t>виявився</a:t>
            </a:r>
            <a:r>
              <a:rPr lang="ru-RU" sz="2000" b="1" dirty="0"/>
              <a:t> </a:t>
            </a:r>
            <a:r>
              <a:rPr lang="ru-RU" sz="2000" b="1" dirty="0" err="1"/>
              <a:t>слухняним</a:t>
            </a:r>
            <a:r>
              <a:rPr lang="ru-RU" sz="2000" b="1" dirty="0"/>
              <a:t>, </a:t>
            </a:r>
            <a:r>
              <a:rPr lang="ru-RU" sz="2000" b="1" dirty="0" err="1"/>
              <a:t>сміливим</a:t>
            </a:r>
            <a:r>
              <a:rPr lang="ru-RU" sz="2000" b="1" dirty="0"/>
              <a:t>, </a:t>
            </a:r>
            <a:r>
              <a:rPr lang="ru-RU" sz="2000" b="1" dirty="0" err="1"/>
              <a:t>вірним</a:t>
            </a:r>
            <a:r>
              <a:rPr lang="ru-RU" sz="2000" b="1" dirty="0"/>
              <a:t>, готовим </a:t>
            </a:r>
            <a:r>
              <a:rPr lang="ru-RU" sz="2000" b="1" dirty="0" err="1"/>
              <a:t>допомогти</a:t>
            </a:r>
            <a:r>
              <a:rPr lang="ru-RU" sz="2000" b="1" dirty="0"/>
              <a:t> та </a:t>
            </a:r>
            <a:r>
              <a:rPr lang="ru-RU" sz="2000" b="1" dirty="0" err="1"/>
              <a:t>люблячим</a:t>
            </a:r>
            <a:r>
              <a:rPr lang="ru-RU" sz="2000" b="1" dirty="0"/>
              <a:t> </a:t>
            </a:r>
            <a:r>
              <a:rPr lang="ru-RU" sz="2000" b="1" dirty="0" err="1"/>
              <a:t>Божі</a:t>
            </a:r>
            <a:r>
              <a:rPr lang="ru-RU" sz="2000" b="1" dirty="0"/>
              <a:t> </a:t>
            </a:r>
            <a:r>
              <a:rPr lang="ru-RU" sz="2000" b="1" dirty="0" err="1"/>
              <a:t>справи</a:t>
            </a:r>
            <a:r>
              <a:rPr lang="ru-RU" sz="2000" b="1" dirty="0"/>
              <a:t> (</a:t>
            </a:r>
            <a:r>
              <a:rPr lang="ru-RU" sz="2000" b="1" dirty="0" err="1"/>
              <a:t>Вих</a:t>
            </a:r>
            <a:r>
              <a:rPr lang="ru-RU" sz="2000" b="1" dirty="0"/>
              <a:t>. 33:11).</a:t>
            </a:r>
            <a:endParaRPr lang="es-ES" sz="2000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FAB17D6-86DF-5668-4B68-D83ADD576A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7823478"/>
              </p:ext>
            </p:extLst>
          </p:nvPr>
        </p:nvGraphicFramePr>
        <p:xfrm>
          <a:off x="-4418" y="3997284"/>
          <a:ext cx="12191998" cy="2765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Imagen 7" descr="Una persona con un vestido largo&#10;&#10;El contenido generado por IA puede ser incorrecto.">
            <a:extLst>
              <a:ext uri="{FF2B5EF4-FFF2-40B4-BE49-F238E27FC236}">
                <a16:creationId xmlns:a16="http://schemas.microsoft.com/office/drawing/2014/main" id="{0C34E00E-5A5D-5F55-694C-D8CA47ABE05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557" y="1102202"/>
            <a:ext cx="1894316" cy="27658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D832BD9-FA71-E800-05EE-6E2E879CEC63}"/>
              </a:ext>
            </a:extLst>
          </p:cNvPr>
          <p:cNvSpPr txBox="1"/>
          <p:nvPr/>
        </p:nvSpPr>
        <p:spPr>
          <a:xfrm>
            <a:off x="2200274" y="3612565"/>
            <a:ext cx="63150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З його розповіді ми дізнаємося, що:</a:t>
            </a:r>
            <a:endParaRPr lang="es-ES" sz="20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E6264F5-DBFA-BE82-DD89-258CD0A98433}"/>
              </a:ext>
            </a:extLst>
          </p:cNvPr>
          <p:cNvSpPr txBox="1"/>
          <p:nvPr/>
        </p:nvSpPr>
        <p:spPr>
          <a:xfrm>
            <a:off x="2200273" y="2113505"/>
            <a:ext cx="632460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Коли настав час </a:t>
            </a:r>
            <a:r>
              <a:rPr lang="ru-RU" sz="2000" b="1" dirty="0" err="1"/>
              <a:t>претендувати</a:t>
            </a:r>
            <a:r>
              <a:rPr lang="ru-RU" sz="2000" b="1" dirty="0"/>
              <a:t> на </a:t>
            </a:r>
            <a:r>
              <a:rPr lang="ru-RU" sz="2000" b="1" dirty="0" err="1"/>
              <a:t>власну</a:t>
            </a:r>
            <a:r>
              <a:rPr lang="ru-RU" sz="2000" b="1" dirty="0"/>
              <a:t> </a:t>
            </a:r>
            <a:r>
              <a:rPr lang="ru-RU" sz="2000" b="1" dirty="0" err="1"/>
              <a:t>територію</a:t>
            </a:r>
            <a:r>
              <a:rPr lang="ru-RU" sz="2000" b="1" dirty="0"/>
              <a:t>, </a:t>
            </a:r>
            <a:r>
              <a:rPr lang="ru-RU" sz="2000" b="1" dirty="0" err="1"/>
              <a:t>він</a:t>
            </a:r>
            <a:r>
              <a:rPr lang="ru-RU" sz="2000" b="1" dirty="0"/>
              <a:t> </a:t>
            </a:r>
            <a:r>
              <a:rPr lang="ru-RU" sz="2000" b="1" dirty="0" err="1"/>
              <a:t>чекав</a:t>
            </a:r>
            <a:r>
              <a:rPr lang="ru-RU" sz="2000" b="1" dirty="0"/>
              <a:t>, </a:t>
            </a:r>
            <a:r>
              <a:rPr lang="ru-RU" sz="2000" b="1" dirty="0" err="1"/>
              <a:t>поки</a:t>
            </a:r>
            <a:r>
              <a:rPr lang="ru-RU" sz="2000" b="1" dirty="0"/>
              <a:t> </a:t>
            </a:r>
            <a:r>
              <a:rPr lang="ru-RU" sz="2000" b="1" dirty="0" err="1"/>
              <a:t>всі</a:t>
            </a:r>
            <a:r>
              <a:rPr lang="ru-RU" sz="2000" b="1" dirty="0"/>
              <a:t> племена </a:t>
            </a:r>
            <a:r>
              <a:rPr lang="ru-RU" sz="2000" b="1" dirty="0" err="1"/>
              <a:t>отримають</a:t>
            </a:r>
            <a:r>
              <a:rPr lang="ru-RU" sz="2000" b="1" dirty="0"/>
              <a:t> свою </a:t>
            </a:r>
            <a:r>
              <a:rPr lang="ru-RU" sz="2000" b="1" dirty="0" err="1"/>
              <a:t>спадщину</a:t>
            </a:r>
            <a:r>
              <a:rPr lang="ru-RU" sz="2000" b="1" dirty="0"/>
              <a:t>, і </a:t>
            </a:r>
            <a:r>
              <a:rPr lang="ru-RU" sz="2000" b="1" dirty="0" err="1"/>
              <a:t>вибрав</a:t>
            </a:r>
            <a:r>
              <a:rPr lang="ru-RU" sz="2000" b="1" dirty="0"/>
              <a:t> «</a:t>
            </a:r>
            <a:r>
              <a:rPr lang="ru-RU" sz="2000" b="1" dirty="0" err="1"/>
              <a:t>решту</a:t>
            </a:r>
            <a:r>
              <a:rPr lang="ru-RU" sz="2000" b="1" dirty="0"/>
              <a:t>» [</a:t>
            </a:r>
            <a:r>
              <a:rPr lang="ru-RU" sz="2000" b="1" dirty="0" err="1"/>
              <a:t>Тімнат</a:t>
            </a:r>
            <a:r>
              <a:rPr lang="ru-RU" sz="2000" b="1" dirty="0"/>
              <a:t>-Сера] (</a:t>
            </a:r>
            <a:r>
              <a:rPr lang="ru-RU" sz="2000" b="1" dirty="0" err="1"/>
              <a:t>Іс</a:t>
            </a:r>
            <a:r>
              <a:rPr lang="ru-RU" sz="2000" b="1" dirty="0"/>
              <a:t>. </a:t>
            </a:r>
            <a:r>
              <a:rPr lang="ru-RU" sz="2000" b="1" dirty="0" err="1"/>
              <a:t>Нав</a:t>
            </a:r>
            <a:r>
              <a:rPr lang="ru-RU" sz="2000" b="1" dirty="0"/>
              <a:t>. 19:50), </a:t>
            </a:r>
            <a:r>
              <a:rPr lang="ru-RU" sz="2000" b="1" dirty="0" err="1"/>
              <a:t>місто</a:t>
            </a:r>
            <a:r>
              <a:rPr lang="ru-RU" sz="2000" b="1" dirty="0"/>
              <a:t> </a:t>
            </a:r>
            <a:r>
              <a:rPr lang="ru-RU" sz="2000" b="1" dirty="0" err="1"/>
              <a:t>поблизу</a:t>
            </a:r>
            <a:r>
              <a:rPr lang="ru-RU" sz="2000" b="1" dirty="0"/>
              <a:t> </a:t>
            </a:r>
            <a:r>
              <a:rPr lang="ru-RU" sz="2000" b="1" dirty="0" err="1"/>
              <a:t>Шіло</a:t>
            </a:r>
            <a:r>
              <a:rPr lang="ru-RU" sz="2000" b="1" dirty="0"/>
              <a:t>, де </a:t>
            </a:r>
            <a:r>
              <a:rPr lang="ru-RU" sz="2000" b="1" dirty="0" err="1"/>
              <a:t>було</a:t>
            </a:r>
            <a:r>
              <a:rPr lang="ru-RU" sz="2000" b="1" dirty="0"/>
              <a:t> </a:t>
            </a:r>
            <a:r>
              <a:rPr lang="ru-RU" sz="2000" b="1" dirty="0" err="1"/>
              <a:t>зведено</a:t>
            </a:r>
            <a:r>
              <a:rPr lang="ru-RU" sz="2000" b="1" dirty="0"/>
              <a:t> Святилище.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113406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2999BC5-195A-46F1-98DE-237FBECB27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graphicEl>
                                              <a:dgm id="{62999BC5-195A-46F1-98DE-237FBECB27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62999BC5-195A-46F1-98DE-237FBECB27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62999BC5-195A-46F1-98DE-237FBECB27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graphicEl>
                                              <a:dgm id="{62999BC5-195A-46F1-98DE-237FBECB27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D3EC9D1-B914-4A94-9073-BBD619FDAE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CD3EC9D1-B914-4A94-9073-BBD619FDAE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CD3EC9D1-B914-4A94-9073-BBD619FDAE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CD3EC9D1-B914-4A94-9073-BBD619FDAE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>
                                            <p:graphicEl>
                                              <a:dgm id="{CD3EC9D1-B914-4A94-9073-BBD619FDAE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791761E-D005-4276-BFBD-78605CE50B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B791761E-D005-4276-BFBD-78605CE50B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B791761E-D005-4276-BFBD-78605CE50B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B791761E-D005-4276-BFBD-78605CE50B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">
                                            <p:graphicEl>
                                              <a:dgm id="{B791761E-D005-4276-BFBD-78605CE50B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BEDA38-D464-4DF7-BCB0-09E9A2DC81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>
                                            <p:graphicEl>
                                              <a:dgm id="{DDBEDA38-D464-4DF7-BCB0-09E9A2DC81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DDBEDA38-D464-4DF7-BCB0-09E9A2DC81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DDBEDA38-D464-4DF7-BCB0-09E9A2DC81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DDBEDA38-D464-4DF7-BCB0-09E9A2DC81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E48992A-E860-4C40-A1D4-500F6D3DD7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BE48992A-E860-4C40-A1D4-500F6D3DD7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>
                                            <p:graphicEl>
                                              <a:dgm id="{BE48992A-E860-4C40-A1D4-500F6D3DD7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">
                                            <p:graphicEl>
                                              <a:dgm id="{BE48992A-E860-4C40-A1D4-500F6D3DD7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">
                                            <p:graphicEl>
                                              <a:dgm id="{BE48992A-E860-4C40-A1D4-500F6D3DD7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Graphic spid="2" grpId="0">
        <p:bldSub>
          <a:bldDgm bld="one"/>
        </p:bldSub>
      </p:bldGraphic>
      <p:bldP spid="7" grpId="0"/>
      <p:bldP spid="10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3">
      <a:dk1>
        <a:sysClr val="windowText" lastClr="000000"/>
      </a:dk1>
      <a:lt1>
        <a:sysClr val="window" lastClr="FFFFFF"/>
      </a:lt1>
      <a:dk2>
        <a:srgbClr val="FF00FF"/>
      </a:dk2>
      <a:lt2>
        <a:srgbClr val="CCCC00"/>
      </a:lt2>
      <a:accent1>
        <a:srgbClr val="2FC753"/>
      </a:accent1>
      <a:accent2>
        <a:srgbClr val="E3B84B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Personalizado 3">
    <a:dk1>
      <a:sysClr val="windowText" lastClr="000000"/>
    </a:dk1>
    <a:lt1>
      <a:sysClr val="window" lastClr="FFFFFF"/>
    </a:lt1>
    <a:dk2>
      <a:srgbClr val="FF00FF"/>
    </a:dk2>
    <a:lt2>
      <a:srgbClr val="CCCC00"/>
    </a:lt2>
    <a:accent1>
      <a:srgbClr val="2FC753"/>
    </a:accent1>
    <a:accent2>
      <a:srgbClr val="E3B84B"/>
    </a:accent2>
    <a:accent3>
      <a:srgbClr val="B1319F"/>
    </a:accent3>
    <a:accent4>
      <a:srgbClr val="48CEE0"/>
    </a:accent4>
    <a:accent5>
      <a:srgbClr val="D91934"/>
    </a:accent5>
    <a:accent6>
      <a:srgbClr val="635DD3"/>
    </a:accent6>
    <a:hlink>
      <a:srgbClr val="9454C3"/>
    </a:hlink>
    <a:folHlink>
      <a:srgbClr val="3EBBF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459</TotalTime>
  <Words>1294</Words>
  <Application>Microsoft Office PowerPoint</Application>
  <PresentationFormat>Panorámica</PresentationFormat>
  <Paragraphs>52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Aptos</vt:lpstr>
      <vt:lpstr>Constantia</vt:lpstr>
      <vt:lpstr>Arial</vt:lpstr>
      <vt:lpstr>Comic Sans MS</vt:lpstr>
      <vt:lpstr>Aptos Display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Sergio</dc:creator>
  <cp:lastModifiedBy>Sergio</cp:lastModifiedBy>
  <cp:revision>65</cp:revision>
  <dcterms:created xsi:type="dcterms:W3CDTF">2025-10-19T08:16:14Z</dcterms:created>
  <dcterms:modified xsi:type="dcterms:W3CDTF">2025-10-28T20:36:35Z</dcterms:modified>
</cp:coreProperties>
</file>