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05" r:id="rId3"/>
    <p:sldId id="303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5DA"/>
    <a:srgbClr val="CFCDFF"/>
    <a:srgbClr val="FFF8A3"/>
    <a:srgbClr val="FFA542"/>
    <a:srgbClr val="D5DEFE"/>
    <a:srgbClr val="9FAF66"/>
    <a:srgbClr val="BBE4FA"/>
    <a:srgbClr val="50C2F6"/>
    <a:srgbClr val="9CDDFA"/>
    <a:srgbClr val="108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8F84D-2079-4BB5-AF2D-0A53C1AE0777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0679E67-18F0-42C4-9F58-657666FD3F1A}">
      <dgm:prSet phldrT="[Texto]" phldr="0"/>
      <dgm:spPr>
        <a:solidFill>
          <a:schemeClr val="accent2"/>
        </a:solidFill>
      </dgm:spPr>
      <dgm:t>
        <a:bodyPr/>
        <a:lstStyle/>
        <a:p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Земля, яка була втрачена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32902-636B-4D9E-99D4-A5CA07E04E8F}" type="par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66696D-A6C0-481C-809D-51FD2FCF3D97}" type="sib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EF2E13-711D-4147-A1D0-F4521448C699}">
      <dgm:prSet phldrT="[Texto]" phldr="0"/>
      <dgm:spPr>
        <a:solidFill>
          <a:schemeClr val="accent3"/>
        </a:solidFill>
      </dgm:spPr>
      <dgm:t>
        <a:bodyPr/>
        <a:lstStyle/>
        <a:p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Земля, яку дарує Бог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67C1DB-92BD-4102-9A27-39CCBC5B8018}" type="sib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7AA75F-F78E-440B-B263-3FD1B6A02B0F}" type="par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42A670-583E-4107-A752-A4C7F4656000}">
      <dgm:prSet phldrT="[Texto]" phldr="0"/>
      <dgm:spPr>
        <a:solidFill>
          <a:schemeClr val="accent1"/>
        </a:solidFill>
      </dgm:spPr>
      <dgm:t>
        <a:bodyPr/>
        <a:lstStyle/>
        <a:p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Завоювати землю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E57A7E-F198-420D-B873-7CB28E623A4D}" type="sib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54326A-B2B8-4ACD-BA73-A604AB8A9024}" type="par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560DBF-1931-4370-82F3-AA95D9D8FCDD}">
      <dgm:prSet phldrT="[Texto]" phldr="0"/>
      <dgm:spPr>
        <a:solidFill>
          <a:schemeClr val="accent5"/>
        </a:solidFill>
      </dgm:spPr>
      <dgm:t>
        <a:bodyPr/>
        <a:lstStyle/>
        <a:p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Зберегти дар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E527FD-3F24-4DCC-AA25-42338FDE371D}" type="sib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406589-89A7-47F5-B21F-3BEDB3CDBED3}" type="par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CBD5FC-9AB9-49BD-82B0-1C9D51E306F0}">
      <dgm:prSet phldrT="[Texto]" phldr="0"/>
      <dgm:spPr>
        <a:solidFill>
          <a:schemeClr val="accent6"/>
        </a:solidFill>
      </dgm:spPr>
      <dgm:t>
        <a:bodyPr/>
        <a:lstStyle/>
        <a:p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Земля, яка була відновлена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7DCC1F-A15C-4C82-9EC6-5DDFFD5E98D8}" type="sib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7D7CAC-129B-49B8-9CF9-941B4AC9298D}" type="par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27345E-9CE9-48CE-93B8-5A45E2D314AF}" type="pres">
      <dgm:prSet presAssocID="{CC18F84D-2079-4BB5-AF2D-0A53C1AE0777}" presName="Name0" presStyleCnt="0">
        <dgm:presLayoutVars>
          <dgm:chMax val="7"/>
          <dgm:chPref val="7"/>
          <dgm:dir/>
        </dgm:presLayoutVars>
      </dgm:prSet>
      <dgm:spPr/>
    </dgm:pt>
    <dgm:pt modelId="{7FA29075-1AEF-4435-92E0-4AF5E9EE68F6}" type="pres">
      <dgm:prSet presAssocID="{CC18F84D-2079-4BB5-AF2D-0A53C1AE0777}" presName="Name1" presStyleCnt="0"/>
      <dgm:spPr/>
    </dgm:pt>
    <dgm:pt modelId="{7B18FE0F-F65F-46ED-AE1D-82D5C461169D}" type="pres">
      <dgm:prSet presAssocID="{CC18F84D-2079-4BB5-AF2D-0A53C1AE0777}" presName="cycle" presStyleCnt="0"/>
      <dgm:spPr/>
    </dgm:pt>
    <dgm:pt modelId="{C8498930-C451-4507-A2FB-D62D4B91CA64}" type="pres">
      <dgm:prSet presAssocID="{CC18F84D-2079-4BB5-AF2D-0A53C1AE0777}" presName="srcNode" presStyleLbl="node1" presStyleIdx="0" presStyleCnt="5"/>
      <dgm:spPr/>
    </dgm:pt>
    <dgm:pt modelId="{EBB09E6D-370A-47D3-811F-66BFE2D2FF99}" type="pres">
      <dgm:prSet presAssocID="{CC18F84D-2079-4BB5-AF2D-0A53C1AE0777}" presName="conn" presStyleLbl="parChTrans1D2" presStyleIdx="0" presStyleCnt="1"/>
      <dgm:spPr/>
    </dgm:pt>
    <dgm:pt modelId="{3030FB7E-23B4-4B5A-8A87-17EB007C7EFD}" type="pres">
      <dgm:prSet presAssocID="{CC18F84D-2079-4BB5-AF2D-0A53C1AE0777}" presName="extraNode" presStyleLbl="node1" presStyleIdx="0" presStyleCnt="5"/>
      <dgm:spPr/>
    </dgm:pt>
    <dgm:pt modelId="{DC83E672-8568-4CC3-B1DB-8D3F13679BCE}" type="pres">
      <dgm:prSet presAssocID="{CC18F84D-2079-4BB5-AF2D-0A53C1AE0777}" presName="dstNode" presStyleLbl="node1" presStyleIdx="0" presStyleCnt="5"/>
      <dgm:spPr/>
    </dgm:pt>
    <dgm:pt modelId="{51AF05EF-15D0-4053-B7C1-B1ACE9180F72}" type="pres">
      <dgm:prSet presAssocID="{C0679E67-18F0-42C4-9F58-657666FD3F1A}" presName="text_1" presStyleLbl="node1" presStyleIdx="0" presStyleCnt="5">
        <dgm:presLayoutVars>
          <dgm:bulletEnabled val="1"/>
        </dgm:presLayoutVars>
      </dgm:prSet>
      <dgm:spPr/>
    </dgm:pt>
    <dgm:pt modelId="{5942F451-5512-4E34-8E33-6351570178C9}" type="pres">
      <dgm:prSet presAssocID="{C0679E67-18F0-42C4-9F58-657666FD3F1A}" presName="accent_1" presStyleCnt="0"/>
      <dgm:spPr/>
    </dgm:pt>
    <dgm:pt modelId="{934075C3-FDB2-41CB-8468-727C5341CF17}" type="pres">
      <dgm:prSet presAssocID="{C0679E67-18F0-42C4-9F58-657666FD3F1A}" presName="accentRepeatNode" presStyleLbl="solidFgAcc1" presStyleIdx="0" presStyleCnt="5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0E1311AC-11A8-44A4-B428-E7E32264D141}" type="pres">
      <dgm:prSet presAssocID="{EBEF2E13-711D-4147-A1D0-F4521448C699}" presName="text_2" presStyleLbl="node1" presStyleIdx="1" presStyleCnt="5">
        <dgm:presLayoutVars>
          <dgm:bulletEnabled val="1"/>
        </dgm:presLayoutVars>
      </dgm:prSet>
      <dgm:spPr/>
    </dgm:pt>
    <dgm:pt modelId="{A67D4279-E622-472B-B1CA-D3652E2B280F}" type="pres">
      <dgm:prSet presAssocID="{EBEF2E13-711D-4147-A1D0-F4521448C699}" presName="accent_2" presStyleCnt="0"/>
      <dgm:spPr/>
    </dgm:pt>
    <dgm:pt modelId="{EC58F8DC-AE0E-4724-8D4D-21C188B67353}" type="pres">
      <dgm:prSet presAssocID="{EBEF2E13-711D-4147-A1D0-F4521448C699}" presName="accentRepeatNode" presStyleLbl="solidFgAcc1" presStyleIdx="1" presStyleCnt="5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56F66C2F-C90D-401D-BDA1-5C880F46D7F2}" type="pres">
      <dgm:prSet presAssocID="{8242A670-583E-4107-A752-A4C7F4656000}" presName="text_3" presStyleLbl="node1" presStyleIdx="2" presStyleCnt="5">
        <dgm:presLayoutVars>
          <dgm:bulletEnabled val="1"/>
        </dgm:presLayoutVars>
      </dgm:prSet>
      <dgm:spPr/>
    </dgm:pt>
    <dgm:pt modelId="{2FAA8478-3B62-4A3F-87C0-7BFDA352C033}" type="pres">
      <dgm:prSet presAssocID="{8242A670-583E-4107-A752-A4C7F4656000}" presName="accent_3" presStyleCnt="0"/>
      <dgm:spPr/>
    </dgm:pt>
    <dgm:pt modelId="{5802CB78-E385-4268-8CB2-AFA4AA72D0A8}" type="pres">
      <dgm:prSet presAssocID="{8242A670-583E-4107-A752-A4C7F4656000}" presName="accentRepeatNode" presStyleLbl="solidFgAcc1" presStyleIdx="2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6D5A57CF-DB21-4D2D-B832-7D4E4EDFFCDA}" type="pres">
      <dgm:prSet presAssocID="{49560DBF-1931-4370-82F3-AA95D9D8FCDD}" presName="text_4" presStyleLbl="node1" presStyleIdx="3" presStyleCnt="5">
        <dgm:presLayoutVars>
          <dgm:bulletEnabled val="1"/>
        </dgm:presLayoutVars>
      </dgm:prSet>
      <dgm:spPr/>
    </dgm:pt>
    <dgm:pt modelId="{4D077C10-E68B-4050-AA5C-29F9C0937321}" type="pres">
      <dgm:prSet presAssocID="{49560DBF-1931-4370-82F3-AA95D9D8FCDD}" presName="accent_4" presStyleCnt="0"/>
      <dgm:spPr/>
    </dgm:pt>
    <dgm:pt modelId="{413C6A42-8AE0-4EE2-BCF3-DBB6A0358C15}" type="pres">
      <dgm:prSet presAssocID="{49560DBF-1931-4370-82F3-AA95D9D8FCDD}" presName="accentRepeatNode" presStyleLbl="solidFgAcc1" presStyleIdx="3" presStyleCnt="5"/>
      <dgm:spPr>
        <a:solidFill>
          <a:schemeClr val="accent5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93B008AC-F51A-41DB-A5B7-3F9EBF1479BF}" type="pres">
      <dgm:prSet presAssocID="{72CBD5FC-9AB9-49BD-82B0-1C9D51E306F0}" presName="text_5" presStyleLbl="node1" presStyleIdx="4" presStyleCnt="5">
        <dgm:presLayoutVars>
          <dgm:bulletEnabled val="1"/>
        </dgm:presLayoutVars>
      </dgm:prSet>
      <dgm:spPr/>
    </dgm:pt>
    <dgm:pt modelId="{EFCA4E87-218F-44F8-A786-7B57375C8329}" type="pres">
      <dgm:prSet presAssocID="{72CBD5FC-9AB9-49BD-82B0-1C9D51E306F0}" presName="accent_5" presStyleCnt="0"/>
      <dgm:spPr/>
    </dgm:pt>
    <dgm:pt modelId="{FFAB8E0A-E854-4A67-9A24-E51F80DB0B58}" type="pres">
      <dgm:prSet presAssocID="{72CBD5FC-9AB9-49BD-82B0-1C9D51E306F0}" presName="accentRepeatNode" presStyleLbl="solidFgAcc1" presStyleIdx="4" presStyleCnt="5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8D717004-D719-4C5D-8DA2-F9C8266707EB}" type="presOf" srcId="{C0679E67-18F0-42C4-9F58-657666FD3F1A}" destId="{51AF05EF-15D0-4053-B7C1-B1ACE9180F72}" srcOrd="0" destOrd="0" presId="urn:microsoft.com/office/officeart/2008/layout/VerticalCurvedList"/>
    <dgm:cxn modelId="{079B6E05-2B0B-4E20-8A1F-F0A0219AF0F2}" type="presOf" srcId="{72CBD5FC-9AB9-49BD-82B0-1C9D51E306F0}" destId="{93B008AC-F51A-41DB-A5B7-3F9EBF1479BF}" srcOrd="0" destOrd="0" presId="urn:microsoft.com/office/officeart/2008/layout/VerticalCurvedList"/>
    <dgm:cxn modelId="{E87CC006-5D38-4657-A0A4-AE12824BB958}" type="presOf" srcId="{EBEF2E13-711D-4147-A1D0-F4521448C699}" destId="{0E1311AC-11A8-44A4-B428-E7E32264D141}" srcOrd="0" destOrd="0" presId="urn:microsoft.com/office/officeart/2008/layout/VerticalCurvedList"/>
    <dgm:cxn modelId="{32BEB44F-AEDD-447D-ABD2-494C106DC44F}" type="presOf" srcId="{CC18F84D-2079-4BB5-AF2D-0A53C1AE0777}" destId="{1227345E-9CE9-48CE-93B8-5A45E2D314AF}" srcOrd="0" destOrd="0" presId="urn:microsoft.com/office/officeart/2008/layout/VerticalCurvedList"/>
    <dgm:cxn modelId="{6549FD77-9F8C-43F1-962E-EFFCFE1CA6D6}" srcId="{CC18F84D-2079-4BB5-AF2D-0A53C1AE0777}" destId="{49560DBF-1931-4370-82F3-AA95D9D8FCDD}" srcOrd="3" destOrd="0" parTransId="{BD406589-89A7-47F5-B21F-3BEDB3CDBED3}" sibTransId="{00E527FD-3F24-4DCC-AA25-42338FDE371D}"/>
    <dgm:cxn modelId="{1ADEC97B-10D6-4AF3-984C-39E08750038A}" srcId="{CC18F84D-2079-4BB5-AF2D-0A53C1AE0777}" destId="{C0679E67-18F0-42C4-9F58-657666FD3F1A}" srcOrd="0" destOrd="0" parTransId="{64F32902-636B-4D9E-99D4-A5CA07E04E8F}" sibTransId="{2066696D-A6C0-481C-809D-51FD2FCF3D97}"/>
    <dgm:cxn modelId="{EE4DF5AA-A337-4DF7-B45B-79896640BDA1}" srcId="{CC18F84D-2079-4BB5-AF2D-0A53C1AE0777}" destId="{72CBD5FC-9AB9-49BD-82B0-1C9D51E306F0}" srcOrd="4" destOrd="0" parTransId="{5A7D7CAC-129B-49B8-9CF9-941B4AC9298D}" sibTransId="{547DCC1F-A15C-4C82-9EC6-5DDFFD5E98D8}"/>
    <dgm:cxn modelId="{F967BFC3-9536-4C60-A908-410D412AFC5A}" type="presOf" srcId="{49560DBF-1931-4370-82F3-AA95D9D8FCDD}" destId="{6D5A57CF-DB21-4D2D-B832-7D4E4EDFFCDA}" srcOrd="0" destOrd="0" presId="urn:microsoft.com/office/officeart/2008/layout/VerticalCurvedList"/>
    <dgm:cxn modelId="{DDA876C4-C1AD-4069-ACFE-EEF6455B204B}" srcId="{CC18F84D-2079-4BB5-AF2D-0A53C1AE0777}" destId="{EBEF2E13-711D-4147-A1D0-F4521448C699}" srcOrd="1" destOrd="0" parTransId="{3D7AA75F-F78E-440B-B263-3FD1B6A02B0F}" sibTransId="{5A67C1DB-92BD-4102-9A27-39CCBC5B8018}"/>
    <dgm:cxn modelId="{B7C3B6C4-60CF-4A83-B55E-4C76E620B6D5}" type="presOf" srcId="{2066696D-A6C0-481C-809D-51FD2FCF3D97}" destId="{EBB09E6D-370A-47D3-811F-66BFE2D2FF99}" srcOrd="0" destOrd="0" presId="urn:microsoft.com/office/officeart/2008/layout/VerticalCurvedList"/>
    <dgm:cxn modelId="{9A0EF2CC-E48E-4D95-BD8E-52F81D5B69BE}" srcId="{CC18F84D-2079-4BB5-AF2D-0A53C1AE0777}" destId="{8242A670-583E-4107-A752-A4C7F4656000}" srcOrd="2" destOrd="0" parTransId="{5954326A-B2B8-4ACD-BA73-A604AB8A9024}" sibTransId="{B3E57A7E-F198-420D-B873-7CB28E623A4D}"/>
    <dgm:cxn modelId="{828B64ED-AC4A-445B-9537-8027579169F8}" type="presOf" srcId="{8242A670-583E-4107-A752-A4C7F4656000}" destId="{56F66C2F-C90D-401D-BDA1-5C880F46D7F2}" srcOrd="0" destOrd="0" presId="urn:microsoft.com/office/officeart/2008/layout/VerticalCurvedList"/>
    <dgm:cxn modelId="{6457ECEA-10DF-45DF-AE5C-120B51290232}" type="presParOf" srcId="{1227345E-9CE9-48CE-93B8-5A45E2D314AF}" destId="{7FA29075-1AEF-4435-92E0-4AF5E9EE68F6}" srcOrd="0" destOrd="0" presId="urn:microsoft.com/office/officeart/2008/layout/VerticalCurvedList"/>
    <dgm:cxn modelId="{E6660DAF-8255-4FC9-BA38-CB8C350BD658}" type="presParOf" srcId="{7FA29075-1AEF-4435-92E0-4AF5E9EE68F6}" destId="{7B18FE0F-F65F-46ED-AE1D-82D5C461169D}" srcOrd="0" destOrd="0" presId="urn:microsoft.com/office/officeart/2008/layout/VerticalCurvedList"/>
    <dgm:cxn modelId="{6764D28D-517B-4619-88DA-144798D158FE}" type="presParOf" srcId="{7B18FE0F-F65F-46ED-AE1D-82D5C461169D}" destId="{C8498930-C451-4507-A2FB-D62D4B91CA64}" srcOrd="0" destOrd="0" presId="urn:microsoft.com/office/officeart/2008/layout/VerticalCurvedList"/>
    <dgm:cxn modelId="{F2660EC6-816E-484A-87A7-2DC10C8B0BA6}" type="presParOf" srcId="{7B18FE0F-F65F-46ED-AE1D-82D5C461169D}" destId="{EBB09E6D-370A-47D3-811F-66BFE2D2FF99}" srcOrd="1" destOrd="0" presId="urn:microsoft.com/office/officeart/2008/layout/VerticalCurvedList"/>
    <dgm:cxn modelId="{EB6CD100-D51F-46AA-8E11-FC49DEBFC83E}" type="presParOf" srcId="{7B18FE0F-F65F-46ED-AE1D-82D5C461169D}" destId="{3030FB7E-23B4-4B5A-8A87-17EB007C7EFD}" srcOrd="2" destOrd="0" presId="urn:microsoft.com/office/officeart/2008/layout/VerticalCurvedList"/>
    <dgm:cxn modelId="{40CFFDBB-ECED-417A-BF38-28BFEB818623}" type="presParOf" srcId="{7B18FE0F-F65F-46ED-AE1D-82D5C461169D}" destId="{DC83E672-8568-4CC3-B1DB-8D3F13679BCE}" srcOrd="3" destOrd="0" presId="urn:microsoft.com/office/officeart/2008/layout/VerticalCurvedList"/>
    <dgm:cxn modelId="{B4EACD93-005A-43BD-82DD-44BE16072E5C}" type="presParOf" srcId="{7FA29075-1AEF-4435-92E0-4AF5E9EE68F6}" destId="{51AF05EF-15D0-4053-B7C1-B1ACE9180F72}" srcOrd="1" destOrd="0" presId="urn:microsoft.com/office/officeart/2008/layout/VerticalCurvedList"/>
    <dgm:cxn modelId="{C72C0AA9-541D-4534-BF64-FCCC3BF501D7}" type="presParOf" srcId="{7FA29075-1AEF-4435-92E0-4AF5E9EE68F6}" destId="{5942F451-5512-4E34-8E33-6351570178C9}" srcOrd="2" destOrd="0" presId="urn:microsoft.com/office/officeart/2008/layout/VerticalCurvedList"/>
    <dgm:cxn modelId="{5A5B058F-854F-4D03-A543-AA17106AD51A}" type="presParOf" srcId="{5942F451-5512-4E34-8E33-6351570178C9}" destId="{934075C3-FDB2-41CB-8468-727C5341CF17}" srcOrd="0" destOrd="0" presId="urn:microsoft.com/office/officeart/2008/layout/VerticalCurvedList"/>
    <dgm:cxn modelId="{52001BFD-4FE6-4928-B727-71FC0478089C}" type="presParOf" srcId="{7FA29075-1AEF-4435-92E0-4AF5E9EE68F6}" destId="{0E1311AC-11A8-44A4-B428-E7E32264D141}" srcOrd="3" destOrd="0" presId="urn:microsoft.com/office/officeart/2008/layout/VerticalCurvedList"/>
    <dgm:cxn modelId="{7CE176A2-100F-4870-83DA-3A8EBF0B995D}" type="presParOf" srcId="{7FA29075-1AEF-4435-92E0-4AF5E9EE68F6}" destId="{A67D4279-E622-472B-B1CA-D3652E2B280F}" srcOrd="4" destOrd="0" presId="urn:microsoft.com/office/officeart/2008/layout/VerticalCurvedList"/>
    <dgm:cxn modelId="{5821720F-5C39-43CC-920A-F04569BE2496}" type="presParOf" srcId="{A67D4279-E622-472B-B1CA-D3652E2B280F}" destId="{EC58F8DC-AE0E-4724-8D4D-21C188B67353}" srcOrd="0" destOrd="0" presId="urn:microsoft.com/office/officeart/2008/layout/VerticalCurvedList"/>
    <dgm:cxn modelId="{838C9491-9E72-4D25-B94F-CE38AB8CDEF3}" type="presParOf" srcId="{7FA29075-1AEF-4435-92E0-4AF5E9EE68F6}" destId="{56F66C2F-C90D-401D-BDA1-5C880F46D7F2}" srcOrd="5" destOrd="0" presId="urn:microsoft.com/office/officeart/2008/layout/VerticalCurvedList"/>
    <dgm:cxn modelId="{4F971702-95AD-473D-A952-6FA9D1B14DF8}" type="presParOf" srcId="{7FA29075-1AEF-4435-92E0-4AF5E9EE68F6}" destId="{2FAA8478-3B62-4A3F-87C0-7BFDA352C033}" srcOrd="6" destOrd="0" presId="urn:microsoft.com/office/officeart/2008/layout/VerticalCurvedList"/>
    <dgm:cxn modelId="{25A4A1BE-19B6-409A-90B6-6AED9613E9E8}" type="presParOf" srcId="{2FAA8478-3B62-4A3F-87C0-7BFDA352C033}" destId="{5802CB78-E385-4268-8CB2-AFA4AA72D0A8}" srcOrd="0" destOrd="0" presId="urn:microsoft.com/office/officeart/2008/layout/VerticalCurvedList"/>
    <dgm:cxn modelId="{FAB00027-01A2-4D67-9AE0-1E910B090609}" type="presParOf" srcId="{7FA29075-1AEF-4435-92E0-4AF5E9EE68F6}" destId="{6D5A57CF-DB21-4D2D-B832-7D4E4EDFFCDA}" srcOrd="7" destOrd="0" presId="urn:microsoft.com/office/officeart/2008/layout/VerticalCurvedList"/>
    <dgm:cxn modelId="{710F9067-A95A-45F1-82E3-5DABCBC9F549}" type="presParOf" srcId="{7FA29075-1AEF-4435-92E0-4AF5E9EE68F6}" destId="{4D077C10-E68B-4050-AA5C-29F9C0937321}" srcOrd="8" destOrd="0" presId="urn:microsoft.com/office/officeart/2008/layout/VerticalCurvedList"/>
    <dgm:cxn modelId="{88747DDE-A938-4A35-AD73-E10A5AE0080B}" type="presParOf" srcId="{4D077C10-E68B-4050-AA5C-29F9C0937321}" destId="{413C6A42-8AE0-4EE2-BCF3-DBB6A0358C15}" srcOrd="0" destOrd="0" presId="urn:microsoft.com/office/officeart/2008/layout/VerticalCurvedList"/>
    <dgm:cxn modelId="{CCECAC19-7182-432E-950F-DF4AC1F9C1BF}" type="presParOf" srcId="{7FA29075-1AEF-4435-92E0-4AF5E9EE68F6}" destId="{93B008AC-F51A-41DB-A5B7-3F9EBF1479BF}" srcOrd="9" destOrd="0" presId="urn:microsoft.com/office/officeart/2008/layout/VerticalCurvedList"/>
    <dgm:cxn modelId="{28A61006-9B87-4DA3-A882-C8AB96377898}" type="presParOf" srcId="{7FA29075-1AEF-4435-92E0-4AF5E9EE68F6}" destId="{EFCA4E87-218F-44F8-A786-7B57375C8329}" srcOrd="10" destOrd="0" presId="urn:microsoft.com/office/officeart/2008/layout/VerticalCurvedList"/>
    <dgm:cxn modelId="{F4D0F0C4-FBF6-4CCC-8093-6704F2259032}" type="presParOf" srcId="{EFCA4E87-218F-44F8-A786-7B57375C8329}" destId="{FFAB8E0A-E854-4A67-9A24-E51F80DB0B5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09E6D-370A-47D3-811F-66BFE2D2FF99}">
      <dsp:nvSpPr>
        <dsp:cNvPr id="0" name=""/>
        <dsp:cNvSpPr/>
      </dsp:nvSpPr>
      <dsp:spPr>
        <a:xfrm>
          <a:off x="-3665169" y="-563150"/>
          <a:ext cx="4369033" cy="4369033"/>
        </a:xfrm>
        <a:prstGeom prst="blockArc">
          <a:avLst>
            <a:gd name="adj1" fmla="val 18900000"/>
            <a:gd name="adj2" fmla="val 2700000"/>
            <a:gd name="adj3" fmla="val 49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F05EF-15D0-4053-B7C1-B1ACE9180F72}">
      <dsp:nvSpPr>
        <dsp:cNvPr id="0" name=""/>
        <dsp:cNvSpPr/>
      </dsp:nvSpPr>
      <dsp:spPr>
        <a:xfrm>
          <a:off x="308648" y="202605"/>
          <a:ext cx="4522762" cy="40547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Земля, яка була втрачена</a:t>
          </a:r>
          <a:endParaRPr lang="es-ES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648" y="202605"/>
        <a:ext cx="4522762" cy="405471"/>
      </dsp:txXfrm>
    </dsp:sp>
    <dsp:sp modelId="{934075C3-FDB2-41CB-8468-727C5341CF17}">
      <dsp:nvSpPr>
        <dsp:cNvPr id="0" name=""/>
        <dsp:cNvSpPr/>
      </dsp:nvSpPr>
      <dsp:spPr>
        <a:xfrm>
          <a:off x="55228" y="151922"/>
          <a:ext cx="506839" cy="50683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1311AC-11A8-44A4-B428-E7E32264D141}">
      <dsp:nvSpPr>
        <dsp:cNvPr id="0" name=""/>
        <dsp:cNvSpPr/>
      </dsp:nvSpPr>
      <dsp:spPr>
        <a:xfrm>
          <a:off x="599197" y="810618"/>
          <a:ext cx="4232213" cy="405471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Земля, яку дарує Бог</a:t>
          </a:r>
          <a:endParaRPr lang="es-ES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197" y="810618"/>
        <a:ext cx="4232213" cy="405471"/>
      </dsp:txXfrm>
    </dsp:sp>
    <dsp:sp modelId="{EC58F8DC-AE0E-4724-8D4D-21C188B67353}">
      <dsp:nvSpPr>
        <dsp:cNvPr id="0" name=""/>
        <dsp:cNvSpPr/>
      </dsp:nvSpPr>
      <dsp:spPr>
        <a:xfrm>
          <a:off x="345777" y="759934"/>
          <a:ext cx="506839" cy="50683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F66C2F-C90D-401D-BDA1-5C880F46D7F2}">
      <dsp:nvSpPr>
        <dsp:cNvPr id="0" name=""/>
        <dsp:cNvSpPr/>
      </dsp:nvSpPr>
      <dsp:spPr>
        <a:xfrm>
          <a:off x="688372" y="1418630"/>
          <a:ext cx="4143038" cy="405471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Завоювати землю</a:t>
          </a:r>
          <a:endParaRPr lang="es-ES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8372" y="1418630"/>
        <a:ext cx="4143038" cy="405471"/>
      </dsp:txXfrm>
    </dsp:sp>
    <dsp:sp modelId="{5802CB78-E385-4268-8CB2-AFA4AA72D0A8}">
      <dsp:nvSpPr>
        <dsp:cNvPr id="0" name=""/>
        <dsp:cNvSpPr/>
      </dsp:nvSpPr>
      <dsp:spPr>
        <a:xfrm>
          <a:off x="434952" y="1367946"/>
          <a:ext cx="506839" cy="50683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5A57CF-DB21-4D2D-B832-7D4E4EDFFCDA}">
      <dsp:nvSpPr>
        <dsp:cNvPr id="0" name=""/>
        <dsp:cNvSpPr/>
      </dsp:nvSpPr>
      <dsp:spPr>
        <a:xfrm>
          <a:off x="599197" y="2026643"/>
          <a:ext cx="4232213" cy="405471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Зберегти дар</a:t>
          </a:r>
          <a:endParaRPr lang="es-ES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197" y="2026643"/>
        <a:ext cx="4232213" cy="405471"/>
      </dsp:txXfrm>
    </dsp:sp>
    <dsp:sp modelId="{413C6A42-8AE0-4EE2-BCF3-DBB6A0358C15}">
      <dsp:nvSpPr>
        <dsp:cNvPr id="0" name=""/>
        <dsp:cNvSpPr/>
      </dsp:nvSpPr>
      <dsp:spPr>
        <a:xfrm>
          <a:off x="345777" y="1975959"/>
          <a:ext cx="506839" cy="50683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B008AC-F51A-41DB-A5B7-3F9EBF1479BF}">
      <dsp:nvSpPr>
        <dsp:cNvPr id="0" name=""/>
        <dsp:cNvSpPr/>
      </dsp:nvSpPr>
      <dsp:spPr>
        <a:xfrm>
          <a:off x="308648" y="2634655"/>
          <a:ext cx="4522762" cy="405471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Земля, яка була відновлена</a:t>
          </a:r>
          <a:endParaRPr lang="es-ES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648" y="2634655"/>
        <a:ext cx="4522762" cy="405471"/>
      </dsp:txXfrm>
    </dsp:sp>
    <dsp:sp modelId="{FFAB8E0A-E854-4A67-9A24-E51F80DB0B58}">
      <dsp:nvSpPr>
        <dsp:cNvPr id="0" name=""/>
        <dsp:cNvSpPr/>
      </dsp:nvSpPr>
      <dsp:spPr>
        <a:xfrm>
          <a:off x="55228" y="2583971"/>
          <a:ext cx="506839" cy="506839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86D32-084A-4C0D-B849-0AF14616CC9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CEF93-0768-4FF4-9C9A-EF45687FCA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52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2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23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068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84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8D9AE-1CB5-FE31-6FCE-8426D99B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FC5750-84A7-A774-276B-06F6316B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AEE5A5-3E74-F467-7EB9-B8AC4FAD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C61276-C1FF-248A-2D14-7D16316C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2291BC-5FA6-133B-297E-926C7248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37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1C7C9-803F-C82E-48BC-8A9354E9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29E0AD-1A08-9449-F487-CD31FCFD7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F10EA-1AC2-C7EB-4774-7707C488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58A6DD-35E3-7F04-8B84-ADC265C8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F0E157-465A-89D0-94BD-F89DF849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401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401CC5-89DE-5150-22B6-E856BD8E3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6E9130-A0E5-3011-CF28-52323F375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B3A177-BD2D-0613-E431-AF04E128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76289D-4E46-699F-5CEA-71249E92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0BA371-F61C-61A7-6444-716D6386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5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19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5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09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56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08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25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82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84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702F3-B740-523B-743F-0600FCB7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8B1A33-D0C4-544B-BA9A-FDAD6E7B2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087D67-7A0F-7B82-8020-91EB0DED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C0A835-6F01-88C7-10E2-B3A5990A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656C5-EEC0-9EA2-717B-F994DDDB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2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4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28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C5479-AAD6-36A9-A2F3-6B007B7F1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E66E1E-5765-506F-B2E7-0AC9B2DC3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C2990E-DDD4-0C43-FA3E-93EFBA45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048F3B-07DF-EF12-F791-EA5050ED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707CEA-1CAD-4F13-05C9-6CA7FEBB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61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CB1E5-EDFC-C59B-BB48-64C80D029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1DF36E-2894-38CE-4BD7-1E5DC9249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180469-AA47-19F9-E43A-3A8581F3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DF30A0-FB6C-C1A3-2A95-BF875E87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C99B9D-C030-BEA6-D526-790092FE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5740BD-41D2-842A-3E61-01C702C3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21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64701-B694-4AB1-10CF-5E5C474A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AF9730-895F-4089-F3ED-20FBDB534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702201-0D9D-C809-1291-5D8186910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D5640AA-548F-FFC6-A9F9-F749E7C3C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2A1105-BF05-77BC-8EFC-E2ED60F82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AB62D5-1AA7-DE37-CAD1-7433ACE6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1A1253-9EE1-A10A-59C1-63DAAFB0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AE990C-3799-3114-BFB7-BEFFA6D5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712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61B18-013F-F127-A823-112EB7921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6B2D70-722F-025A-F12F-F911E0F0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4B37D6-3755-5355-8001-84C57EAF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062D2B-6707-1BB3-F0FD-DCED18DA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54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4EE37C-DC8F-8D67-E8D7-DFC4C797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787FF3-8493-8EF0-D232-BAFFB6B6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ADC458-9E29-0EF8-C090-91D1002C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5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4A8B6-D3AF-4F27-D85C-A543D21B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051FFE-BA2F-707F-CC34-A517323BD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2DBB0F-A0BE-9CD3-9C18-40834D845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95355B-0156-8CD3-1FBD-43274EA9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50FACE-076B-F7E6-1AA2-5AE4104E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935108-75AC-3A1A-7499-518CFC18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7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040C3-93E3-81F2-CA15-A18AA1ED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B0FE79C-4909-916B-4280-74B0EC1D0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0549B9-4533-DB57-0F46-183475A96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949ED2-42DC-7024-8B02-C25AE2172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7C0AC2-9B65-6E67-D282-E9F23505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3FBF03-4FBB-7650-B71F-92A94C8B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5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43C42C-EC1B-6F2A-DA32-982E7841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D7EE6C-B03F-30F2-4017-F67CF26E4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B5E1F9-3457-1E3F-3EF3-3FCD453F1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168CC5-F50A-4156-BC46-11517C447FA7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F204F0-E1D0-C7F2-8716-C472E51AC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C9234-9987-0C40-1EEE-494A0F4EA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274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97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2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3.wdp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BFAFE0-AABB-6068-61EC-A2689B861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951FB5-3684-F473-29AE-AC2C1D10C823}"/>
              </a:ext>
            </a:extLst>
          </p:cNvPr>
          <p:cNvSpPr txBox="1"/>
          <p:nvPr/>
        </p:nvSpPr>
        <p:spPr>
          <a:xfrm>
            <a:off x="0" y="91941"/>
            <a:ext cx="12191999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44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СПАДКОЄМЦІ ОБІТНИЦЬ, </a:t>
            </a:r>
          </a:p>
          <a:p>
            <a:pPr algn="ctr"/>
            <a:r>
              <a:rPr lang="uk-UA" sz="44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В’ЯЗНІ НАДІЇ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E0AC24-B492-3A35-2E1B-14B0E3564C64}"/>
              </a:ext>
            </a:extLst>
          </p:cNvPr>
          <p:cNvSpPr txBox="1"/>
          <p:nvPr/>
        </p:nvSpPr>
        <p:spPr>
          <a:xfrm>
            <a:off x="7219019" y="6427505"/>
            <a:ext cx="2690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</a:t>
            </a:r>
            <a:r>
              <a:rPr lang="es-ES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 </a:t>
            </a:r>
            <a:r>
              <a:rPr lang="uk-UA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es-ES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</a:t>
            </a:r>
            <a:r>
              <a:rPr lang="uk-UA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листопада </a:t>
            </a:r>
            <a:r>
              <a:rPr lang="es-ES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7177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AC1FE-F184-EF7B-20EE-B2E237D83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612C4F-6856-753C-313E-99A913A20A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183"/>
            <a:ext cx="12192000" cy="68691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CE7C885-A57A-B51A-C659-D374284465BA}"/>
              </a:ext>
            </a:extLst>
          </p:cNvPr>
          <p:cNvSpPr txBox="1"/>
          <p:nvPr/>
        </p:nvSpPr>
        <p:spPr>
          <a:xfrm>
            <a:off x="-1" y="-11183"/>
            <a:ext cx="121919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s-ES" sz="3600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sz="36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Повертайтесь</a:t>
            </a:r>
            <a:r>
              <a:rPr lang="ru-RU" sz="3600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в свою </a:t>
            </a:r>
            <a:r>
              <a:rPr lang="ru-RU" sz="36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фортецю</a:t>
            </a:r>
            <a:r>
              <a:rPr lang="ru-RU" sz="3600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ru-RU" sz="36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в’язні</a:t>
            </a:r>
            <a:r>
              <a:rPr lang="ru-RU" sz="3600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ru-RU" sz="36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що</a:t>
            </a:r>
            <a:r>
              <a:rPr lang="ru-RU" sz="3600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жили </a:t>
            </a:r>
            <a:r>
              <a:rPr lang="ru-RU" sz="36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надією</a:t>
            </a:r>
            <a:r>
              <a:rPr lang="ru-RU" sz="3600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ru-RU" sz="36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Сьогодні</a:t>
            </a:r>
            <a:r>
              <a:rPr lang="ru-RU" sz="3600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вас </a:t>
            </a:r>
            <a:r>
              <a:rPr lang="ru-RU" sz="36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запевняю</a:t>
            </a:r>
            <a:r>
              <a:rPr lang="ru-RU" sz="3600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: Я </a:t>
            </a:r>
            <a:r>
              <a:rPr lang="ru-RU" sz="36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відшкодую</a:t>
            </a:r>
            <a:r>
              <a:rPr lang="ru-RU" sz="3600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вам </a:t>
            </a:r>
            <a:r>
              <a:rPr lang="ru-RU" sz="36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удвоє</a:t>
            </a:r>
            <a:r>
              <a:rPr lang="ru-RU" sz="3600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s-ES" sz="3600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2800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uk-UA" sz="2800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Захарія </a:t>
            </a:r>
            <a:r>
              <a:rPr lang="es-ES" sz="2800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9:12)</a:t>
            </a:r>
          </a:p>
        </p:txBody>
      </p:sp>
    </p:spTree>
    <p:extLst>
      <p:ext uri="{BB962C8B-B14F-4D97-AF65-F5344CB8AC3E}">
        <p14:creationId xmlns:p14="http://schemas.microsoft.com/office/powerpoint/2010/main" val="256069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C966C11-27BB-6041-0987-A7079A44D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5907041"/>
              </p:ext>
            </p:extLst>
          </p:nvPr>
        </p:nvGraphicFramePr>
        <p:xfrm>
          <a:off x="4613275" y="3429000"/>
          <a:ext cx="4873626" cy="3242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D79DB33-5DCD-DE39-EEEA-3782B4237D34}"/>
              </a:ext>
            </a:extLst>
          </p:cNvPr>
          <p:cNvSpPr txBox="1"/>
          <p:nvPr/>
        </p:nvSpPr>
        <p:spPr>
          <a:xfrm>
            <a:off x="4733829" y="360045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2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E7930A-CF15-2B61-5771-6029A3BC2B2B}"/>
              </a:ext>
            </a:extLst>
          </p:cNvPr>
          <p:cNvSpPr txBox="1"/>
          <p:nvPr/>
        </p:nvSpPr>
        <p:spPr>
          <a:xfrm>
            <a:off x="5033053" y="4209455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3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EB5FC1-C2D7-8A45-109B-F2B1CF9268F5}"/>
              </a:ext>
            </a:extLst>
          </p:cNvPr>
          <p:cNvSpPr txBox="1"/>
          <p:nvPr/>
        </p:nvSpPr>
        <p:spPr>
          <a:xfrm>
            <a:off x="5092744" y="4822925"/>
            <a:ext cx="402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FBB27A-8CC8-D262-3F9D-1F18D2E0C647}"/>
              </a:ext>
            </a:extLst>
          </p:cNvPr>
          <p:cNvSpPr txBox="1"/>
          <p:nvPr/>
        </p:nvSpPr>
        <p:spPr>
          <a:xfrm>
            <a:off x="4980184" y="5421246"/>
            <a:ext cx="46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5">
                    <a:lumMod val="75000"/>
                  </a:schemeClr>
                </a:solidFill>
              </a:rPr>
              <a:t>B’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DA66900-6A82-7307-9CED-004C4359ED7E}"/>
              </a:ext>
            </a:extLst>
          </p:cNvPr>
          <p:cNvSpPr txBox="1"/>
          <p:nvPr/>
        </p:nvSpPr>
        <p:spPr>
          <a:xfrm>
            <a:off x="4697088" y="6040935"/>
            <a:ext cx="448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A’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D47E75-C048-EA1B-0D45-8E0F4F312608}"/>
              </a:ext>
            </a:extLst>
          </p:cNvPr>
          <p:cNvSpPr txBox="1"/>
          <p:nvPr/>
        </p:nvSpPr>
        <p:spPr>
          <a:xfrm>
            <a:off x="4533901" y="131172"/>
            <a:ext cx="7644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Значна</a:t>
            </a:r>
            <a:r>
              <a:rPr lang="ru-RU" sz="2000" b="1" dirty="0"/>
              <a:t> </a:t>
            </a:r>
            <a:r>
              <a:rPr lang="ru-RU" sz="2000" b="1" dirty="0" err="1"/>
              <a:t>частина</a:t>
            </a:r>
            <a:r>
              <a:rPr lang="ru-RU" sz="2000" b="1" dirty="0"/>
              <a:t> книги </a:t>
            </a:r>
            <a:r>
              <a:rPr lang="ru-RU" sz="2000" b="1" dirty="0" err="1"/>
              <a:t>Ісуса</a:t>
            </a:r>
            <a:r>
              <a:rPr lang="ru-RU" sz="2000" b="1" dirty="0"/>
              <a:t> Навина, </a:t>
            </a:r>
            <a:r>
              <a:rPr lang="ru-RU" sz="2000" b="1" dirty="0" err="1"/>
              <a:t>розділи</a:t>
            </a:r>
            <a:r>
              <a:rPr lang="ru-RU" sz="2000" b="1" dirty="0"/>
              <a:t> з 13 по 21, </a:t>
            </a:r>
            <a:r>
              <a:rPr lang="ru-RU" sz="2000" b="1" dirty="0" err="1"/>
              <a:t>стосується</a:t>
            </a:r>
            <a:r>
              <a:rPr lang="ru-RU" sz="2000" b="1" dirty="0"/>
              <a:t> </a:t>
            </a:r>
            <a:r>
              <a:rPr lang="ru-RU" sz="2000" b="1" dirty="0" err="1"/>
              <a:t>розподілу</a:t>
            </a:r>
            <a:r>
              <a:rPr lang="ru-RU" sz="2000" b="1" dirty="0"/>
              <a:t> </a:t>
            </a:r>
            <a:r>
              <a:rPr lang="ru-RU" sz="2000" b="1" dirty="0" err="1"/>
              <a:t>землі</a:t>
            </a:r>
            <a:r>
              <a:rPr lang="ru-RU" sz="2000" b="1" dirty="0"/>
              <a:t> </a:t>
            </a:r>
            <a:r>
              <a:rPr lang="ru-RU" sz="2000" b="1" dirty="0" err="1"/>
              <a:t>Ханаанської</a:t>
            </a:r>
            <a:r>
              <a:rPr lang="ru-RU" sz="2000" b="1" dirty="0"/>
              <a:t> </a:t>
            </a:r>
            <a:r>
              <a:rPr lang="ru-RU" sz="2000" b="1" dirty="0" err="1"/>
              <a:t>між</a:t>
            </a:r>
            <a:r>
              <a:rPr lang="ru-RU" sz="2000" b="1" dirty="0"/>
              <a:t> </a:t>
            </a:r>
            <a:r>
              <a:rPr lang="ru-RU" sz="2000" b="1" dirty="0" err="1"/>
              <a:t>різними</a:t>
            </a:r>
            <a:r>
              <a:rPr lang="ru-RU" sz="2000" b="1" dirty="0"/>
              <a:t> племенами </a:t>
            </a:r>
            <a:r>
              <a:rPr lang="ru-RU" sz="2000" b="1" dirty="0" err="1"/>
              <a:t>Ізраїлю</a:t>
            </a:r>
            <a:r>
              <a:rPr lang="ru-RU" sz="2000" b="1" dirty="0"/>
              <a:t>.</a:t>
            </a:r>
            <a:endParaRPr lang="es-ES" sz="2000" b="1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17BF701-4CF4-E338-F6E0-0FD93D96CC4F}"/>
              </a:ext>
            </a:extLst>
          </p:cNvPr>
          <p:cNvGrpSpPr/>
          <p:nvPr/>
        </p:nvGrpSpPr>
        <p:grpSpPr>
          <a:xfrm>
            <a:off x="5396" y="0"/>
            <a:ext cx="4332608" cy="6858000"/>
            <a:chOff x="5396" y="0"/>
            <a:chExt cx="4332608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21" name="Imagen 20" descr="Mapa&#10;&#10;El contenido generado por IA puede ser incorrecto.">
              <a:extLst>
                <a:ext uri="{FF2B5EF4-FFF2-40B4-BE49-F238E27FC236}">
                  <a16:creationId xmlns:a16="http://schemas.microsoft.com/office/drawing/2014/main" id="{75F42EED-7C0B-8CF1-E28B-AC39472C7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6" y="0"/>
              <a:ext cx="4332608" cy="6858000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DC4DD078-0E8C-D426-8068-494796B163D3}"/>
                </a:ext>
              </a:extLst>
            </p:cNvPr>
            <p:cNvSpPr txBox="1"/>
            <p:nvPr/>
          </p:nvSpPr>
          <p:spPr>
            <a:xfrm>
              <a:off x="342900" y="352425"/>
              <a:ext cx="365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/>
                <a:t>12 ПЛЕМЕН ІЗРАЇЛЮ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56D57F31-E48D-7C59-9EEE-EF0BEB6227E4}"/>
                </a:ext>
              </a:extLst>
            </p:cNvPr>
            <p:cNvSpPr txBox="1"/>
            <p:nvPr/>
          </p:nvSpPr>
          <p:spPr>
            <a:xfrm>
              <a:off x="447675" y="962025"/>
              <a:ext cx="14573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dirty="0">
                  <a:solidFill>
                    <a:srgbClr val="108FD6"/>
                  </a:solidFill>
                </a:rPr>
                <a:t>Середземне море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E2ADE27-0D9D-47D4-D1D4-8ED4727F9DEA}"/>
                </a:ext>
              </a:extLst>
            </p:cNvPr>
            <p:cNvSpPr txBox="1"/>
            <p:nvPr/>
          </p:nvSpPr>
          <p:spPr>
            <a:xfrm>
              <a:off x="1057275" y="1800225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uk-UA" sz="1200" b="1" dirty="0"/>
                <a:t>АСИР</a:t>
              </a:r>
              <a:endParaRPr lang="es-ES" sz="1200" b="1" dirty="0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2E31105-F3AC-B725-95B5-EC3F00808459}"/>
                </a:ext>
              </a:extLst>
            </p:cNvPr>
            <p:cNvSpPr txBox="1"/>
            <p:nvPr/>
          </p:nvSpPr>
          <p:spPr>
            <a:xfrm>
              <a:off x="361950" y="2535108"/>
              <a:ext cx="11858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uk-UA" sz="1200" b="1" dirty="0"/>
                <a:t>ЗАВУЛОН</a:t>
              </a:r>
              <a:endParaRPr lang="es-ES" sz="1200" b="1" dirty="0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4211943-4119-4361-D0E9-FC522AA39477}"/>
                </a:ext>
              </a:extLst>
            </p:cNvPr>
            <p:cNvSpPr txBox="1"/>
            <p:nvPr/>
          </p:nvSpPr>
          <p:spPr>
            <a:xfrm>
              <a:off x="352425" y="2727096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uk-UA" sz="1200" b="1" dirty="0"/>
                <a:t>ІСАХАР</a:t>
              </a:r>
              <a:endParaRPr lang="es-ES" sz="1200" b="1" dirty="0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BA83634-B26C-A65E-5859-FE489A502748}"/>
                </a:ext>
              </a:extLst>
            </p:cNvPr>
            <p:cNvSpPr txBox="1"/>
            <p:nvPr/>
          </p:nvSpPr>
          <p:spPr>
            <a:xfrm>
              <a:off x="1947577" y="2165152"/>
              <a:ext cx="10718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200" b="1" dirty="0"/>
                <a:t>НЕФТАЛИМ</a:t>
              </a:r>
              <a:endParaRPr lang="es-ES" sz="1200" b="1" dirty="0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878C7D07-A2A2-2AF4-9AE3-09532A9B25A3}"/>
                </a:ext>
              </a:extLst>
            </p:cNvPr>
            <p:cNvSpPr txBox="1"/>
            <p:nvPr/>
          </p:nvSpPr>
          <p:spPr>
            <a:xfrm>
              <a:off x="1404936" y="3185025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200" b="1" dirty="0"/>
                <a:t>МАНАСІЯ</a:t>
              </a:r>
              <a:endParaRPr lang="es-ES" sz="1200" b="1" dirty="0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12CCECB7-2B65-4CAD-D866-8902A5CBB161}"/>
                </a:ext>
              </a:extLst>
            </p:cNvPr>
            <p:cNvSpPr txBox="1"/>
            <p:nvPr/>
          </p:nvSpPr>
          <p:spPr>
            <a:xfrm>
              <a:off x="2566986" y="3083123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200" b="1" dirty="0"/>
                <a:t>МАНАСІЯ</a:t>
              </a:r>
              <a:endParaRPr lang="es-ES" sz="1200" b="1" dirty="0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83F0BC5D-B26C-0585-3350-DB87115A03A4}"/>
                </a:ext>
              </a:extLst>
            </p:cNvPr>
            <p:cNvSpPr txBox="1"/>
            <p:nvPr/>
          </p:nvSpPr>
          <p:spPr>
            <a:xfrm>
              <a:off x="633411" y="3698586"/>
              <a:ext cx="6429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200" b="1" dirty="0"/>
                <a:t>ДАН</a:t>
              </a:r>
              <a:endParaRPr lang="es-ES" sz="1200" b="1" dirty="0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E99990A0-563B-7BE5-088E-A5FB15DEF47C}"/>
                </a:ext>
              </a:extLst>
            </p:cNvPr>
            <p:cNvSpPr txBox="1"/>
            <p:nvPr/>
          </p:nvSpPr>
          <p:spPr>
            <a:xfrm>
              <a:off x="1500186" y="3820268"/>
              <a:ext cx="8143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200" b="1" dirty="0"/>
                <a:t>ЄФРЕМ</a:t>
              </a:r>
              <a:endParaRPr lang="es-ES" sz="1200" b="1" dirty="0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9392979E-EE54-AE97-A46E-1BC3B40F3B2D}"/>
                </a:ext>
              </a:extLst>
            </p:cNvPr>
            <p:cNvSpPr txBox="1"/>
            <p:nvPr/>
          </p:nvSpPr>
          <p:spPr>
            <a:xfrm>
              <a:off x="2447923" y="3749262"/>
              <a:ext cx="5715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dirty="0"/>
                <a:t>ГАД</a:t>
              </a:r>
              <a:endParaRPr lang="es-ES" sz="1400" b="1" dirty="0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E4896EF2-8A01-79F2-9ED9-261A0D4BD3B8}"/>
                </a:ext>
              </a:extLst>
            </p:cNvPr>
            <p:cNvSpPr txBox="1"/>
            <p:nvPr/>
          </p:nvSpPr>
          <p:spPr>
            <a:xfrm>
              <a:off x="1578292" y="4047514"/>
              <a:ext cx="10525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100" b="1" dirty="0"/>
                <a:t>ВЕНІАМИН</a:t>
              </a:r>
              <a:endParaRPr lang="es-ES" sz="1100" b="1" dirty="0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9901BA09-CC3F-8113-25F5-031A08ED73F7}"/>
                </a:ext>
              </a:extLst>
            </p:cNvPr>
            <p:cNvSpPr txBox="1"/>
            <p:nvPr/>
          </p:nvSpPr>
          <p:spPr>
            <a:xfrm>
              <a:off x="1376361" y="4548194"/>
              <a:ext cx="814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dirty="0"/>
                <a:t>ЮДА</a:t>
              </a:r>
              <a:endParaRPr lang="es-ES" sz="1400" b="1" dirty="0"/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9F882F21-D1C7-4E98-60FE-1DDCFE5241AD}"/>
                </a:ext>
              </a:extLst>
            </p:cNvPr>
            <p:cNvSpPr txBox="1"/>
            <p:nvPr/>
          </p:nvSpPr>
          <p:spPr>
            <a:xfrm>
              <a:off x="2434587" y="4319198"/>
              <a:ext cx="814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dirty="0"/>
                <a:t>РУВИМ</a:t>
              </a:r>
              <a:endParaRPr lang="es-ES" sz="1400" b="1" dirty="0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A6B4A3F8-FC32-47D6-E92E-1D08C91ED2E7}"/>
                </a:ext>
              </a:extLst>
            </p:cNvPr>
            <p:cNvSpPr txBox="1"/>
            <p:nvPr/>
          </p:nvSpPr>
          <p:spPr>
            <a:xfrm>
              <a:off x="850105" y="5256794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200" b="1" dirty="0"/>
                <a:t>СИМЕОН</a:t>
              </a:r>
              <a:endParaRPr lang="es-ES" sz="1200" b="1" dirty="0"/>
            </a:p>
          </p:txBody>
        </p:sp>
      </p:grp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471F92B-1D13-1DD1-3032-72045D2FDC1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4077" y="3548487"/>
            <a:ext cx="2296382" cy="3123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0944EC2-C0CB-1862-4899-A247C04FB7B6}"/>
              </a:ext>
            </a:extLst>
          </p:cNvPr>
          <p:cNvSpPr txBox="1"/>
          <p:nvPr/>
        </p:nvSpPr>
        <p:spPr>
          <a:xfrm>
            <a:off x="4542034" y="2241319"/>
            <a:ext cx="76445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Смерть </a:t>
            </a:r>
            <a:r>
              <a:rPr lang="ru-RU" sz="2000" b="1" dirty="0" err="1"/>
              <a:t>Ісуса</a:t>
            </a:r>
            <a:r>
              <a:rPr lang="ru-RU" sz="2000" b="1" dirty="0"/>
              <a:t> </a:t>
            </a:r>
            <a:r>
              <a:rPr lang="ru-RU" sz="2000" b="1" dirty="0" err="1"/>
              <a:t>гарантує</a:t>
            </a:r>
            <a:r>
              <a:rPr lang="ru-RU" sz="2000" b="1" dirty="0"/>
              <a:t> нам, </a:t>
            </a:r>
            <a:r>
              <a:rPr lang="ru-RU" sz="2000" b="1" dirty="0" err="1"/>
              <a:t>що</a:t>
            </a:r>
            <a:r>
              <a:rPr lang="ru-RU" sz="2000" b="1" dirty="0"/>
              <a:t> ми </a:t>
            </a:r>
            <a:r>
              <a:rPr lang="ru-RU" sz="2000" b="1" dirty="0" err="1"/>
              <a:t>вже</a:t>
            </a:r>
            <a:r>
              <a:rPr lang="ru-RU" sz="2000" b="1" dirty="0"/>
              <a:t> </a:t>
            </a:r>
            <a:r>
              <a:rPr lang="ru-RU" sz="2000" b="1" dirty="0" err="1"/>
              <a:t>успадкували</a:t>
            </a:r>
            <a:r>
              <a:rPr lang="ru-RU" sz="2000" b="1" dirty="0"/>
              <a:t> землю, яку колись </a:t>
            </a:r>
            <a:r>
              <a:rPr lang="ru-RU" sz="2000" b="1" dirty="0" err="1"/>
              <a:t>втратили</a:t>
            </a:r>
            <a:r>
              <a:rPr lang="ru-RU" sz="2000" b="1" dirty="0"/>
              <a:t> Адам і </a:t>
            </a:r>
            <a:r>
              <a:rPr lang="ru-RU" sz="2000" b="1" dirty="0" err="1"/>
              <a:t>Єва</a:t>
            </a:r>
            <a:r>
              <a:rPr lang="ru-RU" sz="2000" b="1" dirty="0"/>
              <a:t>. </a:t>
            </a:r>
            <a:r>
              <a:rPr lang="ru-RU" sz="2000" b="1" dirty="0" err="1"/>
              <a:t>Однак</a:t>
            </a:r>
            <a:r>
              <a:rPr lang="ru-RU" sz="2000" b="1" dirty="0"/>
              <a:t> ми все </a:t>
            </a:r>
            <a:r>
              <a:rPr lang="ru-RU" sz="2000" b="1" dirty="0" err="1"/>
              <a:t>ще</a:t>
            </a:r>
            <a:r>
              <a:rPr lang="ru-RU" sz="2000" b="1" dirty="0"/>
              <a:t> є «</a:t>
            </a:r>
            <a:r>
              <a:rPr lang="ru-RU" sz="2000" b="1" dirty="0" err="1"/>
              <a:t>полоненими</a:t>
            </a:r>
            <a:r>
              <a:rPr lang="ru-RU" sz="2000" b="1" dirty="0"/>
              <a:t> </a:t>
            </a:r>
            <a:r>
              <a:rPr lang="ru-RU" sz="2000" b="1" dirty="0" err="1"/>
              <a:t>надії</a:t>
            </a:r>
            <a:r>
              <a:rPr lang="ru-RU" sz="2000" b="1" dirty="0"/>
              <a:t>» </a:t>
            </a:r>
            <a:r>
              <a:rPr lang="ru-RU" sz="2000" b="1" dirty="0" err="1"/>
              <a:t>її</a:t>
            </a:r>
            <a:r>
              <a:rPr lang="ru-RU" sz="2000" b="1" dirty="0"/>
              <a:t> </a:t>
            </a:r>
            <a:r>
              <a:rPr lang="ru-RU" sz="2000" b="1" dirty="0" err="1"/>
              <a:t>отримати</a:t>
            </a:r>
            <a:r>
              <a:rPr lang="ru-RU" sz="2000" b="1" dirty="0"/>
              <a:t>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E85ABD8-6D0B-1247-9C3F-F4879A5CB272}"/>
              </a:ext>
            </a:extLst>
          </p:cNvPr>
          <p:cNvSpPr txBox="1"/>
          <p:nvPr/>
        </p:nvSpPr>
        <p:spPr>
          <a:xfrm>
            <a:off x="4533901" y="1186245"/>
            <a:ext cx="76445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Серед</a:t>
            </a:r>
            <a:r>
              <a:rPr lang="ru-RU" sz="2000" b="1" dirty="0"/>
              <a:t> </a:t>
            </a:r>
            <a:r>
              <a:rPr lang="ru-RU" sz="2000" b="1" dirty="0" err="1"/>
              <a:t>згадок</a:t>
            </a:r>
            <a:r>
              <a:rPr lang="ru-RU" sz="2000" b="1" dirty="0"/>
              <a:t> про </a:t>
            </a:r>
            <a:r>
              <a:rPr lang="ru-RU" sz="2000" b="1" dirty="0" err="1"/>
              <a:t>місця</a:t>
            </a:r>
            <a:r>
              <a:rPr lang="ru-RU" sz="2000" b="1" dirty="0"/>
              <a:t>, народи та племена ми </a:t>
            </a:r>
            <a:r>
              <a:rPr lang="ru-RU" sz="2000" b="1" dirty="0" err="1"/>
              <a:t>бачимо</a:t>
            </a:r>
            <a:r>
              <a:rPr lang="ru-RU" sz="2000" b="1" dirty="0"/>
              <a:t> землю, яка </a:t>
            </a:r>
            <a:r>
              <a:rPr lang="ru-RU" sz="2000" b="1" dirty="0" err="1"/>
              <a:t>вже</a:t>
            </a:r>
            <a:r>
              <a:rPr lang="ru-RU" sz="2000" b="1" dirty="0"/>
              <a:t> </a:t>
            </a:r>
            <a:r>
              <a:rPr lang="ru-RU" sz="2000" b="1" dirty="0" err="1"/>
              <a:t>була</a:t>
            </a:r>
            <a:r>
              <a:rPr lang="ru-RU" sz="2000" b="1" dirty="0"/>
              <a:t> </a:t>
            </a:r>
            <a:r>
              <a:rPr lang="ru-RU" sz="2000" b="1" dirty="0" err="1"/>
              <a:t>спадщиною</a:t>
            </a:r>
            <a:r>
              <a:rPr lang="ru-RU" sz="2000" b="1" dirty="0"/>
              <a:t> </a:t>
            </a:r>
            <a:r>
              <a:rPr lang="ru-RU" sz="2000" b="1" dirty="0" err="1"/>
              <a:t>Ізраїлю</a:t>
            </a:r>
            <a:r>
              <a:rPr lang="ru-RU" sz="2000" b="1" dirty="0"/>
              <a:t>, але </a:t>
            </a:r>
            <a:r>
              <a:rPr lang="ru-RU" sz="2000" b="1" dirty="0" err="1"/>
              <a:t>якою</a:t>
            </a:r>
            <a:r>
              <a:rPr lang="ru-RU" sz="2000" b="1" dirty="0"/>
              <a:t> вони </a:t>
            </a:r>
            <a:r>
              <a:rPr lang="ru-RU" sz="2000" b="1" dirty="0" err="1"/>
              <a:t>ще</a:t>
            </a:r>
            <a:r>
              <a:rPr lang="ru-RU" sz="2000" b="1" dirty="0"/>
              <a:t> не </a:t>
            </a:r>
            <a:r>
              <a:rPr lang="ru-RU" sz="2000" b="1" dirty="0" err="1"/>
              <a:t>повністю</a:t>
            </a:r>
            <a:r>
              <a:rPr lang="ru-RU" sz="2000" b="1" dirty="0"/>
              <a:t> </a:t>
            </a:r>
            <a:r>
              <a:rPr lang="ru-RU" sz="2000" b="1" dirty="0" err="1"/>
              <a:t>володіли</a:t>
            </a:r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58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"/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/>
      <p:bldP spid="4" grpId="0"/>
      <p:bldP spid="5" grpId="0"/>
      <p:bldP spid="6" grpId="0"/>
      <p:bldP spid="7" grpId="0"/>
      <p:bldP spid="8" grpId="0"/>
      <p:bldP spid="20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D43EC96-0890-2AA6-06E3-01B00CE6A5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234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F24A005-0124-1E10-056F-DBEDF398DA9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ЗЕМЛЯ, ЯКА БУЛА ВТРАЧЕНА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6EE5B-28B9-B07C-A919-D43273D4A9F7}"/>
              </a:ext>
            </a:extLst>
          </p:cNvPr>
          <p:cNvSpPr txBox="1"/>
          <p:nvPr/>
        </p:nvSpPr>
        <p:spPr>
          <a:xfrm>
            <a:off x="976311" y="667047"/>
            <a:ext cx="10239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ru-RU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Тоді</a:t>
            </a:r>
            <a:r>
              <a:rPr lang="ru-RU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Господь Бог </a:t>
            </a:r>
            <a:r>
              <a:rPr lang="ru-RU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вислав</a:t>
            </a:r>
            <a:r>
              <a:rPr lang="ru-RU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людей </a:t>
            </a:r>
            <a:r>
              <a:rPr lang="ru-RU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із</a:t>
            </a:r>
            <a:r>
              <a:rPr lang="ru-RU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Едемського</a:t>
            </a:r>
            <a:r>
              <a:rPr lang="ru-RU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саду, </a:t>
            </a:r>
            <a:r>
              <a:rPr lang="ru-RU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щоб</a:t>
            </a:r>
            <a:r>
              <a:rPr lang="ru-RU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вони </a:t>
            </a:r>
            <a:r>
              <a:rPr lang="ru-RU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обробляли</a:t>
            </a:r>
            <a:r>
              <a:rPr lang="ru-RU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землю, з </a:t>
            </a:r>
            <a:r>
              <a:rPr lang="ru-RU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якої</a:t>
            </a:r>
            <a:r>
              <a:rPr lang="ru-RU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вони </a:t>
            </a:r>
            <a:r>
              <a:rPr lang="ru-RU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були</a:t>
            </a:r>
            <a:r>
              <a:rPr lang="ru-RU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створені</a:t>
            </a:r>
            <a:r>
              <a:rPr lang="ru-RU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».</a:t>
            </a:r>
            <a:r>
              <a:rPr lang="es-ES" sz="1400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uk-UA" sz="1400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Буття</a:t>
            </a:r>
            <a:r>
              <a:rPr lang="es-ES" sz="1400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F54C39-4D46-0141-4837-23C24359D4EB}"/>
              </a:ext>
            </a:extLst>
          </p:cNvPr>
          <p:cNvSpPr txBox="1"/>
          <p:nvPr/>
        </p:nvSpPr>
        <p:spPr>
          <a:xfrm>
            <a:off x="3757307" y="2121043"/>
            <a:ext cx="5872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Коли вони не </a:t>
            </a:r>
            <a:r>
              <a:rPr lang="ru-RU" sz="2000" b="1" dirty="0" err="1"/>
              <a:t>послухалися</a:t>
            </a:r>
            <a:r>
              <a:rPr lang="ru-RU" sz="2000" b="1" dirty="0"/>
              <a:t> Бога, </a:t>
            </a:r>
            <a:r>
              <a:rPr lang="ru-RU" sz="2000" b="1" dirty="0" err="1"/>
              <a:t>їх</a:t>
            </a:r>
            <a:r>
              <a:rPr lang="ru-RU" sz="2000" b="1" dirty="0"/>
              <a:t> </a:t>
            </a:r>
            <a:r>
              <a:rPr lang="ru-RU" sz="2000" b="1" dirty="0" err="1"/>
              <a:t>було</a:t>
            </a:r>
            <a:r>
              <a:rPr lang="ru-RU" sz="2000" b="1" dirty="0"/>
              <a:t> </a:t>
            </a:r>
            <a:r>
              <a:rPr lang="ru-RU" sz="2000" b="1" dirty="0" err="1"/>
              <a:t>вигнано</a:t>
            </a:r>
            <a:r>
              <a:rPr lang="ru-RU" sz="2000" b="1" dirty="0"/>
              <a:t> </a:t>
            </a:r>
            <a:r>
              <a:rPr lang="ru-RU" sz="2000" b="1" dirty="0" err="1"/>
              <a:t>звідти</a:t>
            </a:r>
            <a:r>
              <a:rPr lang="ru-RU" sz="2000" b="1" dirty="0"/>
              <a:t> (Бут. 3:23). Вони </a:t>
            </a:r>
            <a:r>
              <a:rPr lang="ru-RU" sz="2000" b="1" dirty="0" err="1"/>
              <a:t>втратили</a:t>
            </a:r>
            <a:r>
              <a:rPr lang="ru-RU" sz="2000" b="1" dirty="0"/>
              <a:t> </a:t>
            </a:r>
            <a:r>
              <a:rPr lang="ru-RU" sz="2000" b="1" dirty="0" err="1"/>
              <a:t>владу</a:t>
            </a:r>
            <a:r>
              <a:rPr lang="ru-RU" sz="2000" b="1" dirty="0"/>
              <a:t> над Землею.</a:t>
            </a:r>
          </a:p>
        </p:txBody>
      </p:sp>
      <p:pic>
        <p:nvPicPr>
          <p:cNvPr id="4" name="Imagen 3" descr="Un par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2FF553E-E66B-60DD-610E-29BD7BDC56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436488"/>
            <a:ext cx="1841500" cy="1486949"/>
          </a:xfrm>
          <a:prstGeom prst="round2DiagRect">
            <a:avLst>
              <a:gd name="adj1" fmla="val 0"/>
              <a:gd name="adj2" fmla="val 20934"/>
            </a:avLst>
          </a:prstGeom>
          <a:ln w="190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8017AD37-EA03-7058-1963-A595E2E2AA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890" y="1400024"/>
            <a:ext cx="2228486" cy="277192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exterior, pasto, agua, parado&#10;&#10;El contenido generado por IA puede ser incorrecto.">
            <a:extLst>
              <a:ext uri="{FF2B5EF4-FFF2-40B4-BE49-F238E27FC236}">
                <a16:creationId xmlns:a16="http://schemas.microsoft.com/office/drawing/2014/main" id="{C6E898B5-5B2D-21A8-1B94-FD01A5274AF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3119016"/>
            <a:ext cx="1801227" cy="1354256"/>
          </a:xfrm>
          <a:prstGeom prst="snip2DiagRect">
            <a:avLst>
              <a:gd name="adj1" fmla="val 15803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4E695DF-6149-C866-C597-A494F829E95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573" y="2217119"/>
            <a:ext cx="1514197" cy="2271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92AB83C2-D55E-D827-0C79-B1A4A2DB20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4668851"/>
            <a:ext cx="3182355" cy="2060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Imagen 15" descr="Imagen que contiene persona, mujer, posando, parado&#10;&#10;El contenido generado por IA puede ser incorrecto.">
            <a:extLst>
              <a:ext uri="{FF2B5EF4-FFF2-40B4-BE49-F238E27FC236}">
                <a16:creationId xmlns:a16="http://schemas.microsoft.com/office/drawing/2014/main" id="{FB674F0E-C373-838B-F651-F86112526D1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8891" y="4348167"/>
            <a:ext cx="2228486" cy="23812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511406" lon="925859" rev="21509927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6FDA0F8-560E-0709-2A27-77340B3E651C}"/>
              </a:ext>
            </a:extLst>
          </p:cNvPr>
          <p:cNvSpPr txBox="1"/>
          <p:nvPr/>
        </p:nvSpPr>
        <p:spPr>
          <a:xfrm>
            <a:off x="2160590" y="1400065"/>
            <a:ext cx="74696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Бог </a:t>
            </a:r>
            <a:r>
              <a:rPr lang="ru-RU" sz="2000" b="1" dirty="0" err="1"/>
              <a:t>призначив</a:t>
            </a:r>
            <a:r>
              <a:rPr lang="ru-RU" sz="2000" b="1" dirty="0"/>
              <a:t> Адама та </a:t>
            </a:r>
            <a:r>
              <a:rPr lang="ru-RU" sz="2000" b="1" dirty="0" err="1"/>
              <a:t>Єву</a:t>
            </a:r>
            <a:r>
              <a:rPr lang="ru-RU" sz="2000" b="1" dirty="0"/>
              <a:t> управителями </a:t>
            </a:r>
            <a:r>
              <a:rPr lang="ru-RU" sz="2000" b="1" dirty="0" err="1"/>
              <a:t>цього</a:t>
            </a:r>
            <a:r>
              <a:rPr lang="ru-RU" sz="2000" b="1" dirty="0"/>
              <a:t> </a:t>
            </a:r>
            <a:r>
              <a:rPr lang="ru-RU" sz="2000" b="1" dirty="0" err="1"/>
              <a:t>світу</a:t>
            </a:r>
            <a:r>
              <a:rPr lang="ru-RU" sz="2000" b="1" dirty="0"/>
              <a:t> (Бут. 1:27-28) і поселив </a:t>
            </a:r>
            <a:r>
              <a:rPr lang="ru-RU" sz="2000" b="1" dirty="0" err="1"/>
              <a:t>їх</a:t>
            </a:r>
            <a:r>
              <a:rPr lang="ru-RU" sz="2000" b="1" dirty="0"/>
              <a:t> в </a:t>
            </a:r>
            <a:r>
              <a:rPr lang="ru-RU" sz="2000" b="1" dirty="0" err="1"/>
              <a:t>Едемському</a:t>
            </a:r>
            <a:r>
              <a:rPr lang="ru-RU" sz="2000" b="1" dirty="0"/>
              <a:t> саду (Бут. 2:8).</a:t>
            </a:r>
            <a:endParaRPr lang="es-ES" sz="2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72E24DE-282D-CD01-7BBC-9BFAD41014BE}"/>
              </a:ext>
            </a:extLst>
          </p:cNvPr>
          <p:cNvSpPr txBox="1"/>
          <p:nvPr/>
        </p:nvSpPr>
        <p:spPr>
          <a:xfrm>
            <a:off x="3500913" y="5515085"/>
            <a:ext cx="61344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000" b="1" dirty="0"/>
              <a:t>Непокора Ізраїлю спричинила зміну початкових планів. Бог підняв із каменів синів Авраама, які успадкували його обіцянки: нас (</a:t>
            </a:r>
            <a:r>
              <a:rPr lang="uk-UA" sz="2000" b="1" dirty="0" err="1"/>
              <a:t>Лк</a:t>
            </a:r>
            <a:r>
              <a:rPr lang="uk-UA" sz="2000" b="1" dirty="0"/>
              <a:t>. 3:8; </a:t>
            </a:r>
            <a:r>
              <a:rPr lang="uk-UA" sz="2000" b="1" dirty="0" err="1"/>
              <a:t>Євр</a:t>
            </a:r>
            <a:r>
              <a:rPr lang="uk-UA" sz="2000" b="1" dirty="0"/>
              <a:t>. 6:11-12).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B680A1D-0D63-AEC4-D7B4-CFD960AF42E9}"/>
              </a:ext>
            </a:extLst>
          </p:cNvPr>
          <p:cNvSpPr txBox="1"/>
          <p:nvPr/>
        </p:nvSpPr>
        <p:spPr>
          <a:xfrm>
            <a:off x="3500913" y="4486329"/>
            <a:ext cx="61344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Поступово</a:t>
            </a:r>
            <a:r>
              <a:rPr lang="ru-RU" sz="2000" b="1" dirty="0"/>
              <a:t> </a:t>
            </a:r>
            <a:r>
              <a:rPr lang="ru-RU" sz="2000" b="1" dirty="0" err="1"/>
              <a:t>володіння</a:t>
            </a:r>
            <a:r>
              <a:rPr lang="ru-RU" sz="2000" b="1" dirty="0"/>
              <a:t> </a:t>
            </a:r>
            <a:r>
              <a:rPr lang="ru-RU" sz="2000" b="1" dirty="0" err="1"/>
              <a:t>поширювалося</a:t>
            </a:r>
            <a:r>
              <a:rPr lang="ru-RU" sz="2000" b="1" dirty="0"/>
              <a:t> на всю землю, у </a:t>
            </a:r>
            <a:r>
              <a:rPr lang="ru-RU" sz="2000" b="1" dirty="0" err="1"/>
              <a:t>міру</a:t>
            </a:r>
            <a:r>
              <a:rPr lang="ru-RU" sz="2000" b="1" dirty="0"/>
              <a:t> того як </a:t>
            </a:r>
            <a:r>
              <a:rPr lang="ru-RU" sz="2000" b="1" dirty="0" err="1"/>
              <a:t>знання</a:t>
            </a:r>
            <a:r>
              <a:rPr lang="ru-RU" sz="2000" b="1" dirty="0"/>
              <a:t> про Бога доходило до кожного народу і </a:t>
            </a:r>
            <a:r>
              <a:rPr lang="ru-RU" sz="2000" b="1" dirty="0" err="1"/>
              <a:t>нації</a:t>
            </a:r>
            <a:r>
              <a:rPr lang="ru-RU" sz="2000" b="1" dirty="0"/>
              <a:t> (</a:t>
            </a:r>
            <a:r>
              <a:rPr lang="ru-RU" sz="2000" b="1" dirty="0" err="1"/>
              <a:t>Іс</a:t>
            </a:r>
            <a:r>
              <a:rPr lang="ru-RU" sz="2000" b="1" dirty="0"/>
              <a:t>. 11:9).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E5EE3B2-AF4E-BC18-D39E-5FC6E6246E05}"/>
              </a:ext>
            </a:extLst>
          </p:cNvPr>
          <p:cNvSpPr txBox="1"/>
          <p:nvPr/>
        </p:nvSpPr>
        <p:spPr>
          <a:xfrm>
            <a:off x="3752238" y="3149798"/>
            <a:ext cx="58780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000" b="1" dirty="0"/>
              <a:t>Але Бог мав план, щоб людство відновило втрачену землю. На першому етапі Він дав Аврааму, </a:t>
            </a:r>
            <a:r>
              <a:rPr lang="uk-UA" sz="2000" b="1" dirty="0" err="1"/>
              <a:t>Ісааку</a:t>
            </a:r>
            <a:r>
              <a:rPr lang="uk-UA" sz="2000" b="1" dirty="0"/>
              <a:t> та Якову невеликий шматок землі: </a:t>
            </a:r>
            <a:r>
              <a:rPr lang="uk-UA" sz="2000" b="1" dirty="0" err="1"/>
              <a:t>Ханаан</a:t>
            </a:r>
            <a:r>
              <a:rPr lang="uk-UA" sz="2000" b="1" dirty="0"/>
              <a:t> (Бут. 13:14-15).</a:t>
            </a:r>
          </a:p>
        </p:txBody>
      </p:sp>
    </p:spTree>
    <p:extLst>
      <p:ext uri="{BB962C8B-B14F-4D97-AF65-F5344CB8AC3E}">
        <p14:creationId xmlns:p14="http://schemas.microsoft.com/office/powerpoint/2010/main" val="277897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B18C4C50-E46E-AAD8-FBDC-5CD1B7C169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489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D4C0E7F-EBDD-97C6-A82B-6200BF7CB34D}"/>
              </a:ext>
            </a:extLst>
          </p:cNvPr>
          <p:cNvSpPr txBox="1"/>
          <p:nvPr/>
        </p:nvSpPr>
        <p:spPr>
          <a:xfrm>
            <a:off x="0" y="-77824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spc="600" dirty="0">
                <a:ln w="66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5"/>
                  </a:outerShdw>
                </a:effectLst>
              </a:rPr>
              <a:t>ЗЕМЛЯ, ЯКУ ДАРУЄ БОГ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192925-14DB-3B8B-29A5-B6F8CC8CF570}"/>
              </a:ext>
            </a:extLst>
          </p:cNvPr>
          <p:cNvSpPr txBox="1"/>
          <p:nvPr/>
        </p:nvSpPr>
        <p:spPr>
          <a:xfrm>
            <a:off x="1" y="1074161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uk-UA" sz="2000" b="1" dirty="0">
                <a:solidFill>
                  <a:prstClr val="black"/>
                </a:solidFill>
              </a:rPr>
              <a:t>Так само як Адам і Єва не зробили нічого, щоб заслужити володіння Едемським садом, так і Авраам та його нащадки не зробили нічого, щоб заслужити обітовану землю. Це був дар від Бога.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760541-36A9-33E9-03AA-A52CE3A23C56}"/>
              </a:ext>
            </a:extLst>
          </p:cNvPr>
          <p:cNvSpPr txBox="1"/>
          <p:nvPr/>
        </p:nvSpPr>
        <p:spPr>
          <a:xfrm>
            <a:off x="919161" y="614235"/>
            <a:ext cx="1035367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«Господня земля і все,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що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на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ній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вселенна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і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ті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хто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живе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в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ній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».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uk-UA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Псалми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24:1)</a:t>
            </a:r>
          </a:p>
        </p:txBody>
      </p:sp>
      <p:pic>
        <p:nvPicPr>
          <p:cNvPr id="4" name="Imagen 3" descr="Imagen que contiene montaña, edificio, caja, cubierto&#10;&#10;El contenido generado por IA puede ser incorrecto.">
            <a:extLst>
              <a:ext uri="{FF2B5EF4-FFF2-40B4-BE49-F238E27FC236}">
                <a16:creationId xmlns:a16="http://schemas.microsoft.com/office/drawing/2014/main" id="{B0DF8257-474B-EE87-7924-36FB0DAA2A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183" y="1889051"/>
            <a:ext cx="4116421" cy="4116421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Imagen que contiene tabla, edificio, hombre, frente&#10;&#10;El contenido generado por IA puede ser incorrecto.">
            <a:extLst>
              <a:ext uri="{FF2B5EF4-FFF2-40B4-BE49-F238E27FC236}">
                <a16:creationId xmlns:a16="http://schemas.microsoft.com/office/drawing/2014/main" id="{C6CE21BF-BAC2-7923-B5E1-5FBA44A8C6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45" y="3947261"/>
            <a:ext cx="4673591" cy="263123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A88EF3-BBD6-0F8A-8C44-1273D8E85B4F}"/>
              </a:ext>
            </a:extLst>
          </p:cNvPr>
          <p:cNvSpPr txBox="1"/>
          <p:nvPr/>
        </p:nvSpPr>
        <p:spPr>
          <a:xfrm>
            <a:off x="1" y="1762997"/>
            <a:ext cx="77407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ru-RU" sz="2000" b="1" dirty="0">
                <a:solidFill>
                  <a:prstClr val="black"/>
                </a:solidFill>
              </a:rPr>
              <a:t>Ми </a:t>
            </a:r>
            <a:r>
              <a:rPr lang="ru-RU" sz="2000" b="1" dirty="0" err="1">
                <a:solidFill>
                  <a:prstClr val="black"/>
                </a:solidFill>
              </a:rPr>
              <a:t>можемо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 err="1">
                <a:solidFill>
                  <a:prstClr val="black"/>
                </a:solidFill>
              </a:rPr>
              <a:t>порівняти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 err="1">
                <a:solidFill>
                  <a:prstClr val="black"/>
                </a:solidFill>
              </a:rPr>
              <a:t>цей</a:t>
            </a:r>
            <a:r>
              <a:rPr lang="ru-RU" sz="2000" b="1" dirty="0">
                <a:solidFill>
                  <a:prstClr val="black"/>
                </a:solidFill>
              </a:rPr>
              <a:t> дар </a:t>
            </a:r>
            <a:r>
              <a:rPr lang="ru-RU" sz="2000" b="1" dirty="0" err="1">
                <a:solidFill>
                  <a:prstClr val="black"/>
                </a:solidFill>
              </a:rPr>
              <a:t>із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 err="1">
                <a:solidFill>
                  <a:prstClr val="black"/>
                </a:solidFill>
              </a:rPr>
              <a:t>орендованим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 err="1">
                <a:solidFill>
                  <a:prstClr val="black"/>
                </a:solidFill>
              </a:rPr>
              <a:t>будинком</a:t>
            </a:r>
            <a:r>
              <a:rPr lang="ru-RU" sz="2000" b="1" dirty="0">
                <a:solidFill>
                  <a:prstClr val="black"/>
                </a:solidFill>
              </a:rPr>
              <a:t>. </a:t>
            </a:r>
            <a:r>
              <a:rPr lang="ru-RU" sz="2000" b="1" dirty="0" err="1">
                <a:solidFill>
                  <a:prstClr val="black"/>
                </a:solidFill>
              </a:rPr>
              <a:t>Хоча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 err="1">
                <a:solidFill>
                  <a:prstClr val="black"/>
                </a:solidFill>
              </a:rPr>
              <a:t>Ізраїль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 err="1">
                <a:solidFill>
                  <a:prstClr val="black"/>
                </a:solidFill>
              </a:rPr>
              <a:t>міг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 err="1">
                <a:solidFill>
                  <a:prstClr val="black"/>
                </a:solidFill>
              </a:rPr>
              <a:t>жити</a:t>
            </a:r>
            <a:r>
              <a:rPr lang="ru-RU" sz="2000" b="1" dirty="0">
                <a:solidFill>
                  <a:prstClr val="black"/>
                </a:solidFill>
              </a:rPr>
              <a:t> в </a:t>
            </a:r>
            <a:r>
              <a:rPr lang="ru-RU" sz="2000" b="1" dirty="0" err="1">
                <a:solidFill>
                  <a:prstClr val="black"/>
                </a:solidFill>
              </a:rPr>
              <a:t>Ханаані</a:t>
            </a:r>
            <a:r>
              <a:rPr lang="ru-RU" sz="2000" b="1" dirty="0">
                <a:solidFill>
                  <a:prstClr val="black"/>
                </a:solidFill>
              </a:rPr>
              <a:t>, земля </a:t>
            </a:r>
            <a:r>
              <a:rPr lang="ru-RU" sz="2000" b="1" dirty="0" err="1">
                <a:solidFill>
                  <a:prstClr val="black"/>
                </a:solidFill>
              </a:rPr>
              <a:t>залишалася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 err="1">
                <a:solidFill>
                  <a:prstClr val="black"/>
                </a:solidFill>
              </a:rPr>
              <a:t>власністю</a:t>
            </a:r>
            <a:r>
              <a:rPr lang="ru-RU" sz="2000" b="1" dirty="0">
                <a:solidFill>
                  <a:prstClr val="black"/>
                </a:solidFill>
              </a:rPr>
              <a:t> Бога (</a:t>
            </a:r>
            <a:r>
              <a:rPr lang="ru-RU" sz="2000" b="1" dirty="0" err="1">
                <a:solidFill>
                  <a:prstClr val="black"/>
                </a:solidFill>
              </a:rPr>
              <a:t>Пс</a:t>
            </a:r>
            <a:r>
              <a:rPr lang="ru-RU" sz="2000" b="1" dirty="0">
                <a:solidFill>
                  <a:prstClr val="black"/>
                </a:solidFill>
              </a:rPr>
              <a:t>. 24:1).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0D1AC4-84B7-27D8-1AB0-024C9CEB7F47}"/>
              </a:ext>
            </a:extLst>
          </p:cNvPr>
          <p:cNvSpPr txBox="1"/>
          <p:nvPr/>
        </p:nvSpPr>
        <p:spPr>
          <a:xfrm>
            <a:off x="4822834" y="3711971"/>
            <a:ext cx="297214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ru-RU" sz="2000" b="1" dirty="0">
                <a:solidFill>
                  <a:prstClr val="black"/>
                </a:solidFill>
              </a:rPr>
              <a:t>Як і в </a:t>
            </a:r>
            <a:r>
              <a:rPr lang="ru-RU" sz="2000" b="1" dirty="0" err="1">
                <a:solidFill>
                  <a:prstClr val="black"/>
                </a:solidFill>
              </a:rPr>
              <a:t>Едемі</a:t>
            </a:r>
            <a:r>
              <a:rPr lang="ru-RU" sz="2000" b="1" dirty="0">
                <a:solidFill>
                  <a:prstClr val="black"/>
                </a:solidFill>
              </a:rPr>
              <a:t>, </a:t>
            </a:r>
            <a:r>
              <a:rPr lang="ru-RU" sz="2000" b="1" dirty="0" err="1">
                <a:solidFill>
                  <a:prstClr val="black"/>
                </a:solidFill>
              </a:rPr>
              <a:t>потрібно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 err="1">
                <a:solidFill>
                  <a:prstClr val="black"/>
                </a:solidFill>
              </a:rPr>
              <a:t>було</a:t>
            </a:r>
            <a:r>
              <a:rPr lang="ru-RU" sz="2000" b="1" dirty="0">
                <a:solidFill>
                  <a:prstClr val="black"/>
                </a:solidFill>
              </a:rPr>
              <a:t> «</a:t>
            </a:r>
            <a:r>
              <a:rPr lang="ru-RU" sz="2000" b="1" dirty="0" err="1">
                <a:solidFill>
                  <a:prstClr val="black"/>
                </a:solidFill>
              </a:rPr>
              <a:t>сплатити</a:t>
            </a:r>
            <a:r>
              <a:rPr lang="ru-RU" sz="2000" b="1" dirty="0">
                <a:solidFill>
                  <a:prstClr val="black"/>
                </a:solidFill>
              </a:rPr>
              <a:t>» </a:t>
            </a:r>
            <a:r>
              <a:rPr lang="ru-RU" sz="2000" b="1" dirty="0" err="1">
                <a:solidFill>
                  <a:prstClr val="black"/>
                </a:solidFill>
              </a:rPr>
              <a:t>орендну</a:t>
            </a:r>
            <a:r>
              <a:rPr lang="ru-RU" sz="2000" b="1" dirty="0">
                <a:solidFill>
                  <a:prstClr val="black"/>
                </a:solidFill>
              </a:rPr>
              <a:t> плату: послух (Лев. 20:22). </a:t>
            </a:r>
            <a:r>
              <a:rPr lang="ru-RU" sz="2000" b="1" dirty="0" err="1">
                <a:solidFill>
                  <a:prstClr val="black"/>
                </a:solidFill>
              </a:rPr>
              <a:t>Насправді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 err="1">
                <a:solidFill>
                  <a:prstClr val="black"/>
                </a:solidFill>
              </a:rPr>
              <a:t>це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 err="1">
                <a:solidFill>
                  <a:prstClr val="black"/>
                </a:solidFill>
              </a:rPr>
              <a:t>було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 err="1">
                <a:solidFill>
                  <a:prstClr val="black"/>
                </a:solidFill>
              </a:rPr>
              <a:t>питанням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 err="1">
                <a:solidFill>
                  <a:prstClr val="black"/>
                </a:solidFill>
              </a:rPr>
              <a:t>стосунків</a:t>
            </a:r>
            <a:r>
              <a:rPr lang="ru-RU" sz="2000" b="1" dirty="0">
                <a:solidFill>
                  <a:prstClr val="black"/>
                </a:solidFill>
              </a:rPr>
              <a:t>: </a:t>
            </a:r>
            <a:r>
              <a:rPr lang="ru-RU" sz="2000" b="1" dirty="0" err="1">
                <a:solidFill>
                  <a:prstClr val="black"/>
                </a:solidFill>
              </a:rPr>
              <a:t>любові</a:t>
            </a:r>
            <a:r>
              <a:rPr lang="ru-RU" sz="2000" b="1" dirty="0">
                <a:solidFill>
                  <a:prstClr val="black"/>
                </a:solidFill>
              </a:rPr>
              <a:t> до Бога та насолоди </a:t>
            </a:r>
            <a:r>
              <a:rPr lang="ru-RU" sz="2000" b="1" dirty="0" err="1">
                <a:solidFill>
                  <a:prstClr val="black"/>
                </a:solidFill>
              </a:rPr>
              <a:t>Його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 err="1">
                <a:solidFill>
                  <a:prstClr val="black"/>
                </a:solidFill>
              </a:rPr>
              <a:t>благословеннями</a:t>
            </a:r>
            <a:r>
              <a:rPr lang="ru-RU" sz="2000" b="1" dirty="0">
                <a:solidFill>
                  <a:prstClr val="black"/>
                </a:solidFill>
              </a:rPr>
              <a:t>.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C5CF52-0C5A-7C1F-125B-FE5F80B50A74}"/>
              </a:ext>
            </a:extLst>
          </p:cNvPr>
          <p:cNvSpPr txBox="1"/>
          <p:nvPr/>
        </p:nvSpPr>
        <p:spPr>
          <a:xfrm>
            <a:off x="0" y="2759610"/>
            <a:ext cx="78810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uk-UA" sz="2000" b="1" dirty="0">
                <a:solidFill>
                  <a:prstClr val="black"/>
                </a:solidFill>
              </a:rPr>
              <a:t>Власник будинку дбає про утримання даху, труб тощо. Так само Бог давав дощ, захищав врожаї тощо, щоб Ізраїль міг жити спокійно на землі, яку Бог йому дав.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9D04C8-BB23-DBBC-73DE-4381DF4AABEC}"/>
              </a:ext>
            </a:extLst>
          </p:cNvPr>
          <p:cNvSpPr txBox="1"/>
          <p:nvPr/>
        </p:nvSpPr>
        <p:spPr>
          <a:xfrm>
            <a:off x="7396265" y="6112476"/>
            <a:ext cx="47957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prstClr val="black"/>
                </a:solidFill>
              </a:rPr>
              <a:t>Вчора</a:t>
            </a:r>
            <a:r>
              <a:rPr lang="ru-RU" sz="2000" b="1" dirty="0">
                <a:solidFill>
                  <a:prstClr val="black"/>
                </a:solidFill>
              </a:rPr>
              <a:t>, як і </a:t>
            </a:r>
            <a:r>
              <a:rPr lang="ru-RU" sz="2000" b="1" dirty="0" err="1">
                <a:solidFill>
                  <a:prstClr val="black"/>
                </a:solidFill>
              </a:rPr>
              <a:t>сьогодні</a:t>
            </a:r>
            <a:r>
              <a:rPr lang="ru-RU" sz="2000" b="1" dirty="0">
                <a:solidFill>
                  <a:prstClr val="black"/>
                </a:solidFill>
              </a:rPr>
              <a:t>, </a:t>
            </a:r>
            <a:r>
              <a:rPr lang="ru-RU" sz="2000" b="1" dirty="0" err="1">
                <a:solidFill>
                  <a:prstClr val="black"/>
                </a:solidFill>
              </a:rPr>
              <a:t>це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 err="1">
                <a:solidFill>
                  <a:prstClr val="black"/>
                </a:solidFill>
              </a:rPr>
              <a:t>залишається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 err="1">
                <a:solidFill>
                  <a:prstClr val="black"/>
                </a:solidFill>
              </a:rPr>
              <a:t>питанням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 err="1">
                <a:solidFill>
                  <a:prstClr val="black"/>
                </a:solidFill>
              </a:rPr>
              <a:t>віри</a:t>
            </a:r>
            <a:r>
              <a:rPr lang="ru-RU" sz="2000" b="1" dirty="0">
                <a:solidFill>
                  <a:prstClr val="black"/>
                </a:solidFill>
              </a:rPr>
              <a:t> (</a:t>
            </a:r>
            <a:r>
              <a:rPr lang="ru-RU" sz="2000" b="1" dirty="0" err="1">
                <a:solidFill>
                  <a:prstClr val="black"/>
                </a:solidFill>
              </a:rPr>
              <a:t>Євр</a:t>
            </a:r>
            <a:r>
              <a:rPr lang="ru-RU" sz="2000" b="1" dirty="0">
                <a:solidFill>
                  <a:prstClr val="black"/>
                </a:solidFill>
              </a:rPr>
              <a:t>. 11:9-13).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1507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2" grpId="0"/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49B6628-DBE9-F7E6-2531-B72BF4401C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2192000" cy="131445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27D7F4-A59C-BF6B-E273-97B7573D5268}"/>
              </a:ext>
            </a:extLst>
          </p:cNvPr>
          <p:cNvSpPr txBox="1"/>
          <p:nvPr/>
        </p:nvSpPr>
        <p:spPr>
          <a:xfrm>
            <a:off x="0" y="0"/>
            <a:ext cx="71038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4400" b="1" dirty="0">
                <a:ln/>
                <a:solidFill>
                  <a:schemeClr val="accent3"/>
                </a:solidFill>
              </a:rPr>
              <a:t>ЗАВОЮВАТИ ЗЕМЛЮ</a:t>
            </a:r>
            <a:endParaRPr lang="es-ES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4381C5-178D-D9A3-185A-CBCC6A37200D}"/>
              </a:ext>
            </a:extLst>
          </p:cNvPr>
          <p:cNvSpPr txBox="1"/>
          <p:nvPr/>
        </p:nvSpPr>
        <p:spPr>
          <a:xfrm>
            <a:off x="1" y="659607"/>
            <a:ext cx="710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«А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тепер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поділіть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цю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землю у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спадок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дев’яти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племенам та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половині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племені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Манасії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».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uk-UA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Ісуса Навина 13:7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70C3ED-EFD6-F494-CF8C-85C05A7472C5}"/>
              </a:ext>
            </a:extLst>
          </p:cNvPr>
          <p:cNvSpPr txBox="1"/>
          <p:nvPr/>
        </p:nvSpPr>
        <p:spPr>
          <a:xfrm>
            <a:off x="0" y="1352950"/>
            <a:ext cx="6945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uk-UA" sz="2000" b="1" dirty="0"/>
              <a:t>Коли Ісус Навин постарів, Бог наказав йому розділити землю між племенами </a:t>
            </a:r>
            <a:r>
              <a:rPr lang="uk-UA" sz="2000" b="1" dirty="0" err="1"/>
              <a:t>Ізраїля</a:t>
            </a:r>
            <a:r>
              <a:rPr lang="uk-UA" sz="2000" b="1" dirty="0"/>
              <a:t>, включаючи непідкорені території (Ісус Навин 13:1-7).</a:t>
            </a:r>
            <a:endParaRPr lang="es-ES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9EF60D-8C10-0CF5-0EC5-C25510CBF732}"/>
              </a:ext>
            </a:extLst>
          </p:cNvPr>
          <p:cNvSpPr txBox="1"/>
          <p:nvPr/>
        </p:nvSpPr>
        <p:spPr>
          <a:xfrm>
            <a:off x="2723744" y="3312968"/>
            <a:ext cx="480100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000" b="1" dirty="0"/>
              <a:t>Хоча вони боролися за перемогу, їхній успіх був не їхньою власною заслугою, а Божою (Повторення Закону 9:5). Як і Ізраїль, ми нічого не можемо зробити, щоб отримати спасіння та успадкувати обітниці (Еф. 2:8-9; Гал. 3:29). Але якщо вони боролися… що нам робити сьогодні?</a:t>
            </a:r>
            <a:endParaRPr lang="es-ES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B0D6593-2C68-C2DB-71E3-85D93AA87A60}"/>
              </a:ext>
            </a:extLst>
          </p:cNvPr>
          <p:cNvSpPr txBox="1"/>
          <p:nvPr/>
        </p:nvSpPr>
        <p:spPr>
          <a:xfrm>
            <a:off x="2723744" y="5831860"/>
            <a:ext cx="46295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000" b="1" dirty="0"/>
              <a:t>Після спасіння Бог вимагає від своїх спадкоємців двох речей: послуху (</a:t>
            </a:r>
            <a:r>
              <a:rPr lang="uk-UA" sz="2000" b="1" dirty="0" err="1"/>
              <a:t>Фил</a:t>
            </a:r>
            <a:r>
              <a:rPr lang="uk-UA" sz="2000" b="1" dirty="0"/>
              <a:t>. 2:12) та вдячності (</a:t>
            </a:r>
            <a:r>
              <a:rPr lang="uk-UA" sz="2000" b="1" dirty="0" err="1"/>
              <a:t>Євр</a:t>
            </a:r>
            <a:r>
              <a:rPr lang="uk-UA" sz="2000" b="1" dirty="0"/>
              <a:t>. 12:28).</a:t>
            </a:r>
            <a:endParaRPr lang="es-ES" sz="2000" b="1" dirty="0"/>
          </a:p>
        </p:txBody>
      </p:sp>
      <p:pic>
        <p:nvPicPr>
          <p:cNvPr id="13" name="Imagen 12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B1F0E42-576E-9E53-595E-7AB3A14F6C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277" y="3429000"/>
            <a:ext cx="2494740" cy="3244174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95A777-7223-713E-74CD-3A720E5109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345" y="70851"/>
            <a:ext cx="5006519" cy="3490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F8A3"/>
                </a:gs>
                <a:gs pos="34000">
                  <a:srgbClr val="FFF8A3"/>
                </a:gs>
                <a:gs pos="38000">
                  <a:srgbClr val="CFCDFF"/>
                </a:gs>
                <a:gs pos="100000">
                  <a:srgbClr val="CFCDFF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Imagen que contiene persona, frente, hombre, parado&#10;&#10;El contenido generado por IA puede ser incorrecto.">
            <a:extLst>
              <a:ext uri="{FF2B5EF4-FFF2-40B4-BE49-F238E27FC236}">
                <a16:creationId xmlns:a16="http://schemas.microsoft.com/office/drawing/2014/main" id="{B8D91928-7053-7B70-6029-33985E4B84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77" r="3377"/>
          <a:stretch>
            <a:fillRect/>
          </a:stretch>
        </p:blipFill>
        <p:spPr>
          <a:xfrm>
            <a:off x="7494327" y="3715966"/>
            <a:ext cx="2374586" cy="3071183"/>
          </a:xfrm>
          <a:prstGeom prst="snip2DiagRect">
            <a:avLst>
              <a:gd name="adj1" fmla="val 1490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 descr="Imagen que contiene persona, parado, hombre, sostener&#10;&#10;El contenido generado por IA puede ser incorrecto.">
            <a:extLst>
              <a:ext uri="{FF2B5EF4-FFF2-40B4-BE49-F238E27FC236}">
                <a16:creationId xmlns:a16="http://schemas.microsoft.com/office/drawing/2014/main" id="{1817C35F-6C32-7E1F-C8D6-D31C6FE27C6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6" r="2746"/>
          <a:stretch>
            <a:fillRect/>
          </a:stretch>
        </p:blipFill>
        <p:spPr>
          <a:xfrm>
            <a:off x="9868914" y="3715966"/>
            <a:ext cx="2244492" cy="3071183"/>
          </a:xfrm>
          <a:prstGeom prst="snip2DiagRect">
            <a:avLst>
              <a:gd name="adj1" fmla="val 17214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E38F422-4575-070F-199E-B58D0EDFAD6E}"/>
              </a:ext>
            </a:extLst>
          </p:cNvPr>
          <p:cNvSpPr txBox="1"/>
          <p:nvPr/>
        </p:nvSpPr>
        <p:spPr>
          <a:xfrm>
            <a:off x="1" y="2332959"/>
            <a:ext cx="71745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Земля </a:t>
            </a:r>
            <a:r>
              <a:rPr lang="ru-RU" sz="2000" b="1" dirty="0" err="1"/>
              <a:t>була</a:t>
            </a:r>
            <a:r>
              <a:rPr lang="ru-RU" sz="2000" b="1" dirty="0"/>
              <a:t> </a:t>
            </a:r>
            <a:r>
              <a:rPr lang="ru-RU" sz="2000" b="1" dirty="0" err="1"/>
              <a:t>їхньою</a:t>
            </a:r>
            <a:r>
              <a:rPr lang="ru-RU" sz="2000" b="1" dirty="0"/>
              <a:t>, але </a:t>
            </a:r>
            <a:r>
              <a:rPr lang="ru-RU" sz="2000" b="1" dirty="0" err="1"/>
              <a:t>їм</a:t>
            </a:r>
            <a:r>
              <a:rPr lang="ru-RU" sz="2000" b="1" dirty="0"/>
              <a:t> все одно </a:t>
            </a:r>
            <a:r>
              <a:rPr lang="ru-RU" sz="2000" b="1" dirty="0" err="1"/>
              <a:t>довелося</a:t>
            </a:r>
            <a:r>
              <a:rPr lang="ru-RU" sz="2000" b="1" dirty="0"/>
              <a:t> </a:t>
            </a:r>
            <a:r>
              <a:rPr lang="ru-RU" sz="2000" b="1" dirty="0" err="1"/>
              <a:t>докласти</a:t>
            </a:r>
            <a:r>
              <a:rPr lang="ru-RU" sz="2000" b="1" dirty="0"/>
              <a:t> </a:t>
            </a:r>
            <a:r>
              <a:rPr lang="ru-RU" sz="2000" b="1" dirty="0" err="1"/>
              <a:t>зусиль</a:t>
            </a:r>
            <a:r>
              <a:rPr lang="ru-RU" sz="2000" b="1" dirty="0"/>
              <a:t>, </a:t>
            </a:r>
            <a:r>
              <a:rPr lang="ru-RU" sz="2000" b="1" dirty="0" err="1"/>
              <a:t>щоб</a:t>
            </a:r>
            <a:r>
              <a:rPr lang="ru-RU" sz="2000" b="1" dirty="0"/>
              <a:t> </a:t>
            </a:r>
            <a:r>
              <a:rPr lang="ru-RU" sz="2000" b="1" dirty="0" err="1"/>
              <a:t>оволодіти</a:t>
            </a:r>
            <a:r>
              <a:rPr lang="ru-RU" sz="2000" b="1" dirty="0"/>
              <a:t> нею. Бог не </a:t>
            </a:r>
            <a:r>
              <a:rPr lang="ru-RU" sz="2000" b="1" dirty="0" err="1"/>
              <a:t>діє</a:t>
            </a:r>
            <a:r>
              <a:rPr lang="ru-RU" sz="2000" b="1" dirty="0"/>
              <a:t> </a:t>
            </a:r>
            <a:r>
              <a:rPr lang="ru-RU" sz="2000" b="1" dirty="0" err="1"/>
              <a:t>незалежно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людини</a:t>
            </a:r>
            <a:r>
              <a:rPr lang="ru-RU" sz="2000" b="1" dirty="0"/>
              <a:t>; </a:t>
            </a:r>
            <a:r>
              <a:rPr lang="ru-RU" sz="2000" b="1" dirty="0" err="1"/>
              <a:t>Він</a:t>
            </a:r>
            <a:r>
              <a:rPr lang="ru-RU" sz="2000" b="1" dirty="0"/>
              <a:t> </a:t>
            </a:r>
            <a:r>
              <a:rPr lang="ru-RU" sz="2000" b="1" dirty="0" err="1"/>
              <a:t>хоче</a:t>
            </a:r>
            <a:r>
              <a:rPr lang="ru-RU" sz="2000" b="1" dirty="0"/>
              <a:t>, </a:t>
            </a:r>
            <a:r>
              <a:rPr lang="ru-RU" sz="2000" b="1" dirty="0" err="1"/>
              <a:t>щоб</a:t>
            </a:r>
            <a:r>
              <a:rPr lang="ru-RU" sz="2000" b="1" dirty="0"/>
              <a:t> ми </a:t>
            </a:r>
            <a:r>
              <a:rPr lang="ru-RU" sz="2000" b="1" dirty="0" err="1"/>
              <a:t>зробили</a:t>
            </a:r>
            <a:r>
              <a:rPr lang="ru-RU" sz="2000" b="1" dirty="0"/>
              <a:t> свою </a:t>
            </a:r>
            <a:r>
              <a:rPr lang="ru-RU" sz="2000" b="1" dirty="0" err="1"/>
              <a:t>частину</a:t>
            </a:r>
            <a:r>
              <a:rPr lang="ru-RU" sz="2000" b="1" dirty="0"/>
              <a:t> </a:t>
            </a:r>
            <a:r>
              <a:rPr lang="ru-RU" sz="2000" b="1" dirty="0" err="1"/>
              <a:t>роботи</a:t>
            </a:r>
            <a:r>
              <a:rPr lang="ru-RU" sz="2000" b="1" dirty="0"/>
              <a:t>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04686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37E382A-7BAF-B73F-6EDB-18C58239A5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3242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771A18-D966-5D36-12EB-CEB88178DC3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400" b="1" spc="60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ЗБЕРЕГТИ ДАР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5330C2-6466-6509-3150-1595BCEE8464}"/>
              </a:ext>
            </a:extLst>
          </p:cNvPr>
          <p:cNvSpPr txBox="1"/>
          <p:nvPr/>
        </p:nvSpPr>
        <p:spPr>
          <a:xfrm>
            <a:off x="1314450" y="686097"/>
            <a:ext cx="9563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«Земля не буде продана </a:t>
            </a:r>
            <a:r>
              <a:rPr lang="ru-RU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назавжди</a:t>
            </a:r>
            <a:r>
              <a:rPr lang="ru-RU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ru-RU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бо</a:t>
            </a:r>
            <a:r>
              <a:rPr lang="ru-RU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земля моя, </a:t>
            </a:r>
            <a:r>
              <a:rPr lang="ru-RU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бо</a:t>
            </a:r>
            <a:r>
              <a:rPr lang="ru-RU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ви</a:t>
            </a:r>
            <a:r>
              <a:rPr lang="ru-RU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приходьки</a:t>
            </a:r>
            <a:r>
              <a:rPr lang="ru-RU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та </a:t>
            </a:r>
            <a:r>
              <a:rPr lang="ru-RU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захожі</a:t>
            </a:r>
            <a:r>
              <a:rPr lang="ru-RU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у мене».</a:t>
            </a:r>
            <a:r>
              <a:rPr lang="es-ES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uk-UA" sz="14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Левит</a:t>
            </a:r>
            <a:r>
              <a:rPr lang="uk-UA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25:23</a:t>
            </a:r>
            <a:r>
              <a:rPr lang="es-ES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3D42FC-3EF1-BC6A-49E4-C47F671B87E9}"/>
              </a:ext>
            </a:extLst>
          </p:cNvPr>
          <p:cNvSpPr txBox="1"/>
          <p:nvPr/>
        </p:nvSpPr>
        <p:spPr>
          <a:xfrm>
            <a:off x="5880138" y="1455538"/>
            <a:ext cx="6311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uk-UA" sz="2000" b="1" dirty="0"/>
              <a:t>Після отримання спадщини існували спеціальні правила, що регулювали використання землі: суботній рік та ювілей.</a:t>
            </a:r>
            <a:r>
              <a:rPr lang="es-ES" sz="2000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5EA471-4DC0-5932-2954-A7CE53A50C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236" y="1455538"/>
            <a:ext cx="3423898" cy="2596895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4C06F8-9B2C-AFBA-284B-0E5E82B4C4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6536" y="1455538"/>
            <a:ext cx="1981200" cy="2596896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5E4C1ED-CA81-A5EB-4BE7-1116BED2E456}"/>
              </a:ext>
            </a:extLst>
          </p:cNvPr>
          <p:cNvSpPr txBox="1"/>
          <p:nvPr/>
        </p:nvSpPr>
        <p:spPr>
          <a:xfrm>
            <a:off x="170235" y="4175543"/>
            <a:ext cx="6609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Ювілей</a:t>
            </a:r>
            <a:r>
              <a:rPr lang="ru-RU" sz="2000" b="1" dirty="0"/>
              <a:t> </a:t>
            </a:r>
            <a:r>
              <a:rPr lang="ru-RU" sz="2000" b="1" dirty="0" err="1"/>
              <a:t>передбачав</a:t>
            </a:r>
            <a:r>
              <a:rPr lang="ru-RU" sz="2000" b="1" dirty="0"/>
              <a:t> </a:t>
            </a:r>
            <a:r>
              <a:rPr lang="ru-RU" sz="2000" b="1" dirty="0" err="1"/>
              <a:t>повернення</a:t>
            </a:r>
            <a:r>
              <a:rPr lang="ru-RU" sz="2000" b="1" dirty="0"/>
              <a:t> земель </a:t>
            </a:r>
            <a:r>
              <a:rPr lang="ru-RU" sz="2000" b="1" dirty="0" err="1"/>
              <a:t>їхнім</a:t>
            </a:r>
            <a:r>
              <a:rPr lang="ru-RU" sz="2000" b="1" dirty="0"/>
              <a:t> </a:t>
            </a:r>
            <a:r>
              <a:rPr lang="ru-RU" sz="2000" b="1" dirty="0" err="1"/>
              <a:t>первісним</a:t>
            </a:r>
            <a:r>
              <a:rPr lang="ru-RU" sz="2000" b="1" dirty="0"/>
              <a:t> </a:t>
            </a:r>
            <a:r>
              <a:rPr lang="ru-RU" sz="2000" b="1" dirty="0" err="1"/>
              <a:t>власникам</a:t>
            </a:r>
            <a:r>
              <a:rPr lang="ru-RU" sz="2000" b="1" dirty="0"/>
              <a:t>, </a:t>
            </a:r>
            <a:r>
              <a:rPr lang="ru-RU" sz="2000" b="1" dirty="0" err="1"/>
              <a:t>уникаючи</a:t>
            </a:r>
            <a:r>
              <a:rPr lang="ru-RU" sz="2000" b="1" dirty="0"/>
              <a:t> </a:t>
            </a:r>
            <a:r>
              <a:rPr lang="ru-RU" sz="2000" b="1" dirty="0" err="1"/>
              <a:t>соціальної</a:t>
            </a:r>
            <a:r>
              <a:rPr lang="ru-RU" sz="2000" b="1" dirty="0"/>
              <a:t> </a:t>
            </a:r>
            <a:r>
              <a:rPr lang="ru-RU" sz="2000" b="1" dirty="0" err="1"/>
              <a:t>нерівності</a:t>
            </a:r>
            <a:r>
              <a:rPr lang="ru-RU" sz="2000" b="1" dirty="0"/>
              <a:t> (Лев. 25:10, 23, 40-41).</a:t>
            </a:r>
            <a:endParaRPr lang="es-ES" sz="2000" b="1" dirty="0"/>
          </a:p>
        </p:txBody>
      </p:sp>
      <p:pic>
        <p:nvPicPr>
          <p:cNvPr id="12" name="Imagen 11" descr="Pintura de varios colores&#10;&#10;El contenido generado por IA puede ser incorrecto.">
            <a:extLst>
              <a:ext uri="{FF2B5EF4-FFF2-40B4-BE49-F238E27FC236}">
                <a16:creationId xmlns:a16="http://schemas.microsoft.com/office/drawing/2014/main" id="{2E24AF5C-8E1D-1BF1-0311-FABF7375BF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283" y="3833555"/>
            <a:ext cx="2468829" cy="2876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0326875-0BF4-CC5F-A7B1-E8F063CFD5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31360" y="3833555"/>
            <a:ext cx="2490404" cy="2876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A95FF-310D-E7EB-D8DC-BA3D97B3014B}"/>
              </a:ext>
            </a:extLst>
          </p:cNvPr>
          <p:cNvSpPr txBox="1"/>
          <p:nvPr/>
        </p:nvSpPr>
        <p:spPr>
          <a:xfrm>
            <a:off x="5880138" y="2471201"/>
            <a:ext cx="63118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Суботній</a:t>
            </a:r>
            <a:r>
              <a:rPr lang="ru-RU" sz="2000" b="1" dirty="0"/>
              <a:t> </a:t>
            </a:r>
            <a:r>
              <a:rPr lang="ru-RU" sz="2000" b="1" dirty="0" err="1"/>
              <a:t>рік</a:t>
            </a:r>
            <a:r>
              <a:rPr lang="ru-RU" sz="2000" b="1" dirty="0"/>
              <a:t>, </a:t>
            </a:r>
            <a:r>
              <a:rPr lang="ru-RU" sz="2000" b="1" dirty="0" err="1"/>
              <a:t>масштабне</a:t>
            </a:r>
            <a:r>
              <a:rPr lang="ru-RU" sz="2000" b="1" dirty="0"/>
              <a:t> </a:t>
            </a:r>
            <a:r>
              <a:rPr lang="ru-RU" sz="2000" b="1" dirty="0" err="1"/>
              <a:t>продовження</a:t>
            </a:r>
            <a:r>
              <a:rPr lang="ru-RU" sz="2000" b="1" dirty="0"/>
              <a:t> </a:t>
            </a:r>
            <a:r>
              <a:rPr lang="ru-RU" sz="2000" b="1" dirty="0" err="1"/>
              <a:t>Суботи</a:t>
            </a:r>
            <a:r>
              <a:rPr lang="ru-RU" sz="2000" b="1" dirty="0"/>
              <a:t>, дозволяв </a:t>
            </a:r>
            <a:r>
              <a:rPr lang="ru-RU" sz="2000" b="1" dirty="0" err="1"/>
              <a:t>землі</a:t>
            </a:r>
            <a:r>
              <a:rPr lang="ru-RU" sz="2000" b="1" dirty="0"/>
              <a:t> </a:t>
            </a:r>
            <a:r>
              <a:rPr lang="ru-RU" sz="2000" b="1" dirty="0" err="1"/>
              <a:t>відпочивати</a:t>
            </a:r>
            <a:r>
              <a:rPr lang="ru-RU" sz="2000" b="1" dirty="0"/>
              <a:t> (Лев. 25:2-5). </a:t>
            </a:r>
            <a:r>
              <a:rPr lang="ru-RU" sz="2000" b="1" dirty="0" err="1"/>
              <a:t>Недотримання</a:t>
            </a:r>
            <a:r>
              <a:rPr lang="ru-RU" sz="2000" b="1" dirty="0"/>
              <a:t> </a:t>
            </a:r>
            <a:r>
              <a:rPr lang="ru-RU" sz="2000" b="1" dirty="0" err="1"/>
              <a:t>цього</a:t>
            </a:r>
            <a:r>
              <a:rPr lang="ru-RU" sz="2000" b="1" dirty="0"/>
              <a:t> закону </a:t>
            </a:r>
            <a:r>
              <a:rPr lang="ru-RU" sz="2000" b="1" dirty="0" err="1"/>
              <a:t>було</a:t>
            </a:r>
            <a:r>
              <a:rPr lang="ru-RU" sz="2000" b="1" dirty="0"/>
              <a:t> </a:t>
            </a:r>
            <a:r>
              <a:rPr lang="ru-RU" sz="2000" b="1" dirty="0" err="1"/>
              <a:t>однією</a:t>
            </a:r>
            <a:r>
              <a:rPr lang="ru-RU" sz="2000" b="1" dirty="0"/>
              <a:t> з причин </a:t>
            </a:r>
            <a:r>
              <a:rPr lang="ru-RU" sz="2000" b="1" dirty="0" err="1"/>
              <a:t>вигнання</a:t>
            </a:r>
            <a:r>
              <a:rPr lang="ru-RU" sz="2000" b="1" dirty="0"/>
              <a:t> (2 Хр. 36:20-21).</a:t>
            </a:r>
            <a:endParaRPr lang="es-ES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438EE3-214E-33B8-F504-E8D1768A1364}"/>
              </a:ext>
            </a:extLst>
          </p:cNvPr>
          <p:cNvSpPr txBox="1"/>
          <p:nvPr/>
        </p:nvSpPr>
        <p:spPr>
          <a:xfrm>
            <a:off x="97277" y="5191206"/>
            <a:ext cx="66829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По </a:t>
            </a:r>
            <a:r>
              <a:rPr lang="ru-RU" sz="2000" b="1" dirty="0" err="1"/>
              <a:t>суті</a:t>
            </a:r>
            <a:r>
              <a:rPr lang="ru-RU" sz="2000" b="1" dirty="0"/>
              <a:t>,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головна</a:t>
            </a:r>
            <a:r>
              <a:rPr lang="ru-RU" sz="2000" b="1" dirty="0"/>
              <a:t> мета </a:t>
            </a:r>
            <a:r>
              <a:rPr lang="ru-RU" sz="2000" b="1" dirty="0" err="1"/>
              <a:t>Євангелія</a:t>
            </a:r>
            <a:r>
              <a:rPr lang="ru-RU" sz="2000" b="1" dirty="0"/>
              <a:t>: </a:t>
            </a:r>
            <a:r>
              <a:rPr lang="ru-RU" sz="2000" b="1" dirty="0" err="1"/>
              <a:t>стерти</a:t>
            </a:r>
            <a:r>
              <a:rPr lang="ru-RU" sz="2000" b="1" dirty="0"/>
              <a:t> </a:t>
            </a:r>
            <a:r>
              <a:rPr lang="ru-RU" sz="2000" b="1" dirty="0" err="1"/>
              <a:t>різницю</a:t>
            </a:r>
            <a:r>
              <a:rPr lang="ru-RU" sz="2000" b="1" dirty="0"/>
              <a:t> </a:t>
            </a:r>
            <a:r>
              <a:rPr lang="ru-RU" sz="2000" b="1" dirty="0" err="1"/>
              <a:t>між</a:t>
            </a:r>
            <a:r>
              <a:rPr lang="ru-RU" sz="2000" b="1" dirty="0"/>
              <a:t> </a:t>
            </a:r>
            <a:r>
              <a:rPr lang="ru-RU" sz="2000" b="1" dirty="0" err="1"/>
              <a:t>багатими</a:t>
            </a:r>
            <a:r>
              <a:rPr lang="ru-RU" sz="2000" b="1" dirty="0"/>
              <a:t> та </a:t>
            </a:r>
            <a:r>
              <a:rPr lang="ru-RU" sz="2000" b="1" dirty="0" err="1"/>
              <a:t>бідними</a:t>
            </a:r>
            <a:r>
              <a:rPr lang="ru-RU" sz="2000" b="1" dirty="0"/>
              <a:t>, </a:t>
            </a:r>
            <a:r>
              <a:rPr lang="ru-RU" sz="2000" b="1" dirty="0" err="1"/>
              <a:t>роботодавцями</a:t>
            </a:r>
            <a:r>
              <a:rPr lang="ru-RU" sz="2000" b="1" dirty="0"/>
              <a:t> та </a:t>
            </a:r>
            <a:r>
              <a:rPr lang="ru-RU" sz="2000" b="1" dirty="0" err="1"/>
              <a:t>працівниками</a:t>
            </a:r>
            <a:r>
              <a:rPr lang="ru-RU" sz="2000" b="1" dirty="0"/>
              <a:t>, </a:t>
            </a:r>
            <a:r>
              <a:rPr lang="ru-RU" sz="2000" b="1" dirty="0" err="1"/>
              <a:t>привілейованими</a:t>
            </a:r>
            <a:r>
              <a:rPr lang="ru-RU" sz="2000" b="1" dirty="0"/>
              <a:t> та </a:t>
            </a:r>
            <a:r>
              <a:rPr lang="ru-RU" sz="2000" b="1" dirty="0" err="1"/>
              <a:t>знедоленими</a:t>
            </a:r>
            <a:r>
              <a:rPr lang="ru-RU" sz="2000" b="1" dirty="0"/>
              <a:t>, поставивши </a:t>
            </a:r>
            <a:r>
              <a:rPr lang="ru-RU" sz="2000" b="1" dirty="0" err="1"/>
              <a:t>всіх</a:t>
            </a:r>
            <a:r>
              <a:rPr lang="ru-RU" sz="2000" b="1" dirty="0"/>
              <a:t> нас у </a:t>
            </a:r>
            <a:r>
              <a:rPr lang="ru-RU" sz="2000" b="1" dirty="0" err="1"/>
              <a:t>рівні</a:t>
            </a:r>
            <a:r>
              <a:rPr lang="ru-RU" sz="2000" b="1" dirty="0"/>
              <a:t> </a:t>
            </a:r>
            <a:r>
              <a:rPr lang="ru-RU" sz="2000" b="1" dirty="0" err="1"/>
              <a:t>умови</a:t>
            </a:r>
            <a:r>
              <a:rPr lang="ru-RU" sz="2000" b="1" dirty="0"/>
              <a:t>, </a:t>
            </a:r>
            <a:r>
              <a:rPr lang="ru-RU" sz="2000" b="1" dirty="0" err="1"/>
              <a:t>визнавши</a:t>
            </a:r>
            <a:r>
              <a:rPr lang="ru-RU" sz="2000" b="1" dirty="0"/>
              <a:t> нашу </a:t>
            </a:r>
            <a:r>
              <a:rPr lang="ru-RU" sz="2000" b="1" dirty="0" err="1"/>
              <a:t>повну</a:t>
            </a:r>
            <a:r>
              <a:rPr lang="ru-RU" sz="2000" b="1" dirty="0"/>
              <a:t> потребу в </a:t>
            </a:r>
            <a:r>
              <a:rPr lang="ru-RU" sz="2000" b="1" dirty="0" err="1"/>
              <a:t>Божій</a:t>
            </a:r>
            <a:r>
              <a:rPr lang="ru-RU" sz="2000" b="1" dirty="0"/>
              <a:t> </a:t>
            </a:r>
            <a:r>
              <a:rPr lang="ru-RU" sz="2000" b="1" dirty="0" err="1"/>
              <a:t>благодаті</a:t>
            </a:r>
            <a:r>
              <a:rPr lang="ru-RU" sz="2000" b="1" dirty="0"/>
              <a:t>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59026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C7F98C-B0CA-1E5D-D237-3AEE5E89ECD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ЗЕМЛЯ, ЯКА БУЛА ВІДНОВЛЕНА</a:t>
            </a:r>
            <a:endParaRPr lang="es-ES" sz="4400" b="1" spc="3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ADAABF-F933-92F1-52E1-487CFE0881DF}"/>
              </a:ext>
            </a:extLst>
          </p:cNvPr>
          <p:cNvSpPr txBox="1"/>
          <p:nvPr/>
        </p:nvSpPr>
        <p:spPr>
          <a:xfrm>
            <a:off x="585787" y="680948"/>
            <a:ext cx="1102042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«Вони житимуть у землі, яку Я дав Моєму рабові Якову, в якій жили ваші батьки; вони житимуть у ній, вони, їхні діти та діти їхніх дітей навіки; а Мій раб Давид буде їхнім князем навіки».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uk-UA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Єзекіїля 37:25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D1BA38B-8121-8690-C42B-A26A9CD398E8}"/>
              </a:ext>
            </a:extLst>
          </p:cNvPr>
          <p:cNvSpPr txBox="1"/>
          <p:nvPr/>
        </p:nvSpPr>
        <p:spPr>
          <a:xfrm>
            <a:off x="2266947" y="1695450"/>
            <a:ext cx="7296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Через </a:t>
            </a:r>
            <a:r>
              <a:rPr lang="ru-RU" sz="2000" b="1" dirty="0" err="1"/>
              <a:t>їхній</a:t>
            </a:r>
            <a:r>
              <a:rPr lang="ru-RU" sz="2000" b="1" dirty="0"/>
              <a:t> </a:t>
            </a:r>
            <a:r>
              <a:rPr lang="ru-RU" sz="2000" b="1" dirty="0" err="1"/>
              <a:t>непослух</a:t>
            </a:r>
            <a:r>
              <a:rPr lang="ru-RU" sz="2000" b="1" dirty="0"/>
              <a:t> </a:t>
            </a:r>
            <a:r>
              <a:rPr lang="ru-RU" sz="2000" b="1" dirty="0" err="1"/>
              <a:t>Ізраїль</a:t>
            </a:r>
            <a:r>
              <a:rPr lang="ru-RU" sz="2000" b="1" dirty="0"/>
              <a:t> </a:t>
            </a:r>
            <a:r>
              <a:rPr lang="ru-RU" sz="2000" b="1" dirty="0" err="1"/>
              <a:t>був</a:t>
            </a:r>
            <a:r>
              <a:rPr lang="ru-RU" sz="2000" b="1" dirty="0"/>
              <a:t> </a:t>
            </a:r>
            <a:r>
              <a:rPr lang="ru-RU" sz="2000" b="1" dirty="0" err="1"/>
              <a:t>вирваний</a:t>
            </a:r>
            <a:r>
              <a:rPr lang="ru-RU" sz="2000" b="1" dirty="0"/>
              <a:t> з </a:t>
            </a:r>
            <a:r>
              <a:rPr lang="ru-RU" sz="2000" b="1" dirty="0" err="1"/>
              <a:t>їхньої</a:t>
            </a:r>
            <a:r>
              <a:rPr lang="ru-RU" sz="2000" b="1" dirty="0"/>
              <a:t> </a:t>
            </a:r>
            <a:r>
              <a:rPr lang="ru-RU" sz="2000" b="1" dirty="0" err="1"/>
              <a:t>землі</a:t>
            </a:r>
            <a:r>
              <a:rPr lang="ru-RU" sz="2000" b="1" dirty="0"/>
              <a:t> та </a:t>
            </a:r>
            <a:r>
              <a:rPr lang="ru-RU" sz="2000" b="1" dirty="0" err="1"/>
              <a:t>кинутий</a:t>
            </a:r>
            <a:r>
              <a:rPr lang="ru-RU" sz="2000" b="1" dirty="0"/>
              <a:t> до Вавилону. Але Бог не покинув </a:t>
            </a:r>
            <a:r>
              <a:rPr lang="ru-RU" sz="2000" b="1" dirty="0" err="1"/>
              <a:t>їх</a:t>
            </a:r>
            <a:r>
              <a:rPr lang="ru-RU" sz="2000" b="1" dirty="0"/>
              <a:t>.</a:t>
            </a:r>
            <a:endParaRPr lang="es-ES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1F608E-8644-D1FF-A989-AFBB5C8434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31"/>
          <a:stretch>
            <a:fillRect/>
          </a:stretch>
        </p:blipFill>
        <p:spPr>
          <a:xfrm>
            <a:off x="9601199" y="1714500"/>
            <a:ext cx="2505075" cy="2006391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 descr="Un hombre con un turbante en la cabeza&#10;&#10;El contenido generado por IA puede ser incorrecto.">
            <a:extLst>
              <a:ext uri="{FF2B5EF4-FFF2-40B4-BE49-F238E27FC236}">
                <a16:creationId xmlns:a16="http://schemas.microsoft.com/office/drawing/2014/main" id="{F3BBDC9E-B2F2-62CE-DCB5-FAD66B230F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1" y="1845767"/>
            <a:ext cx="2047874" cy="1799647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 descr="Mujer con vestido de novia&#10;&#10;El contenido generado por IA puede ser incorrecto.">
            <a:extLst>
              <a:ext uri="{FF2B5EF4-FFF2-40B4-BE49-F238E27FC236}">
                <a16:creationId xmlns:a16="http://schemas.microsoft.com/office/drawing/2014/main" id="{5ADD6201-D745-C8E5-670C-67019790CC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40" y="3801623"/>
            <a:ext cx="2894791" cy="2894791"/>
          </a:xfrm>
          <a:prstGeom prst="roundRect">
            <a:avLst>
              <a:gd name="adj" fmla="val 1229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6">
                <a:lumMod val="60000"/>
                <a:lumOff val="40000"/>
              </a:schemeClr>
            </a:contourClr>
          </a:sp3d>
        </p:spPr>
      </p:pic>
      <p:pic>
        <p:nvPicPr>
          <p:cNvPr id="11" name="Imagen 10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8E4730AF-10CE-DA77-C563-BAE010F89E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6625" y="4546932"/>
            <a:ext cx="4819649" cy="2149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A4AEDA7-A4A5-B4DF-4F05-ECD3227CD9A0}"/>
              </a:ext>
            </a:extLst>
          </p:cNvPr>
          <p:cNvSpPr txBox="1"/>
          <p:nvPr/>
        </p:nvSpPr>
        <p:spPr>
          <a:xfrm>
            <a:off x="2266949" y="2440760"/>
            <a:ext cx="72961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000" b="1" dirty="0"/>
              <a:t>Він пообіцяв повернути їх, дати їм землю назавжди та поставити Давида царем над ними (</a:t>
            </a:r>
            <a:r>
              <a:rPr lang="uk-UA" sz="2000" b="1" dirty="0" err="1"/>
              <a:t>Єзек</a:t>
            </a:r>
            <a:r>
              <a:rPr lang="uk-UA" sz="2000" b="1" dirty="0"/>
              <a:t>. 37:25). Але Ізраїль не володів цією землею назавжди, а Давид уже давно помер. Що ж тоді означає це пророцтво?</a:t>
            </a:r>
            <a:endParaRPr lang="es-ES" sz="2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D964C-4397-876F-8891-F7AA1EF6A0DF}"/>
              </a:ext>
            </a:extLst>
          </p:cNvPr>
          <p:cNvSpPr txBox="1"/>
          <p:nvPr/>
        </p:nvSpPr>
        <p:spPr>
          <a:xfrm>
            <a:off x="3232697" y="4546932"/>
            <a:ext cx="405392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Він</a:t>
            </a:r>
            <a:r>
              <a:rPr lang="ru-RU" sz="2000" b="1" dirty="0"/>
              <a:t> є </a:t>
            </a:r>
            <a:r>
              <a:rPr lang="ru-RU" sz="2000" b="1" dirty="0" err="1"/>
              <a:t>виконанням</a:t>
            </a:r>
            <a:r>
              <a:rPr lang="ru-RU" sz="2000" b="1" dirty="0"/>
              <a:t> </a:t>
            </a:r>
            <a:r>
              <a:rPr lang="ru-RU" sz="2000" b="1" dirty="0" err="1"/>
              <a:t>усіх</a:t>
            </a:r>
            <a:r>
              <a:rPr lang="ru-RU" sz="2000" b="1" dirty="0"/>
              <a:t> </a:t>
            </a:r>
            <a:r>
              <a:rPr lang="ru-RU" sz="2000" b="1" dirty="0" err="1"/>
              <a:t>обітниць</a:t>
            </a:r>
            <a:r>
              <a:rPr lang="ru-RU" sz="2000" b="1" dirty="0"/>
              <a:t> (Рим. 15:8; 2 Кор. 1:20). У </a:t>
            </a:r>
            <a:r>
              <a:rPr lang="ru-RU" sz="2000" b="1" dirty="0" err="1"/>
              <a:t>Ньому</a:t>
            </a:r>
            <a:r>
              <a:rPr lang="ru-RU" sz="2000" b="1" dirty="0"/>
              <a:t> ми </a:t>
            </a:r>
            <a:r>
              <a:rPr lang="ru-RU" sz="2000" b="1" dirty="0" err="1"/>
              <a:t>отримуємо</a:t>
            </a:r>
            <a:r>
              <a:rPr lang="ru-RU" sz="2000" b="1" dirty="0"/>
              <a:t> </a:t>
            </a:r>
            <a:r>
              <a:rPr lang="ru-RU" sz="2000" b="1" dirty="0" err="1"/>
              <a:t>благословення</a:t>
            </a:r>
            <a:r>
              <a:rPr lang="ru-RU" sz="2000" b="1" dirty="0"/>
              <a:t> зараз, а в </a:t>
            </a:r>
            <a:r>
              <a:rPr lang="ru-RU" sz="2000" b="1" dirty="0" err="1"/>
              <a:t>майбутньому</a:t>
            </a:r>
            <a:r>
              <a:rPr lang="ru-RU" sz="2000" b="1" dirty="0"/>
              <a:t> — </a:t>
            </a:r>
            <a:r>
              <a:rPr lang="ru-RU" sz="2000" b="1" dirty="0" err="1"/>
              <a:t>обіцяну</a:t>
            </a:r>
            <a:r>
              <a:rPr lang="ru-RU" sz="2000" b="1" dirty="0"/>
              <a:t> </a:t>
            </a:r>
            <a:r>
              <a:rPr lang="ru-RU" sz="2000" b="1" dirty="0" err="1"/>
              <a:t>спадщину</a:t>
            </a:r>
            <a:r>
              <a:rPr lang="ru-RU" sz="2000" b="1" dirty="0"/>
              <a:t> (1 Петр. 1:3-4). </a:t>
            </a:r>
            <a:r>
              <a:rPr lang="ru-RU" sz="2000" b="1" dirty="0" err="1"/>
              <a:t>Незабаром</a:t>
            </a:r>
            <a:r>
              <a:rPr lang="ru-RU" sz="2000" b="1" dirty="0"/>
              <a:t> </a:t>
            </a:r>
            <a:r>
              <a:rPr lang="ru-RU" sz="2000" b="1" dirty="0" err="1"/>
              <a:t>наші</a:t>
            </a:r>
            <a:r>
              <a:rPr lang="ru-RU" sz="2000" b="1" dirty="0"/>
              <a:t> ноги </a:t>
            </a:r>
            <a:r>
              <a:rPr lang="ru-RU" sz="2000" b="1" dirty="0" err="1"/>
              <a:t>ступлять</a:t>
            </a:r>
            <a:r>
              <a:rPr lang="ru-RU" sz="2000" b="1" dirty="0"/>
              <a:t> на </a:t>
            </a:r>
            <a:r>
              <a:rPr lang="ru-RU" sz="2000" b="1" dirty="0" err="1"/>
              <a:t>Обіцяну</a:t>
            </a:r>
            <a:r>
              <a:rPr lang="ru-RU" sz="2000" b="1" dirty="0"/>
              <a:t> землю.</a:t>
            </a:r>
            <a:endParaRPr lang="es-ES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A48FA86-9F50-FFDB-0775-A5B686324288}"/>
              </a:ext>
            </a:extLst>
          </p:cNvPr>
          <p:cNvSpPr txBox="1"/>
          <p:nvPr/>
        </p:nvSpPr>
        <p:spPr>
          <a:xfrm>
            <a:off x="3232698" y="3801623"/>
            <a:ext cx="89593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Тут </a:t>
            </a:r>
            <a:r>
              <a:rPr lang="ru-RU" sz="2000" b="1" dirty="0" err="1"/>
              <a:t>проголошується</a:t>
            </a:r>
            <a:r>
              <a:rPr lang="ru-RU" sz="2000" b="1" dirty="0"/>
              <a:t>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Ісус</a:t>
            </a:r>
            <a:r>
              <a:rPr lang="ru-RU" sz="2000" b="1" dirty="0"/>
              <a:t>, </a:t>
            </a:r>
            <a:r>
              <a:rPr lang="ru-RU" sz="2000" b="1" dirty="0" err="1"/>
              <a:t>справжній</a:t>
            </a:r>
            <a:r>
              <a:rPr lang="ru-RU" sz="2000" b="1" dirty="0"/>
              <a:t> </a:t>
            </a:r>
            <a:r>
              <a:rPr lang="ru-RU" sz="2000" b="1" dirty="0" err="1"/>
              <a:t>Цар</a:t>
            </a:r>
            <a:r>
              <a:rPr lang="ru-RU" sz="2000" b="1" dirty="0"/>
              <a:t>, </a:t>
            </a:r>
            <a:r>
              <a:rPr lang="ru-RU" sz="2000" b="1" dirty="0" err="1"/>
              <a:t>який</a:t>
            </a:r>
            <a:r>
              <a:rPr lang="ru-RU" sz="2000" b="1" dirty="0"/>
              <a:t> </a:t>
            </a:r>
            <a:r>
              <a:rPr lang="ru-RU" sz="2000" b="1" dirty="0" err="1"/>
              <a:t>царює</a:t>
            </a:r>
            <a:r>
              <a:rPr lang="ru-RU" sz="2000" b="1" dirty="0"/>
              <a:t> </a:t>
            </a:r>
            <a:r>
              <a:rPr lang="ru-RU" sz="2000" b="1" dirty="0" err="1"/>
              <a:t>вічно</a:t>
            </a:r>
            <a:r>
              <a:rPr lang="ru-RU" sz="2000" b="1" dirty="0"/>
              <a:t>. Той, </a:t>
            </a:r>
            <a:r>
              <a:rPr lang="ru-RU" sz="2000" b="1" dirty="0" err="1"/>
              <a:t>хто</a:t>
            </a:r>
            <a:r>
              <a:rPr lang="ru-RU" sz="2000" b="1" dirty="0"/>
              <a:t> </a:t>
            </a:r>
            <a:r>
              <a:rPr lang="ru-RU" sz="2000" b="1" dirty="0" err="1"/>
              <a:t>своєю</a:t>
            </a:r>
            <a:r>
              <a:rPr lang="ru-RU" sz="2000" b="1" dirty="0"/>
              <a:t> </a:t>
            </a:r>
            <a:r>
              <a:rPr lang="ru-RU" sz="2000" b="1" dirty="0" err="1"/>
              <a:t>кров’ю</a:t>
            </a:r>
            <a:r>
              <a:rPr lang="ru-RU" sz="2000" b="1" dirty="0"/>
              <a:t> </a:t>
            </a:r>
            <a:r>
              <a:rPr lang="ru-RU" sz="2000" b="1" dirty="0" err="1"/>
              <a:t>запевняє</a:t>
            </a:r>
            <a:r>
              <a:rPr lang="ru-RU" sz="2000" b="1" dirty="0"/>
              <a:t> нас у </a:t>
            </a:r>
            <a:r>
              <a:rPr lang="ru-RU" sz="2000" b="1" dirty="0" err="1"/>
              <a:t>вічній</a:t>
            </a:r>
            <a:r>
              <a:rPr lang="ru-RU" sz="2000" b="1" dirty="0"/>
              <a:t> </a:t>
            </a:r>
            <a:r>
              <a:rPr lang="ru-RU" sz="2000" b="1" dirty="0" err="1"/>
              <a:t>спадщині</a:t>
            </a:r>
            <a:r>
              <a:rPr lang="ru-RU" sz="2000" b="1" dirty="0"/>
              <a:t>.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71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3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833F42-70ED-5D15-7D8E-8000A77C2BFE}"/>
              </a:ext>
            </a:extLst>
          </p:cNvPr>
          <p:cNvSpPr txBox="1"/>
          <p:nvPr/>
        </p:nvSpPr>
        <p:spPr>
          <a:xfrm>
            <a:off x="2362200" y="625262"/>
            <a:ext cx="74676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latin typeface="Constantia" panose="02030602050306030303" pitchFamily="18" charset="0"/>
              </a:rPr>
              <a:t>«За свою </a:t>
            </a:r>
            <a:r>
              <a:rPr lang="ru-RU" sz="2400" b="1" dirty="0" err="1">
                <a:latin typeface="Constantia" panose="02030602050306030303" pitchFamily="18" charset="0"/>
              </a:rPr>
              <a:t>непокору</a:t>
            </a:r>
            <a:r>
              <a:rPr lang="ru-RU" sz="2400" b="1" dirty="0">
                <a:latin typeface="Constantia" panose="02030602050306030303" pitchFamily="18" charset="0"/>
              </a:rPr>
              <a:t> Богу Адам і </a:t>
            </a:r>
            <a:r>
              <a:rPr lang="ru-RU" sz="2400" b="1" dirty="0" err="1">
                <a:latin typeface="Constantia" panose="02030602050306030303" pitchFamily="18" charset="0"/>
              </a:rPr>
              <a:t>Єва</a:t>
            </a:r>
            <a:r>
              <a:rPr lang="ru-RU" sz="2400" b="1" dirty="0">
                <a:latin typeface="Constantia" panose="02030602050306030303" pitchFamily="18" charset="0"/>
              </a:rPr>
              <a:t> </a:t>
            </a:r>
            <a:r>
              <a:rPr lang="ru-RU" sz="2400" b="1" dirty="0" err="1">
                <a:latin typeface="Constantia" panose="02030602050306030303" pitchFamily="18" charset="0"/>
              </a:rPr>
              <a:t>втратили</a:t>
            </a:r>
            <a:r>
              <a:rPr lang="ru-RU" sz="2400" b="1" dirty="0">
                <a:latin typeface="Constantia" panose="02030602050306030303" pitchFamily="18" charset="0"/>
              </a:rPr>
              <a:t> Едем, і через </a:t>
            </a:r>
            <a:r>
              <a:rPr lang="ru-RU" sz="2400" b="1" dirty="0" err="1">
                <a:latin typeface="Constantia" panose="02030602050306030303" pitchFamily="18" charset="0"/>
              </a:rPr>
              <a:t>їхній</a:t>
            </a:r>
            <a:r>
              <a:rPr lang="ru-RU" sz="2400" b="1" dirty="0">
                <a:latin typeface="Constantia" panose="02030602050306030303" pitchFamily="18" charset="0"/>
              </a:rPr>
              <a:t> </a:t>
            </a:r>
            <a:r>
              <a:rPr lang="ru-RU" sz="2400" b="1" dirty="0" err="1">
                <a:latin typeface="Constantia" panose="02030602050306030303" pitchFamily="18" charset="0"/>
              </a:rPr>
              <a:t>гріх</a:t>
            </a:r>
            <a:r>
              <a:rPr lang="ru-RU" sz="2400" b="1" dirty="0">
                <a:latin typeface="Constantia" panose="02030602050306030303" pitchFamily="18" charset="0"/>
              </a:rPr>
              <a:t> вся земля </a:t>
            </a:r>
            <a:r>
              <a:rPr lang="ru-RU" sz="2400" b="1" dirty="0" err="1">
                <a:latin typeface="Constantia" panose="02030602050306030303" pitchFamily="18" charset="0"/>
              </a:rPr>
              <a:t>була</a:t>
            </a:r>
            <a:r>
              <a:rPr lang="ru-RU" sz="2400" b="1" dirty="0">
                <a:latin typeface="Constantia" panose="02030602050306030303" pitchFamily="18" charset="0"/>
              </a:rPr>
              <a:t> проклята. Але </a:t>
            </a:r>
            <a:r>
              <a:rPr lang="ru-RU" sz="2400" b="1" dirty="0" err="1">
                <a:latin typeface="Constantia" panose="02030602050306030303" pitchFamily="18" charset="0"/>
              </a:rPr>
              <a:t>якщо</a:t>
            </a:r>
            <a:r>
              <a:rPr lang="ru-RU" sz="2400" b="1" dirty="0">
                <a:latin typeface="Constantia" panose="02030602050306030303" pitchFamily="18" charset="0"/>
              </a:rPr>
              <a:t> народ Божий </a:t>
            </a:r>
            <a:r>
              <a:rPr lang="ru-RU" sz="2400" b="1" dirty="0" err="1">
                <a:latin typeface="Constantia" panose="02030602050306030303" pitchFamily="18" charset="0"/>
              </a:rPr>
              <a:t>дотримувався</a:t>
            </a:r>
            <a:r>
              <a:rPr lang="ru-RU" sz="2400" b="1" dirty="0">
                <a:latin typeface="Constantia" panose="02030602050306030303" pitchFamily="18" charset="0"/>
              </a:rPr>
              <a:t> </a:t>
            </a:r>
            <a:r>
              <a:rPr lang="ru-RU" sz="2400" b="1" dirty="0" err="1">
                <a:latin typeface="Constantia" panose="02030602050306030303" pitchFamily="18" charset="0"/>
              </a:rPr>
              <a:t>Його</a:t>
            </a:r>
            <a:r>
              <a:rPr lang="ru-RU" sz="2400" b="1" dirty="0">
                <a:latin typeface="Constantia" panose="02030602050306030303" pitchFamily="18" charset="0"/>
              </a:rPr>
              <a:t> </a:t>
            </a:r>
            <a:r>
              <a:rPr lang="ru-RU" sz="2400" b="1" dirty="0" err="1">
                <a:latin typeface="Constantia" panose="02030602050306030303" pitchFamily="18" charset="0"/>
              </a:rPr>
              <a:t>настанов</a:t>
            </a:r>
            <a:r>
              <a:rPr lang="ru-RU" sz="2400" b="1" dirty="0">
                <a:latin typeface="Constantia" panose="02030602050306030303" pitchFamily="18" charset="0"/>
              </a:rPr>
              <a:t>, </a:t>
            </a:r>
            <a:r>
              <a:rPr lang="ru-RU" sz="2400" b="1" dirty="0" err="1">
                <a:latin typeface="Constantia" panose="02030602050306030303" pitchFamily="18" charset="0"/>
              </a:rPr>
              <a:t>його</a:t>
            </a:r>
            <a:r>
              <a:rPr lang="ru-RU" sz="2400" b="1" dirty="0">
                <a:latin typeface="Constantia" panose="02030602050306030303" pitchFamily="18" charset="0"/>
              </a:rPr>
              <a:t> земля мала бути </a:t>
            </a:r>
            <a:r>
              <a:rPr lang="ru-RU" sz="2400" b="1" dirty="0" err="1">
                <a:latin typeface="Constantia" panose="02030602050306030303" pitchFamily="18" charset="0"/>
              </a:rPr>
              <a:t>відновлена</a:t>
            </a:r>
            <a:r>
              <a:rPr lang="ru-RU" sz="2400" b="1" dirty="0">
                <a:latin typeface="Constantia" panose="02030602050306030303" pitchFamily="18" charset="0"/>
              </a:rPr>
              <a:t> до </a:t>
            </a:r>
            <a:r>
              <a:rPr lang="ru-RU" sz="2400" b="1" dirty="0" err="1">
                <a:latin typeface="Constantia" panose="02030602050306030303" pitchFamily="18" charset="0"/>
              </a:rPr>
              <a:t>родючості</a:t>
            </a:r>
            <a:r>
              <a:rPr lang="ru-RU" sz="2400" b="1" dirty="0">
                <a:latin typeface="Constantia" panose="02030602050306030303" pitchFamily="18" charset="0"/>
              </a:rPr>
              <a:t> та </a:t>
            </a:r>
            <a:r>
              <a:rPr lang="ru-RU" sz="2400" b="1" dirty="0" err="1">
                <a:latin typeface="Constantia" panose="02030602050306030303" pitchFamily="18" charset="0"/>
              </a:rPr>
              <a:t>краси</a:t>
            </a:r>
            <a:r>
              <a:rPr lang="ru-RU" sz="2400" b="1" dirty="0">
                <a:latin typeface="Constantia" panose="02030602050306030303" pitchFamily="18" charset="0"/>
              </a:rPr>
              <a:t>. Сам Бог дав </a:t>
            </a:r>
            <a:r>
              <a:rPr lang="ru-RU" sz="2400" b="1" dirty="0" err="1">
                <a:latin typeface="Constantia" panose="02030602050306030303" pitchFamily="18" charset="0"/>
              </a:rPr>
              <a:t>їм</a:t>
            </a:r>
            <a:r>
              <a:rPr lang="ru-RU" sz="2400" b="1" dirty="0">
                <a:latin typeface="Constantia" panose="02030602050306030303" pitchFamily="18" charset="0"/>
              </a:rPr>
              <a:t> </a:t>
            </a:r>
            <a:r>
              <a:rPr lang="ru-RU" sz="2400" b="1" dirty="0" err="1">
                <a:latin typeface="Constantia" panose="02030602050306030303" pitchFamily="18" charset="0"/>
              </a:rPr>
              <a:t>вказівки</a:t>
            </a:r>
            <a:r>
              <a:rPr lang="ru-RU" sz="2400" b="1" dirty="0">
                <a:latin typeface="Constantia" panose="02030602050306030303" pitchFamily="18" charset="0"/>
              </a:rPr>
              <a:t> </a:t>
            </a:r>
            <a:r>
              <a:rPr lang="ru-RU" sz="2400" b="1" dirty="0" err="1">
                <a:latin typeface="Constantia" panose="02030602050306030303" pitchFamily="18" charset="0"/>
              </a:rPr>
              <a:t>щодо</a:t>
            </a:r>
            <a:r>
              <a:rPr lang="ru-RU" sz="2400" b="1" dirty="0">
                <a:latin typeface="Constantia" panose="02030602050306030303" pitchFamily="18" charset="0"/>
              </a:rPr>
              <a:t> того, як </a:t>
            </a:r>
            <a:r>
              <a:rPr lang="ru-RU" sz="2400" b="1" dirty="0" err="1">
                <a:latin typeface="Constantia" panose="02030602050306030303" pitchFamily="18" charset="0"/>
              </a:rPr>
              <a:t>обробляти</a:t>
            </a:r>
            <a:r>
              <a:rPr lang="ru-RU" sz="2400" b="1" dirty="0">
                <a:latin typeface="Constantia" panose="02030602050306030303" pitchFamily="18" charset="0"/>
              </a:rPr>
              <a:t> землю, і вони </a:t>
            </a:r>
            <a:r>
              <a:rPr lang="ru-RU" sz="2400" b="1" dirty="0" err="1">
                <a:latin typeface="Constantia" panose="02030602050306030303" pitchFamily="18" charset="0"/>
              </a:rPr>
              <a:t>мали</a:t>
            </a:r>
            <a:r>
              <a:rPr lang="ru-RU" sz="2400" b="1" dirty="0">
                <a:latin typeface="Constantia" panose="02030602050306030303" pitchFamily="18" charset="0"/>
              </a:rPr>
              <a:t> </a:t>
            </a:r>
            <a:r>
              <a:rPr lang="ru-RU" sz="2400" b="1" dirty="0" err="1">
                <a:latin typeface="Constantia" panose="02030602050306030303" pitchFamily="18" charset="0"/>
              </a:rPr>
              <a:t>співпрацювати</a:t>
            </a:r>
            <a:r>
              <a:rPr lang="ru-RU" sz="2400" b="1" dirty="0">
                <a:latin typeface="Constantia" panose="02030602050306030303" pitchFamily="18" charset="0"/>
              </a:rPr>
              <a:t> з Ним у </a:t>
            </a:r>
            <a:r>
              <a:rPr lang="ru-RU" sz="2400" b="1" dirty="0" err="1">
                <a:latin typeface="Constantia" panose="02030602050306030303" pitchFamily="18" charset="0"/>
              </a:rPr>
              <a:t>її</a:t>
            </a:r>
            <a:r>
              <a:rPr lang="ru-RU" sz="2400" b="1" dirty="0">
                <a:latin typeface="Constantia" panose="02030602050306030303" pitchFamily="18" charset="0"/>
              </a:rPr>
              <a:t> </a:t>
            </a:r>
            <a:r>
              <a:rPr lang="ru-RU" sz="2400" b="1" dirty="0" err="1">
                <a:latin typeface="Constantia" panose="02030602050306030303" pitchFamily="18" charset="0"/>
              </a:rPr>
              <a:t>відновленні</a:t>
            </a:r>
            <a:r>
              <a:rPr lang="ru-RU" sz="2400" b="1" dirty="0">
                <a:latin typeface="Constantia" panose="02030602050306030303" pitchFamily="18" charset="0"/>
              </a:rPr>
              <a:t>. Таким чином, вся земля </a:t>
            </a:r>
            <a:r>
              <a:rPr lang="ru-RU" sz="2400" b="1" dirty="0" err="1">
                <a:latin typeface="Constantia" panose="02030602050306030303" pitchFamily="18" charset="0"/>
              </a:rPr>
              <a:t>під</a:t>
            </a:r>
            <a:r>
              <a:rPr lang="ru-RU" sz="2400" b="1" dirty="0">
                <a:latin typeface="Constantia" panose="02030602050306030303" pitchFamily="18" charset="0"/>
              </a:rPr>
              <a:t> </a:t>
            </a:r>
            <a:r>
              <a:rPr lang="ru-RU" sz="2400" b="1" dirty="0" err="1">
                <a:latin typeface="Constantia" panose="02030602050306030303" pitchFamily="18" charset="0"/>
              </a:rPr>
              <a:t>владою</a:t>
            </a:r>
            <a:r>
              <a:rPr lang="ru-RU" sz="2400" b="1" dirty="0">
                <a:latin typeface="Constantia" panose="02030602050306030303" pitchFamily="18" charset="0"/>
              </a:rPr>
              <a:t> Бога мала стати </a:t>
            </a:r>
            <a:r>
              <a:rPr lang="ru-RU" sz="2400" b="1" dirty="0" err="1">
                <a:latin typeface="Constantia" panose="02030602050306030303" pitchFamily="18" charset="0"/>
              </a:rPr>
              <a:t>наочним</a:t>
            </a:r>
            <a:r>
              <a:rPr lang="ru-RU" sz="2400" b="1" dirty="0">
                <a:latin typeface="Constantia" panose="02030602050306030303" pitchFamily="18" charset="0"/>
              </a:rPr>
              <a:t> уроком </a:t>
            </a:r>
            <a:r>
              <a:rPr lang="ru-RU" sz="2400" b="1" dirty="0" err="1">
                <a:latin typeface="Constantia" panose="02030602050306030303" pitchFamily="18" charset="0"/>
              </a:rPr>
              <a:t>духовної</a:t>
            </a:r>
            <a:r>
              <a:rPr lang="ru-RU" sz="2400" b="1" dirty="0">
                <a:latin typeface="Constantia" panose="02030602050306030303" pitchFamily="18" charset="0"/>
              </a:rPr>
              <a:t> </a:t>
            </a:r>
            <a:r>
              <a:rPr lang="ru-RU" sz="2400" b="1" dirty="0" err="1">
                <a:latin typeface="Constantia" panose="02030602050306030303" pitchFamily="18" charset="0"/>
              </a:rPr>
              <a:t>істини</a:t>
            </a:r>
            <a:r>
              <a:rPr lang="ru-RU" sz="2400" b="1" dirty="0">
                <a:latin typeface="Constantia" panose="02030602050306030303" pitchFamily="18" charset="0"/>
              </a:rPr>
              <a:t>. Так само, як у послуху </a:t>
            </a:r>
            <a:r>
              <a:rPr lang="ru-RU" sz="2400" b="1" dirty="0" err="1">
                <a:latin typeface="Constantia" panose="02030602050306030303" pitchFamily="18" charset="0"/>
              </a:rPr>
              <a:t>природним</a:t>
            </a:r>
            <a:r>
              <a:rPr lang="ru-RU" sz="2400" b="1" dirty="0">
                <a:latin typeface="Constantia" panose="02030602050306030303" pitchFamily="18" charset="0"/>
              </a:rPr>
              <a:t> законам Бога земля мала </a:t>
            </a:r>
            <a:r>
              <a:rPr lang="ru-RU" sz="2400" b="1" dirty="0" err="1">
                <a:latin typeface="Constantia" panose="02030602050306030303" pitchFamily="18" charset="0"/>
              </a:rPr>
              <a:t>давати</a:t>
            </a:r>
            <a:r>
              <a:rPr lang="ru-RU" sz="2400" b="1" dirty="0">
                <a:latin typeface="Constantia" panose="02030602050306030303" pitchFamily="18" charset="0"/>
              </a:rPr>
              <a:t> </a:t>
            </a:r>
            <a:r>
              <a:rPr lang="ru-RU" sz="2400" b="1" dirty="0" err="1">
                <a:latin typeface="Constantia" panose="02030602050306030303" pitchFamily="18" charset="0"/>
              </a:rPr>
              <a:t>свої</a:t>
            </a:r>
            <a:r>
              <a:rPr lang="ru-RU" sz="2400" b="1" dirty="0">
                <a:latin typeface="Constantia" panose="02030602050306030303" pitchFamily="18" charset="0"/>
              </a:rPr>
              <a:t> </a:t>
            </a:r>
            <a:r>
              <a:rPr lang="ru-RU" sz="2400" b="1" dirty="0" err="1">
                <a:latin typeface="Constantia" panose="02030602050306030303" pitchFamily="18" charset="0"/>
              </a:rPr>
              <a:t>скарби</a:t>
            </a:r>
            <a:r>
              <a:rPr lang="ru-RU" sz="2400" b="1" dirty="0">
                <a:latin typeface="Constantia" panose="02030602050306030303" pitchFamily="18" charset="0"/>
              </a:rPr>
              <a:t>, так і в послуху </a:t>
            </a:r>
            <a:r>
              <a:rPr lang="ru-RU" sz="2400" b="1" dirty="0" err="1">
                <a:latin typeface="Constantia" panose="02030602050306030303" pitchFamily="18" charset="0"/>
              </a:rPr>
              <a:t>Його</a:t>
            </a:r>
            <a:r>
              <a:rPr lang="ru-RU" sz="2400" b="1" dirty="0">
                <a:latin typeface="Constantia" panose="02030602050306030303" pitchFamily="18" charset="0"/>
              </a:rPr>
              <a:t> </a:t>
            </a:r>
            <a:r>
              <a:rPr lang="ru-RU" sz="2400" b="1" dirty="0" err="1">
                <a:latin typeface="Constantia" panose="02030602050306030303" pitchFamily="18" charset="0"/>
              </a:rPr>
              <a:t>моральним</a:t>
            </a:r>
            <a:r>
              <a:rPr lang="ru-RU" sz="2400" b="1" dirty="0">
                <a:latin typeface="Constantia" panose="02030602050306030303" pitchFamily="18" charset="0"/>
              </a:rPr>
              <a:t> законам </a:t>
            </a:r>
            <a:r>
              <a:rPr lang="ru-RU" sz="2400" b="1" dirty="0" err="1">
                <a:latin typeface="Constantia" panose="02030602050306030303" pitchFamily="18" charset="0"/>
              </a:rPr>
              <a:t>серця</a:t>
            </a:r>
            <a:r>
              <a:rPr lang="ru-RU" sz="2400" b="1" dirty="0">
                <a:latin typeface="Constantia" panose="02030602050306030303" pitchFamily="18" charset="0"/>
              </a:rPr>
              <a:t> людей </a:t>
            </a:r>
            <a:r>
              <a:rPr lang="ru-RU" sz="2400" b="1" dirty="0" err="1">
                <a:latin typeface="Constantia" panose="02030602050306030303" pitchFamily="18" charset="0"/>
              </a:rPr>
              <a:t>мали</a:t>
            </a:r>
            <a:r>
              <a:rPr lang="ru-RU" sz="2400" b="1" dirty="0">
                <a:latin typeface="Constantia" panose="02030602050306030303" pitchFamily="18" charset="0"/>
              </a:rPr>
              <a:t> </a:t>
            </a:r>
            <a:r>
              <a:rPr lang="ru-RU" sz="2400" b="1" dirty="0" err="1">
                <a:latin typeface="Constantia" panose="02030602050306030303" pitchFamily="18" charset="0"/>
              </a:rPr>
              <a:t>відображати</a:t>
            </a:r>
            <a:r>
              <a:rPr lang="ru-RU" sz="2400" b="1" dirty="0">
                <a:latin typeface="Constantia" panose="02030602050306030303" pitchFamily="18" charset="0"/>
              </a:rPr>
              <a:t> </a:t>
            </a:r>
            <a:r>
              <a:rPr lang="ru-RU" sz="2400" b="1" dirty="0" err="1">
                <a:latin typeface="Constantia" panose="02030602050306030303" pitchFamily="18" charset="0"/>
              </a:rPr>
              <a:t>риси</a:t>
            </a:r>
            <a:r>
              <a:rPr lang="ru-RU" sz="2400" b="1" dirty="0">
                <a:latin typeface="Constantia" panose="02030602050306030303" pitchFamily="18" charset="0"/>
              </a:rPr>
              <a:t> </a:t>
            </a:r>
            <a:r>
              <a:rPr lang="ru-RU" sz="2400" b="1" dirty="0" err="1">
                <a:latin typeface="Constantia" panose="02030602050306030303" pitchFamily="18" charset="0"/>
              </a:rPr>
              <a:t>Божого</a:t>
            </a:r>
            <a:r>
              <a:rPr lang="ru-RU" sz="2400" b="1" dirty="0">
                <a:latin typeface="Constantia" panose="02030602050306030303" pitchFamily="18" charset="0"/>
              </a:rPr>
              <a:t> характеру».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B5D0C1-3E85-151F-5DEA-F321F15A622C}"/>
              </a:ext>
            </a:extLst>
          </p:cNvPr>
          <p:cNvSpPr txBox="1"/>
          <p:nvPr/>
        </p:nvSpPr>
        <p:spPr>
          <a:xfrm>
            <a:off x="5321590" y="6063461"/>
            <a:ext cx="4670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/>
              <a:t>E. G. W. </a:t>
            </a:r>
            <a:r>
              <a:rPr lang="ru-RU" sz="1600" b="1" dirty="0"/>
              <a:t>(Слова </a:t>
            </a:r>
            <a:r>
              <a:rPr lang="ru-RU" sz="1600" b="1" dirty="0" err="1"/>
              <a:t>життя</a:t>
            </a:r>
            <a:r>
              <a:rPr lang="ru-RU" sz="1600" b="1" dirty="0"/>
              <a:t> </a:t>
            </a:r>
            <a:r>
              <a:rPr lang="ru-RU" sz="1600" b="1" dirty="0" err="1"/>
              <a:t>від</a:t>
            </a:r>
            <a:r>
              <a:rPr lang="ru-RU" sz="1600" b="1" dirty="0"/>
              <a:t> Великого </a:t>
            </a:r>
            <a:r>
              <a:rPr lang="ru-RU" sz="1600" b="1" dirty="0" err="1"/>
              <a:t>Вчителя</a:t>
            </a:r>
            <a:r>
              <a:rPr lang="ru-RU" sz="1600" b="1" dirty="0"/>
              <a:t>, с. 231)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65560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1080</Words>
  <Application>Microsoft Office PowerPoint</Application>
  <PresentationFormat>Panorámica</PresentationFormat>
  <Paragraphs>70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Sergio</dc:creator>
  <cp:lastModifiedBy>Sergio</cp:lastModifiedBy>
  <cp:revision>68</cp:revision>
  <dcterms:created xsi:type="dcterms:W3CDTF">2025-10-25T14:24:07Z</dcterms:created>
  <dcterms:modified xsi:type="dcterms:W3CDTF">2025-10-28T20:54:19Z</dcterms:modified>
</cp:coreProperties>
</file>