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78" r:id="rId4"/>
    <p:sldId id="257" r:id="rId5"/>
    <p:sldId id="258" r:id="rId6"/>
    <p:sldId id="282" r:id="rId7"/>
    <p:sldId id="283" r:id="rId8"/>
    <p:sldId id="260" r:id="rId9"/>
    <p:sldId id="284" r:id="rId10"/>
    <p:sldId id="286" r:id="rId11"/>
    <p:sldId id="262" r:id="rId12"/>
    <p:sldId id="287" r:id="rId13"/>
    <p:sldId id="264" r:id="rId14"/>
    <p:sldId id="285" r:id="rId15"/>
    <p:sldId id="280" r:id="rId16"/>
  </p:sldIdLst>
  <p:sldSz cx="12192000" cy="6858000"/>
  <p:notesSz cx="6858000" cy="9144000"/>
  <p:embeddedFontLs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2E00"/>
    <a:srgbClr val="FECC75"/>
    <a:srgbClr val="DAA100"/>
    <a:srgbClr val="FFC00D"/>
    <a:srgbClr val="EBE600"/>
    <a:srgbClr val="90BADA"/>
    <a:srgbClr val="DCC4AE"/>
    <a:srgbClr val="AB202A"/>
    <a:srgbClr val="DDA80B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551CE-F2A0-496C-993F-0BF18CD87BF1}" type="doc">
      <dgm:prSet loTypeId="urn:microsoft.com/office/officeart/2005/8/layout/hList7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858A5CD-4915-4025-B736-C8CFD4C33B09}">
      <dgm:prSet custT="1"/>
      <dgm:spPr/>
      <dgm:t>
        <a:bodyPr lIns="72000" rIns="72000" anchor="t" anchorCtr="0"/>
        <a:lstStyle/>
        <a:p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був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послідовним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молився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тричі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на день</a:t>
          </a:r>
          <a:endParaRPr lang="es-ES" sz="19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34C4E0-F72A-4BA8-A381-5A84C9B21B9F}" type="par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B5E32E-155E-4DE2-8B26-8577B0ADBFC2}" type="sib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A9C890-2728-4408-952A-BCC197A35228}">
      <dgm:prSet custT="1"/>
      <dgm:spPr>
        <a:solidFill>
          <a:schemeClr val="accent5"/>
        </a:solidFill>
      </dgm:spPr>
      <dgm:t>
        <a:bodyPr lIns="72000" rIns="72000" anchor="t" anchorCtr="0"/>
        <a:lstStyle/>
        <a:p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Це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було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передбачувано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, коли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відкрив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своє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вікно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в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бік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Єрусалиму</a:t>
          </a:r>
          <a:endParaRPr lang="uk-UA" sz="1900" b="1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6ECE243-13E9-4267-ACD5-60733ACE7678}" type="par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C1E27B-AB7B-4E3E-A1E9-E5378E5C7B3C}" type="sib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08291D9-0B04-484A-9318-B51933AB76B1}">
      <dgm:prSet custT="1"/>
      <dgm:spPr>
        <a:solidFill>
          <a:srgbClr val="7030A0"/>
        </a:solidFill>
      </dgm:spPr>
      <dgm:t>
        <a:bodyPr lIns="72000" rIns="72000" anchor="t" anchorCtr="0"/>
        <a:lstStyle/>
        <a:p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У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нього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були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особливі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звички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;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молився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на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колінах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19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4F87DC-654B-4DC4-9B02-CA7B359A6D44}" type="par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A3C633-D1AD-40A1-8C20-C83E4AEF5866}" type="sib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7CBE5-E92D-4435-AA16-2D8D3542EC60}">
      <dgm:prSet custT="1"/>
      <dgm:spPr/>
      <dgm:t>
        <a:bodyPr lIns="72000" rIns="72000" anchor="t" anchorCtr="0"/>
        <a:lstStyle/>
        <a:p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У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центрі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уваги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були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подяка</a:t>
          </a:r>
          <a:r>
            <a:rPr lang="ru-RU" sz="1900" b="1" dirty="0">
              <a:effectLst>
                <a:outerShdw blurRad="38100" dist="38100" dir="2700000" algn="tl">
                  <a:srgbClr val="000000"/>
                </a:outerShdw>
              </a:effectLst>
            </a:rPr>
            <a:t> та </a:t>
          </a:r>
          <a:r>
            <a:rPr lang="ru-RU" sz="19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благання</a:t>
          </a:r>
          <a:endParaRPr lang="uk-UA" sz="1900" b="1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3E15A14-362C-483B-96C3-4D5707DE98C8}" type="par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AA55A6-C37B-448D-8717-DB593706F1D9}" type="sib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4A4F08-B509-4426-BED5-AD91CB649D98}" type="pres">
      <dgm:prSet presAssocID="{52D551CE-F2A0-496C-993F-0BF18CD87BF1}" presName="Name0" presStyleCnt="0">
        <dgm:presLayoutVars>
          <dgm:dir/>
          <dgm:resizeHandles val="exact"/>
        </dgm:presLayoutVars>
      </dgm:prSet>
      <dgm:spPr/>
    </dgm:pt>
    <dgm:pt modelId="{683C2EC5-EB63-417C-AA60-9C82D0603683}" type="pres">
      <dgm:prSet presAssocID="{52D551CE-F2A0-496C-993F-0BF18CD87BF1}" presName="fgShape" presStyleLbl="fgShp" presStyleIdx="0" presStyleCnt="1" custScaleY="20346" custLinFactNeighborY="75031"/>
      <dgm:spPr>
        <a:prstGeom prst="leftRightArrow">
          <a:avLst/>
        </a:prstGeom>
      </dgm:spPr>
    </dgm:pt>
    <dgm:pt modelId="{95428DD4-0A5E-4A02-989F-ECF5D16EADBD}" type="pres">
      <dgm:prSet presAssocID="{52D551CE-F2A0-496C-993F-0BF18CD87BF1}" presName="linComp" presStyleCnt="0"/>
      <dgm:spPr/>
    </dgm:pt>
    <dgm:pt modelId="{82DA4D2E-8658-4E65-A113-23B1EA091105}" type="pres">
      <dgm:prSet presAssocID="{6858A5CD-4915-4025-B736-C8CFD4C33B09}" presName="compNode" presStyleCnt="0"/>
      <dgm:spPr/>
    </dgm:pt>
    <dgm:pt modelId="{CD776E94-F765-4BFF-B4F5-E3EF7F484E02}" type="pres">
      <dgm:prSet presAssocID="{6858A5CD-4915-4025-B736-C8CFD4C33B09}" presName="bkgdShape" presStyleLbl="node1" presStyleIdx="0" presStyleCnt="4"/>
      <dgm:spPr/>
    </dgm:pt>
    <dgm:pt modelId="{1011ADA8-D1BD-495C-B6AE-D9355BCA7CC9}" type="pres">
      <dgm:prSet presAssocID="{6858A5CD-4915-4025-B736-C8CFD4C33B09}" presName="nodeTx" presStyleLbl="node1" presStyleIdx="0" presStyleCnt="4">
        <dgm:presLayoutVars>
          <dgm:bulletEnabled val="1"/>
        </dgm:presLayoutVars>
      </dgm:prSet>
      <dgm:spPr/>
    </dgm:pt>
    <dgm:pt modelId="{73C67F51-6D90-435F-82E5-B91761FD3DD4}" type="pres">
      <dgm:prSet presAssocID="{6858A5CD-4915-4025-B736-C8CFD4C33B09}" presName="invisiNode" presStyleLbl="node1" presStyleIdx="0" presStyleCnt="4"/>
      <dgm:spPr/>
    </dgm:pt>
    <dgm:pt modelId="{40BF4BA6-603A-4B87-8573-2D46CFD7DC54}" type="pres">
      <dgm:prSet presAssocID="{6858A5CD-4915-4025-B736-C8CFD4C33B09}" presName="imagNode" presStyleLbl="fgImgPlace1" presStyleIdx="0" presStyleCnt="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B0C938-6062-40A5-9BB7-C6C7E5427217}" type="pres">
      <dgm:prSet presAssocID="{9BB5E32E-155E-4DE2-8B26-8577B0ADBFC2}" presName="sibTrans" presStyleLbl="sibTrans2D1" presStyleIdx="0" presStyleCnt="0"/>
      <dgm:spPr/>
    </dgm:pt>
    <dgm:pt modelId="{2793F185-CB65-4CE9-BD86-921BD7D04994}" type="pres">
      <dgm:prSet presAssocID="{3EA9C890-2728-4408-952A-BCC197A35228}" presName="compNode" presStyleCnt="0"/>
      <dgm:spPr/>
    </dgm:pt>
    <dgm:pt modelId="{5B185AC4-2D0C-44CD-8961-40B79897D76B}" type="pres">
      <dgm:prSet presAssocID="{3EA9C890-2728-4408-952A-BCC197A35228}" presName="bkgdShape" presStyleLbl="node1" presStyleIdx="1" presStyleCnt="4"/>
      <dgm:spPr/>
    </dgm:pt>
    <dgm:pt modelId="{E374B7A3-BE61-4ACC-9448-D870C9B4066A}" type="pres">
      <dgm:prSet presAssocID="{3EA9C890-2728-4408-952A-BCC197A35228}" presName="nodeTx" presStyleLbl="node1" presStyleIdx="1" presStyleCnt="4">
        <dgm:presLayoutVars>
          <dgm:bulletEnabled val="1"/>
        </dgm:presLayoutVars>
      </dgm:prSet>
      <dgm:spPr/>
    </dgm:pt>
    <dgm:pt modelId="{FB151BC5-6FE4-4682-82B4-61DC09F75CAD}" type="pres">
      <dgm:prSet presAssocID="{3EA9C890-2728-4408-952A-BCC197A35228}" presName="invisiNode" presStyleLbl="node1" presStyleIdx="1" presStyleCnt="4"/>
      <dgm:spPr/>
    </dgm:pt>
    <dgm:pt modelId="{F1275158-66F6-4241-B296-26F82F5BAD47}" type="pres">
      <dgm:prSet presAssocID="{3EA9C890-2728-4408-952A-BCC197A35228}" presName="imagNode" presStyleLbl="fgImgPlace1" presStyleIdx="1" presStyleCnt="4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</dgm:spPr>
    </dgm:pt>
    <dgm:pt modelId="{77BB534C-E150-440B-913E-0F0EF587D2F1}" type="pres">
      <dgm:prSet presAssocID="{70C1E27B-AB7B-4E3E-A1E9-E5378E5C7B3C}" presName="sibTrans" presStyleLbl="sibTrans2D1" presStyleIdx="0" presStyleCnt="0"/>
      <dgm:spPr/>
    </dgm:pt>
    <dgm:pt modelId="{D6DC6A81-3142-4470-9612-8A7A0C54A26B}" type="pres">
      <dgm:prSet presAssocID="{108291D9-0B04-484A-9318-B51933AB76B1}" presName="compNode" presStyleCnt="0"/>
      <dgm:spPr/>
    </dgm:pt>
    <dgm:pt modelId="{64E07BEF-1BED-42D8-A065-3B847FC1DD68}" type="pres">
      <dgm:prSet presAssocID="{108291D9-0B04-484A-9318-B51933AB76B1}" presName="bkgdShape" presStyleLbl="node1" presStyleIdx="2" presStyleCnt="4"/>
      <dgm:spPr/>
    </dgm:pt>
    <dgm:pt modelId="{854357AA-086A-4859-A548-01CD994EF590}" type="pres">
      <dgm:prSet presAssocID="{108291D9-0B04-484A-9318-B51933AB76B1}" presName="nodeTx" presStyleLbl="node1" presStyleIdx="2" presStyleCnt="4">
        <dgm:presLayoutVars>
          <dgm:bulletEnabled val="1"/>
        </dgm:presLayoutVars>
      </dgm:prSet>
      <dgm:spPr/>
    </dgm:pt>
    <dgm:pt modelId="{2903AE05-8757-4629-BBAF-1BF4EF53FAD5}" type="pres">
      <dgm:prSet presAssocID="{108291D9-0B04-484A-9318-B51933AB76B1}" presName="invisiNode" presStyleLbl="node1" presStyleIdx="2" presStyleCnt="4"/>
      <dgm:spPr/>
    </dgm:pt>
    <dgm:pt modelId="{59ADE160-BEAE-495D-A6DD-F6D596F8628E}" type="pres">
      <dgm:prSet presAssocID="{108291D9-0B04-484A-9318-B51933AB76B1}" presName="imagNode" presStyleLbl="fgImgPlace1" presStyleIdx="2" presStyleCnt="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55CCF1-1FC5-49B8-9285-15F8EAC4E13B}" type="pres">
      <dgm:prSet presAssocID="{E0A3C633-D1AD-40A1-8C20-C83E4AEF5866}" presName="sibTrans" presStyleLbl="sibTrans2D1" presStyleIdx="0" presStyleCnt="0"/>
      <dgm:spPr/>
    </dgm:pt>
    <dgm:pt modelId="{D0DA8C5E-2EDE-4E4D-92FB-70D927D5C208}" type="pres">
      <dgm:prSet presAssocID="{FBE7CBE5-E92D-4435-AA16-2D8D3542EC60}" presName="compNode" presStyleCnt="0"/>
      <dgm:spPr/>
    </dgm:pt>
    <dgm:pt modelId="{B6573C55-03E4-49D4-B362-AD8EA7A51B47}" type="pres">
      <dgm:prSet presAssocID="{FBE7CBE5-E92D-4435-AA16-2D8D3542EC60}" presName="bkgdShape" presStyleLbl="node1" presStyleIdx="3" presStyleCnt="4"/>
      <dgm:spPr/>
    </dgm:pt>
    <dgm:pt modelId="{BC73456D-578A-438F-9041-68467439FC58}" type="pres">
      <dgm:prSet presAssocID="{FBE7CBE5-E92D-4435-AA16-2D8D3542EC60}" presName="nodeTx" presStyleLbl="node1" presStyleIdx="3" presStyleCnt="4">
        <dgm:presLayoutVars>
          <dgm:bulletEnabled val="1"/>
        </dgm:presLayoutVars>
      </dgm:prSet>
      <dgm:spPr/>
    </dgm:pt>
    <dgm:pt modelId="{19C17670-ABA9-43FA-B36E-35E49600296A}" type="pres">
      <dgm:prSet presAssocID="{FBE7CBE5-E92D-4435-AA16-2D8D3542EC60}" presName="invisiNode" presStyleLbl="node1" presStyleIdx="3" presStyleCnt="4"/>
      <dgm:spPr/>
    </dgm:pt>
    <dgm:pt modelId="{90CE2DE1-9304-475F-9667-6098C759709D}" type="pres">
      <dgm:prSet presAssocID="{FBE7CBE5-E92D-4435-AA16-2D8D3542EC60}" presName="imagNode" presStyleLbl="fgImgPlac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C265A08-6831-4CAC-A8FF-00202D9F7DBC}" type="presOf" srcId="{6858A5CD-4915-4025-B736-C8CFD4C33B09}" destId="{CD776E94-F765-4BFF-B4F5-E3EF7F484E02}" srcOrd="0" destOrd="0" presId="urn:microsoft.com/office/officeart/2005/8/layout/hList7"/>
    <dgm:cxn modelId="{AD52DB10-9D1E-4D76-B7DE-3AF54E530388}" type="presOf" srcId="{FBE7CBE5-E92D-4435-AA16-2D8D3542EC60}" destId="{BC73456D-578A-438F-9041-68467439FC58}" srcOrd="1" destOrd="0" presId="urn:microsoft.com/office/officeart/2005/8/layout/hList7"/>
    <dgm:cxn modelId="{57AAAF1E-428B-449C-BB96-5ACD081BDB15}" type="presOf" srcId="{E0A3C633-D1AD-40A1-8C20-C83E4AEF5866}" destId="{E955CCF1-1FC5-49B8-9285-15F8EAC4E13B}" srcOrd="0" destOrd="0" presId="urn:microsoft.com/office/officeart/2005/8/layout/hList7"/>
    <dgm:cxn modelId="{E117E920-D1C9-49A3-B353-7C068ECA3DE1}" type="presOf" srcId="{FBE7CBE5-E92D-4435-AA16-2D8D3542EC60}" destId="{B6573C55-03E4-49D4-B362-AD8EA7A51B47}" srcOrd="0" destOrd="0" presId="urn:microsoft.com/office/officeart/2005/8/layout/hList7"/>
    <dgm:cxn modelId="{B29AB334-DD26-4ABE-BA16-9CD5687C299E}" type="presOf" srcId="{108291D9-0B04-484A-9318-B51933AB76B1}" destId="{64E07BEF-1BED-42D8-A065-3B847FC1DD68}" srcOrd="0" destOrd="0" presId="urn:microsoft.com/office/officeart/2005/8/layout/hList7"/>
    <dgm:cxn modelId="{39348E3C-1161-46AA-8CC4-023159672674}" type="presOf" srcId="{9BB5E32E-155E-4DE2-8B26-8577B0ADBFC2}" destId="{A1B0C938-6062-40A5-9BB7-C6C7E5427217}" srcOrd="0" destOrd="0" presId="urn:microsoft.com/office/officeart/2005/8/layout/hList7"/>
    <dgm:cxn modelId="{E5629064-806C-4AFE-93BF-8A13FB14CBED}" type="presOf" srcId="{70C1E27B-AB7B-4E3E-A1E9-E5378E5C7B3C}" destId="{77BB534C-E150-440B-913E-0F0EF587D2F1}" srcOrd="0" destOrd="0" presId="urn:microsoft.com/office/officeart/2005/8/layout/hList7"/>
    <dgm:cxn modelId="{DA559E6A-34E6-4CD1-BCC2-EE59BE502041}" srcId="{52D551CE-F2A0-496C-993F-0BF18CD87BF1}" destId="{FBE7CBE5-E92D-4435-AA16-2D8D3542EC60}" srcOrd="3" destOrd="0" parTransId="{F3E15A14-362C-483B-96C3-4D5707DE98C8}" sibTransId="{52AA55A6-C37B-448D-8717-DB593706F1D9}"/>
    <dgm:cxn modelId="{D6593A7C-C5E8-4B50-82B8-62853051D73D}" type="presOf" srcId="{108291D9-0B04-484A-9318-B51933AB76B1}" destId="{854357AA-086A-4859-A548-01CD994EF590}" srcOrd="1" destOrd="0" presId="urn:microsoft.com/office/officeart/2005/8/layout/hList7"/>
    <dgm:cxn modelId="{585B0697-E154-4FBF-95A1-241CA40B4E37}" type="presOf" srcId="{6858A5CD-4915-4025-B736-C8CFD4C33B09}" destId="{1011ADA8-D1BD-495C-B6AE-D9355BCA7CC9}" srcOrd="1" destOrd="0" presId="urn:microsoft.com/office/officeart/2005/8/layout/hList7"/>
    <dgm:cxn modelId="{13635C99-6DAB-499F-B5B2-219791606B8B}" srcId="{52D551CE-F2A0-496C-993F-0BF18CD87BF1}" destId="{3EA9C890-2728-4408-952A-BCC197A35228}" srcOrd="1" destOrd="0" parTransId="{B6ECE243-13E9-4267-ACD5-60733ACE7678}" sibTransId="{70C1E27B-AB7B-4E3E-A1E9-E5378E5C7B3C}"/>
    <dgm:cxn modelId="{81D614A7-5436-463B-8421-70E53DDCCDA7}" srcId="{52D551CE-F2A0-496C-993F-0BF18CD87BF1}" destId="{108291D9-0B04-484A-9318-B51933AB76B1}" srcOrd="2" destOrd="0" parTransId="{524F87DC-654B-4DC4-9B02-CA7B359A6D44}" sibTransId="{E0A3C633-D1AD-40A1-8C20-C83E4AEF5866}"/>
    <dgm:cxn modelId="{1333D1B8-4862-403C-88A1-D8221A9F9E1D}" type="presOf" srcId="{52D551CE-F2A0-496C-993F-0BF18CD87BF1}" destId="{384A4F08-B509-4426-BED5-AD91CB649D98}" srcOrd="0" destOrd="0" presId="urn:microsoft.com/office/officeart/2005/8/layout/hList7"/>
    <dgm:cxn modelId="{6E2BE8BB-E5F0-4F57-BBF6-79C675D9E4C8}" srcId="{52D551CE-F2A0-496C-993F-0BF18CD87BF1}" destId="{6858A5CD-4915-4025-B736-C8CFD4C33B09}" srcOrd="0" destOrd="0" parTransId="{E034C4E0-F72A-4BA8-A381-5A84C9B21B9F}" sibTransId="{9BB5E32E-155E-4DE2-8B26-8577B0ADBFC2}"/>
    <dgm:cxn modelId="{F84D7FDD-81BF-47F1-98BB-AC9E3DC7EC3A}" type="presOf" srcId="{3EA9C890-2728-4408-952A-BCC197A35228}" destId="{E374B7A3-BE61-4ACC-9448-D870C9B4066A}" srcOrd="1" destOrd="0" presId="urn:microsoft.com/office/officeart/2005/8/layout/hList7"/>
    <dgm:cxn modelId="{34A7D5EC-0EC1-47B0-80F8-3C1BEA5A58C0}" type="presOf" srcId="{3EA9C890-2728-4408-952A-BCC197A35228}" destId="{5B185AC4-2D0C-44CD-8961-40B79897D76B}" srcOrd="0" destOrd="0" presId="urn:microsoft.com/office/officeart/2005/8/layout/hList7"/>
    <dgm:cxn modelId="{D828DB39-A853-4D69-BE09-AC44E3F47171}" type="presParOf" srcId="{384A4F08-B509-4426-BED5-AD91CB649D98}" destId="{683C2EC5-EB63-417C-AA60-9C82D0603683}" srcOrd="0" destOrd="0" presId="urn:microsoft.com/office/officeart/2005/8/layout/hList7"/>
    <dgm:cxn modelId="{4BAC17C1-6A8E-4343-8A29-9FB13944D7F8}" type="presParOf" srcId="{384A4F08-B509-4426-BED5-AD91CB649D98}" destId="{95428DD4-0A5E-4A02-989F-ECF5D16EADBD}" srcOrd="1" destOrd="0" presId="urn:microsoft.com/office/officeart/2005/8/layout/hList7"/>
    <dgm:cxn modelId="{BC8E23CA-DBF2-45F0-99C1-9F267179D28A}" type="presParOf" srcId="{95428DD4-0A5E-4A02-989F-ECF5D16EADBD}" destId="{82DA4D2E-8658-4E65-A113-23B1EA091105}" srcOrd="0" destOrd="0" presId="urn:microsoft.com/office/officeart/2005/8/layout/hList7"/>
    <dgm:cxn modelId="{2BD58313-B753-4EE3-B4E2-8C3DA1556AA4}" type="presParOf" srcId="{82DA4D2E-8658-4E65-A113-23B1EA091105}" destId="{CD776E94-F765-4BFF-B4F5-E3EF7F484E02}" srcOrd="0" destOrd="0" presId="urn:microsoft.com/office/officeart/2005/8/layout/hList7"/>
    <dgm:cxn modelId="{2C4E3F58-947F-4F99-8713-06901FC95703}" type="presParOf" srcId="{82DA4D2E-8658-4E65-A113-23B1EA091105}" destId="{1011ADA8-D1BD-495C-B6AE-D9355BCA7CC9}" srcOrd="1" destOrd="0" presId="urn:microsoft.com/office/officeart/2005/8/layout/hList7"/>
    <dgm:cxn modelId="{AA19A166-0EB0-40EE-9444-6E50E506A34D}" type="presParOf" srcId="{82DA4D2E-8658-4E65-A113-23B1EA091105}" destId="{73C67F51-6D90-435F-82E5-B91761FD3DD4}" srcOrd="2" destOrd="0" presId="urn:microsoft.com/office/officeart/2005/8/layout/hList7"/>
    <dgm:cxn modelId="{F1441F03-011D-4458-958D-6410A114463C}" type="presParOf" srcId="{82DA4D2E-8658-4E65-A113-23B1EA091105}" destId="{40BF4BA6-603A-4B87-8573-2D46CFD7DC54}" srcOrd="3" destOrd="0" presId="urn:microsoft.com/office/officeart/2005/8/layout/hList7"/>
    <dgm:cxn modelId="{54E552CA-13E9-477D-A6EB-F811E5DC5F04}" type="presParOf" srcId="{95428DD4-0A5E-4A02-989F-ECF5D16EADBD}" destId="{A1B0C938-6062-40A5-9BB7-C6C7E5427217}" srcOrd="1" destOrd="0" presId="urn:microsoft.com/office/officeart/2005/8/layout/hList7"/>
    <dgm:cxn modelId="{43EADFA4-661D-4FF3-96B0-D0A9D54890A6}" type="presParOf" srcId="{95428DD4-0A5E-4A02-989F-ECF5D16EADBD}" destId="{2793F185-CB65-4CE9-BD86-921BD7D04994}" srcOrd="2" destOrd="0" presId="urn:microsoft.com/office/officeart/2005/8/layout/hList7"/>
    <dgm:cxn modelId="{77D4EA79-BB2C-47AA-AD0E-CBDDAC7FE2E6}" type="presParOf" srcId="{2793F185-CB65-4CE9-BD86-921BD7D04994}" destId="{5B185AC4-2D0C-44CD-8961-40B79897D76B}" srcOrd="0" destOrd="0" presId="urn:microsoft.com/office/officeart/2005/8/layout/hList7"/>
    <dgm:cxn modelId="{B3448A34-3B7A-4FBF-AD5F-9643C919D6D7}" type="presParOf" srcId="{2793F185-CB65-4CE9-BD86-921BD7D04994}" destId="{E374B7A3-BE61-4ACC-9448-D870C9B4066A}" srcOrd="1" destOrd="0" presId="urn:microsoft.com/office/officeart/2005/8/layout/hList7"/>
    <dgm:cxn modelId="{236CC4CC-554A-4A09-8D4C-590B6E1AEDC2}" type="presParOf" srcId="{2793F185-CB65-4CE9-BD86-921BD7D04994}" destId="{FB151BC5-6FE4-4682-82B4-61DC09F75CAD}" srcOrd="2" destOrd="0" presId="urn:microsoft.com/office/officeart/2005/8/layout/hList7"/>
    <dgm:cxn modelId="{70D42F70-EC17-4B19-9592-8349C853586B}" type="presParOf" srcId="{2793F185-CB65-4CE9-BD86-921BD7D04994}" destId="{F1275158-66F6-4241-B296-26F82F5BAD47}" srcOrd="3" destOrd="0" presId="urn:microsoft.com/office/officeart/2005/8/layout/hList7"/>
    <dgm:cxn modelId="{D1329741-0310-4247-BCB5-492C486EA01E}" type="presParOf" srcId="{95428DD4-0A5E-4A02-989F-ECF5D16EADBD}" destId="{77BB534C-E150-440B-913E-0F0EF587D2F1}" srcOrd="3" destOrd="0" presId="urn:microsoft.com/office/officeart/2005/8/layout/hList7"/>
    <dgm:cxn modelId="{17B23A5A-684F-48AD-84EF-7D91C2E529F5}" type="presParOf" srcId="{95428DD4-0A5E-4A02-989F-ECF5D16EADBD}" destId="{D6DC6A81-3142-4470-9612-8A7A0C54A26B}" srcOrd="4" destOrd="0" presId="urn:microsoft.com/office/officeart/2005/8/layout/hList7"/>
    <dgm:cxn modelId="{DFEA7611-83D9-4672-9976-985A27972E41}" type="presParOf" srcId="{D6DC6A81-3142-4470-9612-8A7A0C54A26B}" destId="{64E07BEF-1BED-42D8-A065-3B847FC1DD68}" srcOrd="0" destOrd="0" presId="urn:microsoft.com/office/officeart/2005/8/layout/hList7"/>
    <dgm:cxn modelId="{FDAE6BFF-3873-4122-B77C-45A76CF4E4BB}" type="presParOf" srcId="{D6DC6A81-3142-4470-9612-8A7A0C54A26B}" destId="{854357AA-086A-4859-A548-01CD994EF590}" srcOrd="1" destOrd="0" presId="urn:microsoft.com/office/officeart/2005/8/layout/hList7"/>
    <dgm:cxn modelId="{EF303A07-EB97-4185-8AA7-9F6FD9C2B625}" type="presParOf" srcId="{D6DC6A81-3142-4470-9612-8A7A0C54A26B}" destId="{2903AE05-8757-4629-BBAF-1BF4EF53FAD5}" srcOrd="2" destOrd="0" presId="urn:microsoft.com/office/officeart/2005/8/layout/hList7"/>
    <dgm:cxn modelId="{66A32520-89B9-4B51-B4ED-015A0B0EA25C}" type="presParOf" srcId="{D6DC6A81-3142-4470-9612-8A7A0C54A26B}" destId="{59ADE160-BEAE-495D-A6DD-F6D596F8628E}" srcOrd="3" destOrd="0" presId="urn:microsoft.com/office/officeart/2005/8/layout/hList7"/>
    <dgm:cxn modelId="{7D98B32E-16D1-4FC2-8FA9-A808B359FF01}" type="presParOf" srcId="{95428DD4-0A5E-4A02-989F-ECF5D16EADBD}" destId="{E955CCF1-1FC5-49B8-9285-15F8EAC4E13B}" srcOrd="5" destOrd="0" presId="urn:microsoft.com/office/officeart/2005/8/layout/hList7"/>
    <dgm:cxn modelId="{723E4170-4BD2-4E62-9AF0-F8E0BB1C3A11}" type="presParOf" srcId="{95428DD4-0A5E-4A02-989F-ECF5D16EADBD}" destId="{D0DA8C5E-2EDE-4E4D-92FB-70D927D5C208}" srcOrd="6" destOrd="0" presId="urn:microsoft.com/office/officeart/2005/8/layout/hList7"/>
    <dgm:cxn modelId="{8E34EBF2-0252-478F-9C14-7F56ED54F056}" type="presParOf" srcId="{D0DA8C5E-2EDE-4E4D-92FB-70D927D5C208}" destId="{B6573C55-03E4-49D4-B362-AD8EA7A51B47}" srcOrd="0" destOrd="0" presId="urn:microsoft.com/office/officeart/2005/8/layout/hList7"/>
    <dgm:cxn modelId="{15055739-BEB8-4DF2-820A-94E0F2A8DB75}" type="presParOf" srcId="{D0DA8C5E-2EDE-4E4D-92FB-70D927D5C208}" destId="{BC73456D-578A-438F-9041-68467439FC58}" srcOrd="1" destOrd="0" presId="urn:microsoft.com/office/officeart/2005/8/layout/hList7"/>
    <dgm:cxn modelId="{984096D9-71FD-4F4F-9FB3-FC6754000DBF}" type="presParOf" srcId="{D0DA8C5E-2EDE-4E4D-92FB-70D927D5C208}" destId="{19C17670-ABA9-43FA-B36E-35E49600296A}" srcOrd="2" destOrd="0" presId="urn:microsoft.com/office/officeart/2005/8/layout/hList7"/>
    <dgm:cxn modelId="{AA704F92-55D0-4C6C-BB20-7DCD2C1144E8}" type="presParOf" srcId="{D0DA8C5E-2EDE-4E4D-92FB-70D927D5C208}" destId="{90CE2DE1-9304-475F-9667-6098C759709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E75E9F-C9A0-44A4-9B09-22C48DD24DBF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4803BCA-87F0-428D-9594-5AC8E8A110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chemeClr val="accent6">
                  <a:lumMod val="75000"/>
                </a:schemeClr>
              </a:solidFill>
            </a:rPr>
            <a:t>Йосафат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</a:rPr>
            <a:t>молився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</a:rPr>
            <a:t>, стоячи перед народом (2 Хр. 20:5)</a:t>
          </a:r>
          <a:endParaRPr lang="uk-UA" sz="2000" b="1" dirty="0">
            <a:solidFill>
              <a:schemeClr val="accent6">
                <a:lumMod val="75000"/>
              </a:schemeClr>
            </a:solidFill>
          </a:endParaRPr>
        </a:p>
        <a:p>
          <a:endParaRPr lang="es-ES" sz="2000" b="1" dirty="0">
            <a:solidFill>
              <a:schemeClr val="accent6">
                <a:lumMod val="75000"/>
              </a:schemeClr>
            </a:solidFill>
          </a:endParaRPr>
        </a:p>
      </dgm:t>
    </dgm:pt>
    <dgm:pt modelId="{E9FDAC77-F206-412F-B8A2-2E33C4AE559E}" type="par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08E3F63F-F5D9-44F1-B178-E8E9D7762B07}" type="sib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AC14222E-DB62-4EEB-A71D-063F280D160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solidFill>
                <a:schemeClr val="accent5">
                  <a:lumMod val="75000"/>
                </a:schemeClr>
              </a:solidFill>
            </a:rPr>
            <a:t>Давид </a:t>
          </a:r>
          <a:r>
            <a:rPr lang="ru-RU" sz="2000" b="1" dirty="0" err="1">
              <a:solidFill>
                <a:schemeClr val="accent5">
                  <a:lumMod val="75000"/>
                </a:schemeClr>
              </a:solidFill>
            </a:rPr>
            <a:t>сів</a:t>
          </a:r>
          <a:r>
            <a:rPr lang="ru-RU" sz="2000" b="1" dirty="0">
              <a:solidFill>
                <a:schemeClr val="accent5">
                  <a:lumMod val="75000"/>
                </a:schemeClr>
              </a:solidFill>
            </a:rPr>
            <a:t> перед Богом, </a:t>
          </a:r>
          <a:r>
            <a:rPr lang="ru-RU" sz="2000" b="1" dirty="0" err="1">
              <a:solidFill>
                <a:schemeClr val="accent5">
                  <a:lumMod val="75000"/>
                </a:schemeClr>
              </a:solidFill>
            </a:rPr>
            <a:t>щоб</a:t>
          </a:r>
          <a:r>
            <a:rPr lang="ru-RU" sz="20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5">
                  <a:lumMod val="75000"/>
                </a:schemeClr>
              </a:solidFill>
            </a:rPr>
            <a:t>подякувати</a:t>
          </a:r>
          <a:r>
            <a:rPr lang="ru-RU" sz="20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5">
                  <a:lumMod val="75000"/>
                </a:schemeClr>
              </a:solidFill>
            </a:rPr>
            <a:t>Йому</a:t>
          </a:r>
          <a:r>
            <a:rPr lang="ru-RU" sz="2000" b="1" dirty="0">
              <a:solidFill>
                <a:schemeClr val="accent5">
                  <a:lumMod val="75000"/>
                </a:schemeClr>
              </a:solidFill>
            </a:rPr>
            <a:t> (2 Сам. 7:18)</a:t>
          </a:r>
          <a:endParaRPr lang="uk-UA" sz="2000" b="1" dirty="0">
            <a:solidFill>
              <a:schemeClr val="accent5">
                <a:lumMod val="75000"/>
              </a:schemeClr>
            </a:solidFill>
          </a:endParaRPr>
        </a:p>
        <a:p>
          <a:endParaRPr lang="es-ES" sz="2000" b="1" dirty="0">
            <a:solidFill>
              <a:schemeClr val="accent5">
                <a:lumMod val="75000"/>
              </a:schemeClr>
            </a:solidFill>
          </a:endParaRPr>
        </a:p>
      </dgm:t>
    </dgm:pt>
    <dgm:pt modelId="{0703BBD5-2462-4CAD-857E-AE9D32935DD9}" type="par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6CC4F1E7-1D63-4641-9570-5EF015E2C473}" type="sib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9A217CF1-4906-41C3-BB69-54C24543F03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Соломон </a:t>
          </a:r>
          <a:r>
            <a:rPr lang="ru-RU" sz="2000" b="1" dirty="0" err="1">
              <a:solidFill>
                <a:schemeClr val="accent2">
                  <a:lumMod val="75000"/>
                </a:schemeClr>
              </a:solidFill>
            </a:rPr>
            <a:t>молився</a:t>
          </a:r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, стоячи на </a:t>
          </a:r>
          <a:r>
            <a:rPr lang="ru-RU" sz="2000" b="1" dirty="0" err="1">
              <a:solidFill>
                <a:schemeClr val="accent2">
                  <a:lumMod val="75000"/>
                </a:schemeClr>
              </a:solidFill>
            </a:rPr>
            <a:t>колінах</a:t>
          </a:r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2">
                  <a:lumMod val="75000"/>
                </a:schemeClr>
              </a:solidFill>
            </a:rPr>
            <a:t>із</a:t>
          </a:r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2">
                  <a:lumMod val="75000"/>
                </a:schemeClr>
              </a:solidFill>
            </a:rPr>
            <a:t>піднятими</a:t>
          </a:r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 руками</a:t>
          </a:r>
          <a:endParaRPr lang="uk-UA" sz="2000" b="1" dirty="0">
            <a:solidFill>
              <a:schemeClr val="accent2">
                <a:lumMod val="75000"/>
              </a:schemeClr>
            </a:solidFill>
          </a:endParaRPr>
        </a:p>
        <a:p>
          <a:r>
            <a:rPr lang="uk-UA" sz="2000" b="1" dirty="0">
              <a:solidFill>
                <a:schemeClr val="accent2">
                  <a:lumMod val="75000"/>
                </a:schemeClr>
              </a:solidFill>
            </a:rPr>
            <a:t>(1 Цар. 8:54)</a:t>
          </a:r>
        </a:p>
        <a:p>
          <a:endParaRPr lang="es-ES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102270DE-E0E9-4501-A7CB-309859278069}" type="par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978FF028-DEDE-4756-8726-51BE9C7745B4}" type="sib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CB841601-9DF5-4C86-A62F-85F6B16B23A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Народ </a:t>
          </a:r>
          <a:r>
            <a:rPr lang="ru-RU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схилився</a:t>
          </a:r>
          <a:r>
            <a:rPr lang="ru-RU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до </a:t>
          </a:r>
          <a:r>
            <a:rPr lang="ru-RU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землі</a:t>
          </a:r>
          <a:r>
            <a:rPr lang="ru-RU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, </a:t>
          </a:r>
          <a:r>
            <a:rPr lang="ru-RU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щоб</a:t>
          </a:r>
          <a:r>
            <a:rPr lang="ru-RU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ru-RU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помолитися</a:t>
          </a:r>
          <a:endParaRPr lang="uk-UA" sz="2000" b="1" dirty="0">
            <a:ln>
              <a:solidFill>
                <a:schemeClr val="accent4">
                  <a:lumMod val="50000"/>
                </a:schemeClr>
              </a:solidFill>
            </a:ln>
          </a:endParaRPr>
        </a:p>
        <a:p>
          <a:r>
            <a:rPr lang="uk-UA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(</a:t>
          </a:r>
          <a:r>
            <a:rPr lang="uk-UA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Неем</a:t>
          </a:r>
          <a:r>
            <a:rPr lang="uk-UA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. 8:6)</a:t>
          </a:r>
        </a:p>
        <a:p>
          <a:endParaRPr lang="es-ES" sz="2000" b="1" dirty="0">
            <a:ln>
              <a:solidFill>
                <a:schemeClr val="accent4">
                  <a:lumMod val="50000"/>
                </a:schemeClr>
              </a:solidFill>
            </a:ln>
          </a:endParaRPr>
        </a:p>
      </dgm:t>
    </dgm:pt>
    <dgm:pt modelId="{9C1A8B59-46AA-4F24-B588-9AB438BFE85C}" type="par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116C3A56-1145-45B2-B02C-2446CABD09A5}" type="sib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C443B5E2-38B1-4B71-8343-2EA84657F19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solidFill>
                <a:schemeClr val="accent1">
                  <a:lumMod val="75000"/>
                </a:schemeClr>
              </a:solidFill>
            </a:rPr>
            <a:t>Давид </a:t>
          </a:r>
          <a:r>
            <a:rPr lang="ru-RU" sz="2000" b="1" dirty="0" err="1">
              <a:solidFill>
                <a:schemeClr val="accent1">
                  <a:lumMod val="75000"/>
                </a:schemeClr>
              </a:solidFill>
            </a:rPr>
            <a:t>молився</a:t>
          </a:r>
          <a:r>
            <a:rPr lang="ru-RU" sz="2000" b="1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ru-RU" sz="2000" b="1" dirty="0" err="1">
              <a:solidFill>
                <a:schemeClr val="accent1">
                  <a:lumMod val="75000"/>
                </a:schemeClr>
              </a:solidFill>
            </a:rPr>
            <a:t>лежачи</a:t>
          </a:r>
          <a:r>
            <a:rPr lang="ru-RU" sz="2000" b="1" dirty="0">
              <a:solidFill>
                <a:schemeClr val="accent1">
                  <a:lumMod val="75000"/>
                </a:schemeClr>
              </a:solidFill>
            </a:rPr>
            <a:t> на </a:t>
          </a:r>
          <a:r>
            <a:rPr lang="ru-RU" sz="2000" b="1" dirty="0" err="1">
              <a:solidFill>
                <a:schemeClr val="accent1">
                  <a:lumMod val="75000"/>
                </a:schemeClr>
              </a:solidFill>
            </a:rPr>
            <a:t>ліжку</a:t>
          </a:r>
          <a:endParaRPr lang="uk-UA" sz="2000" b="1" dirty="0">
            <a:solidFill>
              <a:schemeClr val="accent1">
                <a:lumMod val="75000"/>
              </a:schemeClr>
            </a:solidFill>
          </a:endParaRPr>
        </a:p>
        <a:p>
          <a:r>
            <a:rPr lang="uk-UA" sz="2000" b="1" dirty="0">
              <a:solidFill>
                <a:schemeClr val="accent1">
                  <a:lumMod val="75000"/>
                </a:schemeClr>
              </a:solidFill>
            </a:rPr>
            <a:t>(1 Цар. 1:47)</a:t>
          </a:r>
        </a:p>
        <a:p>
          <a:endParaRPr lang="es-ES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7FBD538C-D6DD-4F4A-B43F-D72DC2AC068A}" type="par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022449-1E41-42EB-944A-923198F94481}" type="sib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C39663-BF6E-47F5-8DE1-975CD5DE7BE6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chemeClr val="accent3">
                  <a:lumMod val="75000"/>
                </a:schemeClr>
              </a:solidFill>
            </a:rPr>
            <a:t>Неємія</a:t>
          </a:r>
          <a:r>
            <a:rPr lang="ru-RU" sz="2000" b="1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3">
                  <a:lumMod val="75000"/>
                </a:schemeClr>
              </a:solidFill>
            </a:rPr>
            <a:t>молився</a:t>
          </a:r>
          <a:r>
            <a:rPr lang="ru-RU" sz="2000" b="1" dirty="0">
              <a:solidFill>
                <a:schemeClr val="accent3">
                  <a:lumMod val="75000"/>
                </a:schemeClr>
              </a:solidFill>
            </a:rPr>
            <a:t>, стоячи </a:t>
          </a:r>
          <a:r>
            <a:rPr lang="ru-RU" sz="2000" b="1" dirty="0" err="1">
              <a:solidFill>
                <a:schemeClr val="accent3">
                  <a:lumMod val="75000"/>
                </a:schemeClr>
              </a:solidFill>
            </a:rPr>
            <a:t>мовчки</a:t>
          </a:r>
          <a:r>
            <a:rPr lang="ru-RU" sz="2000" b="1" dirty="0">
              <a:solidFill>
                <a:schemeClr val="accent3">
                  <a:lumMod val="75000"/>
                </a:schemeClr>
              </a:solidFill>
            </a:rPr>
            <a:t> перед царем (</a:t>
          </a:r>
          <a:r>
            <a:rPr lang="ru-RU" sz="2000" b="1" dirty="0" err="1">
              <a:solidFill>
                <a:schemeClr val="accent3">
                  <a:lumMod val="75000"/>
                </a:schemeClr>
              </a:solidFill>
            </a:rPr>
            <a:t>Неем</a:t>
          </a:r>
          <a:r>
            <a:rPr lang="ru-RU" sz="2000" b="1" dirty="0">
              <a:solidFill>
                <a:schemeClr val="accent3">
                  <a:lumMod val="75000"/>
                </a:schemeClr>
              </a:solidFill>
            </a:rPr>
            <a:t>. 2:1-4)</a:t>
          </a:r>
          <a:endParaRPr lang="uk-UA" sz="2000" b="1" dirty="0">
            <a:solidFill>
              <a:schemeClr val="accent3">
                <a:lumMod val="75000"/>
              </a:schemeClr>
            </a:solidFill>
          </a:endParaRPr>
        </a:p>
        <a:p>
          <a:endParaRPr lang="es-ES" sz="2000" b="1" dirty="0">
            <a:solidFill>
              <a:schemeClr val="accent3">
                <a:lumMod val="75000"/>
              </a:schemeClr>
            </a:solidFill>
          </a:endParaRPr>
        </a:p>
      </dgm:t>
    </dgm:pt>
    <dgm:pt modelId="{C591508E-9EA6-40C9-9EE0-266CADE09405}" type="par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12A81824-5779-4048-A7DA-0989BF957B45}" type="sib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8361AF01-BC77-4C97-B932-FFC97753906F}" type="pres">
      <dgm:prSet presAssocID="{5BE75E9F-C9A0-44A4-9B09-22C48DD24DBF}" presName="Name0" presStyleCnt="0">
        <dgm:presLayoutVars>
          <dgm:dir/>
          <dgm:resizeHandles val="exact"/>
        </dgm:presLayoutVars>
      </dgm:prSet>
      <dgm:spPr/>
    </dgm:pt>
    <dgm:pt modelId="{D7A977C9-8DD8-42BD-B937-212D21B62663}" type="pres">
      <dgm:prSet presAssocID="{34803BCA-87F0-428D-9594-5AC8E8A110A4}" presName="compNode" presStyleCnt="0"/>
      <dgm:spPr/>
    </dgm:pt>
    <dgm:pt modelId="{5D92DAD5-EE0B-4C68-A4DE-82F839B9AAB6}" type="pres">
      <dgm:prSet presAssocID="{34803BCA-87F0-428D-9594-5AC8E8A110A4}" presName="pictRect" presStyleLbl="node1" presStyleIdx="0" presStyleCnt="6" custScaleY="152143" custLinFactNeighborY="-49496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gm:spPr>
    </dgm:pt>
    <dgm:pt modelId="{6FF358B4-3937-4406-8242-AD1741ED2858}" type="pres">
      <dgm:prSet presAssocID="{34803BCA-87F0-428D-9594-5AC8E8A110A4}" presName="textRect" presStyleLbl="revTx" presStyleIdx="0" presStyleCnt="6" custLinFactNeighborY="-43087">
        <dgm:presLayoutVars>
          <dgm:bulletEnabled val="1"/>
        </dgm:presLayoutVars>
      </dgm:prSet>
      <dgm:spPr/>
    </dgm:pt>
    <dgm:pt modelId="{70347D3F-F9B7-4F62-8DB3-5E4C62F7666A}" type="pres">
      <dgm:prSet presAssocID="{08E3F63F-F5D9-44F1-B178-E8E9D7762B07}" presName="sibTrans" presStyleLbl="sibTrans2D1" presStyleIdx="0" presStyleCnt="0"/>
      <dgm:spPr/>
    </dgm:pt>
    <dgm:pt modelId="{A298DA62-1016-45CD-AC14-3F804EC94F77}" type="pres">
      <dgm:prSet presAssocID="{AC14222E-DB62-4EEB-A71D-063F280D1604}" presName="compNode" presStyleCnt="0"/>
      <dgm:spPr/>
    </dgm:pt>
    <dgm:pt modelId="{EDB4A37D-8561-4929-99F8-AC235B3239EA}" type="pres">
      <dgm:prSet presAssocID="{AC14222E-DB62-4EEB-A71D-063F280D1604}" presName="pictRect" presStyleLbl="node1" presStyleIdx="1" presStyleCnt="6" custScaleY="152143" custLinFactNeighborY="-49496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gm:spPr>
    </dgm:pt>
    <dgm:pt modelId="{5D7630D9-7993-4308-90F5-AA4524A4B355}" type="pres">
      <dgm:prSet presAssocID="{AC14222E-DB62-4EEB-A71D-063F280D1604}" presName="textRect" presStyleLbl="revTx" presStyleIdx="1" presStyleCnt="6" custLinFactNeighborY="-43087">
        <dgm:presLayoutVars>
          <dgm:bulletEnabled val="1"/>
        </dgm:presLayoutVars>
      </dgm:prSet>
      <dgm:spPr/>
    </dgm:pt>
    <dgm:pt modelId="{950BBCA6-C891-4F15-B7F0-C087EC3664F6}" type="pres">
      <dgm:prSet presAssocID="{6CC4F1E7-1D63-4641-9570-5EF015E2C473}" presName="sibTrans" presStyleLbl="sibTrans2D1" presStyleIdx="0" presStyleCnt="0"/>
      <dgm:spPr/>
    </dgm:pt>
    <dgm:pt modelId="{9ED0F7D9-EB19-4E58-BF24-89F30F668BED}" type="pres">
      <dgm:prSet presAssocID="{9A217CF1-4906-41C3-BB69-54C24543F03F}" presName="compNode" presStyleCnt="0"/>
      <dgm:spPr/>
    </dgm:pt>
    <dgm:pt modelId="{EC92B07E-2904-41D0-9661-42C1AFD2B2F2}" type="pres">
      <dgm:prSet presAssocID="{9A217CF1-4906-41C3-BB69-54C24543F03F}" presName="pictRect" presStyleLbl="node1" presStyleIdx="2" presStyleCnt="6" custScaleY="152143" custLinFactNeighborY="-4949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gm:spPr>
    </dgm:pt>
    <dgm:pt modelId="{E5AB1378-3C10-4D86-9C64-F2132947C06E}" type="pres">
      <dgm:prSet presAssocID="{9A217CF1-4906-41C3-BB69-54C24543F03F}" presName="textRect" presStyleLbl="revTx" presStyleIdx="2" presStyleCnt="6" custScaleX="134837" custScaleY="200135" custLinFactNeighborX="1400" custLinFactNeighborY="18733">
        <dgm:presLayoutVars>
          <dgm:bulletEnabled val="1"/>
        </dgm:presLayoutVars>
      </dgm:prSet>
      <dgm:spPr/>
    </dgm:pt>
    <dgm:pt modelId="{60B23434-FD2D-43AD-AACF-496C1A5912BF}" type="pres">
      <dgm:prSet presAssocID="{978FF028-DEDE-4756-8726-51BE9C7745B4}" presName="sibTrans" presStyleLbl="sibTrans2D1" presStyleIdx="0" presStyleCnt="0"/>
      <dgm:spPr/>
    </dgm:pt>
    <dgm:pt modelId="{6D711731-69CA-4204-9547-A1FB2B056356}" type="pres">
      <dgm:prSet presAssocID="{CB841601-9DF5-4C86-A62F-85F6B16B23A5}" presName="compNode" presStyleCnt="0"/>
      <dgm:spPr/>
    </dgm:pt>
    <dgm:pt modelId="{E04F557E-0620-4279-8185-F3D5DA5EFC90}" type="pres">
      <dgm:prSet presAssocID="{CB841601-9DF5-4C86-A62F-85F6B16B23A5}" presName="pictRect" presStyleLbl="node1" presStyleIdx="3" presStyleCnt="6" custScaleY="152143" custLinFactNeighborY="-49496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gm:spPr>
    </dgm:pt>
    <dgm:pt modelId="{FDA2AFF5-7B6F-490D-B73C-293F40BCD91F}" type="pres">
      <dgm:prSet presAssocID="{CB841601-9DF5-4C86-A62F-85F6B16B23A5}" presName="textRect" presStyleLbl="revTx" presStyleIdx="3" presStyleCnt="6" custLinFactNeighborY="-43087">
        <dgm:presLayoutVars>
          <dgm:bulletEnabled val="1"/>
        </dgm:presLayoutVars>
      </dgm:prSet>
      <dgm:spPr/>
    </dgm:pt>
    <dgm:pt modelId="{54C9311E-8D95-43FA-B992-0501E0787A43}" type="pres">
      <dgm:prSet presAssocID="{116C3A56-1145-45B2-B02C-2446CABD09A5}" presName="sibTrans" presStyleLbl="sibTrans2D1" presStyleIdx="0" presStyleCnt="0"/>
      <dgm:spPr/>
    </dgm:pt>
    <dgm:pt modelId="{B8896873-59FF-4127-9BB9-18BB46510C72}" type="pres">
      <dgm:prSet presAssocID="{C443B5E2-38B1-4B71-8343-2EA84657F19F}" presName="compNode" presStyleCnt="0"/>
      <dgm:spPr/>
    </dgm:pt>
    <dgm:pt modelId="{409CBAFB-D84F-4FB1-8ADF-A849DF484FB6}" type="pres">
      <dgm:prSet presAssocID="{C443B5E2-38B1-4B71-8343-2EA84657F19F}" presName="pictRect" presStyleLbl="node1" presStyleIdx="4" presStyleCnt="6" custScaleY="152143" custLinFactNeighborY="-4949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gm:spPr>
    </dgm:pt>
    <dgm:pt modelId="{1E520457-2A72-4252-B5E5-6CB6A59DFC9A}" type="pres">
      <dgm:prSet presAssocID="{C443B5E2-38B1-4B71-8343-2EA84657F19F}" presName="textRect" presStyleLbl="revTx" presStyleIdx="4" presStyleCnt="6" custLinFactNeighborY="-43087">
        <dgm:presLayoutVars>
          <dgm:bulletEnabled val="1"/>
        </dgm:presLayoutVars>
      </dgm:prSet>
      <dgm:spPr/>
    </dgm:pt>
    <dgm:pt modelId="{F3A2D3E8-277A-4406-BA7E-A430BAE04921}" type="pres">
      <dgm:prSet presAssocID="{85022449-1E41-42EB-944A-923198F94481}" presName="sibTrans" presStyleLbl="sibTrans2D1" presStyleIdx="0" presStyleCnt="0"/>
      <dgm:spPr/>
    </dgm:pt>
    <dgm:pt modelId="{D210DB6A-5DA5-4EC9-8BD4-14F96FA7F821}" type="pres">
      <dgm:prSet presAssocID="{85C39663-BF6E-47F5-8DE1-975CD5DE7BE6}" presName="compNode" presStyleCnt="0"/>
      <dgm:spPr/>
    </dgm:pt>
    <dgm:pt modelId="{FAC1B06F-82D6-44E5-8A3F-A94EDA2109E5}" type="pres">
      <dgm:prSet presAssocID="{85C39663-BF6E-47F5-8DE1-975CD5DE7BE6}" presName="pictRect" presStyleLbl="node1" presStyleIdx="5" presStyleCnt="6" custScaleY="152143" custLinFactNeighborY="-4949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gm:spPr>
    </dgm:pt>
    <dgm:pt modelId="{315A1627-1A2D-4BFE-9E0E-6D3A1D0CEDDC}" type="pres">
      <dgm:prSet presAssocID="{85C39663-BF6E-47F5-8DE1-975CD5DE7BE6}" presName="textRect" presStyleLbl="revTx" presStyleIdx="5" presStyleCnt="6" custScaleX="123951" custLinFactNeighborY="-43087">
        <dgm:presLayoutVars>
          <dgm:bulletEnabled val="1"/>
        </dgm:presLayoutVars>
      </dgm:prSet>
      <dgm:spPr/>
    </dgm:pt>
  </dgm:ptLst>
  <dgm:cxnLst>
    <dgm:cxn modelId="{27C3D411-D958-43D3-A43B-2C665792402E}" srcId="{5BE75E9F-C9A0-44A4-9B09-22C48DD24DBF}" destId="{C443B5E2-38B1-4B71-8343-2EA84657F19F}" srcOrd="4" destOrd="0" parTransId="{7FBD538C-D6DD-4F4A-B43F-D72DC2AC068A}" sibTransId="{85022449-1E41-42EB-944A-923198F94481}"/>
    <dgm:cxn modelId="{4C7CCF16-E34B-4ABD-82C1-42181A7F10A9}" type="presOf" srcId="{5BE75E9F-C9A0-44A4-9B09-22C48DD24DBF}" destId="{8361AF01-BC77-4C97-B932-FFC97753906F}" srcOrd="0" destOrd="0" presId="urn:microsoft.com/office/officeart/2005/8/layout/pList1"/>
    <dgm:cxn modelId="{1221993A-456B-43F9-83C3-B5FE805C114C}" type="presOf" srcId="{85C39663-BF6E-47F5-8DE1-975CD5DE7BE6}" destId="{315A1627-1A2D-4BFE-9E0E-6D3A1D0CEDDC}" srcOrd="0" destOrd="0" presId="urn:microsoft.com/office/officeart/2005/8/layout/pList1"/>
    <dgm:cxn modelId="{2F55EF3E-F1AE-4700-860B-9FE895BF6BB7}" srcId="{5BE75E9F-C9A0-44A4-9B09-22C48DD24DBF}" destId="{9A217CF1-4906-41C3-BB69-54C24543F03F}" srcOrd="2" destOrd="0" parTransId="{102270DE-E0E9-4501-A7CB-309859278069}" sibTransId="{978FF028-DEDE-4756-8726-51BE9C7745B4}"/>
    <dgm:cxn modelId="{3FC81740-5551-482C-9F3A-742AB0442C40}" type="presOf" srcId="{978FF028-DEDE-4756-8726-51BE9C7745B4}" destId="{60B23434-FD2D-43AD-AACF-496C1A5912BF}" srcOrd="0" destOrd="0" presId="urn:microsoft.com/office/officeart/2005/8/layout/pList1"/>
    <dgm:cxn modelId="{24130566-BD82-4B5C-8B7D-D1B2CA883C36}" type="presOf" srcId="{08E3F63F-F5D9-44F1-B178-E8E9D7762B07}" destId="{70347D3F-F9B7-4F62-8DB3-5E4C62F7666A}" srcOrd="0" destOrd="0" presId="urn:microsoft.com/office/officeart/2005/8/layout/pList1"/>
    <dgm:cxn modelId="{2B694849-5EDB-4875-92A1-B2781F0BC724}" srcId="{5BE75E9F-C9A0-44A4-9B09-22C48DD24DBF}" destId="{CB841601-9DF5-4C86-A62F-85F6B16B23A5}" srcOrd="3" destOrd="0" parTransId="{9C1A8B59-46AA-4F24-B588-9AB438BFE85C}" sibTransId="{116C3A56-1145-45B2-B02C-2446CABD09A5}"/>
    <dgm:cxn modelId="{34E46850-CDA7-4580-A7AF-E5CB631D4DD8}" type="presOf" srcId="{85022449-1E41-42EB-944A-923198F94481}" destId="{F3A2D3E8-277A-4406-BA7E-A430BAE04921}" srcOrd="0" destOrd="0" presId="urn:microsoft.com/office/officeart/2005/8/layout/pList1"/>
    <dgm:cxn modelId="{DCB4ED87-2402-48CF-B3F8-59840AF82D7F}" type="presOf" srcId="{34803BCA-87F0-428D-9594-5AC8E8A110A4}" destId="{6FF358B4-3937-4406-8242-AD1741ED2858}" srcOrd="0" destOrd="0" presId="urn:microsoft.com/office/officeart/2005/8/layout/pList1"/>
    <dgm:cxn modelId="{05749F88-7E52-42A1-B0D9-3423248AC7F8}" type="presOf" srcId="{AC14222E-DB62-4EEB-A71D-063F280D1604}" destId="{5D7630D9-7993-4308-90F5-AA4524A4B355}" srcOrd="0" destOrd="0" presId="urn:microsoft.com/office/officeart/2005/8/layout/pList1"/>
    <dgm:cxn modelId="{9A4CE9A9-F593-4A67-A35E-7DB3B3F5153C}" type="presOf" srcId="{9A217CF1-4906-41C3-BB69-54C24543F03F}" destId="{E5AB1378-3C10-4D86-9C64-F2132947C06E}" srcOrd="0" destOrd="0" presId="urn:microsoft.com/office/officeart/2005/8/layout/pList1"/>
    <dgm:cxn modelId="{16E11ACB-47C6-471B-A84B-79F0A3DCC70E}" srcId="{5BE75E9F-C9A0-44A4-9B09-22C48DD24DBF}" destId="{AC14222E-DB62-4EEB-A71D-063F280D1604}" srcOrd="1" destOrd="0" parTransId="{0703BBD5-2462-4CAD-857E-AE9D32935DD9}" sibTransId="{6CC4F1E7-1D63-4641-9570-5EF015E2C473}"/>
    <dgm:cxn modelId="{9CD69CDA-1282-4F6A-9BF6-80EFDB2D0B52}" type="presOf" srcId="{C443B5E2-38B1-4B71-8343-2EA84657F19F}" destId="{1E520457-2A72-4252-B5E5-6CB6A59DFC9A}" srcOrd="0" destOrd="0" presId="urn:microsoft.com/office/officeart/2005/8/layout/pList1"/>
    <dgm:cxn modelId="{E4CAE7DD-2F28-43AB-A137-0825BF6A9758}" type="presOf" srcId="{116C3A56-1145-45B2-B02C-2446CABD09A5}" destId="{54C9311E-8D95-43FA-B992-0501E0787A43}" srcOrd="0" destOrd="0" presId="urn:microsoft.com/office/officeart/2005/8/layout/pList1"/>
    <dgm:cxn modelId="{873507DE-E3F6-4CB9-9545-63D47BEF35A6}" srcId="{5BE75E9F-C9A0-44A4-9B09-22C48DD24DBF}" destId="{34803BCA-87F0-428D-9594-5AC8E8A110A4}" srcOrd="0" destOrd="0" parTransId="{E9FDAC77-F206-412F-B8A2-2E33C4AE559E}" sibTransId="{08E3F63F-F5D9-44F1-B178-E8E9D7762B07}"/>
    <dgm:cxn modelId="{1124DCDE-C07D-452D-ADC1-B32DCFE8EC9D}" srcId="{5BE75E9F-C9A0-44A4-9B09-22C48DD24DBF}" destId="{85C39663-BF6E-47F5-8DE1-975CD5DE7BE6}" srcOrd="5" destOrd="0" parTransId="{C591508E-9EA6-40C9-9EE0-266CADE09405}" sibTransId="{12A81824-5779-4048-A7DA-0989BF957B45}"/>
    <dgm:cxn modelId="{3B6809E9-465E-4205-A0A1-4BC3CAFAD1FA}" type="presOf" srcId="{6CC4F1E7-1D63-4641-9570-5EF015E2C473}" destId="{950BBCA6-C891-4F15-B7F0-C087EC3664F6}" srcOrd="0" destOrd="0" presId="urn:microsoft.com/office/officeart/2005/8/layout/pList1"/>
    <dgm:cxn modelId="{85F826E9-1A7B-4EB2-958F-A0533A32AD19}" type="presOf" srcId="{CB841601-9DF5-4C86-A62F-85F6B16B23A5}" destId="{FDA2AFF5-7B6F-490D-B73C-293F40BCD91F}" srcOrd="0" destOrd="0" presId="urn:microsoft.com/office/officeart/2005/8/layout/pList1"/>
    <dgm:cxn modelId="{A036B949-6DEC-4333-BB43-968B049C839E}" type="presParOf" srcId="{8361AF01-BC77-4C97-B932-FFC97753906F}" destId="{D7A977C9-8DD8-42BD-B937-212D21B62663}" srcOrd="0" destOrd="0" presId="urn:microsoft.com/office/officeart/2005/8/layout/pList1"/>
    <dgm:cxn modelId="{99F1A549-2F68-4360-AAB7-E0E3AE32F4BA}" type="presParOf" srcId="{D7A977C9-8DD8-42BD-B937-212D21B62663}" destId="{5D92DAD5-EE0B-4C68-A4DE-82F839B9AAB6}" srcOrd="0" destOrd="0" presId="urn:microsoft.com/office/officeart/2005/8/layout/pList1"/>
    <dgm:cxn modelId="{080734E3-928E-4217-81C4-D0FAC9E2C166}" type="presParOf" srcId="{D7A977C9-8DD8-42BD-B937-212D21B62663}" destId="{6FF358B4-3937-4406-8242-AD1741ED2858}" srcOrd="1" destOrd="0" presId="urn:microsoft.com/office/officeart/2005/8/layout/pList1"/>
    <dgm:cxn modelId="{299F7253-AF49-483F-9021-FA1236ED67B5}" type="presParOf" srcId="{8361AF01-BC77-4C97-B932-FFC97753906F}" destId="{70347D3F-F9B7-4F62-8DB3-5E4C62F7666A}" srcOrd="1" destOrd="0" presId="urn:microsoft.com/office/officeart/2005/8/layout/pList1"/>
    <dgm:cxn modelId="{6E9C7EAC-0468-4E08-85AB-423686348974}" type="presParOf" srcId="{8361AF01-BC77-4C97-B932-FFC97753906F}" destId="{A298DA62-1016-45CD-AC14-3F804EC94F77}" srcOrd="2" destOrd="0" presId="urn:microsoft.com/office/officeart/2005/8/layout/pList1"/>
    <dgm:cxn modelId="{AC82A995-526E-4D51-AAC7-1D50F1D8D64C}" type="presParOf" srcId="{A298DA62-1016-45CD-AC14-3F804EC94F77}" destId="{EDB4A37D-8561-4929-99F8-AC235B3239EA}" srcOrd="0" destOrd="0" presId="urn:microsoft.com/office/officeart/2005/8/layout/pList1"/>
    <dgm:cxn modelId="{332D39EA-715E-4C4C-95B8-32C8D77527C1}" type="presParOf" srcId="{A298DA62-1016-45CD-AC14-3F804EC94F77}" destId="{5D7630D9-7993-4308-90F5-AA4524A4B355}" srcOrd="1" destOrd="0" presId="urn:microsoft.com/office/officeart/2005/8/layout/pList1"/>
    <dgm:cxn modelId="{15E105A2-AC18-4BE8-B96E-C4074A9E2230}" type="presParOf" srcId="{8361AF01-BC77-4C97-B932-FFC97753906F}" destId="{950BBCA6-C891-4F15-B7F0-C087EC3664F6}" srcOrd="3" destOrd="0" presId="urn:microsoft.com/office/officeart/2005/8/layout/pList1"/>
    <dgm:cxn modelId="{74B8B4DD-2CC6-4E88-A85C-8CD2758939F1}" type="presParOf" srcId="{8361AF01-BC77-4C97-B932-FFC97753906F}" destId="{9ED0F7D9-EB19-4E58-BF24-89F30F668BED}" srcOrd="4" destOrd="0" presId="urn:microsoft.com/office/officeart/2005/8/layout/pList1"/>
    <dgm:cxn modelId="{F8FE95FF-8C9C-453C-B14C-D46A4AD12FF7}" type="presParOf" srcId="{9ED0F7D9-EB19-4E58-BF24-89F30F668BED}" destId="{EC92B07E-2904-41D0-9661-42C1AFD2B2F2}" srcOrd="0" destOrd="0" presId="urn:microsoft.com/office/officeart/2005/8/layout/pList1"/>
    <dgm:cxn modelId="{6942AB0D-6CF4-4CED-A986-56EDA1BEEB29}" type="presParOf" srcId="{9ED0F7D9-EB19-4E58-BF24-89F30F668BED}" destId="{E5AB1378-3C10-4D86-9C64-F2132947C06E}" srcOrd="1" destOrd="0" presId="urn:microsoft.com/office/officeart/2005/8/layout/pList1"/>
    <dgm:cxn modelId="{1F76F8CC-454C-433F-BF16-353D12F2C85D}" type="presParOf" srcId="{8361AF01-BC77-4C97-B932-FFC97753906F}" destId="{60B23434-FD2D-43AD-AACF-496C1A5912BF}" srcOrd="5" destOrd="0" presId="urn:microsoft.com/office/officeart/2005/8/layout/pList1"/>
    <dgm:cxn modelId="{DD590253-03F1-4479-AFE4-AB35FF008D01}" type="presParOf" srcId="{8361AF01-BC77-4C97-B932-FFC97753906F}" destId="{6D711731-69CA-4204-9547-A1FB2B056356}" srcOrd="6" destOrd="0" presId="urn:microsoft.com/office/officeart/2005/8/layout/pList1"/>
    <dgm:cxn modelId="{EA8514BE-D39E-4AAD-B25A-C6D1243FBDEC}" type="presParOf" srcId="{6D711731-69CA-4204-9547-A1FB2B056356}" destId="{E04F557E-0620-4279-8185-F3D5DA5EFC90}" srcOrd="0" destOrd="0" presId="urn:microsoft.com/office/officeart/2005/8/layout/pList1"/>
    <dgm:cxn modelId="{C5AF4934-0CB2-4417-8D84-C8A0BA3B19E1}" type="presParOf" srcId="{6D711731-69CA-4204-9547-A1FB2B056356}" destId="{FDA2AFF5-7B6F-490D-B73C-293F40BCD91F}" srcOrd="1" destOrd="0" presId="urn:microsoft.com/office/officeart/2005/8/layout/pList1"/>
    <dgm:cxn modelId="{AF071D2D-F583-44E3-B022-EB49559E4EEF}" type="presParOf" srcId="{8361AF01-BC77-4C97-B932-FFC97753906F}" destId="{54C9311E-8D95-43FA-B992-0501E0787A43}" srcOrd="7" destOrd="0" presId="urn:microsoft.com/office/officeart/2005/8/layout/pList1"/>
    <dgm:cxn modelId="{11CD8AC3-E816-4509-B67E-B1DA38C34896}" type="presParOf" srcId="{8361AF01-BC77-4C97-B932-FFC97753906F}" destId="{B8896873-59FF-4127-9BB9-18BB46510C72}" srcOrd="8" destOrd="0" presId="urn:microsoft.com/office/officeart/2005/8/layout/pList1"/>
    <dgm:cxn modelId="{C326E7DC-DBDF-4085-AB52-065E5C0AE664}" type="presParOf" srcId="{B8896873-59FF-4127-9BB9-18BB46510C72}" destId="{409CBAFB-D84F-4FB1-8ADF-A849DF484FB6}" srcOrd="0" destOrd="0" presId="urn:microsoft.com/office/officeart/2005/8/layout/pList1"/>
    <dgm:cxn modelId="{3C372E07-46D8-4530-8FED-5AAB67BF2597}" type="presParOf" srcId="{B8896873-59FF-4127-9BB9-18BB46510C72}" destId="{1E520457-2A72-4252-B5E5-6CB6A59DFC9A}" srcOrd="1" destOrd="0" presId="urn:microsoft.com/office/officeart/2005/8/layout/pList1"/>
    <dgm:cxn modelId="{C379D311-707B-45D0-8D9A-A27B2A635B1F}" type="presParOf" srcId="{8361AF01-BC77-4C97-B932-FFC97753906F}" destId="{F3A2D3E8-277A-4406-BA7E-A430BAE04921}" srcOrd="9" destOrd="0" presId="urn:microsoft.com/office/officeart/2005/8/layout/pList1"/>
    <dgm:cxn modelId="{70CD9D57-184E-4BD4-8E5A-A397F4681666}" type="presParOf" srcId="{8361AF01-BC77-4C97-B932-FFC97753906F}" destId="{D210DB6A-5DA5-4EC9-8BD4-14F96FA7F821}" srcOrd="10" destOrd="0" presId="urn:microsoft.com/office/officeart/2005/8/layout/pList1"/>
    <dgm:cxn modelId="{BC776144-4426-4E4E-83C5-2EA5CBE0205F}" type="presParOf" srcId="{D210DB6A-5DA5-4EC9-8BD4-14F96FA7F821}" destId="{FAC1B06F-82D6-44E5-8A3F-A94EDA2109E5}" srcOrd="0" destOrd="0" presId="urn:microsoft.com/office/officeart/2005/8/layout/pList1"/>
    <dgm:cxn modelId="{3BC0AF6E-9F44-4E4B-B8AB-E6066B336B3C}" type="presParOf" srcId="{D210DB6A-5DA5-4EC9-8BD4-14F96FA7F821}" destId="{315A1627-1A2D-4BFE-9E0E-6D3A1D0CEDD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176B5-D0B7-481D-894B-1B086C0A0E5E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AA9465A-7991-4553-96E6-27CAB1DC9C7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sz="2000" b="1" dirty="0">
              <a:solidFill>
                <a:schemeClr val="accent3"/>
              </a:solidFill>
            </a:rPr>
            <a:t>ВІД ІМЕНІ ЇХНІХ РОДИЧІВ</a:t>
          </a:r>
        </a:p>
      </dgm:t>
    </dgm:pt>
    <dgm:pt modelId="{21F631D9-1C0D-4587-99AA-541A8A24F842}" type="par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DC9A6A43-E685-4E9E-88D4-36311B2816E4}" type="sib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6C5FD939-BB09-4A1F-B646-FAE4F965A6BD}">
      <dgm:prSet custT="1"/>
      <dgm:spPr/>
      <dgm:t>
        <a:bodyPr/>
        <a:lstStyle/>
        <a:p>
          <a:pPr algn="ctr">
            <a:buFontTx/>
            <a:buNone/>
          </a:pPr>
          <a:r>
            <a:rPr lang="es-ES" sz="2400" b="1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ru-RU" sz="2000" b="1" dirty="0"/>
            <a:t>Через </a:t>
          </a:r>
          <a:r>
            <a:rPr lang="ru-RU" sz="2000" b="1" dirty="0" err="1"/>
            <a:t>гріх</a:t>
          </a:r>
          <a:r>
            <a:rPr lang="ru-RU" sz="2000" b="1" dirty="0"/>
            <a:t> Аарона (Втор. 9:20)</a:t>
          </a:r>
          <a:endParaRPr lang="es-ES" sz="2000" b="1" dirty="0"/>
        </a:p>
      </dgm:t>
    </dgm:pt>
    <dgm:pt modelId="{54852A3F-CFFC-435F-8C02-5D0421165322}" type="parTrans" cxnId="{9A81E629-E528-48F2-802B-9212E4B4842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1802D857-44DA-4BDD-98F7-9B2D3F8019AC}" type="sibTrans" cxnId="{9A81E629-E528-48F2-802B-9212E4B48424}">
      <dgm:prSet/>
      <dgm:spPr/>
      <dgm:t>
        <a:bodyPr/>
        <a:lstStyle/>
        <a:p>
          <a:endParaRPr lang="es-ES" sz="2000" b="1"/>
        </a:p>
      </dgm:t>
    </dgm:pt>
    <dgm:pt modelId="{D8935562-1B98-40C9-BE56-28913BC28C6E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uk-UA" sz="2000" b="1" dirty="0"/>
            <a:t>Через плітки, </a:t>
          </a:r>
          <a:r>
            <a:rPr lang="uk-UA" sz="2000" b="1" dirty="0" err="1"/>
            <a:t>Маріам</a:t>
          </a:r>
          <a:endParaRPr lang="uk-UA" sz="2000" b="1" dirty="0"/>
        </a:p>
        <a:p>
          <a:r>
            <a:rPr lang="uk-UA" sz="2000" b="1" dirty="0"/>
            <a:t>(Числа 12:10-13)</a:t>
          </a:r>
          <a:endParaRPr lang="es-ES" sz="2000" b="1" dirty="0"/>
        </a:p>
      </dgm:t>
    </dgm:pt>
    <dgm:pt modelId="{94B34DE3-E36A-4F49-AEA1-3DF5C79E481A}" type="parTrans" cxnId="{557CD3B8-7654-4911-8F7D-DCE4A059CA0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0943CB0C-1220-4C4C-A968-4698324A79E6}" type="sibTrans" cxnId="{557CD3B8-7654-4911-8F7D-DCE4A059CA04}">
      <dgm:prSet/>
      <dgm:spPr/>
      <dgm:t>
        <a:bodyPr/>
        <a:lstStyle/>
        <a:p>
          <a:endParaRPr lang="es-ES" sz="2000" b="1"/>
        </a:p>
      </dgm:t>
    </dgm:pt>
    <dgm:pt modelId="{70E84115-7F4A-4067-9429-581ABEC05BE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sz="2000" b="1" dirty="0">
              <a:solidFill>
                <a:srgbClr val="7030A0"/>
              </a:solidFill>
            </a:rPr>
            <a:t>ЗА НАРОД</a:t>
          </a:r>
        </a:p>
      </dgm:t>
    </dgm:pt>
    <dgm:pt modelId="{53C10D36-EDA4-4D4B-A09D-978A46E7CB40}" type="par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C9C606A8-5A40-4BBD-84B6-8F043AC995FE}" type="sib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87C804FC-336E-4C74-AAA3-4482363D482A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ru-RU" sz="2000" b="1" dirty="0"/>
            <a:t>Коли вони </a:t>
          </a:r>
          <a:r>
            <a:rPr lang="ru-RU" sz="2000" b="1" dirty="0" err="1"/>
            <a:t>відчували</a:t>
          </a:r>
          <a:r>
            <a:rPr lang="ru-RU" sz="2000" b="1" dirty="0"/>
            <a:t> </a:t>
          </a:r>
          <a:r>
            <a:rPr lang="ru-RU" sz="2000" b="1" dirty="0" err="1"/>
            <a:t>спрагу</a:t>
          </a:r>
          <a:r>
            <a:rPr lang="ru-RU" sz="2000" b="1" dirty="0"/>
            <a:t> (</a:t>
          </a:r>
          <a:r>
            <a:rPr lang="ru-RU" sz="2000" b="1" dirty="0" err="1"/>
            <a:t>Вих</a:t>
          </a:r>
          <a:r>
            <a:rPr lang="ru-RU" sz="2000" b="1" dirty="0"/>
            <a:t>. 15:24-25)</a:t>
          </a:r>
          <a:endParaRPr lang="es-ES" sz="2000" b="1" dirty="0"/>
        </a:p>
      </dgm:t>
    </dgm:pt>
    <dgm:pt modelId="{F6AF46BE-A79B-41E9-BCB5-1FBF14F8CBCF}" type="parTrans" cxnId="{5F286EF7-658A-460F-AC63-C8B4BDD965F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1465DA19-5BD9-42A4-8EDA-8A9AD8359E0E}" type="sibTrans" cxnId="{5F286EF7-658A-460F-AC63-C8B4BDD965F8}">
      <dgm:prSet/>
      <dgm:spPr/>
      <dgm:t>
        <a:bodyPr/>
        <a:lstStyle/>
        <a:p>
          <a:endParaRPr lang="es-ES" sz="2000" b="1"/>
        </a:p>
      </dgm:t>
    </dgm:pt>
    <dgm:pt modelId="{DAC19B5E-E597-4AFA-B46C-D93CB51604B4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ru-RU" sz="2000" b="1" dirty="0"/>
            <a:t>Коли вони </a:t>
          </a:r>
          <a:r>
            <a:rPr lang="ru-RU" sz="2000" b="1" dirty="0" err="1"/>
            <a:t>були</a:t>
          </a:r>
          <a:r>
            <a:rPr lang="ru-RU" sz="2000" b="1" dirty="0"/>
            <a:t> </a:t>
          </a:r>
          <a:r>
            <a:rPr lang="ru-RU" sz="2000" b="1" dirty="0" err="1"/>
            <a:t>голодні</a:t>
          </a:r>
          <a:r>
            <a:rPr lang="ru-RU" sz="2000" b="1" dirty="0"/>
            <a:t> (Числа 11:11-13)</a:t>
          </a:r>
          <a:endParaRPr lang="es-ES" sz="2000" b="1" dirty="0"/>
        </a:p>
      </dgm:t>
    </dgm:pt>
    <dgm:pt modelId="{E36B9502-6D1F-464D-8526-3FBEF17C19DE}" type="parTrans" cxnId="{299CA990-B507-4EAE-889B-D8C5EFAE884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6058A60E-B668-4A2C-8E70-01699551CB65}" type="sibTrans" cxnId="{299CA990-B507-4EAE-889B-D8C5EFAE8848}">
      <dgm:prSet/>
      <dgm:spPr/>
      <dgm:t>
        <a:bodyPr/>
        <a:lstStyle/>
        <a:p>
          <a:endParaRPr lang="es-ES" sz="2000" b="1"/>
        </a:p>
      </dgm:t>
    </dgm:pt>
    <dgm:pt modelId="{8A830E74-6F71-4511-A7D1-B0ED582A954E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tx2"/>
              </a:solidFill>
            </a:rPr>
            <a:t>⁕</a:t>
          </a:r>
          <a:r>
            <a:rPr lang="es-ES" sz="2000" b="1" dirty="0"/>
            <a:t> </a:t>
          </a:r>
          <a:r>
            <a:rPr lang="ru-RU" sz="2000" b="1" dirty="0"/>
            <a:t>Коли вони </a:t>
          </a:r>
          <a:r>
            <a:rPr lang="ru-RU" sz="2000" b="1" dirty="0" err="1"/>
            <a:t>згрішили</a:t>
          </a:r>
          <a:r>
            <a:rPr lang="ru-RU" sz="2000" b="1" dirty="0"/>
            <a:t> (</a:t>
          </a:r>
          <a:r>
            <a:rPr lang="ru-RU" sz="2000" b="1" dirty="0" err="1"/>
            <a:t>Вих</a:t>
          </a:r>
          <a:r>
            <a:rPr lang="ru-RU" sz="2000" b="1" dirty="0"/>
            <a:t>. 32:30-32)</a:t>
          </a:r>
          <a:endParaRPr lang="es-ES" sz="2000" b="1" dirty="0"/>
        </a:p>
      </dgm:t>
    </dgm:pt>
    <dgm:pt modelId="{3B8D95D6-1227-4759-A0CB-314DC9F9F150}" type="parTrans" cxnId="{AA9FE3F5-2324-4F93-A221-7BE0D3E616C3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090004D7-E165-4F80-B998-235C6E974A82}" type="sibTrans" cxnId="{AA9FE3F5-2324-4F93-A221-7BE0D3E616C3}">
      <dgm:prSet/>
      <dgm:spPr/>
      <dgm:t>
        <a:bodyPr/>
        <a:lstStyle/>
        <a:p>
          <a:endParaRPr lang="es-ES" sz="2000" b="1"/>
        </a:p>
      </dgm:t>
    </dgm:pt>
    <dgm:pt modelId="{436E45A9-9588-4B6F-994A-8A06BDEE07D0}" type="pres">
      <dgm:prSet presAssocID="{037176B5-D0B7-481D-894B-1B086C0A0E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0992BE-F153-4871-A774-32C462E68717}" type="pres">
      <dgm:prSet presAssocID="{9AA9465A-7991-4553-96E6-27CAB1DC9C74}" presName="hierRoot1" presStyleCnt="0"/>
      <dgm:spPr/>
    </dgm:pt>
    <dgm:pt modelId="{C2349225-806B-406B-A943-F6A174936B84}" type="pres">
      <dgm:prSet presAssocID="{9AA9465A-7991-4553-96E6-27CAB1DC9C74}" presName="composite" presStyleCnt="0"/>
      <dgm:spPr/>
    </dgm:pt>
    <dgm:pt modelId="{143FC85D-4F78-4CAD-9109-3C2C2B37CAB9}" type="pres">
      <dgm:prSet presAssocID="{9AA9465A-7991-4553-96E6-27CAB1DC9C74}" presName="image" presStyleLbl="node0" presStyleIdx="0" presStyleCnt="2" custLinFactY="-100000" custLinFactNeighborY="-126495"/>
      <dgm:spPr>
        <a:prstGeom prst="star5">
          <a:avLst/>
        </a:prstGeom>
        <a:solidFill>
          <a:schemeClr val="accent3"/>
        </a:solidFill>
      </dgm:spPr>
    </dgm:pt>
    <dgm:pt modelId="{4CBC93CC-9EE9-4680-9D34-AF4A3AD78538}" type="pres">
      <dgm:prSet presAssocID="{9AA9465A-7991-4553-96E6-27CAB1DC9C74}" presName="text" presStyleLbl="revTx" presStyleIdx="0" presStyleCnt="7" custScaleX="553039" custLinFactX="100000" custLinFactY="-69120" custLinFactNeighborX="132236" custLinFactNeighborY="-100000">
        <dgm:presLayoutVars>
          <dgm:chPref val="3"/>
        </dgm:presLayoutVars>
      </dgm:prSet>
      <dgm:spPr/>
    </dgm:pt>
    <dgm:pt modelId="{5D4DF56A-2866-4AA3-BB9C-2E83C197C170}" type="pres">
      <dgm:prSet presAssocID="{9AA9465A-7991-4553-96E6-27CAB1DC9C74}" presName="hierChild2" presStyleCnt="0"/>
      <dgm:spPr/>
    </dgm:pt>
    <dgm:pt modelId="{59616663-DE44-4B22-8ABF-3394A5518568}" type="pres">
      <dgm:prSet presAssocID="{54852A3F-CFFC-435F-8C02-5D0421165322}" presName="Name10" presStyleLbl="parChTrans1D2" presStyleIdx="0" presStyleCnt="5"/>
      <dgm:spPr/>
    </dgm:pt>
    <dgm:pt modelId="{9EF3595C-8640-4D78-BF35-BA1F99C61B76}" type="pres">
      <dgm:prSet presAssocID="{6C5FD939-BB09-4A1F-B646-FAE4F965A6BD}" presName="hierRoot2" presStyleCnt="0"/>
      <dgm:spPr/>
    </dgm:pt>
    <dgm:pt modelId="{CC666F0A-F4CF-4302-ADDB-D488B6B5F962}" type="pres">
      <dgm:prSet presAssocID="{6C5FD939-BB09-4A1F-B646-FAE4F965A6BD}" presName="composite2" presStyleCnt="0"/>
      <dgm:spPr/>
    </dgm:pt>
    <dgm:pt modelId="{9D111C27-E043-480C-8A20-BEB0A7F7A350}" type="pres">
      <dgm:prSet presAssocID="{6C5FD939-BB09-4A1F-B646-FAE4F965A6BD}" presName="image2" presStyleLbl="node2" presStyleIdx="0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ECB27E-FA87-4942-8610-3B94203FD45E}" type="pres">
      <dgm:prSet presAssocID="{6C5FD939-BB09-4A1F-B646-FAE4F965A6BD}" presName="text2" presStyleLbl="revTx" presStyleIdx="1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ED16ED99-32B3-406B-9084-C09C45F34CC9}" type="pres">
      <dgm:prSet presAssocID="{6C5FD939-BB09-4A1F-B646-FAE4F965A6BD}" presName="hierChild3" presStyleCnt="0"/>
      <dgm:spPr/>
    </dgm:pt>
    <dgm:pt modelId="{41AF6472-0683-4E5F-8779-185940828832}" type="pres">
      <dgm:prSet presAssocID="{94B34DE3-E36A-4F49-AEA1-3DF5C79E481A}" presName="Name10" presStyleLbl="parChTrans1D2" presStyleIdx="1" presStyleCnt="5"/>
      <dgm:spPr/>
    </dgm:pt>
    <dgm:pt modelId="{B2B3BCDE-563A-4E4E-A21A-5CBCCA83704C}" type="pres">
      <dgm:prSet presAssocID="{D8935562-1B98-40C9-BE56-28913BC28C6E}" presName="hierRoot2" presStyleCnt="0"/>
      <dgm:spPr/>
    </dgm:pt>
    <dgm:pt modelId="{59DFAB82-C191-46A5-B26A-AFBE514A7551}" type="pres">
      <dgm:prSet presAssocID="{D8935562-1B98-40C9-BE56-28913BC28C6E}" presName="composite2" presStyleCnt="0"/>
      <dgm:spPr/>
    </dgm:pt>
    <dgm:pt modelId="{88F1BAE8-136E-42BF-9207-09B358BAB561}" type="pres">
      <dgm:prSet presAssocID="{D8935562-1B98-40C9-BE56-28913BC28C6E}" presName="image2" presStyleLbl="node2" presStyleIdx="1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4B860D4-2513-4294-B132-02E1E6F96A8A}" type="pres">
      <dgm:prSet presAssocID="{D8935562-1B98-40C9-BE56-28913BC28C6E}" presName="text2" presStyleLbl="revTx" presStyleIdx="2" presStyleCnt="7" custScaleX="356001" custLinFactY="35323" custLinFactNeighborX="-63268" custLinFactNeighborY="100000">
        <dgm:presLayoutVars>
          <dgm:chPref val="3"/>
        </dgm:presLayoutVars>
      </dgm:prSet>
      <dgm:spPr/>
    </dgm:pt>
    <dgm:pt modelId="{BEDEE230-2036-4AE6-9CC8-8E9108D30640}" type="pres">
      <dgm:prSet presAssocID="{D8935562-1B98-40C9-BE56-28913BC28C6E}" presName="hierChild3" presStyleCnt="0"/>
      <dgm:spPr/>
    </dgm:pt>
    <dgm:pt modelId="{8F8A0D44-EF15-43E3-85E3-AEFAE53CDC8B}" type="pres">
      <dgm:prSet presAssocID="{70E84115-7F4A-4067-9429-581ABEC05BEC}" presName="hierRoot1" presStyleCnt="0"/>
      <dgm:spPr/>
    </dgm:pt>
    <dgm:pt modelId="{ECEC758A-9A4C-4B84-9592-D61BDBDAF3EB}" type="pres">
      <dgm:prSet presAssocID="{70E84115-7F4A-4067-9429-581ABEC05BEC}" presName="composite" presStyleCnt="0"/>
      <dgm:spPr/>
    </dgm:pt>
    <dgm:pt modelId="{2FB7C8D9-58F1-4B12-A15B-42E3B531EF11}" type="pres">
      <dgm:prSet presAssocID="{70E84115-7F4A-4067-9429-581ABEC05BEC}" presName="image" presStyleLbl="node0" presStyleIdx="1" presStyleCnt="2" custLinFactY="-100000" custLinFactNeighborY="-126495"/>
      <dgm:spPr>
        <a:prstGeom prst="star5">
          <a:avLst/>
        </a:prstGeom>
        <a:solidFill>
          <a:srgbClr val="7030A0"/>
        </a:solidFill>
      </dgm:spPr>
    </dgm:pt>
    <dgm:pt modelId="{705F7FF5-6C93-4BDE-B1A1-BB89E423B70A}" type="pres">
      <dgm:prSet presAssocID="{70E84115-7F4A-4067-9429-581ABEC05BEC}" presName="text" presStyleLbl="revTx" presStyleIdx="3" presStyleCnt="7" custScaleX="324950" custLinFactX="34730" custLinFactY="-69120" custLinFactNeighborX="100000" custLinFactNeighborY="-100000">
        <dgm:presLayoutVars>
          <dgm:chPref val="3"/>
        </dgm:presLayoutVars>
      </dgm:prSet>
      <dgm:spPr/>
    </dgm:pt>
    <dgm:pt modelId="{82EBE489-A985-41DE-B125-A0F084CFE09A}" type="pres">
      <dgm:prSet presAssocID="{70E84115-7F4A-4067-9429-581ABEC05BEC}" presName="hierChild2" presStyleCnt="0"/>
      <dgm:spPr/>
    </dgm:pt>
    <dgm:pt modelId="{C50AE4C6-2D67-44E3-93B0-9CD360D8888E}" type="pres">
      <dgm:prSet presAssocID="{F6AF46BE-A79B-41E9-BCB5-1FBF14F8CBCF}" presName="Name10" presStyleLbl="parChTrans1D2" presStyleIdx="2" presStyleCnt="5"/>
      <dgm:spPr/>
    </dgm:pt>
    <dgm:pt modelId="{2AEEC86C-0F7F-4059-9243-4081775A216B}" type="pres">
      <dgm:prSet presAssocID="{87C804FC-336E-4C74-AAA3-4482363D482A}" presName="hierRoot2" presStyleCnt="0"/>
      <dgm:spPr/>
    </dgm:pt>
    <dgm:pt modelId="{F30DD624-099B-4A82-BBD4-368D3991CE57}" type="pres">
      <dgm:prSet presAssocID="{87C804FC-336E-4C74-AAA3-4482363D482A}" presName="composite2" presStyleCnt="0"/>
      <dgm:spPr/>
    </dgm:pt>
    <dgm:pt modelId="{E15C53C2-DCBA-4343-9AC7-09FB8C81C12F}" type="pres">
      <dgm:prSet presAssocID="{87C804FC-336E-4C74-AAA3-4482363D482A}" presName="image2" presStyleLbl="node2" presStyleIdx="2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AD6231-7A6D-4E82-8166-F54F7E6836A6}" type="pres">
      <dgm:prSet presAssocID="{87C804FC-336E-4C74-AAA3-4482363D482A}" presName="text2" presStyleLbl="revTx" presStyleIdx="4" presStyleCnt="7" custScaleX="331092" custLinFactY="35323" custLinFactNeighborX="-63268" custLinFactNeighborY="100000">
        <dgm:presLayoutVars>
          <dgm:chPref val="3"/>
        </dgm:presLayoutVars>
      </dgm:prSet>
      <dgm:spPr/>
    </dgm:pt>
    <dgm:pt modelId="{5B2B34B4-A8FA-41EE-BDDF-C666799624FD}" type="pres">
      <dgm:prSet presAssocID="{87C804FC-336E-4C74-AAA3-4482363D482A}" presName="hierChild3" presStyleCnt="0"/>
      <dgm:spPr/>
    </dgm:pt>
    <dgm:pt modelId="{54A8189E-74F9-4733-BFC6-09EE6F741993}" type="pres">
      <dgm:prSet presAssocID="{E36B9502-6D1F-464D-8526-3FBEF17C19DE}" presName="Name10" presStyleLbl="parChTrans1D2" presStyleIdx="3" presStyleCnt="5"/>
      <dgm:spPr/>
    </dgm:pt>
    <dgm:pt modelId="{2C0827A4-C5D1-4E9E-BC09-F12BBBC24389}" type="pres">
      <dgm:prSet presAssocID="{DAC19B5E-E597-4AFA-B46C-D93CB51604B4}" presName="hierRoot2" presStyleCnt="0"/>
      <dgm:spPr/>
    </dgm:pt>
    <dgm:pt modelId="{E6849F63-F934-4714-B6D2-E2B3E5C8B966}" type="pres">
      <dgm:prSet presAssocID="{DAC19B5E-E597-4AFA-B46C-D93CB51604B4}" presName="composite2" presStyleCnt="0"/>
      <dgm:spPr/>
    </dgm:pt>
    <dgm:pt modelId="{DB6B9390-5F47-4F37-A57D-3476786C6143}" type="pres">
      <dgm:prSet presAssocID="{DAC19B5E-E597-4AFA-B46C-D93CB51604B4}" presName="image2" presStyleLbl="node2" presStyleIdx="3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5A53110-E4BF-4ED1-BD2B-113E0606164F}" type="pres">
      <dgm:prSet presAssocID="{DAC19B5E-E597-4AFA-B46C-D93CB51604B4}" presName="text2" presStyleLbl="revTx" presStyleIdx="5" presStyleCnt="7" custScaleX="284319" custLinFactY="35323" custLinFactNeighborX="-63268" custLinFactNeighborY="100000">
        <dgm:presLayoutVars>
          <dgm:chPref val="3"/>
        </dgm:presLayoutVars>
      </dgm:prSet>
      <dgm:spPr/>
    </dgm:pt>
    <dgm:pt modelId="{36210A4A-E378-48EE-B54E-62A859FA25AD}" type="pres">
      <dgm:prSet presAssocID="{DAC19B5E-E597-4AFA-B46C-D93CB51604B4}" presName="hierChild3" presStyleCnt="0"/>
      <dgm:spPr/>
    </dgm:pt>
    <dgm:pt modelId="{31C4B1B0-CC77-4A76-943F-0BFC35DAC21E}" type="pres">
      <dgm:prSet presAssocID="{3B8D95D6-1227-4759-A0CB-314DC9F9F150}" presName="Name10" presStyleLbl="parChTrans1D2" presStyleIdx="4" presStyleCnt="5"/>
      <dgm:spPr/>
    </dgm:pt>
    <dgm:pt modelId="{1A2884FB-443A-453C-8ECE-751387F59645}" type="pres">
      <dgm:prSet presAssocID="{8A830E74-6F71-4511-A7D1-B0ED582A954E}" presName="hierRoot2" presStyleCnt="0"/>
      <dgm:spPr/>
    </dgm:pt>
    <dgm:pt modelId="{B6E76272-71C6-45BA-BBB2-EDF0ABEA8A37}" type="pres">
      <dgm:prSet presAssocID="{8A830E74-6F71-4511-A7D1-B0ED582A954E}" presName="composite2" presStyleCnt="0"/>
      <dgm:spPr/>
    </dgm:pt>
    <dgm:pt modelId="{CD389D96-F776-43A9-A232-CA0484CC1C83}" type="pres">
      <dgm:prSet presAssocID="{8A830E74-6F71-4511-A7D1-B0ED582A954E}" presName="image2" presStyleLbl="node2" presStyleIdx="4" presStyleCnt="5" custScaleX="440677" custScaleY="279040" custLinFactY="-59828" custLinFactNeighborY="-100000"/>
      <dgm:spPr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7457EE-ADDB-42CA-BFD0-CB184BC31DB4}" type="pres">
      <dgm:prSet presAssocID="{8A830E74-6F71-4511-A7D1-B0ED582A954E}" presName="text2" presStyleLbl="revTx" presStyleIdx="6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BDF815A4-EB77-44BF-8A10-6B5DC5F0EA13}" type="pres">
      <dgm:prSet presAssocID="{8A830E74-6F71-4511-A7D1-B0ED582A954E}" presName="hierChild3" presStyleCnt="0"/>
      <dgm:spPr/>
    </dgm:pt>
  </dgm:ptLst>
  <dgm:cxnLst>
    <dgm:cxn modelId="{5CE78817-165D-4BA2-9256-1619BDEF9655}" type="presOf" srcId="{8A830E74-6F71-4511-A7D1-B0ED582A954E}" destId="{C67457EE-ADDB-42CA-BFD0-CB184BC31DB4}" srcOrd="0" destOrd="0" presId="urn:microsoft.com/office/officeart/2009/layout/CirclePictureHierarchy"/>
    <dgm:cxn modelId="{20F1831B-33B8-4F77-B180-EDDEEF633A50}" type="presOf" srcId="{9AA9465A-7991-4553-96E6-27CAB1DC9C74}" destId="{4CBC93CC-9EE9-4680-9D34-AF4A3AD78538}" srcOrd="0" destOrd="0" presId="urn:microsoft.com/office/officeart/2009/layout/CirclePictureHierarchy"/>
    <dgm:cxn modelId="{4DC85F24-19F0-4AB5-9706-794F7309E79A}" type="presOf" srcId="{54852A3F-CFFC-435F-8C02-5D0421165322}" destId="{59616663-DE44-4B22-8ABF-3394A5518568}" srcOrd="0" destOrd="0" presId="urn:microsoft.com/office/officeart/2009/layout/CirclePictureHierarchy"/>
    <dgm:cxn modelId="{9A81E629-E528-48F2-802B-9212E4B48424}" srcId="{9AA9465A-7991-4553-96E6-27CAB1DC9C74}" destId="{6C5FD939-BB09-4A1F-B646-FAE4F965A6BD}" srcOrd="0" destOrd="0" parTransId="{54852A3F-CFFC-435F-8C02-5D0421165322}" sibTransId="{1802D857-44DA-4BDD-98F7-9B2D3F8019AC}"/>
    <dgm:cxn modelId="{49CE2B53-07D7-4A3E-B625-8925295EE08C}" type="presOf" srcId="{D8935562-1B98-40C9-BE56-28913BC28C6E}" destId="{E4B860D4-2513-4294-B132-02E1E6F96A8A}" srcOrd="0" destOrd="0" presId="urn:microsoft.com/office/officeart/2009/layout/CirclePictureHierarchy"/>
    <dgm:cxn modelId="{1607AE55-CCF8-4BFC-8875-7ECA6E7DCF8E}" type="presOf" srcId="{6C5FD939-BB09-4A1F-B646-FAE4F965A6BD}" destId="{CBECB27E-FA87-4942-8610-3B94203FD45E}" srcOrd="0" destOrd="0" presId="urn:microsoft.com/office/officeart/2009/layout/CirclePictureHierarchy"/>
    <dgm:cxn modelId="{7AA7A985-5894-4CE7-B76C-80CB163F731A}" type="presOf" srcId="{87C804FC-336E-4C74-AAA3-4482363D482A}" destId="{C6AD6231-7A6D-4E82-8166-F54F7E6836A6}" srcOrd="0" destOrd="0" presId="urn:microsoft.com/office/officeart/2009/layout/CirclePictureHierarchy"/>
    <dgm:cxn modelId="{299CA990-B507-4EAE-889B-D8C5EFAE8848}" srcId="{70E84115-7F4A-4067-9429-581ABEC05BEC}" destId="{DAC19B5E-E597-4AFA-B46C-D93CB51604B4}" srcOrd="1" destOrd="0" parTransId="{E36B9502-6D1F-464D-8526-3FBEF17C19DE}" sibTransId="{6058A60E-B668-4A2C-8E70-01699551CB65}"/>
    <dgm:cxn modelId="{66205598-664B-4D85-AC5A-543025C1B170}" type="presOf" srcId="{E36B9502-6D1F-464D-8526-3FBEF17C19DE}" destId="{54A8189E-74F9-4733-BFC6-09EE6F741993}" srcOrd="0" destOrd="0" presId="urn:microsoft.com/office/officeart/2009/layout/CirclePictureHierarchy"/>
    <dgm:cxn modelId="{BD3810A0-5ABF-443D-A386-5BB71F64A027}" type="presOf" srcId="{DAC19B5E-E597-4AFA-B46C-D93CB51604B4}" destId="{45A53110-E4BF-4ED1-BD2B-113E0606164F}" srcOrd="0" destOrd="0" presId="urn:microsoft.com/office/officeart/2009/layout/CirclePictureHierarchy"/>
    <dgm:cxn modelId="{8E9A60A2-832A-4E6C-8F2C-AB27A9861E0D}" srcId="{037176B5-D0B7-481D-894B-1B086C0A0E5E}" destId="{70E84115-7F4A-4067-9429-581ABEC05BEC}" srcOrd="1" destOrd="0" parTransId="{53C10D36-EDA4-4D4B-A09D-978A46E7CB40}" sibTransId="{C9C606A8-5A40-4BBD-84B6-8F043AC995FE}"/>
    <dgm:cxn modelId="{4C01D1A3-A46A-4B75-BD64-C35A302CEC4B}" srcId="{037176B5-D0B7-481D-894B-1B086C0A0E5E}" destId="{9AA9465A-7991-4553-96E6-27CAB1DC9C74}" srcOrd="0" destOrd="0" parTransId="{21F631D9-1C0D-4587-99AA-541A8A24F842}" sibTransId="{DC9A6A43-E685-4E9E-88D4-36311B2816E4}"/>
    <dgm:cxn modelId="{8B142FB0-3D6E-4DBD-86F3-AAA64D285D50}" type="presOf" srcId="{94B34DE3-E36A-4F49-AEA1-3DF5C79E481A}" destId="{41AF6472-0683-4E5F-8779-185940828832}" srcOrd="0" destOrd="0" presId="urn:microsoft.com/office/officeart/2009/layout/CirclePictureHierarchy"/>
    <dgm:cxn modelId="{557CD3B8-7654-4911-8F7D-DCE4A059CA04}" srcId="{9AA9465A-7991-4553-96E6-27CAB1DC9C74}" destId="{D8935562-1B98-40C9-BE56-28913BC28C6E}" srcOrd="1" destOrd="0" parTransId="{94B34DE3-E36A-4F49-AEA1-3DF5C79E481A}" sibTransId="{0943CB0C-1220-4C4C-A968-4698324A79E6}"/>
    <dgm:cxn modelId="{5ABC8DB9-761C-4ECC-A9D2-6870F6887C9D}" type="presOf" srcId="{3B8D95D6-1227-4759-A0CB-314DC9F9F150}" destId="{31C4B1B0-CC77-4A76-943F-0BFC35DAC21E}" srcOrd="0" destOrd="0" presId="urn:microsoft.com/office/officeart/2009/layout/CirclePictureHierarchy"/>
    <dgm:cxn modelId="{9C0296C5-2DB3-4145-8126-E786A26735AB}" type="presOf" srcId="{70E84115-7F4A-4067-9429-581ABEC05BEC}" destId="{705F7FF5-6C93-4BDE-B1A1-BB89E423B70A}" srcOrd="0" destOrd="0" presId="urn:microsoft.com/office/officeart/2009/layout/CirclePictureHierarchy"/>
    <dgm:cxn modelId="{91FA90DA-3248-4E1F-B2A3-8A6279C90D47}" type="presOf" srcId="{037176B5-D0B7-481D-894B-1B086C0A0E5E}" destId="{436E45A9-9588-4B6F-994A-8A06BDEE07D0}" srcOrd="0" destOrd="0" presId="urn:microsoft.com/office/officeart/2009/layout/CirclePictureHierarchy"/>
    <dgm:cxn modelId="{AA9FE3F5-2324-4F93-A221-7BE0D3E616C3}" srcId="{70E84115-7F4A-4067-9429-581ABEC05BEC}" destId="{8A830E74-6F71-4511-A7D1-B0ED582A954E}" srcOrd="2" destOrd="0" parTransId="{3B8D95D6-1227-4759-A0CB-314DC9F9F150}" sibTransId="{090004D7-E165-4F80-B998-235C6E974A82}"/>
    <dgm:cxn modelId="{5F286EF7-658A-460F-AC63-C8B4BDD965F8}" srcId="{70E84115-7F4A-4067-9429-581ABEC05BEC}" destId="{87C804FC-336E-4C74-AAA3-4482363D482A}" srcOrd="0" destOrd="0" parTransId="{F6AF46BE-A79B-41E9-BCB5-1FBF14F8CBCF}" sibTransId="{1465DA19-5BD9-42A4-8EDA-8A9AD8359E0E}"/>
    <dgm:cxn modelId="{8FD1ABFF-EC3A-4EB6-92F6-B9C26AC47FCD}" type="presOf" srcId="{F6AF46BE-A79B-41E9-BCB5-1FBF14F8CBCF}" destId="{C50AE4C6-2D67-44E3-93B0-9CD360D8888E}" srcOrd="0" destOrd="0" presId="urn:microsoft.com/office/officeart/2009/layout/CirclePictureHierarchy"/>
    <dgm:cxn modelId="{B9773C6F-6848-4E93-BFE2-C5D5EE8BAFC7}" type="presParOf" srcId="{436E45A9-9588-4B6F-994A-8A06BDEE07D0}" destId="{AE0992BE-F153-4871-A774-32C462E68717}" srcOrd="0" destOrd="0" presId="urn:microsoft.com/office/officeart/2009/layout/CirclePictureHierarchy"/>
    <dgm:cxn modelId="{32D28299-69C6-450A-9A39-58F55FBED404}" type="presParOf" srcId="{AE0992BE-F153-4871-A774-32C462E68717}" destId="{C2349225-806B-406B-A943-F6A174936B84}" srcOrd="0" destOrd="0" presId="urn:microsoft.com/office/officeart/2009/layout/CirclePictureHierarchy"/>
    <dgm:cxn modelId="{FD367760-C267-4BA9-9775-8C9D55C7EBC4}" type="presParOf" srcId="{C2349225-806B-406B-A943-F6A174936B84}" destId="{143FC85D-4F78-4CAD-9109-3C2C2B37CAB9}" srcOrd="0" destOrd="0" presId="urn:microsoft.com/office/officeart/2009/layout/CirclePictureHierarchy"/>
    <dgm:cxn modelId="{42A145AF-021F-47B8-99B8-15B6848DAE34}" type="presParOf" srcId="{C2349225-806B-406B-A943-F6A174936B84}" destId="{4CBC93CC-9EE9-4680-9D34-AF4A3AD78538}" srcOrd="1" destOrd="0" presId="urn:microsoft.com/office/officeart/2009/layout/CirclePictureHierarchy"/>
    <dgm:cxn modelId="{C43F342D-C230-4F98-A21B-C7E3BE1A924B}" type="presParOf" srcId="{AE0992BE-F153-4871-A774-32C462E68717}" destId="{5D4DF56A-2866-4AA3-BB9C-2E83C197C170}" srcOrd="1" destOrd="0" presId="urn:microsoft.com/office/officeart/2009/layout/CirclePictureHierarchy"/>
    <dgm:cxn modelId="{C4520779-1C96-4491-A0E0-B951D45EC09E}" type="presParOf" srcId="{5D4DF56A-2866-4AA3-BB9C-2E83C197C170}" destId="{59616663-DE44-4B22-8ABF-3394A5518568}" srcOrd="0" destOrd="0" presId="urn:microsoft.com/office/officeart/2009/layout/CirclePictureHierarchy"/>
    <dgm:cxn modelId="{FF1E39B5-B568-45C9-8F30-1A91E8B3B764}" type="presParOf" srcId="{5D4DF56A-2866-4AA3-BB9C-2E83C197C170}" destId="{9EF3595C-8640-4D78-BF35-BA1F99C61B76}" srcOrd="1" destOrd="0" presId="urn:microsoft.com/office/officeart/2009/layout/CirclePictureHierarchy"/>
    <dgm:cxn modelId="{A9C24A9F-5F7A-421E-B2D0-8089CCA3E51D}" type="presParOf" srcId="{9EF3595C-8640-4D78-BF35-BA1F99C61B76}" destId="{CC666F0A-F4CF-4302-ADDB-D488B6B5F962}" srcOrd="0" destOrd="0" presId="urn:microsoft.com/office/officeart/2009/layout/CirclePictureHierarchy"/>
    <dgm:cxn modelId="{0A2A7697-1801-4A6A-A7EE-F44A2AAFF2D2}" type="presParOf" srcId="{CC666F0A-F4CF-4302-ADDB-D488B6B5F962}" destId="{9D111C27-E043-480C-8A20-BEB0A7F7A350}" srcOrd="0" destOrd="0" presId="urn:microsoft.com/office/officeart/2009/layout/CirclePictureHierarchy"/>
    <dgm:cxn modelId="{A1D99EB3-32B4-4677-A249-8C8A9CA284F0}" type="presParOf" srcId="{CC666F0A-F4CF-4302-ADDB-D488B6B5F962}" destId="{CBECB27E-FA87-4942-8610-3B94203FD45E}" srcOrd="1" destOrd="0" presId="urn:microsoft.com/office/officeart/2009/layout/CirclePictureHierarchy"/>
    <dgm:cxn modelId="{CDEE255B-33BD-4ED0-BADE-1C2144F4F741}" type="presParOf" srcId="{9EF3595C-8640-4D78-BF35-BA1F99C61B76}" destId="{ED16ED99-32B3-406B-9084-C09C45F34CC9}" srcOrd="1" destOrd="0" presId="urn:microsoft.com/office/officeart/2009/layout/CirclePictureHierarchy"/>
    <dgm:cxn modelId="{6512F3B0-F25D-43CD-9395-8174C1703EAA}" type="presParOf" srcId="{5D4DF56A-2866-4AA3-BB9C-2E83C197C170}" destId="{41AF6472-0683-4E5F-8779-185940828832}" srcOrd="2" destOrd="0" presId="urn:microsoft.com/office/officeart/2009/layout/CirclePictureHierarchy"/>
    <dgm:cxn modelId="{AB1E05F5-48A0-48CD-A483-A48DE98737FF}" type="presParOf" srcId="{5D4DF56A-2866-4AA3-BB9C-2E83C197C170}" destId="{B2B3BCDE-563A-4E4E-A21A-5CBCCA83704C}" srcOrd="3" destOrd="0" presId="urn:microsoft.com/office/officeart/2009/layout/CirclePictureHierarchy"/>
    <dgm:cxn modelId="{1E544410-A593-443B-A6F8-4CEB28ACEB37}" type="presParOf" srcId="{B2B3BCDE-563A-4E4E-A21A-5CBCCA83704C}" destId="{59DFAB82-C191-46A5-B26A-AFBE514A7551}" srcOrd="0" destOrd="0" presId="urn:microsoft.com/office/officeart/2009/layout/CirclePictureHierarchy"/>
    <dgm:cxn modelId="{B3BEB1E1-8203-41EA-8814-F5138E4AF019}" type="presParOf" srcId="{59DFAB82-C191-46A5-B26A-AFBE514A7551}" destId="{88F1BAE8-136E-42BF-9207-09B358BAB561}" srcOrd="0" destOrd="0" presId="urn:microsoft.com/office/officeart/2009/layout/CirclePictureHierarchy"/>
    <dgm:cxn modelId="{326CF6F2-6E82-404A-8C8A-C44B5C5C645D}" type="presParOf" srcId="{59DFAB82-C191-46A5-B26A-AFBE514A7551}" destId="{E4B860D4-2513-4294-B132-02E1E6F96A8A}" srcOrd="1" destOrd="0" presId="urn:microsoft.com/office/officeart/2009/layout/CirclePictureHierarchy"/>
    <dgm:cxn modelId="{5D409BF3-43D3-4B0C-A27A-FF43E954F204}" type="presParOf" srcId="{B2B3BCDE-563A-4E4E-A21A-5CBCCA83704C}" destId="{BEDEE230-2036-4AE6-9CC8-8E9108D30640}" srcOrd="1" destOrd="0" presId="urn:microsoft.com/office/officeart/2009/layout/CirclePictureHierarchy"/>
    <dgm:cxn modelId="{9D98B7B3-CAE4-441C-BEDB-DFB5B147D4DC}" type="presParOf" srcId="{436E45A9-9588-4B6F-994A-8A06BDEE07D0}" destId="{8F8A0D44-EF15-43E3-85E3-AEFAE53CDC8B}" srcOrd="1" destOrd="0" presId="urn:microsoft.com/office/officeart/2009/layout/CirclePictureHierarchy"/>
    <dgm:cxn modelId="{F5F98CB6-71A8-4CC9-9D79-E8D5BA9956D2}" type="presParOf" srcId="{8F8A0D44-EF15-43E3-85E3-AEFAE53CDC8B}" destId="{ECEC758A-9A4C-4B84-9592-D61BDBDAF3EB}" srcOrd="0" destOrd="0" presId="urn:microsoft.com/office/officeart/2009/layout/CirclePictureHierarchy"/>
    <dgm:cxn modelId="{B59BF955-91AE-42E6-9147-5DEFF5F1F08F}" type="presParOf" srcId="{ECEC758A-9A4C-4B84-9592-D61BDBDAF3EB}" destId="{2FB7C8D9-58F1-4B12-A15B-42E3B531EF11}" srcOrd="0" destOrd="0" presId="urn:microsoft.com/office/officeart/2009/layout/CirclePictureHierarchy"/>
    <dgm:cxn modelId="{CC2239CA-08E7-4550-9F27-4C05BF18A7FF}" type="presParOf" srcId="{ECEC758A-9A4C-4B84-9592-D61BDBDAF3EB}" destId="{705F7FF5-6C93-4BDE-B1A1-BB89E423B70A}" srcOrd="1" destOrd="0" presId="urn:microsoft.com/office/officeart/2009/layout/CirclePictureHierarchy"/>
    <dgm:cxn modelId="{0ED423DA-76CF-4F7D-BCED-D5526FF7A409}" type="presParOf" srcId="{8F8A0D44-EF15-43E3-85E3-AEFAE53CDC8B}" destId="{82EBE489-A985-41DE-B125-A0F084CFE09A}" srcOrd="1" destOrd="0" presId="urn:microsoft.com/office/officeart/2009/layout/CirclePictureHierarchy"/>
    <dgm:cxn modelId="{93609B49-E5CD-4C32-AB0F-CB9AFBDCDDB6}" type="presParOf" srcId="{82EBE489-A985-41DE-B125-A0F084CFE09A}" destId="{C50AE4C6-2D67-44E3-93B0-9CD360D8888E}" srcOrd="0" destOrd="0" presId="urn:microsoft.com/office/officeart/2009/layout/CirclePictureHierarchy"/>
    <dgm:cxn modelId="{03F1108C-7B7A-4CFB-BF9C-ED86C5BBF41D}" type="presParOf" srcId="{82EBE489-A985-41DE-B125-A0F084CFE09A}" destId="{2AEEC86C-0F7F-4059-9243-4081775A216B}" srcOrd="1" destOrd="0" presId="urn:microsoft.com/office/officeart/2009/layout/CirclePictureHierarchy"/>
    <dgm:cxn modelId="{A4970348-F58A-45F4-A434-2DF2DBE9F1CD}" type="presParOf" srcId="{2AEEC86C-0F7F-4059-9243-4081775A216B}" destId="{F30DD624-099B-4A82-BBD4-368D3991CE57}" srcOrd="0" destOrd="0" presId="urn:microsoft.com/office/officeart/2009/layout/CirclePictureHierarchy"/>
    <dgm:cxn modelId="{6251E0A9-B590-489A-86AF-2B1A9102CB7C}" type="presParOf" srcId="{F30DD624-099B-4A82-BBD4-368D3991CE57}" destId="{E15C53C2-DCBA-4343-9AC7-09FB8C81C12F}" srcOrd="0" destOrd="0" presId="urn:microsoft.com/office/officeart/2009/layout/CirclePictureHierarchy"/>
    <dgm:cxn modelId="{8A8D3F05-B10C-4F4D-8685-BDCAA449CFA8}" type="presParOf" srcId="{F30DD624-099B-4A82-BBD4-368D3991CE57}" destId="{C6AD6231-7A6D-4E82-8166-F54F7E6836A6}" srcOrd="1" destOrd="0" presId="urn:microsoft.com/office/officeart/2009/layout/CirclePictureHierarchy"/>
    <dgm:cxn modelId="{45C65A96-4415-4542-9E7B-B4217A1A4F58}" type="presParOf" srcId="{2AEEC86C-0F7F-4059-9243-4081775A216B}" destId="{5B2B34B4-A8FA-41EE-BDDF-C666799624FD}" srcOrd="1" destOrd="0" presId="urn:microsoft.com/office/officeart/2009/layout/CirclePictureHierarchy"/>
    <dgm:cxn modelId="{32B8A798-D8A9-49CD-BD08-F6E6E13608F0}" type="presParOf" srcId="{82EBE489-A985-41DE-B125-A0F084CFE09A}" destId="{54A8189E-74F9-4733-BFC6-09EE6F741993}" srcOrd="2" destOrd="0" presId="urn:microsoft.com/office/officeart/2009/layout/CirclePictureHierarchy"/>
    <dgm:cxn modelId="{8E88D7A4-317B-4E9D-B5E5-7C6E04552B45}" type="presParOf" srcId="{82EBE489-A985-41DE-B125-A0F084CFE09A}" destId="{2C0827A4-C5D1-4E9E-BC09-F12BBBC24389}" srcOrd="3" destOrd="0" presId="urn:microsoft.com/office/officeart/2009/layout/CirclePictureHierarchy"/>
    <dgm:cxn modelId="{881EBE82-DE72-41B7-839B-1A68287B87D4}" type="presParOf" srcId="{2C0827A4-C5D1-4E9E-BC09-F12BBBC24389}" destId="{E6849F63-F934-4714-B6D2-E2B3E5C8B966}" srcOrd="0" destOrd="0" presId="urn:microsoft.com/office/officeart/2009/layout/CirclePictureHierarchy"/>
    <dgm:cxn modelId="{E00A527F-F58B-4366-AAF2-BA07962F49C4}" type="presParOf" srcId="{E6849F63-F934-4714-B6D2-E2B3E5C8B966}" destId="{DB6B9390-5F47-4F37-A57D-3476786C6143}" srcOrd="0" destOrd="0" presId="urn:microsoft.com/office/officeart/2009/layout/CirclePictureHierarchy"/>
    <dgm:cxn modelId="{1FF19926-CAF4-4376-891B-ED38D4A29F6D}" type="presParOf" srcId="{E6849F63-F934-4714-B6D2-E2B3E5C8B966}" destId="{45A53110-E4BF-4ED1-BD2B-113E0606164F}" srcOrd="1" destOrd="0" presId="urn:microsoft.com/office/officeart/2009/layout/CirclePictureHierarchy"/>
    <dgm:cxn modelId="{93EE426B-F794-43FC-A45C-D64B75F87902}" type="presParOf" srcId="{2C0827A4-C5D1-4E9E-BC09-F12BBBC24389}" destId="{36210A4A-E378-48EE-B54E-62A859FA25AD}" srcOrd="1" destOrd="0" presId="urn:microsoft.com/office/officeart/2009/layout/CirclePictureHierarchy"/>
    <dgm:cxn modelId="{589CC84F-7B70-4773-B3A2-3AD35984D623}" type="presParOf" srcId="{82EBE489-A985-41DE-B125-A0F084CFE09A}" destId="{31C4B1B0-CC77-4A76-943F-0BFC35DAC21E}" srcOrd="4" destOrd="0" presId="urn:microsoft.com/office/officeart/2009/layout/CirclePictureHierarchy"/>
    <dgm:cxn modelId="{3799818A-D15D-4C0E-9BAA-1743CBC172A2}" type="presParOf" srcId="{82EBE489-A985-41DE-B125-A0F084CFE09A}" destId="{1A2884FB-443A-453C-8ECE-751387F59645}" srcOrd="5" destOrd="0" presId="urn:microsoft.com/office/officeart/2009/layout/CirclePictureHierarchy"/>
    <dgm:cxn modelId="{812481CE-7AF6-4703-B1F7-47BFB252FC9B}" type="presParOf" srcId="{1A2884FB-443A-453C-8ECE-751387F59645}" destId="{B6E76272-71C6-45BA-BBB2-EDF0ABEA8A37}" srcOrd="0" destOrd="0" presId="urn:microsoft.com/office/officeart/2009/layout/CirclePictureHierarchy"/>
    <dgm:cxn modelId="{52675FB4-E4FF-424E-88EF-FEBC7036F6F1}" type="presParOf" srcId="{B6E76272-71C6-45BA-BBB2-EDF0ABEA8A37}" destId="{CD389D96-F776-43A9-A232-CA0484CC1C83}" srcOrd="0" destOrd="0" presId="urn:microsoft.com/office/officeart/2009/layout/CirclePictureHierarchy"/>
    <dgm:cxn modelId="{E815D17A-00C5-4560-996F-3090C08D86F7}" type="presParOf" srcId="{B6E76272-71C6-45BA-BBB2-EDF0ABEA8A37}" destId="{C67457EE-ADDB-42CA-BFD0-CB184BC31DB4}" srcOrd="1" destOrd="0" presId="urn:microsoft.com/office/officeart/2009/layout/CirclePictureHierarchy"/>
    <dgm:cxn modelId="{5E93AC1A-5457-4112-A622-65E5E38A10A8}" type="presParOf" srcId="{1A2884FB-443A-453C-8ECE-751387F59645}" destId="{BDF815A4-EB77-44BF-8A10-6B5DC5F0EA13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76E94-F765-4BFF-B4F5-E3EF7F484E02}">
      <dsp:nvSpPr>
        <dsp:cNvPr id="0" name=""/>
        <dsp:cNvSpPr/>
      </dsp:nvSpPr>
      <dsp:spPr>
        <a:xfrm>
          <a:off x="1570" y="0"/>
          <a:ext cx="1645729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35128" rIns="72000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був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послідовним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молився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тричі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на день</a:t>
          </a:r>
          <a:endParaRPr lang="es-ES" sz="19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570" y="1358119"/>
        <a:ext cx="1645729" cy="1358119"/>
      </dsp:txXfrm>
    </dsp:sp>
    <dsp:sp modelId="{40BF4BA6-603A-4B87-8573-2D46CFD7DC54}">
      <dsp:nvSpPr>
        <dsp:cNvPr id="0" name=""/>
        <dsp:cNvSpPr/>
      </dsp:nvSpPr>
      <dsp:spPr>
        <a:xfrm>
          <a:off x="259117" y="203718"/>
          <a:ext cx="1130634" cy="1130634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185AC4-2D0C-44CD-8961-40B79897D76B}">
      <dsp:nvSpPr>
        <dsp:cNvPr id="0" name=""/>
        <dsp:cNvSpPr/>
      </dsp:nvSpPr>
      <dsp:spPr>
        <a:xfrm>
          <a:off x="1696671" y="0"/>
          <a:ext cx="1645729" cy="339530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35128" rIns="72000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Це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було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передбачувано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коли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відкрив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своє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вікно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в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бік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Єрусалиму</a:t>
          </a:r>
          <a:endParaRPr lang="uk-UA" sz="19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96671" y="1358119"/>
        <a:ext cx="1645729" cy="1358119"/>
      </dsp:txXfrm>
    </dsp:sp>
    <dsp:sp modelId="{F1275158-66F6-4241-B296-26F82F5BAD47}">
      <dsp:nvSpPr>
        <dsp:cNvPr id="0" name=""/>
        <dsp:cNvSpPr/>
      </dsp:nvSpPr>
      <dsp:spPr>
        <a:xfrm>
          <a:off x="1954219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E07BEF-1BED-42D8-A065-3B847FC1DD68}">
      <dsp:nvSpPr>
        <dsp:cNvPr id="0" name=""/>
        <dsp:cNvSpPr/>
      </dsp:nvSpPr>
      <dsp:spPr>
        <a:xfrm>
          <a:off x="3391773" y="0"/>
          <a:ext cx="1645729" cy="33953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35128" rIns="72000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У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нього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були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особливі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звички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;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молився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на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колінах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19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91773" y="1358119"/>
        <a:ext cx="1645729" cy="1358119"/>
      </dsp:txXfrm>
    </dsp:sp>
    <dsp:sp modelId="{59ADE160-BEAE-495D-A6DD-F6D596F8628E}">
      <dsp:nvSpPr>
        <dsp:cNvPr id="0" name=""/>
        <dsp:cNvSpPr/>
      </dsp:nvSpPr>
      <dsp:spPr>
        <a:xfrm>
          <a:off x="3649320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573C55-03E4-49D4-B362-AD8EA7A51B47}">
      <dsp:nvSpPr>
        <dsp:cNvPr id="0" name=""/>
        <dsp:cNvSpPr/>
      </dsp:nvSpPr>
      <dsp:spPr>
        <a:xfrm>
          <a:off x="5086875" y="0"/>
          <a:ext cx="1645729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35128" rIns="72000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У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центрі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уваги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були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подяка</a:t>
          </a:r>
          <a:r>
            <a:rPr lang="ru-RU" sz="19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та </a:t>
          </a:r>
          <a:r>
            <a:rPr lang="ru-RU" sz="19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благання</a:t>
          </a:r>
          <a:endParaRPr lang="uk-UA" sz="19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086875" y="1358119"/>
        <a:ext cx="1645729" cy="1358119"/>
      </dsp:txXfrm>
    </dsp:sp>
    <dsp:sp modelId="{90CE2DE1-9304-475F-9667-6098C759709D}">
      <dsp:nvSpPr>
        <dsp:cNvPr id="0" name=""/>
        <dsp:cNvSpPr/>
      </dsp:nvSpPr>
      <dsp:spPr>
        <a:xfrm>
          <a:off x="5344422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3C2EC5-EB63-417C-AA60-9C82D0603683}">
      <dsp:nvSpPr>
        <dsp:cNvPr id="0" name=""/>
        <dsp:cNvSpPr/>
      </dsp:nvSpPr>
      <dsp:spPr>
        <a:xfrm>
          <a:off x="269366" y="3291678"/>
          <a:ext cx="6195441" cy="10362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2DAD5-EE0B-4C68-A4DE-82F839B9AAB6}">
      <dsp:nvSpPr>
        <dsp:cNvPr id="0" name=""/>
        <dsp:cNvSpPr/>
      </dsp:nvSpPr>
      <dsp:spPr>
        <a:xfrm>
          <a:off x="1141" y="102723"/>
          <a:ext cx="1639790" cy="1718934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358B4-3937-4406-8242-AD1741ED2858}">
      <dsp:nvSpPr>
        <dsp:cNvPr id="0" name=""/>
        <dsp:cNvSpPr/>
      </dsp:nvSpPr>
      <dsp:spPr>
        <a:xfrm>
          <a:off x="1141" y="1824186"/>
          <a:ext cx="1639790" cy="60836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</a:rPr>
            <a:t>Йосафат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</a:rPr>
            <a:t>молився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</a:rPr>
            <a:t>, стоячи перед народом (2 Хр. 20:5)</a:t>
          </a:r>
          <a:endParaRPr lang="uk-UA" sz="2000" b="1" kern="1200" dirty="0">
            <a:solidFill>
              <a:schemeClr val="accent6">
                <a:lumMod val="7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141" y="1824186"/>
        <a:ext cx="1639790" cy="608362"/>
      </dsp:txXfrm>
    </dsp:sp>
    <dsp:sp modelId="{EDB4A37D-8561-4929-99F8-AC235B3239EA}">
      <dsp:nvSpPr>
        <dsp:cNvPr id="0" name=""/>
        <dsp:cNvSpPr/>
      </dsp:nvSpPr>
      <dsp:spPr>
        <a:xfrm>
          <a:off x="1804979" y="102723"/>
          <a:ext cx="1639790" cy="1718934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7630D9-7993-4308-90F5-AA4524A4B355}">
      <dsp:nvSpPr>
        <dsp:cNvPr id="0" name=""/>
        <dsp:cNvSpPr/>
      </dsp:nvSpPr>
      <dsp:spPr>
        <a:xfrm>
          <a:off x="1804979" y="1824186"/>
          <a:ext cx="1639790" cy="60836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5">
                  <a:lumMod val="75000"/>
                </a:schemeClr>
              </a:solidFill>
            </a:rPr>
            <a:t>Давид </a:t>
          </a:r>
          <a:r>
            <a:rPr lang="ru-RU" sz="2000" b="1" kern="1200" dirty="0" err="1">
              <a:solidFill>
                <a:schemeClr val="accent5">
                  <a:lumMod val="75000"/>
                </a:schemeClr>
              </a:solidFill>
            </a:rPr>
            <a:t>сів</a:t>
          </a:r>
          <a:r>
            <a:rPr lang="ru-RU" sz="2000" b="1" kern="1200" dirty="0">
              <a:solidFill>
                <a:schemeClr val="accent5">
                  <a:lumMod val="75000"/>
                </a:schemeClr>
              </a:solidFill>
            </a:rPr>
            <a:t> перед Богом, </a:t>
          </a:r>
          <a:r>
            <a:rPr lang="ru-RU" sz="2000" b="1" kern="1200" dirty="0" err="1">
              <a:solidFill>
                <a:schemeClr val="accent5">
                  <a:lumMod val="75000"/>
                </a:schemeClr>
              </a:solidFill>
            </a:rPr>
            <a:t>щоб</a:t>
          </a:r>
          <a:r>
            <a:rPr lang="ru-RU" sz="20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5">
                  <a:lumMod val="75000"/>
                </a:schemeClr>
              </a:solidFill>
            </a:rPr>
            <a:t>подякувати</a:t>
          </a:r>
          <a:r>
            <a:rPr lang="ru-RU" sz="20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5">
                  <a:lumMod val="75000"/>
                </a:schemeClr>
              </a:solidFill>
            </a:rPr>
            <a:t>Йому</a:t>
          </a:r>
          <a:r>
            <a:rPr lang="ru-RU" sz="2000" b="1" kern="1200" dirty="0">
              <a:solidFill>
                <a:schemeClr val="accent5">
                  <a:lumMod val="75000"/>
                </a:schemeClr>
              </a:solidFill>
            </a:rPr>
            <a:t> (2 Сам. 7:18)</a:t>
          </a:r>
          <a:endParaRPr lang="uk-UA" sz="2000" b="1" kern="1200" dirty="0">
            <a:solidFill>
              <a:schemeClr val="accent5">
                <a:lumMod val="7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804979" y="1824186"/>
        <a:ext cx="1639790" cy="608362"/>
      </dsp:txXfrm>
    </dsp:sp>
    <dsp:sp modelId="{EC92B07E-2904-41D0-9661-42C1AFD2B2F2}">
      <dsp:nvSpPr>
        <dsp:cNvPr id="0" name=""/>
        <dsp:cNvSpPr/>
      </dsp:nvSpPr>
      <dsp:spPr>
        <a:xfrm>
          <a:off x="3894444" y="0"/>
          <a:ext cx="1639790" cy="1718934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B1378-3C10-4D86-9C64-F2132947C06E}">
      <dsp:nvSpPr>
        <dsp:cNvPr id="0" name=""/>
        <dsp:cNvSpPr/>
      </dsp:nvSpPr>
      <dsp:spPr>
        <a:xfrm>
          <a:off x="3631774" y="1743388"/>
          <a:ext cx="2211043" cy="1217545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Соломон </a:t>
          </a:r>
          <a:r>
            <a:rPr lang="ru-RU" sz="2000" b="1" kern="1200" dirty="0" err="1">
              <a:solidFill>
                <a:schemeClr val="accent2">
                  <a:lumMod val="75000"/>
                </a:schemeClr>
              </a:solidFill>
            </a:rPr>
            <a:t>молився</a:t>
          </a: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, стоячи на </a:t>
          </a:r>
          <a:r>
            <a:rPr lang="ru-RU" sz="2000" b="1" kern="1200" dirty="0" err="1">
              <a:solidFill>
                <a:schemeClr val="accent2">
                  <a:lumMod val="75000"/>
                </a:schemeClr>
              </a:solidFill>
            </a:rPr>
            <a:t>колінах</a:t>
          </a: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2">
                  <a:lumMod val="75000"/>
                </a:schemeClr>
              </a:solidFill>
            </a:rPr>
            <a:t>із</a:t>
          </a: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2">
                  <a:lumMod val="75000"/>
                </a:schemeClr>
              </a:solidFill>
            </a:rPr>
            <a:t>піднятими</a:t>
          </a: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 руками</a:t>
          </a:r>
          <a:endParaRPr lang="uk-UA" sz="2000" b="1" kern="1200" dirty="0">
            <a:solidFill>
              <a:schemeClr val="accent2">
                <a:lumMod val="7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2">
                  <a:lumMod val="75000"/>
                </a:schemeClr>
              </a:solidFill>
            </a:rPr>
            <a:t>(1 Цар. 8:54)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631774" y="1743388"/>
        <a:ext cx="2211043" cy="1217545"/>
      </dsp:txXfrm>
    </dsp:sp>
    <dsp:sp modelId="{E04F557E-0620-4279-8185-F3D5DA5EFC90}">
      <dsp:nvSpPr>
        <dsp:cNvPr id="0" name=""/>
        <dsp:cNvSpPr/>
      </dsp:nvSpPr>
      <dsp:spPr>
        <a:xfrm>
          <a:off x="5983909" y="102723"/>
          <a:ext cx="1639790" cy="1718934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A2AFF5-7B6F-490D-B73C-293F40BCD91F}">
      <dsp:nvSpPr>
        <dsp:cNvPr id="0" name=""/>
        <dsp:cNvSpPr/>
      </dsp:nvSpPr>
      <dsp:spPr>
        <a:xfrm>
          <a:off x="5983909" y="1824186"/>
          <a:ext cx="1639790" cy="60836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Народ </a:t>
          </a:r>
          <a:r>
            <a:rPr lang="ru-RU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схилився</a:t>
          </a:r>
          <a:r>
            <a:rPr lang="ru-RU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до </a:t>
          </a:r>
          <a:r>
            <a:rPr lang="ru-RU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землі</a:t>
          </a:r>
          <a:r>
            <a:rPr lang="ru-RU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, </a:t>
          </a:r>
          <a:r>
            <a:rPr lang="ru-RU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щоб</a:t>
          </a:r>
          <a:r>
            <a:rPr lang="ru-RU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ru-RU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помолитися</a:t>
          </a:r>
          <a:endParaRPr lang="uk-UA" sz="2000" b="1" kern="1200" dirty="0">
            <a:ln>
              <a:solidFill>
                <a:schemeClr val="accent4">
                  <a:lumMod val="50000"/>
                </a:schemeClr>
              </a:solidFill>
            </a:ln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(</a:t>
          </a:r>
          <a:r>
            <a:rPr lang="uk-UA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Неем</a:t>
          </a:r>
          <a:r>
            <a:rPr lang="uk-UA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. 8:6)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ln>
              <a:solidFill>
                <a:schemeClr val="accent4">
                  <a:lumMod val="50000"/>
                </a:schemeClr>
              </a:solidFill>
            </a:ln>
          </a:endParaRPr>
        </a:p>
      </dsp:txBody>
      <dsp:txXfrm>
        <a:off x="5983909" y="1824186"/>
        <a:ext cx="1639790" cy="608362"/>
      </dsp:txXfrm>
    </dsp:sp>
    <dsp:sp modelId="{409CBAFB-D84F-4FB1-8ADF-A849DF484FB6}">
      <dsp:nvSpPr>
        <dsp:cNvPr id="0" name=""/>
        <dsp:cNvSpPr/>
      </dsp:nvSpPr>
      <dsp:spPr>
        <a:xfrm>
          <a:off x="7787747" y="102723"/>
          <a:ext cx="1639790" cy="1718934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520457-2A72-4252-B5E5-6CB6A59DFC9A}">
      <dsp:nvSpPr>
        <dsp:cNvPr id="0" name=""/>
        <dsp:cNvSpPr/>
      </dsp:nvSpPr>
      <dsp:spPr>
        <a:xfrm>
          <a:off x="7787747" y="1824186"/>
          <a:ext cx="1639790" cy="60836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1">
                  <a:lumMod val="75000"/>
                </a:schemeClr>
              </a:solidFill>
            </a:rPr>
            <a:t>Давид </a:t>
          </a:r>
          <a:r>
            <a:rPr lang="ru-RU" sz="2000" b="1" kern="1200" dirty="0" err="1">
              <a:solidFill>
                <a:schemeClr val="accent1">
                  <a:lumMod val="75000"/>
                </a:schemeClr>
              </a:solidFill>
            </a:rPr>
            <a:t>молився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ru-RU" sz="2000" b="1" kern="1200" dirty="0" err="1">
              <a:solidFill>
                <a:schemeClr val="accent1">
                  <a:lumMod val="75000"/>
                </a:schemeClr>
              </a:solidFill>
            </a:rPr>
            <a:t>лежачи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</a:rPr>
            <a:t> на </a:t>
          </a:r>
          <a:r>
            <a:rPr lang="ru-RU" sz="2000" b="1" kern="1200" dirty="0" err="1">
              <a:solidFill>
                <a:schemeClr val="accent1">
                  <a:lumMod val="75000"/>
                </a:schemeClr>
              </a:solidFill>
            </a:rPr>
            <a:t>ліжку</a:t>
          </a:r>
          <a:endParaRPr lang="uk-UA" sz="2000" b="1" kern="1200" dirty="0">
            <a:solidFill>
              <a:schemeClr val="accent1">
                <a:lumMod val="7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</a:rPr>
            <a:t>(1 Цар. 1:47)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7787747" y="1824186"/>
        <a:ext cx="1639790" cy="608362"/>
      </dsp:txXfrm>
    </dsp:sp>
    <dsp:sp modelId="{FAC1B06F-82D6-44E5-8A3F-A94EDA2109E5}">
      <dsp:nvSpPr>
        <dsp:cNvPr id="0" name=""/>
        <dsp:cNvSpPr/>
      </dsp:nvSpPr>
      <dsp:spPr>
        <a:xfrm>
          <a:off x="9787958" y="102723"/>
          <a:ext cx="1639790" cy="1718934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A1627-1A2D-4BFE-9E0E-6D3A1D0CEDDC}">
      <dsp:nvSpPr>
        <dsp:cNvPr id="0" name=""/>
        <dsp:cNvSpPr/>
      </dsp:nvSpPr>
      <dsp:spPr>
        <a:xfrm>
          <a:off x="9591585" y="1824186"/>
          <a:ext cx="2032536" cy="60836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accent3">
                  <a:lumMod val="75000"/>
                </a:schemeClr>
              </a:solidFill>
            </a:rPr>
            <a:t>Неємія</a:t>
          </a:r>
          <a:r>
            <a:rPr lang="ru-RU" sz="2000" b="1" kern="1200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3">
                  <a:lumMod val="75000"/>
                </a:schemeClr>
              </a:solidFill>
            </a:rPr>
            <a:t>молився</a:t>
          </a:r>
          <a:r>
            <a:rPr lang="ru-RU" sz="2000" b="1" kern="1200" dirty="0">
              <a:solidFill>
                <a:schemeClr val="accent3">
                  <a:lumMod val="75000"/>
                </a:schemeClr>
              </a:solidFill>
            </a:rPr>
            <a:t>, стоячи </a:t>
          </a:r>
          <a:r>
            <a:rPr lang="ru-RU" sz="2000" b="1" kern="1200" dirty="0" err="1">
              <a:solidFill>
                <a:schemeClr val="accent3">
                  <a:lumMod val="75000"/>
                </a:schemeClr>
              </a:solidFill>
            </a:rPr>
            <a:t>мовчки</a:t>
          </a:r>
          <a:r>
            <a:rPr lang="ru-RU" sz="2000" b="1" kern="1200" dirty="0">
              <a:solidFill>
                <a:schemeClr val="accent3">
                  <a:lumMod val="75000"/>
                </a:schemeClr>
              </a:solidFill>
            </a:rPr>
            <a:t> перед царем (</a:t>
          </a:r>
          <a:r>
            <a:rPr lang="ru-RU" sz="2000" b="1" kern="1200" dirty="0" err="1">
              <a:solidFill>
                <a:schemeClr val="accent3">
                  <a:lumMod val="75000"/>
                </a:schemeClr>
              </a:solidFill>
            </a:rPr>
            <a:t>Неем</a:t>
          </a:r>
          <a:r>
            <a:rPr lang="ru-RU" sz="2000" b="1" kern="1200" dirty="0">
              <a:solidFill>
                <a:schemeClr val="accent3">
                  <a:lumMod val="75000"/>
                </a:schemeClr>
              </a:solidFill>
            </a:rPr>
            <a:t>. 2:1-4)</a:t>
          </a:r>
          <a:endParaRPr lang="uk-UA" sz="2000" b="1" kern="1200" dirty="0">
            <a:solidFill>
              <a:schemeClr val="accent3">
                <a:lumMod val="7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9591585" y="1824186"/>
        <a:ext cx="2032536" cy="608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4B1B0-CC77-4A76-943F-0BFC35DAC21E}">
      <dsp:nvSpPr>
        <dsp:cNvPr id="0" name=""/>
        <dsp:cNvSpPr/>
      </dsp:nvSpPr>
      <dsp:spPr>
        <a:xfrm>
          <a:off x="7905590" y="410905"/>
          <a:ext cx="2815923" cy="263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19"/>
              </a:lnTo>
              <a:lnTo>
                <a:pt x="2815923" y="199219"/>
              </a:lnTo>
              <a:lnTo>
                <a:pt x="2815923" y="263423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189E-74F9-4733-BFC6-09EE6F741993}">
      <dsp:nvSpPr>
        <dsp:cNvPr id="0" name=""/>
        <dsp:cNvSpPr/>
      </dsp:nvSpPr>
      <dsp:spPr>
        <a:xfrm>
          <a:off x="7905590" y="410905"/>
          <a:ext cx="417970" cy="263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19"/>
              </a:lnTo>
              <a:lnTo>
                <a:pt x="417970" y="199219"/>
              </a:lnTo>
              <a:lnTo>
                <a:pt x="417970" y="263423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AE4C6-2D67-44E3-93B0-9CD360D8888E}">
      <dsp:nvSpPr>
        <dsp:cNvPr id="0" name=""/>
        <dsp:cNvSpPr/>
      </dsp:nvSpPr>
      <dsp:spPr>
        <a:xfrm>
          <a:off x="5781462" y="410905"/>
          <a:ext cx="2124128" cy="263423"/>
        </a:xfrm>
        <a:custGeom>
          <a:avLst/>
          <a:gdLst/>
          <a:ahLst/>
          <a:cxnLst/>
          <a:rect l="0" t="0" r="0" b="0"/>
          <a:pathLst>
            <a:path>
              <a:moveTo>
                <a:pt x="2124128" y="0"/>
              </a:moveTo>
              <a:lnTo>
                <a:pt x="2124128" y="199219"/>
              </a:lnTo>
              <a:lnTo>
                <a:pt x="0" y="199219"/>
              </a:lnTo>
              <a:lnTo>
                <a:pt x="0" y="263423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F6472-0683-4E5F-8779-185940828832}">
      <dsp:nvSpPr>
        <dsp:cNvPr id="0" name=""/>
        <dsp:cNvSpPr/>
      </dsp:nvSpPr>
      <dsp:spPr>
        <a:xfrm>
          <a:off x="1877171" y="410905"/>
          <a:ext cx="1285427" cy="263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19"/>
              </a:lnTo>
              <a:lnTo>
                <a:pt x="1285427" y="199219"/>
              </a:lnTo>
              <a:lnTo>
                <a:pt x="1285427" y="263423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16663-DE44-4B22-8ABF-3394A5518568}">
      <dsp:nvSpPr>
        <dsp:cNvPr id="0" name=""/>
        <dsp:cNvSpPr/>
      </dsp:nvSpPr>
      <dsp:spPr>
        <a:xfrm>
          <a:off x="913638" y="410905"/>
          <a:ext cx="963533" cy="263423"/>
        </a:xfrm>
        <a:custGeom>
          <a:avLst/>
          <a:gdLst/>
          <a:ahLst/>
          <a:cxnLst/>
          <a:rect l="0" t="0" r="0" b="0"/>
          <a:pathLst>
            <a:path>
              <a:moveTo>
                <a:pt x="963533" y="0"/>
              </a:moveTo>
              <a:lnTo>
                <a:pt x="963533" y="199219"/>
              </a:lnTo>
              <a:lnTo>
                <a:pt x="0" y="199219"/>
              </a:lnTo>
              <a:lnTo>
                <a:pt x="0" y="263423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FC85D-4F78-4CAD-9109-3C2C2B37CAB9}">
      <dsp:nvSpPr>
        <dsp:cNvPr id="0" name=""/>
        <dsp:cNvSpPr/>
      </dsp:nvSpPr>
      <dsp:spPr>
        <a:xfrm>
          <a:off x="1671719" y="0"/>
          <a:ext cx="410905" cy="410905"/>
        </a:xfrm>
        <a:prstGeom prst="star5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BC93CC-9EE9-4680-9D34-AF4A3AD78538}">
      <dsp:nvSpPr>
        <dsp:cNvPr id="0" name=""/>
        <dsp:cNvSpPr/>
      </dsp:nvSpPr>
      <dsp:spPr>
        <a:xfrm>
          <a:off x="2117858" y="95807"/>
          <a:ext cx="3408702" cy="410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3"/>
              </a:solidFill>
            </a:rPr>
            <a:t>ВІД ІМЕНІ ЇХНІХ РОДИЧІВ</a:t>
          </a:r>
        </a:p>
      </dsp:txBody>
      <dsp:txXfrm>
        <a:off x="2117858" y="95807"/>
        <a:ext cx="3408702" cy="410905"/>
      </dsp:txXfrm>
    </dsp:sp>
    <dsp:sp modelId="{9D111C27-E043-480C-8A20-BEB0A7F7A350}">
      <dsp:nvSpPr>
        <dsp:cNvPr id="0" name=""/>
        <dsp:cNvSpPr/>
      </dsp:nvSpPr>
      <dsp:spPr>
        <a:xfrm>
          <a:off x="8255" y="674329"/>
          <a:ext cx="1810766" cy="1146590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ECB27E-FA87-4942-8610-3B94203FD45E}">
      <dsp:nvSpPr>
        <dsp:cNvPr id="0" name=""/>
        <dsp:cNvSpPr/>
      </dsp:nvSpPr>
      <dsp:spPr>
        <a:xfrm>
          <a:off x="310093" y="2253936"/>
          <a:ext cx="1454439" cy="410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sz="2400" b="1" kern="1200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ru-RU" sz="2000" b="1" kern="1200" dirty="0"/>
            <a:t>Через </a:t>
          </a:r>
          <a:r>
            <a:rPr lang="ru-RU" sz="2000" b="1" kern="1200" dirty="0" err="1"/>
            <a:t>гріх</a:t>
          </a:r>
          <a:r>
            <a:rPr lang="ru-RU" sz="2000" b="1" kern="1200" dirty="0"/>
            <a:t> Аарона (Втор. 9:20)</a:t>
          </a:r>
          <a:endParaRPr lang="es-ES" sz="2000" b="1" kern="1200" dirty="0"/>
        </a:p>
      </dsp:txBody>
      <dsp:txXfrm>
        <a:off x="310093" y="2253936"/>
        <a:ext cx="1454439" cy="410905"/>
      </dsp:txXfrm>
    </dsp:sp>
    <dsp:sp modelId="{88F1BAE8-136E-42BF-9207-09B358BAB561}">
      <dsp:nvSpPr>
        <dsp:cNvPr id="0" name=""/>
        <dsp:cNvSpPr/>
      </dsp:nvSpPr>
      <dsp:spPr>
        <a:xfrm>
          <a:off x="2257216" y="674329"/>
          <a:ext cx="1810766" cy="1146590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B860D4-2513-4294-B132-02E1E6F96A8A}">
      <dsp:nvSpPr>
        <dsp:cNvPr id="0" name=""/>
        <dsp:cNvSpPr/>
      </dsp:nvSpPr>
      <dsp:spPr>
        <a:xfrm>
          <a:off x="2189153" y="2253936"/>
          <a:ext cx="2194242" cy="410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uk-UA" sz="2000" b="1" kern="1200" dirty="0"/>
            <a:t>Через плітки, </a:t>
          </a:r>
          <a:r>
            <a:rPr lang="uk-UA" sz="2000" b="1" kern="1200" dirty="0" err="1"/>
            <a:t>Маріам</a:t>
          </a:r>
          <a:endParaRPr lang="uk-UA" sz="2000" b="1" kern="1200" dirty="0"/>
        </a:p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(Числа 12:10-13)</a:t>
          </a:r>
          <a:endParaRPr lang="es-ES" sz="2000" b="1" kern="1200" dirty="0"/>
        </a:p>
      </dsp:txBody>
      <dsp:txXfrm>
        <a:off x="2189153" y="2253936"/>
        <a:ext cx="2194242" cy="410905"/>
      </dsp:txXfrm>
    </dsp:sp>
    <dsp:sp modelId="{2FB7C8D9-58F1-4B12-A15B-42E3B531EF11}">
      <dsp:nvSpPr>
        <dsp:cNvPr id="0" name=""/>
        <dsp:cNvSpPr/>
      </dsp:nvSpPr>
      <dsp:spPr>
        <a:xfrm>
          <a:off x="7700137" y="0"/>
          <a:ext cx="410905" cy="410905"/>
        </a:xfrm>
        <a:prstGeom prst="star5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5F7FF5-6C93-4BDE-B1A1-BB89E423B70A}">
      <dsp:nvSpPr>
        <dsp:cNvPr id="0" name=""/>
        <dsp:cNvSpPr/>
      </dsp:nvSpPr>
      <dsp:spPr>
        <a:xfrm>
          <a:off x="8248213" y="95807"/>
          <a:ext cx="2002856" cy="410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7030A0"/>
              </a:solidFill>
            </a:rPr>
            <a:t>ЗА НАРОД</a:t>
          </a:r>
        </a:p>
      </dsp:txBody>
      <dsp:txXfrm>
        <a:off x="8248213" y="95807"/>
        <a:ext cx="2002856" cy="410905"/>
      </dsp:txXfrm>
    </dsp:sp>
    <dsp:sp modelId="{E15C53C2-DCBA-4343-9AC7-09FB8C81C12F}">
      <dsp:nvSpPr>
        <dsp:cNvPr id="0" name=""/>
        <dsp:cNvSpPr/>
      </dsp:nvSpPr>
      <dsp:spPr>
        <a:xfrm>
          <a:off x="4876079" y="674329"/>
          <a:ext cx="1810766" cy="1146590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AD6231-7A6D-4E82-8166-F54F7E6836A6}">
      <dsp:nvSpPr>
        <dsp:cNvPr id="0" name=""/>
        <dsp:cNvSpPr/>
      </dsp:nvSpPr>
      <dsp:spPr>
        <a:xfrm>
          <a:off x="4884779" y="2253936"/>
          <a:ext cx="2040713" cy="410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ru-RU" sz="2000" b="1" kern="1200" dirty="0"/>
            <a:t>Коли вони </a:t>
          </a:r>
          <a:r>
            <a:rPr lang="ru-RU" sz="2000" b="1" kern="1200" dirty="0" err="1"/>
            <a:t>відчували</a:t>
          </a:r>
          <a:r>
            <a:rPr lang="ru-RU" sz="2000" b="1" kern="1200" dirty="0"/>
            <a:t> </a:t>
          </a:r>
          <a:r>
            <a:rPr lang="ru-RU" sz="2000" b="1" kern="1200" dirty="0" err="1"/>
            <a:t>спрагу</a:t>
          </a:r>
          <a:r>
            <a:rPr lang="ru-RU" sz="2000" b="1" kern="1200" dirty="0"/>
            <a:t> (</a:t>
          </a:r>
          <a:r>
            <a:rPr lang="ru-RU" sz="2000" b="1" kern="1200" dirty="0" err="1"/>
            <a:t>Вих</a:t>
          </a:r>
          <a:r>
            <a:rPr lang="ru-RU" sz="2000" b="1" kern="1200" dirty="0"/>
            <a:t>. 15:24-25)</a:t>
          </a:r>
          <a:endParaRPr lang="es-ES" sz="2000" b="1" kern="1200" dirty="0"/>
        </a:p>
      </dsp:txBody>
      <dsp:txXfrm>
        <a:off x="4884779" y="2253936"/>
        <a:ext cx="2040713" cy="410905"/>
      </dsp:txXfrm>
    </dsp:sp>
    <dsp:sp modelId="{DB6B9390-5F47-4F37-A57D-3476786C6143}">
      <dsp:nvSpPr>
        <dsp:cNvPr id="0" name=""/>
        <dsp:cNvSpPr/>
      </dsp:nvSpPr>
      <dsp:spPr>
        <a:xfrm>
          <a:off x="7418177" y="674329"/>
          <a:ext cx="1810766" cy="1146590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A53110-E4BF-4ED1-BD2B-113E0606164F}">
      <dsp:nvSpPr>
        <dsp:cNvPr id="0" name=""/>
        <dsp:cNvSpPr/>
      </dsp:nvSpPr>
      <dsp:spPr>
        <a:xfrm>
          <a:off x="7571022" y="2253936"/>
          <a:ext cx="1752424" cy="410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ru-RU" sz="2000" b="1" kern="1200" dirty="0"/>
            <a:t>Коли вони </a:t>
          </a:r>
          <a:r>
            <a:rPr lang="ru-RU" sz="2000" b="1" kern="1200" dirty="0" err="1"/>
            <a:t>були</a:t>
          </a:r>
          <a:r>
            <a:rPr lang="ru-RU" sz="2000" b="1" kern="1200" dirty="0"/>
            <a:t> </a:t>
          </a:r>
          <a:r>
            <a:rPr lang="ru-RU" sz="2000" b="1" kern="1200" dirty="0" err="1"/>
            <a:t>голодні</a:t>
          </a:r>
          <a:r>
            <a:rPr lang="ru-RU" sz="2000" b="1" kern="1200" dirty="0"/>
            <a:t> (Числа 11:11-13)</a:t>
          </a:r>
          <a:endParaRPr lang="es-ES" sz="2000" b="1" kern="1200" dirty="0"/>
        </a:p>
      </dsp:txBody>
      <dsp:txXfrm>
        <a:off x="7571022" y="2253936"/>
        <a:ext cx="1752424" cy="410905"/>
      </dsp:txXfrm>
    </dsp:sp>
    <dsp:sp modelId="{CD389D96-F776-43A9-A232-CA0484CC1C83}">
      <dsp:nvSpPr>
        <dsp:cNvPr id="0" name=""/>
        <dsp:cNvSpPr/>
      </dsp:nvSpPr>
      <dsp:spPr>
        <a:xfrm>
          <a:off x="9816130" y="674329"/>
          <a:ext cx="1810766" cy="1146590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7457EE-ADDB-42CA-BFD0-CB184BC31DB4}">
      <dsp:nvSpPr>
        <dsp:cNvPr id="0" name=""/>
        <dsp:cNvSpPr/>
      </dsp:nvSpPr>
      <dsp:spPr>
        <a:xfrm>
          <a:off x="10117968" y="2253936"/>
          <a:ext cx="1454439" cy="410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2"/>
              </a:solidFill>
            </a:rPr>
            <a:t>⁕</a:t>
          </a:r>
          <a:r>
            <a:rPr lang="es-ES" sz="2000" b="1" kern="1200" dirty="0"/>
            <a:t> </a:t>
          </a:r>
          <a:r>
            <a:rPr lang="ru-RU" sz="2000" b="1" kern="1200" dirty="0"/>
            <a:t>Коли вони </a:t>
          </a:r>
          <a:r>
            <a:rPr lang="ru-RU" sz="2000" b="1" kern="1200" dirty="0" err="1"/>
            <a:t>згрішили</a:t>
          </a:r>
          <a:r>
            <a:rPr lang="ru-RU" sz="2000" b="1" kern="1200" dirty="0"/>
            <a:t> (</a:t>
          </a:r>
          <a:r>
            <a:rPr lang="ru-RU" sz="2000" b="1" kern="1200" dirty="0" err="1"/>
            <a:t>Вих</a:t>
          </a:r>
          <a:r>
            <a:rPr lang="ru-RU" sz="2000" b="1" kern="1200" dirty="0"/>
            <a:t>. 32:30-32)</a:t>
          </a:r>
          <a:endParaRPr lang="es-ES" sz="2000" b="1" kern="1200" dirty="0"/>
        </a:p>
      </dsp:txBody>
      <dsp:txXfrm>
        <a:off x="10117968" y="2253936"/>
        <a:ext cx="1454439" cy="410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BE54E-F5C4-468D-8B62-B0418B76A5DB}" type="datetimeFigureOut">
              <a:rPr lang="uk-UA" smtClean="0"/>
              <a:t>30.03.2026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582C8-A75F-4806-A439-352479023F5B}" type="slidenum">
              <a:rPr lang="uk-UA" smtClean="0"/>
              <a:t>‹Nº›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320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582C8-A75F-4806-A439-352479023F5B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413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68C9D-73BE-BE0B-7231-462BD50F8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DA6F86-1329-6DBB-0871-CFBBD733A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743671-1A55-5688-74D2-AC2C120F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9968E-14D0-6098-006A-879FAED4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F5C56-3CA2-7395-285C-09EEEBA8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1D04F-EBAD-C928-8D50-F0568E0C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EE2E8A-6113-E9D3-1F95-67AE7715C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A2D693-2314-73C0-ABD9-04FFB5DD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BB9F8-02FE-316C-27B6-4CF6346C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09728C-111D-8C6D-ECC4-90213129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6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5C4E22-AAF9-A27A-1E75-0EAED38C0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5161B0-5C92-0AAD-C8A4-57FC053D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967CCF-08F4-23B9-66D3-586E47BF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DB5E9-B5B7-D9F4-0449-7E7EA6BC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C0DC2-9058-AAE2-0A4A-C0A9CF29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1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7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0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3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5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8D38B-8944-8F3F-F11D-B6C700CE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61AF1-326C-A4E0-9724-865AA58E9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D1E77A-F8FE-6BEF-A70A-8FBCF556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978717-0E80-9742-5021-8F0E44C2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7F0816-3E34-C398-D449-52C20CE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1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6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1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7D7FF-D9B9-EA37-EC28-AF0CA285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FE0D2-0B6C-7DB7-DDA7-4AA0D1D4C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3A20A-284E-C0AC-BBC6-BAA4269F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B1DED4-7926-3FE2-D55C-6E8FF638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AFF1FE-BCD0-776B-636E-7DD3B51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E4E51-7224-DBDE-A892-F32B3782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FDB1ED-08BB-1393-DFBF-389198995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E8428F-4DB1-C17D-3FC5-D8D23DCC2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8C3896-6BBD-7A15-E79B-5D45BDE1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0B911F-18AC-A61B-76F1-750BC6A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02C60B-B3E5-A846-78E5-E7EFE0A8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7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F6AE0-1150-E4F7-942A-3C41BCC1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4AA8F-2480-A016-B5EE-D070B96F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496B1C-DDDC-ECF4-52C6-2FA7AFF5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6B44C5-C9D8-2921-D981-F6D5027F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6A29B7-0165-E0C2-DD21-0830B32D6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B5DE9E-652C-04DF-B393-95A07CE9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44BFCC-AA22-BB06-E6B2-C70943E4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6B881BC-E7F0-D3B9-D263-01DA27E6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2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F8471-A00B-288B-73A9-7228F04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87D67E-10A6-8722-AF08-4D315B94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C0E408-0C7C-1F3B-D9D6-B96F476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C6F475-06EF-6E84-F70F-101DE53E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0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7D2FF3-B773-B235-C617-3A24F827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BF5563-5E98-11C9-F0DE-C9A5EE43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6199EE-24CD-BF80-7072-7A1B2499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8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8D0FB-055B-B26B-FF94-98D48843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2248D-6359-5D99-4427-50D7263E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06C1-683E-BA52-4D18-9B0794EE1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57AA41-0F1C-6919-396E-751CE702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D5C2E8-32BF-4A19-3190-F0F1256D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8196E-0B1E-AAF9-3864-443E5981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87876-92F7-C063-889B-DEF8C69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D1FBCE-D612-E371-CFB1-9C35C801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55969F-B306-0FF2-9E4C-632A053FD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AD3B94-ED0A-AB0D-C3E7-98BA399C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A6F9D9-B761-4D73-039F-C4C1831F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F4B97-4D3B-35F5-E5DF-E41AB36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9B4842-4F25-B915-C7B6-CB74D60C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21EA98-0A4C-D97C-BF29-3B7135EA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4EE2F2-BFEA-3637-B00D-6CBFAB2AE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23A6D6-9001-4AA4-BF7C-45791A0EE9D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F4634-777E-BC17-51CF-757EC6B8B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03DC0-70B8-F566-1D11-E024AC36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12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8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5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82.jpg"/><Relationship Id="rId4" Type="http://schemas.openxmlformats.org/officeDocument/2006/relationships/diagramData" Target="../diagrams/data3.xml"/><Relationship Id="rId9" Type="http://schemas.openxmlformats.org/officeDocument/2006/relationships/image" Target="../media/image8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3C4639E-446F-CDBA-2541-064EACD6AA35}"/>
              </a:ext>
            </a:extLst>
          </p:cNvPr>
          <p:cNvSpPr txBox="1"/>
          <p:nvPr/>
        </p:nvSpPr>
        <p:spPr>
          <a:xfrm>
            <a:off x="6910938" y="548639"/>
            <a:ext cx="5127056" cy="427361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76126"/>
              </a:avLst>
            </a:prstTxWarp>
            <a:spAutoFit/>
            <a:scene3d>
              <a:camera prst="orthographicFront"/>
              <a:lightRig rig="sunrise" dir="t"/>
            </a:scene3d>
            <a:sp3d extrusionH="57150" contourW="19050">
              <a:bevelT w="38100" h="38100" prst="convex"/>
              <a:contourClr>
                <a:schemeClr val="bg1"/>
              </a:contourClr>
            </a:sp3d>
          </a:bodyPr>
          <a:lstStyle/>
          <a:p>
            <a:pPr algn="ctr"/>
            <a:r>
              <a:rPr lang="uk-UA" sz="66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ВОЇНИ МОЛИТВИ</a:t>
            </a:r>
            <a:endParaRPr lang="es-ES" sz="66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2000">
                    <a:schemeClr val="accent6">
                      <a:lumMod val="20000"/>
                      <a:lumOff val="80000"/>
                    </a:schemeClr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BB66A7-5E94-20D4-0E9A-52FB6551D002}"/>
              </a:ext>
            </a:extLst>
          </p:cNvPr>
          <p:cNvSpPr txBox="1"/>
          <p:nvPr/>
        </p:nvSpPr>
        <p:spPr>
          <a:xfrm>
            <a:off x="0" y="6557946"/>
            <a:ext cx="2266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6 </a:t>
            </a:r>
            <a:r>
              <a:rPr lang="uk-UA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 </a:t>
            </a:r>
            <a:r>
              <a:rPr lang="uk-UA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травня </a:t>
            </a:r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5412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30B812-F89F-0DDA-7DCD-13444165841C}"/>
              </a:ext>
            </a:extLst>
          </p:cNvPr>
          <p:cNvSpPr txBox="1"/>
          <p:nvPr/>
        </p:nvSpPr>
        <p:spPr>
          <a:xfrm>
            <a:off x="3319025" y="0"/>
            <a:ext cx="6607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ЖИТТЯ, ПОВНЕ МОЛИТВИ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EEE488-C2AA-C8B5-1547-AEAC6B594D2A}"/>
              </a:ext>
            </a:extLst>
          </p:cNvPr>
          <p:cNvSpPr txBox="1"/>
          <p:nvPr/>
        </p:nvSpPr>
        <p:spPr>
          <a:xfrm>
            <a:off x="3319026" y="672197"/>
            <a:ext cx="6607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Енох ходив з Богом й не стало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забрав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Бог.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Буття 5:24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3A5502-4661-27F9-3F7B-B5BA5A3883C3}"/>
              </a:ext>
            </a:extLst>
          </p:cNvPr>
          <p:cNvSpPr txBox="1"/>
          <p:nvPr/>
        </p:nvSpPr>
        <p:spPr>
          <a:xfrm>
            <a:off x="3386928" y="1271321"/>
            <a:ext cx="647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Енох жив у </a:t>
            </a:r>
            <a:r>
              <a:rPr lang="ru-RU" sz="2000" b="1" dirty="0" err="1"/>
              <a:t>важкі</a:t>
            </a:r>
            <a:r>
              <a:rPr lang="ru-RU" sz="2000" b="1" dirty="0"/>
              <a:t> </a:t>
            </a:r>
            <a:r>
              <a:rPr lang="ru-RU" sz="2000" b="1" dirty="0" err="1"/>
              <a:t>часи</a:t>
            </a:r>
            <a:r>
              <a:rPr lang="ru-RU" sz="2000" b="1" dirty="0"/>
              <a:t>, коли злоба </a:t>
            </a:r>
            <a:r>
              <a:rPr lang="ru-RU" sz="2000" b="1" dirty="0" err="1"/>
              <a:t>допотопних</a:t>
            </a:r>
            <a:r>
              <a:rPr lang="ru-RU" sz="2000" b="1" dirty="0"/>
              <a:t> людей </a:t>
            </a:r>
            <a:r>
              <a:rPr lang="ru-RU" sz="2000" b="1" dirty="0" err="1"/>
              <a:t>зростала</a:t>
            </a:r>
            <a:r>
              <a:rPr lang="ru-RU" sz="2000" b="1" dirty="0"/>
              <a:t>. З </a:t>
            </a:r>
            <a:r>
              <a:rPr lang="ru-RU" sz="2000" b="1" dirty="0" err="1"/>
              <a:t>народженням</a:t>
            </a:r>
            <a:r>
              <a:rPr lang="ru-RU" sz="2000" b="1" dirty="0"/>
              <a:t> </a:t>
            </a:r>
            <a:r>
              <a:rPr lang="ru-RU" sz="2000" b="1" dirty="0" err="1"/>
              <a:t>сина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розуміння</a:t>
            </a:r>
            <a:r>
              <a:rPr lang="ru-RU" sz="2000" b="1" dirty="0"/>
              <a:t> Бога </a:t>
            </a:r>
            <a:r>
              <a:rPr lang="ru-RU" sz="2000" b="1" dirty="0" err="1"/>
              <a:t>розширилося</a:t>
            </a:r>
            <a:r>
              <a:rPr lang="ru-RU" sz="2000" b="1" dirty="0"/>
              <a:t>, а </a:t>
            </a:r>
            <a:r>
              <a:rPr lang="ru-RU" sz="2000" b="1" dirty="0" err="1"/>
              <a:t>спілкування</a:t>
            </a:r>
            <a:r>
              <a:rPr lang="ru-RU" sz="2000" b="1" dirty="0"/>
              <a:t> з Ним </a:t>
            </a:r>
            <a:r>
              <a:rPr lang="ru-RU" sz="2000" b="1" dirty="0" err="1"/>
              <a:t>посилилося</a:t>
            </a:r>
            <a:r>
              <a:rPr lang="ru-RU" sz="2000" b="1" dirty="0"/>
              <a:t> (Бут. 5:21-24).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B2F631-0A78-F2FC-B596-7C0A2DF2F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5445" y="4034432"/>
            <a:ext cx="1961796" cy="2686192"/>
          </a:xfrm>
          <a:prstGeom prst="round2DiagRect">
            <a:avLst>
              <a:gd name="adj1" fmla="val 0"/>
              <a:gd name="adj2" fmla="val 18153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744816-7761-D118-6959-19051A76A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48" y="137376"/>
            <a:ext cx="3177378" cy="2305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3BC1E2-CC94-7230-7E9A-D1C54DA2D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6277" y="137376"/>
            <a:ext cx="2198713" cy="3717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8424B50-B238-5A51-0E49-F7ABCA311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158" y="4055245"/>
            <a:ext cx="1904716" cy="26653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4290720-E587-33A1-E2D0-116261CA0C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48" y="4176221"/>
            <a:ext cx="2544402" cy="2544402"/>
          </a:xfrm>
          <a:prstGeom prst="roundRect">
            <a:avLst>
              <a:gd name="adj" fmla="val 1254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063FF8-DED8-F1F7-7350-DDF27883A31E}"/>
              </a:ext>
            </a:extLst>
          </p:cNvPr>
          <p:cNvSpPr txBox="1"/>
          <p:nvPr/>
        </p:nvSpPr>
        <p:spPr>
          <a:xfrm>
            <a:off x="141648" y="2490402"/>
            <a:ext cx="96405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Молитва була важливим фактором у цих стосунках. Чим інтенсивнішою та </a:t>
            </a:r>
            <a:r>
              <a:rPr lang="uk-UA" sz="2000" b="1" dirty="0" err="1"/>
              <a:t>нагальнішою</a:t>
            </a:r>
            <a:r>
              <a:rPr lang="uk-UA" sz="2000" b="1" dirty="0"/>
              <a:t> ставала його робота, тим </a:t>
            </a:r>
            <a:r>
              <a:rPr lang="uk-UA" sz="2000" b="1" dirty="0" err="1"/>
              <a:t>постійнішими</a:t>
            </a:r>
            <a:r>
              <a:rPr lang="uk-UA" sz="2000" b="1" dirty="0"/>
              <a:t> та </a:t>
            </a:r>
            <a:r>
              <a:rPr lang="uk-UA" sz="2000" b="1" dirty="0" err="1"/>
              <a:t>палкішими</a:t>
            </a:r>
            <a:r>
              <a:rPr lang="uk-UA" sz="2000" b="1" dirty="0"/>
              <a:t> були його молитви. Часом він усамітнювався у відокремлених місцях, щоб більше спілкуватися з Богом. Однак він завжди повертався до людей, щоб поділитися з ними своїми знаннями про Бога.</a:t>
            </a:r>
            <a:endParaRPr lang="es-ES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477E4F-FEE9-6F08-0ADC-F9EB5F5A9F24}"/>
              </a:ext>
            </a:extLst>
          </p:cNvPr>
          <p:cNvSpPr txBox="1"/>
          <p:nvPr/>
        </p:nvSpPr>
        <p:spPr>
          <a:xfrm>
            <a:off x="2786518" y="4017261"/>
            <a:ext cx="50484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Бог чує нас як у щоденній метушні, так і в тиші усамітнення. На Землі немає місця, де Він не міг би нас бачити й чути. Ми можемо висловлювати свою молитву словами (це допомагає нам зосередитися) або робити це мовчки (це допомагає нам висловити свої думки). Головне — ніколи не припиняти спілкуватися з Богом у молитві.</a:t>
            </a:r>
          </a:p>
        </p:txBody>
      </p:sp>
    </p:spTree>
    <p:extLst>
      <p:ext uri="{BB962C8B-B14F-4D97-AF65-F5344CB8AC3E}">
        <p14:creationId xmlns:p14="http://schemas.microsoft.com/office/powerpoint/2010/main" val="38032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8943F-729C-5675-8EA7-4AE6C2DD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283568-114B-1D46-191D-D82C696D7B49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spc="300" dirty="0">
                <a:ln/>
                <a:solidFill>
                  <a:srgbClr val="9A23BC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MO</a:t>
            </a:r>
            <a:r>
              <a:rPr lang="uk-UA" sz="7200" b="1" spc="300" dirty="0">
                <a:ln/>
                <a:solidFill>
                  <a:srgbClr val="9A23BC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ЙСЕЙ</a:t>
            </a:r>
            <a:endParaRPr lang="es-ES" sz="7200" b="1" spc="300" dirty="0">
              <a:ln/>
              <a:solidFill>
                <a:srgbClr val="9A23BC"/>
              </a:solidFill>
              <a:effectLst>
                <a:outerShdw blurRad="38100" dist="12700" dir="2700000" algn="tl">
                  <a:srgbClr val="00000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1ECA1B82-0272-B6A1-7504-EDED7500030D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srgbClr val="6B1882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6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834CDA56-D445-E7E9-4CB7-D9FAB4F58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4886"/>
            <a:ext cx="12192000" cy="141890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68DA86-83F1-7D58-938D-5D0FBD0AEC6F}"/>
              </a:ext>
            </a:extLst>
          </p:cNvPr>
          <p:cNvSpPr txBox="1"/>
          <p:nvPr/>
        </p:nvSpPr>
        <p:spPr>
          <a:xfrm>
            <a:off x="0" y="-3810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РОЗМОВА З БОГОМ</a:t>
            </a:r>
            <a:endParaRPr lang="es-ES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BCBE06-7EA0-F2C8-3DB1-0511A81F474F}"/>
              </a:ext>
            </a:extLst>
          </p:cNvPr>
          <p:cNvSpPr txBox="1"/>
          <p:nvPr/>
        </p:nvSpPr>
        <p:spPr>
          <a:xfrm>
            <a:off x="0" y="72500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 тих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пір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Ізраїлі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з’являлося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такого пророка, як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з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яким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би Господь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спілкувався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віч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-на-</a:t>
            </a:r>
            <a:r>
              <a:rPr lang="ru-RU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віч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Повторення Закону 34:10</a:t>
            </a:r>
            <a:r>
              <a:rPr lang="es-ES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44DF05-91D5-E534-6B05-85B39076CCCC}"/>
              </a:ext>
            </a:extLst>
          </p:cNvPr>
          <p:cNvSpPr txBox="1"/>
          <p:nvPr/>
        </p:nvSpPr>
        <p:spPr>
          <a:xfrm>
            <a:off x="209549" y="1512688"/>
            <a:ext cx="10070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Почувши</a:t>
            </a:r>
            <a:r>
              <a:rPr lang="ru-RU" sz="2000" b="1" dirty="0"/>
              <a:t> голос Бога,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промовляв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Синаю, народ </a:t>
            </a:r>
            <a:r>
              <a:rPr lang="ru-RU" sz="2000" b="1" dirty="0" err="1"/>
              <a:t>Ізраїлю</a:t>
            </a:r>
            <a:r>
              <a:rPr lang="ru-RU" sz="2000" b="1" dirty="0"/>
              <a:t> попросив,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 не говорив до них </a:t>
            </a:r>
            <a:r>
              <a:rPr lang="ru-RU" sz="2000" b="1" dirty="0" err="1"/>
              <a:t>безпосередньо</a:t>
            </a:r>
            <a:r>
              <a:rPr lang="ru-RU" sz="2000" b="1" dirty="0"/>
              <a:t>, </a:t>
            </a:r>
            <a:r>
              <a:rPr lang="ru-RU" sz="2000" b="1" dirty="0" err="1"/>
              <a:t>бо</a:t>
            </a:r>
            <a:r>
              <a:rPr lang="ru-RU" sz="2000" b="1" dirty="0"/>
              <a:t> </a:t>
            </a:r>
            <a:r>
              <a:rPr lang="ru-RU" sz="2000" b="1" dirty="0" err="1"/>
              <a:t>боявся</a:t>
            </a:r>
            <a:r>
              <a:rPr lang="ru-RU" sz="2000" b="1" dirty="0"/>
              <a:t> </a:t>
            </a:r>
            <a:r>
              <a:rPr lang="ru-RU" sz="2000" b="1" dirty="0" err="1"/>
              <a:t>загинути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голосу (</a:t>
            </a:r>
            <a:r>
              <a:rPr lang="ru-RU" sz="2000" b="1" dirty="0" err="1"/>
              <a:t>Вих</a:t>
            </a:r>
            <a:r>
              <a:rPr lang="ru-RU" sz="2000" b="1" dirty="0"/>
              <a:t>. 20:18-19).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DCFFFA-58CD-E885-11A7-2268887E3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585" y="3332585"/>
            <a:ext cx="1973179" cy="2721626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C72F6C-1294-9FCA-269F-F602072733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79781" y="1619249"/>
            <a:ext cx="1804467" cy="15282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57BC33A-68CF-91BF-1C7C-F3182B0B0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2266384"/>
            <a:ext cx="2400300" cy="1800225"/>
          </a:xfrm>
          <a:prstGeom prst="snip2DiagRect">
            <a:avLst>
              <a:gd name="adj1" fmla="val 1497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29677B4-06A9-831B-A77D-8AE26470A6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92" y="4258113"/>
            <a:ext cx="2398357" cy="1800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0CA21E9-4E00-8D12-216E-62330864B8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3332585"/>
            <a:ext cx="2330648" cy="3428999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07C22-11EC-D1BE-986D-8C2F2BFBD437}"/>
              </a:ext>
            </a:extLst>
          </p:cNvPr>
          <p:cNvSpPr txBox="1"/>
          <p:nvPr/>
        </p:nvSpPr>
        <p:spPr>
          <a:xfrm>
            <a:off x="2785260" y="2195390"/>
            <a:ext cx="74945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 Мойсеєм було інакше: він розмовляв з Богом віч-на-віч (Втор. 34:10). Протягом 40 років (від палаючого куща аж до своєї смерті) Мойсей і Бог регулярно вели особисті розмови (</a:t>
            </a:r>
            <a:r>
              <a:rPr lang="uk-UA" sz="2000" b="1" dirty="0" err="1"/>
              <a:t>Вих</a:t>
            </a:r>
            <a:r>
              <a:rPr lang="uk-UA" sz="2000" b="1" dirty="0"/>
              <a:t>. 33:9-11).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4A62686-ADF1-71B7-0808-9CCF35A4A770}"/>
              </a:ext>
            </a:extLst>
          </p:cNvPr>
          <p:cNvSpPr txBox="1"/>
          <p:nvPr/>
        </p:nvSpPr>
        <p:spPr>
          <a:xfrm>
            <a:off x="88500" y="6134338"/>
            <a:ext cx="95656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не </a:t>
            </a:r>
            <a:r>
              <a:rPr lang="ru-RU" sz="2000" b="1" dirty="0" err="1"/>
              <a:t>маємо</a:t>
            </a:r>
            <a:r>
              <a:rPr lang="ru-RU" sz="2000" b="1" dirty="0"/>
              <a:t> </a:t>
            </a:r>
            <a:r>
              <a:rPr lang="ru-RU" sz="2000" b="1" dirty="0" err="1"/>
              <a:t>привілею</a:t>
            </a:r>
            <a:r>
              <a:rPr lang="ru-RU" sz="2000" b="1" dirty="0"/>
              <a:t> </a:t>
            </a:r>
            <a:r>
              <a:rPr lang="ru-RU" sz="2000" b="1" dirty="0" err="1"/>
              <a:t>розмовляти</a:t>
            </a:r>
            <a:r>
              <a:rPr lang="ru-RU" sz="2000" b="1" dirty="0"/>
              <a:t> з Богом </a:t>
            </a:r>
            <a:r>
              <a:rPr lang="ru-RU" sz="2000" b="1" dirty="0" err="1"/>
              <a:t>віч</a:t>
            </a:r>
            <a:r>
              <a:rPr lang="ru-RU" sz="2000" b="1" dirty="0"/>
              <a:t>-на-</a:t>
            </a:r>
            <a:r>
              <a:rPr lang="ru-RU" sz="2000" b="1" dirty="0" err="1"/>
              <a:t>віч</a:t>
            </a:r>
            <a:r>
              <a:rPr lang="ru-RU" sz="2000" b="1" dirty="0"/>
              <a:t>, але молитва </a:t>
            </a:r>
            <a:r>
              <a:rPr lang="ru-RU" sz="2000" b="1" dirty="0" err="1"/>
              <a:t>заповнює</a:t>
            </a:r>
            <a:r>
              <a:rPr lang="ru-RU" sz="2000" b="1" dirty="0"/>
              <a:t> </a:t>
            </a:r>
            <a:r>
              <a:rPr lang="ru-RU" sz="2000" b="1" dirty="0" err="1"/>
              <a:t>цю</a:t>
            </a:r>
            <a:r>
              <a:rPr lang="ru-RU" sz="2000" b="1" dirty="0"/>
              <a:t> прогалину, </a:t>
            </a:r>
            <a:r>
              <a:rPr lang="ru-RU" sz="2000" b="1" dirty="0" err="1"/>
              <a:t>даючи</a:t>
            </a:r>
            <a:r>
              <a:rPr lang="ru-RU" sz="2000" b="1" dirty="0"/>
              <a:t> нам </a:t>
            </a:r>
            <a:r>
              <a:rPr lang="ru-RU" sz="2000" b="1" dirty="0" err="1"/>
              <a:t>змогу</a:t>
            </a:r>
            <a:r>
              <a:rPr lang="ru-RU" sz="2000" b="1" dirty="0"/>
              <a:t> </a:t>
            </a:r>
            <a:r>
              <a:rPr lang="ru-RU" sz="2000" b="1" dirty="0" err="1"/>
              <a:t>безпосередньо</a:t>
            </a:r>
            <a:r>
              <a:rPr lang="ru-RU" sz="2000" b="1" dirty="0"/>
              <a:t> </a:t>
            </a:r>
            <a:r>
              <a:rPr lang="ru-RU" sz="2000" b="1" dirty="0" err="1"/>
              <a:t>спілкуватися</a:t>
            </a:r>
            <a:r>
              <a:rPr lang="ru-RU" sz="2000" b="1" dirty="0"/>
              <a:t> з Ним.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5F34A14-3944-824B-28F3-4966A07FCA5A}"/>
              </a:ext>
            </a:extLst>
          </p:cNvPr>
          <p:cNvSpPr txBox="1"/>
          <p:nvPr/>
        </p:nvSpPr>
        <p:spPr>
          <a:xfrm>
            <a:off x="2747285" y="3663135"/>
            <a:ext cx="47962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Біблії згадується кілька сорокаденних періодів, протягом яких Бог давав Мойсею конкретні вказівки щодо спорудження </a:t>
            </a:r>
            <a:r>
              <a:rPr lang="uk-UA" sz="2000" b="1" dirty="0" err="1"/>
              <a:t>скинії</a:t>
            </a:r>
            <a:r>
              <a:rPr lang="uk-UA" sz="2000" b="1" dirty="0"/>
              <a:t> та повідомляв йому різні закони. Під час цих розмов Мойсей також заступався за народ.</a:t>
            </a:r>
          </a:p>
        </p:txBody>
      </p:sp>
    </p:spTree>
    <p:extLst>
      <p:ext uri="{BB962C8B-B14F-4D97-AF65-F5344CB8AC3E}">
        <p14:creationId xmlns:p14="http://schemas.microsoft.com/office/powerpoint/2010/main" val="2345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30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2D0E9-AD4C-498E-16EB-40729C48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43DEDFE-9FC6-F3F8-B85F-A06AB54A7FB7}"/>
              </a:ext>
            </a:extLst>
          </p:cNvPr>
          <p:cNvSpPr txBox="1"/>
          <p:nvPr/>
        </p:nvSpPr>
        <p:spPr>
          <a:xfrm>
            <a:off x="2789420" y="0"/>
            <a:ext cx="7127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ЗАСТУПНИЦЬКА МОЛИТВА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429032-56CB-8546-66F5-67D6BE9A3602}"/>
              </a:ext>
            </a:extLst>
          </p:cNvPr>
          <p:cNvSpPr txBox="1"/>
          <p:nvPr/>
        </p:nvSpPr>
        <p:spPr>
          <a:xfrm>
            <a:off x="2789420" y="617305"/>
            <a:ext cx="7127871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Так само Господь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дуже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розгнівався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на Аарона і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хотів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знищити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Молився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тоді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також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і за Аарона.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Повторення Закону 9:20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522E17-CB54-27C6-91AC-8CA7D9C8CCA3}"/>
              </a:ext>
            </a:extLst>
          </p:cNvPr>
          <p:cNvSpPr txBox="1"/>
          <p:nvPr/>
        </p:nvSpPr>
        <p:spPr>
          <a:xfrm>
            <a:off x="2789420" y="1448970"/>
            <a:ext cx="712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prstClr val="black"/>
                </a:solidFill>
              </a:rPr>
              <a:t>Заступницька молитва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молитва, в </a:t>
            </a:r>
            <a:r>
              <a:rPr lang="ru-RU" sz="2000" b="1" dirty="0" err="1"/>
              <a:t>якій</a:t>
            </a:r>
            <a:r>
              <a:rPr lang="ru-RU" sz="2000" b="1" dirty="0"/>
              <a:t> ми </a:t>
            </a:r>
            <a:r>
              <a:rPr lang="ru-RU" sz="2000" b="1" dirty="0" err="1"/>
              <a:t>молимося</a:t>
            </a:r>
            <a:r>
              <a:rPr lang="ru-RU" sz="2000" b="1" dirty="0"/>
              <a:t> за </a:t>
            </a:r>
            <a:r>
              <a:rPr lang="ru-RU" sz="2000" b="1" dirty="0" err="1"/>
              <a:t>інших</a:t>
            </a:r>
            <a:r>
              <a:rPr lang="ru-RU" sz="2000" b="1" dirty="0"/>
              <a:t> людей (Як. 5:16; Мт. 5:44; 1 Тим. 2:1-4).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D7BF5B-CF4D-EA9F-C6E5-3FF6AA0D1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291846"/>
              </p:ext>
            </p:extLst>
          </p:nvPr>
        </p:nvGraphicFramePr>
        <p:xfrm>
          <a:off x="200221" y="2862699"/>
          <a:ext cx="11970621" cy="326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59BEBAD-4631-A19F-97C1-C0517E0C32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291" y="118142"/>
            <a:ext cx="2141862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chemeClr val="accent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0D635F-7678-C82A-05AA-1E10960199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47" y="129729"/>
            <a:ext cx="2656573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D985C-E03F-4155-02FE-991CFDC19F50}"/>
              </a:ext>
            </a:extLst>
          </p:cNvPr>
          <p:cNvSpPr txBox="1"/>
          <p:nvPr/>
        </p:nvSpPr>
        <p:spPr>
          <a:xfrm>
            <a:off x="0" y="606266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спонукало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</a:t>
            </a:r>
            <a:r>
              <a:rPr lang="ru-RU" sz="2000" b="1" dirty="0" err="1"/>
              <a:t>молитися</a:t>
            </a:r>
            <a:r>
              <a:rPr lang="ru-RU" sz="2000" b="1" dirty="0"/>
              <a:t> за </a:t>
            </a:r>
            <a:r>
              <a:rPr lang="ru-RU" sz="2000" b="1" dirty="0" err="1"/>
              <a:t>інших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A50C12-946C-BEF8-C998-571367A81D4E}"/>
              </a:ext>
            </a:extLst>
          </p:cNvPr>
          <p:cNvSpPr txBox="1"/>
          <p:nvPr/>
        </p:nvSpPr>
        <p:spPr>
          <a:xfrm>
            <a:off x="2789419" y="2155835"/>
            <a:ext cx="7106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Мойсей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неодноразово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заступався</a:t>
            </a:r>
            <a:r>
              <a:rPr lang="ru-RU" sz="2000" b="1" dirty="0">
                <a:solidFill>
                  <a:prstClr val="black"/>
                </a:solidFill>
              </a:rPr>
              <a:t> за </a:t>
            </a:r>
            <a:r>
              <a:rPr lang="ru-RU" sz="2000" b="1" dirty="0" err="1">
                <a:solidFill>
                  <a:prstClr val="black"/>
                </a:solidFill>
              </a:rPr>
              <a:t>інших</a:t>
            </a:r>
            <a:r>
              <a:rPr lang="ru-RU" sz="2000" b="1" dirty="0">
                <a:solidFill>
                  <a:prstClr val="black"/>
                </a:solidFill>
              </a:rPr>
              <a:t> перед Богом з </a:t>
            </a:r>
            <a:r>
              <a:rPr lang="ru-RU" sz="2000" b="1" dirty="0" err="1">
                <a:solidFill>
                  <a:prstClr val="black"/>
                </a:solidFill>
              </a:rPr>
              <a:t>різних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приводів</a:t>
            </a:r>
            <a:r>
              <a:rPr lang="ru-RU" sz="20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AF7662-53E9-612F-85EA-3252C9DEB2B1}"/>
              </a:ext>
            </a:extLst>
          </p:cNvPr>
          <p:cNvSpPr txBox="1"/>
          <p:nvPr/>
        </p:nvSpPr>
        <p:spPr>
          <a:xfrm>
            <a:off x="0" y="646277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Те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має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мотивувати</a:t>
            </a:r>
            <a:r>
              <a:rPr lang="ru-RU" sz="2000" b="1" dirty="0">
                <a:solidFill>
                  <a:prstClr val="black"/>
                </a:solidFill>
              </a:rPr>
              <a:t> нас: </a:t>
            </a:r>
            <a:r>
              <a:rPr lang="ru-RU" sz="2000" b="1" dirty="0" err="1">
                <a:solidFill>
                  <a:prstClr val="black"/>
                </a:solidFill>
              </a:rPr>
              <a:t>любов</a:t>
            </a:r>
            <a:r>
              <a:rPr lang="ru-RU" sz="2000" b="1" dirty="0">
                <a:solidFill>
                  <a:prstClr val="black"/>
                </a:solidFill>
              </a:rPr>
              <a:t> до тих, за кого ми </a:t>
            </a:r>
            <a:r>
              <a:rPr lang="ru-RU" sz="2000" b="1" dirty="0" err="1">
                <a:solidFill>
                  <a:prstClr val="black"/>
                </a:solidFill>
              </a:rPr>
              <a:t>молимося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7" grpId="0" uiExpand="1">
        <p:bldSub>
          <a:bldDgm bld="one"/>
        </p:bldSub>
      </p:bldGraphic>
      <p:bldP spid="6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7A68DD-BBCA-9710-FDE2-DF98947FE898}"/>
              </a:ext>
            </a:extLst>
          </p:cNvPr>
          <p:cNvSpPr txBox="1"/>
          <p:nvPr/>
        </p:nvSpPr>
        <p:spPr>
          <a:xfrm>
            <a:off x="514905" y="711540"/>
            <a:ext cx="11469571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«Ми повинні молитися також у колі нашої родини; і, перш за все, не нехтувати особистою молитвою, бо вона є життям душі. Душа не може розквітнути, якщо нехтувати молитвою. Однієї лише публічної молитви чи молитви з родиною недостатньо. У самоті відкрийте свою душу проникливому погляду Бога. Таємну молитву має чути лише Бог, який чує молитви. Жодне цікаве вухо не повинно нести тягар таких прохань. У приватній молитві душа вільна від впливів оточення, вільна від хвилювання. Спокійно, але палко підніметься молитва до Бога. Солодким і постійним буде вплив, що виходить від Того, хто бачить у таємниці, чиє вухо відкрите для молитви, що виривається з серця».</a:t>
            </a:r>
          </a:p>
          <a:p>
            <a:pPr>
              <a:spcBef>
                <a:spcPts val="600"/>
              </a:spcBef>
            </a:pP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2CC1B3-73B1-099F-53B4-714CF6550D11}"/>
              </a:ext>
            </a:extLst>
          </p:cNvPr>
          <p:cNvSpPr txBox="1"/>
          <p:nvPr/>
        </p:nvSpPr>
        <p:spPr>
          <a:xfrm>
            <a:off x="1" y="613410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E. G. W. (</a:t>
            </a:r>
            <a:r>
              <a:rPr lang="ru-RU" sz="1600" b="1" dirty="0"/>
              <a:t>Дорога до Христа, с. 98)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301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766457" y="0"/>
            <a:ext cx="7105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Я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сповнений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любові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до Господа,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почув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голос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під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час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мого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благання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Адже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нахилив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до мене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Своє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вухо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– і я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кликатиму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Нього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поки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буду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жити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uk-UA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116:1-2)</a:t>
            </a: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776E6B-89AA-5797-073F-B020F2AC2A2E}"/>
              </a:ext>
            </a:extLst>
          </p:cNvPr>
          <p:cNvSpPr txBox="1"/>
          <p:nvPr/>
        </p:nvSpPr>
        <p:spPr>
          <a:xfrm>
            <a:off x="7715250" y="3109373"/>
            <a:ext cx="4361247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00BB2C"/>
                </a:solidFill>
              </a:rPr>
              <a:t>Даниїл</a:t>
            </a:r>
            <a:r>
              <a:rPr lang="es-ES" sz="2000" b="1" dirty="0">
                <a:solidFill>
                  <a:srgbClr val="00BB2C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Молитва в небезпечні часи.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uk-UA" sz="2000" b="1" dirty="0"/>
              <a:t>Молитва в правильній позі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0070BB"/>
                </a:solidFill>
              </a:rPr>
              <a:t>E</a:t>
            </a:r>
            <a:r>
              <a:rPr lang="uk-UA" sz="2000" b="1" dirty="0" err="1">
                <a:solidFill>
                  <a:srgbClr val="0070BB"/>
                </a:solidFill>
              </a:rPr>
              <a:t>нох</a:t>
            </a:r>
            <a:r>
              <a:rPr lang="es-ES" sz="2000" b="1" dirty="0">
                <a:solidFill>
                  <a:srgbClr val="0070B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Життя молитви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BB4B00"/>
                </a:solidFill>
              </a:rPr>
              <a:t>Mo</a:t>
            </a:r>
            <a:r>
              <a:rPr lang="uk-UA" sz="2000" b="1" dirty="0" err="1">
                <a:solidFill>
                  <a:srgbClr val="BB4B00"/>
                </a:solidFill>
              </a:rPr>
              <a:t>йсей</a:t>
            </a:r>
            <a:r>
              <a:rPr lang="es-ES" sz="2000" b="1" dirty="0">
                <a:solidFill>
                  <a:srgbClr val="BB4B0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Розмова з Богом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Заступницька молитва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5410BA-0CC7-C388-AB8F-C8948D77D07F}"/>
              </a:ext>
            </a:extLst>
          </p:cNvPr>
          <p:cNvSpPr txBox="1"/>
          <p:nvPr/>
        </p:nvSpPr>
        <p:spPr>
          <a:xfrm>
            <a:off x="2001563" y="124626"/>
            <a:ext cx="707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Усі</a:t>
            </a:r>
            <a:r>
              <a:rPr lang="ru-RU" sz="2000" b="1" dirty="0"/>
              <a:t> </a:t>
            </a:r>
            <a:r>
              <a:rPr lang="ru-RU" sz="2000" b="1" dirty="0" err="1"/>
              <a:t>істоти</a:t>
            </a:r>
            <a:r>
              <a:rPr lang="ru-RU" sz="2000" b="1" dirty="0"/>
              <a:t>, </a:t>
            </a:r>
            <a:r>
              <a:rPr lang="ru-RU" sz="2000" b="1" dirty="0" err="1"/>
              <a:t>включаючи</a:t>
            </a:r>
            <a:r>
              <a:rPr lang="ru-RU" sz="2000" b="1" dirty="0"/>
              <a:t> </a:t>
            </a:r>
            <a:r>
              <a:rPr lang="ru-RU" sz="2000" b="1" dirty="0" err="1"/>
              <a:t>людство</a:t>
            </a:r>
            <a:r>
              <a:rPr lang="ru-RU" sz="2000" b="1" dirty="0"/>
              <a:t>,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створені</a:t>
            </a:r>
            <a:r>
              <a:rPr lang="ru-RU" sz="2000" b="1" dirty="0"/>
              <a:t> Богом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здатністю</a:t>
            </a:r>
            <a:r>
              <a:rPr lang="ru-RU" sz="2000" b="1" dirty="0"/>
              <a:t> </a:t>
            </a:r>
            <a:r>
              <a:rPr lang="ru-RU" sz="2000" b="1" dirty="0" err="1"/>
              <a:t>спілкуватися</a:t>
            </a:r>
            <a:r>
              <a:rPr lang="ru-RU" sz="2000" b="1" dirty="0"/>
              <a:t> </a:t>
            </a:r>
            <a:r>
              <a:rPr lang="ru-RU" sz="2000" b="1" dirty="0" err="1"/>
              <a:t>одне</a:t>
            </a:r>
            <a:r>
              <a:rPr lang="ru-RU" sz="2000" b="1" dirty="0"/>
              <a:t> з одним і з Ним.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D0CD27-ABBE-2506-D514-6092FE99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3082" y="228094"/>
            <a:ext cx="2913415" cy="2681109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1A2149-8E7C-9624-CABA-12631A410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228094"/>
            <a:ext cx="1799924" cy="268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A4B26F1-2C01-1997-EF4E-939E2BC997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3428461"/>
            <a:ext cx="2124854" cy="3200906"/>
          </a:xfrm>
          <a:prstGeom prst="snip2DiagRect">
            <a:avLst>
              <a:gd name="adj1" fmla="val 1658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8523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90DDBD-79F2-EFA1-CEA7-ACCD0CBD5C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>
            <a:fillRect/>
          </a:stretch>
        </p:blipFill>
        <p:spPr>
          <a:xfrm>
            <a:off x="2401328" y="3428461"/>
            <a:ext cx="2048613" cy="3200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A5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EC65AF-510A-5CBA-1588-C18CF9D72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11" y="3428461"/>
            <a:ext cx="1798806" cy="3201446"/>
          </a:xfrm>
          <a:prstGeom prst="snip2DiagRect">
            <a:avLst>
              <a:gd name="adj1" fmla="val 1800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DD5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16C165C-6622-2688-58E0-0ADF724922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41" y="438710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EF1AA1F-55B0-A45B-2E8A-BA56E66919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873" y="5300773"/>
            <a:ext cx="687533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FB078F6-CBD5-ABC1-E7F8-1FF91246BF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41" y="310464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CFD8234-B506-22AC-15BB-3A7C9BBBD7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269" y="577797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689C981-C7FB-09E0-6026-BD281FF6F3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269" y="486925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1EDF655-3966-F3FA-BE5C-A0141AAADB2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269" y="617082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2199C62-3DDC-BBB1-E00E-E25D8CD5B3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269" y="357868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E3E6266-732C-05E9-367B-425B22DC228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269" y="3953926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0CE848-3E23-BAD7-AB44-BA038021B40A}"/>
              </a:ext>
            </a:extLst>
          </p:cNvPr>
          <p:cNvSpPr txBox="1"/>
          <p:nvPr/>
        </p:nvSpPr>
        <p:spPr>
          <a:xfrm>
            <a:off x="1964274" y="2266888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Даниїл</a:t>
            </a:r>
            <a:r>
              <a:rPr lang="ru-RU" sz="2000" b="1" dirty="0">
                <a:solidFill>
                  <a:prstClr val="black"/>
                </a:solidFill>
              </a:rPr>
              <a:t>, Енох та </a:t>
            </a:r>
            <a:r>
              <a:rPr lang="ru-RU" sz="2000" b="1" dirty="0" err="1">
                <a:solidFill>
                  <a:prstClr val="black"/>
                </a:solidFill>
              </a:rPr>
              <a:t>Мойсей</a:t>
            </a:r>
            <a:r>
              <a:rPr lang="ru-RU" sz="2000" b="1" dirty="0">
                <a:solidFill>
                  <a:prstClr val="black"/>
                </a:solidFill>
              </a:rPr>
              <a:t> є прикладами того, як ми </a:t>
            </a:r>
            <a:r>
              <a:rPr lang="ru-RU" sz="2000" b="1" dirty="0" err="1">
                <a:solidFill>
                  <a:prstClr val="black"/>
                </a:solidFill>
              </a:rPr>
              <a:t>можемо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використовувати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могутній</a:t>
            </a:r>
            <a:r>
              <a:rPr lang="ru-RU" sz="2000" b="1" dirty="0">
                <a:solidFill>
                  <a:prstClr val="black"/>
                </a:solidFill>
              </a:rPr>
              <a:t> дар.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020FD8-5D7B-8CC0-C73D-1F6C9DA3C821}"/>
              </a:ext>
            </a:extLst>
          </p:cNvPr>
          <p:cNvSpPr txBox="1"/>
          <p:nvPr/>
        </p:nvSpPr>
        <p:spPr>
          <a:xfrm>
            <a:off x="2001563" y="1552800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Але Бог </a:t>
            </a:r>
            <a:r>
              <a:rPr lang="ru-RU" sz="2000" b="1" dirty="0" err="1">
                <a:solidFill>
                  <a:prstClr val="black"/>
                </a:solidFill>
              </a:rPr>
              <a:t>залишив</a:t>
            </a:r>
            <a:r>
              <a:rPr lang="ru-RU" sz="2000" b="1" dirty="0">
                <a:solidFill>
                  <a:prstClr val="black"/>
                </a:solidFill>
              </a:rPr>
              <a:t> нам дар. «Телефон», </a:t>
            </a:r>
            <a:r>
              <a:rPr lang="ru-RU" sz="2000" b="1" dirty="0" err="1">
                <a:solidFill>
                  <a:prstClr val="black"/>
                </a:solidFill>
              </a:rPr>
              <a:t>який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дозволяє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продовжувати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спілкуватися</a:t>
            </a:r>
            <a:r>
              <a:rPr lang="ru-RU" sz="2000" b="1" dirty="0">
                <a:solidFill>
                  <a:prstClr val="black"/>
                </a:solidFill>
              </a:rPr>
              <a:t> з Ним: молитву.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323181-BB83-B3F1-DB8F-1B8F73E2E110}"/>
              </a:ext>
            </a:extLst>
          </p:cNvPr>
          <p:cNvSpPr txBox="1"/>
          <p:nvPr/>
        </p:nvSpPr>
        <p:spPr>
          <a:xfrm>
            <a:off x="2001567" y="838713"/>
            <a:ext cx="7075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На жаль, люди </a:t>
            </a:r>
            <a:r>
              <a:rPr lang="ru-RU" sz="2000" b="1" dirty="0" err="1">
                <a:solidFill>
                  <a:prstClr val="black"/>
                </a:solidFill>
              </a:rPr>
              <a:t>втратили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здатність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безпосередньо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спілкуватися</a:t>
            </a:r>
            <a:r>
              <a:rPr lang="ru-RU" sz="2000" b="1" dirty="0">
                <a:solidFill>
                  <a:prstClr val="black"/>
                </a:solidFill>
              </a:rPr>
              <a:t> з Богом, коли Адам і </a:t>
            </a:r>
            <a:r>
              <a:rPr lang="ru-RU" sz="2000" b="1" dirty="0" err="1">
                <a:solidFill>
                  <a:prstClr val="black"/>
                </a:solidFill>
              </a:rPr>
              <a:t>Єва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згрішили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EBDFB3-3F1D-784F-16C0-934DE46948BA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7200" b="1" spc="300" dirty="0">
                <a:ln/>
                <a:solidFill>
                  <a:srgbClr val="D15381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ДАНИЇЛ</a:t>
            </a:r>
            <a:endParaRPr lang="es-ES" sz="7200" b="1" spc="300" dirty="0">
              <a:ln/>
              <a:solidFill>
                <a:srgbClr val="D15381"/>
              </a:solidFill>
              <a:effectLst>
                <a:outerShdw blurRad="38100" dist="12700" dir="2700000" algn="tl">
                  <a:srgbClr val="00000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AB50EA6C-291E-4DF5-FCA7-3BBAFB0FA34E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4"/>
            </a:stretch>
          </a:blipFill>
          <a:ln>
            <a:noFill/>
          </a:ln>
          <a:effectLst>
            <a:innerShdw blurRad="114300">
              <a:srgbClr val="812F37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89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7407C-C2CB-1A53-81CE-B54ABC20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6DA61C-074A-78AF-966F-AA1844D8B0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195" y="2371725"/>
            <a:ext cx="3499603" cy="4287437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9517C-8569-3CEE-8041-0D124F26038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МОЛИТВА У НЕБЕЗПЕЧНІ ЧАСИ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EDA29-BBA5-B3DF-ED18-A0FB9F33347D}"/>
              </a:ext>
            </a:extLst>
          </p:cNvPr>
          <p:cNvSpPr txBox="1"/>
          <p:nvPr/>
        </p:nvSpPr>
        <p:spPr>
          <a:xfrm>
            <a:off x="-66675" y="740866"/>
            <a:ext cx="1232509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І 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звернувся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до Господа Бога,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молитись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благаючи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пості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веретищі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та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попелі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Даниїла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9:3)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D667562-5EF8-1DA4-4890-0C8652FDB1BA}"/>
              </a:ext>
            </a:extLst>
          </p:cNvPr>
          <p:cNvGrpSpPr/>
          <p:nvPr/>
        </p:nvGrpSpPr>
        <p:grpSpPr>
          <a:xfrm>
            <a:off x="113363" y="3267077"/>
            <a:ext cx="842154" cy="3515911"/>
            <a:chOff x="113363" y="3143252"/>
            <a:chExt cx="842154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427E3BD-D8B0-14CF-8A3D-D9E7BDEB75A9}"/>
                </a:ext>
              </a:extLst>
            </p:cNvPr>
            <p:cNvGrpSpPr/>
            <p:nvPr/>
          </p:nvGrpSpPr>
          <p:grpSpPr>
            <a:xfrm>
              <a:off x="132847" y="3143252"/>
              <a:ext cx="769343" cy="3515911"/>
              <a:chOff x="132847" y="1510306"/>
              <a:chExt cx="1126660" cy="5148857"/>
            </a:xfrm>
          </p:grpSpPr>
          <p:pic>
            <p:nvPicPr>
              <p:cNvPr id="8" name="Picture 5" descr="E:\Daniel 6\Pptx\03\z01.png">
                <a:extLst>
                  <a:ext uri="{FF2B5EF4-FFF2-40B4-BE49-F238E27FC236}">
                    <a16:creationId xmlns:a16="http://schemas.microsoft.com/office/drawing/2014/main" id="{483FC4CF-F236-3B0A-4F68-DE00D839A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47" y="1510306"/>
                <a:ext cx="1126660" cy="5148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E:\Daniel 6\Pptx\03\01.png">
                <a:extLst>
                  <a:ext uri="{FF2B5EF4-FFF2-40B4-BE49-F238E27FC236}">
                    <a16:creationId xmlns:a16="http://schemas.microsoft.com/office/drawing/2014/main" id="{3934BE68-ACEC-30CD-8CDA-4822884CA5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1680449"/>
                <a:ext cx="645060" cy="729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E546CA7-388C-EA6C-BA75-75058AAC8E87}"/>
                </a:ext>
              </a:extLst>
            </p:cNvPr>
            <p:cNvSpPr txBox="1"/>
            <p:nvPr/>
          </p:nvSpPr>
          <p:spPr>
            <a:xfrm>
              <a:off x="113363" y="3871654"/>
              <a:ext cx="842154" cy="2665089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uk-UA" b="1" spc="-1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ДОБРий</a:t>
              </a:r>
              <a:br>
                <a:rPr lang="es-ES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АДМІНІСТРАТОР</a:t>
              </a:r>
              <a:endParaRPr lang="es-ES" b="1" spc="-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545A433-5D87-7CD5-9204-AD76676982BD}"/>
              </a:ext>
            </a:extLst>
          </p:cNvPr>
          <p:cNvGrpSpPr/>
          <p:nvPr/>
        </p:nvGrpSpPr>
        <p:grpSpPr>
          <a:xfrm>
            <a:off x="1232767" y="3267077"/>
            <a:ext cx="763700" cy="3515911"/>
            <a:chOff x="909009" y="3143252"/>
            <a:chExt cx="763700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535375B7-9263-69EB-35B5-AA3BF95DE29E}"/>
                </a:ext>
              </a:extLst>
            </p:cNvPr>
            <p:cNvGrpSpPr/>
            <p:nvPr/>
          </p:nvGrpSpPr>
          <p:grpSpPr>
            <a:xfrm>
              <a:off x="909009" y="3143252"/>
              <a:ext cx="763700" cy="3515911"/>
              <a:chOff x="1270959" y="1510306"/>
              <a:chExt cx="1118396" cy="5148858"/>
            </a:xfrm>
          </p:grpSpPr>
          <p:pic>
            <p:nvPicPr>
              <p:cNvPr id="6" name="Picture 9" descr="E:\Daniel 6\Pptx\03\z02.png">
                <a:extLst>
                  <a:ext uri="{FF2B5EF4-FFF2-40B4-BE49-F238E27FC236}">
                    <a16:creationId xmlns:a16="http://schemas.microsoft.com/office/drawing/2014/main" id="{9542A5DC-52C6-5663-C828-43408C4A8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959" y="1510306"/>
                <a:ext cx="1118396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7" descr="E:\Daniel 6\Pptx\03\02.png">
                <a:extLst>
                  <a:ext uri="{FF2B5EF4-FFF2-40B4-BE49-F238E27FC236}">
                    <a16:creationId xmlns:a16="http://schemas.microsoft.com/office/drawing/2014/main" id="{2F44A34D-3BBF-D7B2-633F-C182265F7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6723" y="1680449"/>
                <a:ext cx="536948" cy="72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0DBCD7F-1135-5DB5-A80E-BDB1CA8F0653}"/>
                </a:ext>
              </a:extLst>
            </p:cNvPr>
            <p:cNvSpPr txBox="1"/>
            <p:nvPr/>
          </p:nvSpPr>
          <p:spPr>
            <a:xfrm>
              <a:off x="1038264" y="3871654"/>
              <a:ext cx="513410" cy="2722284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uk-UA" spc="0" dirty="0"/>
                <a:t>НАПОВНИЙ</a:t>
              </a:r>
              <a:endParaRPr lang="es-ES" spc="0" dirty="0"/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08E07D60-D56A-4A6C-0538-5E65B42F305B}"/>
              </a:ext>
            </a:extLst>
          </p:cNvPr>
          <p:cNvGrpSpPr/>
          <p:nvPr/>
        </p:nvGrpSpPr>
        <p:grpSpPr>
          <a:xfrm>
            <a:off x="2273846" y="3267077"/>
            <a:ext cx="758519" cy="3515911"/>
            <a:chOff x="1677795" y="3143252"/>
            <a:chExt cx="758519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EC7197DF-1DA6-2E1A-CD8C-1D36D6304771}"/>
                </a:ext>
              </a:extLst>
            </p:cNvPr>
            <p:cNvGrpSpPr/>
            <p:nvPr/>
          </p:nvGrpSpPr>
          <p:grpSpPr>
            <a:xfrm>
              <a:off x="1677795" y="3143252"/>
              <a:ext cx="758519" cy="3515911"/>
              <a:chOff x="2382645" y="1510306"/>
              <a:chExt cx="1110810" cy="5148858"/>
            </a:xfrm>
          </p:grpSpPr>
          <p:pic>
            <p:nvPicPr>
              <p:cNvPr id="10" name="Picture 11" descr="E:\Daniel 6\Pptx\03\z03.png">
                <a:extLst>
                  <a:ext uri="{FF2B5EF4-FFF2-40B4-BE49-F238E27FC236}">
                    <a16:creationId xmlns:a16="http://schemas.microsoft.com/office/drawing/2014/main" id="{ED83514E-2FB4-3919-405C-CFB030DD1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645" y="1510306"/>
                <a:ext cx="1110810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3" descr="E:\Daniel 6\Pptx\03\03.png">
                <a:extLst>
                  <a:ext uri="{FF2B5EF4-FFF2-40B4-BE49-F238E27FC236}">
                    <a16:creationId xmlns:a16="http://schemas.microsoft.com/office/drawing/2014/main" id="{246F62CC-6ED6-F1D2-7EC4-99F597A68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3212" y="1680449"/>
                <a:ext cx="467276" cy="71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361938FB-EA68-E214-2C04-E70DD4F7A7AA}"/>
                </a:ext>
              </a:extLst>
            </p:cNvPr>
            <p:cNvSpPr txBox="1"/>
            <p:nvPr/>
          </p:nvSpPr>
          <p:spPr>
            <a:xfrm>
              <a:off x="1809789" y="3871654"/>
              <a:ext cx="513410" cy="233006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uk-UA" spc="-600" dirty="0"/>
                <a:t>СТАРАННИЙ</a:t>
              </a:r>
              <a:endParaRPr lang="es-ES" spc="-600" dirty="0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44D813B-25A0-BC0C-DA13-04740CCCAC62}"/>
              </a:ext>
            </a:extLst>
          </p:cNvPr>
          <p:cNvGrpSpPr/>
          <p:nvPr/>
        </p:nvGrpSpPr>
        <p:grpSpPr>
          <a:xfrm>
            <a:off x="3309744" y="3267076"/>
            <a:ext cx="754777" cy="3515912"/>
            <a:chOff x="2441781" y="3143251"/>
            <a:chExt cx="754777" cy="3515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F40446D4-C4C9-E2E1-4724-51A5D0AA83E9}"/>
                </a:ext>
              </a:extLst>
            </p:cNvPr>
            <p:cNvGrpSpPr/>
            <p:nvPr/>
          </p:nvGrpSpPr>
          <p:grpSpPr>
            <a:xfrm>
              <a:off x="2441781" y="3143251"/>
              <a:ext cx="754777" cy="3515912"/>
              <a:chOff x="3470481" y="1510304"/>
              <a:chExt cx="1105329" cy="5148859"/>
            </a:xfrm>
          </p:grpSpPr>
          <p:pic>
            <p:nvPicPr>
              <p:cNvPr id="14" name="Picture 18" descr="E:\Daniel 6\Pptx\03\z04.png">
                <a:extLst>
                  <a:ext uri="{FF2B5EF4-FFF2-40B4-BE49-F238E27FC236}">
                    <a16:creationId xmlns:a16="http://schemas.microsoft.com/office/drawing/2014/main" id="{7FA3715D-55E6-9340-3BFC-176393D4C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481" y="1510304"/>
                <a:ext cx="1105329" cy="5148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E:\Daniel 6\Pptx\03\04.png">
                <a:extLst>
                  <a:ext uri="{FF2B5EF4-FFF2-40B4-BE49-F238E27FC236}">
                    <a16:creationId xmlns:a16="http://schemas.microsoft.com/office/drawing/2014/main" id="{C1BAAF52-E645-0DB3-FB16-D5EA39B65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5623" y="1680449"/>
                <a:ext cx="770096" cy="744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95D138C-7C96-5A7D-D9E8-F954063D8685}"/>
                </a:ext>
              </a:extLst>
            </p:cNvPr>
            <p:cNvSpPr txBox="1"/>
            <p:nvPr/>
          </p:nvSpPr>
          <p:spPr>
            <a:xfrm>
              <a:off x="2571879" y="3871654"/>
              <a:ext cx="513410" cy="1896866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uk-UA" dirty="0"/>
                <a:t>НЕЗЛАМНИЙ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7741247-4AF3-23E6-C75B-FDFA18D49AE4}"/>
              </a:ext>
            </a:extLst>
          </p:cNvPr>
          <p:cNvGrpSpPr/>
          <p:nvPr/>
        </p:nvGrpSpPr>
        <p:grpSpPr>
          <a:xfrm>
            <a:off x="4341900" y="3267075"/>
            <a:ext cx="767206" cy="3515913"/>
            <a:chOff x="3200400" y="3143250"/>
            <a:chExt cx="767206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1C1D55B-58DC-0613-0C8F-7BA9CC518588}"/>
                </a:ext>
              </a:extLst>
            </p:cNvPr>
            <p:cNvGrpSpPr/>
            <p:nvPr/>
          </p:nvGrpSpPr>
          <p:grpSpPr>
            <a:xfrm>
              <a:off x="3200400" y="3143250"/>
              <a:ext cx="767206" cy="3515913"/>
              <a:chOff x="4572000" y="1510304"/>
              <a:chExt cx="1123530" cy="5148860"/>
            </a:xfrm>
          </p:grpSpPr>
          <p:pic>
            <p:nvPicPr>
              <p:cNvPr id="13" name="Picture 19" descr="E:\Daniel 6\Pptx\03\z05.png">
                <a:extLst>
                  <a:ext uri="{FF2B5EF4-FFF2-40B4-BE49-F238E27FC236}">
                    <a16:creationId xmlns:a16="http://schemas.microsoft.com/office/drawing/2014/main" id="{F49CD439-281D-970E-EB1F-C732F4316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510304"/>
                <a:ext cx="1123530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1" descr="E:\Daniel 6\Pptx\03\05.png">
                <a:extLst>
                  <a:ext uri="{FF2B5EF4-FFF2-40B4-BE49-F238E27FC236}">
                    <a16:creationId xmlns:a16="http://schemas.microsoft.com/office/drawing/2014/main" id="{35FE0B24-F610-AEF7-32A6-9DA26B0C3A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1413" y="1680449"/>
                <a:ext cx="649622" cy="734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C25493A6-D687-52F4-218F-FF87313B4FF0}"/>
                </a:ext>
              </a:extLst>
            </p:cNvPr>
            <p:cNvSpPr txBox="1"/>
            <p:nvPr/>
          </p:nvSpPr>
          <p:spPr>
            <a:xfrm>
              <a:off x="3335382" y="3871654"/>
              <a:ext cx="513410" cy="210673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uk-UA" spc="-600" dirty="0"/>
                <a:t>НАДІЙНИЙ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616705F-7E8E-F67E-7730-7621A653BFA9}"/>
              </a:ext>
            </a:extLst>
          </p:cNvPr>
          <p:cNvGrpSpPr/>
          <p:nvPr/>
        </p:nvGrpSpPr>
        <p:grpSpPr>
          <a:xfrm>
            <a:off x="5386485" y="3267075"/>
            <a:ext cx="771443" cy="3557705"/>
            <a:chOff x="3975615" y="3143250"/>
            <a:chExt cx="771443" cy="35577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08C5F40B-BA49-2607-F2E7-EC47EAA6B438}"/>
                </a:ext>
              </a:extLst>
            </p:cNvPr>
            <p:cNvGrpSpPr/>
            <p:nvPr/>
          </p:nvGrpSpPr>
          <p:grpSpPr>
            <a:xfrm>
              <a:off x="3975615" y="3143250"/>
              <a:ext cx="771443" cy="3515913"/>
              <a:chOff x="5680590" y="1510304"/>
              <a:chExt cx="1129736" cy="5148860"/>
            </a:xfrm>
          </p:grpSpPr>
          <p:pic>
            <p:nvPicPr>
              <p:cNvPr id="17" name="Picture 23" descr="E:\Daniel 6\Pptx\03\z06.png">
                <a:extLst>
                  <a:ext uri="{FF2B5EF4-FFF2-40B4-BE49-F238E27FC236}">
                    <a16:creationId xmlns:a16="http://schemas.microsoft.com/office/drawing/2014/main" id="{FB03A1C6-3118-BCA9-8FFB-1386E2C7D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590" y="1510304"/>
                <a:ext cx="1129736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5" descr="E:\Daniel 6\Pptx\03\06.png">
                <a:extLst>
                  <a:ext uri="{FF2B5EF4-FFF2-40B4-BE49-F238E27FC236}">
                    <a16:creationId xmlns:a16="http://schemas.microsoft.com/office/drawing/2014/main" id="{531EF00A-B4F1-2B09-14C8-F10EB6BFC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1605" y="1680449"/>
                <a:ext cx="547047" cy="709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929D8F04-2C4E-DA69-F777-083A90C447D6}"/>
                </a:ext>
              </a:extLst>
            </p:cNvPr>
            <p:cNvSpPr txBox="1"/>
            <p:nvPr/>
          </p:nvSpPr>
          <p:spPr>
            <a:xfrm>
              <a:off x="4104438" y="3871654"/>
              <a:ext cx="458587" cy="282930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uk-UA" sz="1500" spc="0" dirty="0"/>
                <a:t>ВШАНОВАНИЙ</a:t>
              </a:r>
              <a:endParaRPr lang="es-ES" sz="1500" spc="0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63146173-B349-3226-2EF9-F56DDCA7E0FD}"/>
              </a:ext>
            </a:extLst>
          </p:cNvPr>
          <p:cNvGrpSpPr/>
          <p:nvPr/>
        </p:nvGrpSpPr>
        <p:grpSpPr>
          <a:xfrm>
            <a:off x="6405026" y="3267075"/>
            <a:ext cx="842154" cy="3515913"/>
            <a:chOff x="4702932" y="3143250"/>
            <a:chExt cx="842154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8C544134-428C-580B-0C1A-97A3DDAD5826}"/>
                </a:ext>
              </a:extLst>
            </p:cNvPr>
            <p:cNvGrpSpPr/>
            <p:nvPr/>
          </p:nvGrpSpPr>
          <p:grpSpPr>
            <a:xfrm>
              <a:off x="4733213" y="3143250"/>
              <a:ext cx="762722" cy="3515913"/>
              <a:chOff x="6809663" y="1510302"/>
              <a:chExt cx="1116964" cy="5148861"/>
            </a:xfrm>
          </p:grpSpPr>
          <p:pic>
            <p:nvPicPr>
              <p:cNvPr id="20" name="Picture 27" descr="E:\Daniel 6\Pptx\03\z07.png">
                <a:extLst>
                  <a:ext uri="{FF2B5EF4-FFF2-40B4-BE49-F238E27FC236}">
                    <a16:creationId xmlns:a16="http://schemas.microsoft.com/office/drawing/2014/main" id="{9C84C5DE-B513-52F5-57ED-74614CD65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9663" y="1510302"/>
                <a:ext cx="1116964" cy="514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9" descr="E:\Daniel 6\Pptx\03\07.png">
                <a:extLst>
                  <a:ext uri="{FF2B5EF4-FFF2-40B4-BE49-F238E27FC236}">
                    <a16:creationId xmlns:a16="http://schemas.microsoft.com/office/drawing/2014/main" id="{A0A92A4B-8B8E-4AF5-E12E-C45702BF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10" y="1680449"/>
                <a:ext cx="583587" cy="590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2D94D1C-ACC3-3191-05A4-2850242EB36C}"/>
                </a:ext>
              </a:extLst>
            </p:cNvPr>
            <p:cNvSpPr txBox="1"/>
            <p:nvPr/>
          </p:nvSpPr>
          <p:spPr>
            <a:xfrm>
              <a:off x="4702932" y="3947208"/>
              <a:ext cx="842154" cy="2112053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uk-UA" spc="-800" dirty="0"/>
                <a:t>ВІРНИЙ ТА</a:t>
              </a:r>
            </a:p>
            <a:p>
              <a:pPr algn="l"/>
              <a:r>
                <a:rPr lang="uk-UA" spc="-800" dirty="0"/>
                <a:t>ВІДДАНИЙ</a:t>
              </a:r>
              <a:endParaRPr lang="es-ES" spc="-800" dirty="0"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951D577-7610-1699-E050-15A11C83767C}"/>
              </a:ext>
            </a:extLst>
          </p:cNvPr>
          <p:cNvGrpSpPr/>
          <p:nvPr/>
        </p:nvGrpSpPr>
        <p:grpSpPr>
          <a:xfrm>
            <a:off x="7475407" y="3267075"/>
            <a:ext cx="842154" cy="3578608"/>
            <a:chOff x="5437057" y="3143250"/>
            <a:chExt cx="842154" cy="35786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4E85BEC7-A488-6FAE-20A2-73A5F5D61FCF}"/>
                </a:ext>
              </a:extLst>
            </p:cNvPr>
            <p:cNvGrpSpPr/>
            <p:nvPr/>
          </p:nvGrpSpPr>
          <p:grpSpPr>
            <a:xfrm>
              <a:off x="5494239" y="3143250"/>
              <a:ext cx="769343" cy="3515914"/>
              <a:chOff x="7913589" y="1510302"/>
              <a:chExt cx="1126660" cy="5148862"/>
            </a:xfrm>
          </p:grpSpPr>
          <p:pic>
            <p:nvPicPr>
              <p:cNvPr id="23" name="Picture 31" descr="E:\Daniel 6\Pptx\03\z08.png">
                <a:extLst>
                  <a:ext uri="{FF2B5EF4-FFF2-40B4-BE49-F238E27FC236}">
                    <a16:creationId xmlns:a16="http://schemas.microsoft.com/office/drawing/2014/main" id="{877C77CF-2A9F-BC8C-3D13-FB4E72D23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3589" y="1510302"/>
                <a:ext cx="1126660" cy="5148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3" descr="E:\Daniel 6\Pptx\03\08.png">
                <a:extLst>
                  <a:ext uri="{FF2B5EF4-FFF2-40B4-BE49-F238E27FC236}">
                    <a16:creationId xmlns:a16="http://schemas.microsoft.com/office/drawing/2014/main" id="{318C465B-E9D1-594C-9A49-51CCE6F46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8333" y="1680449"/>
                <a:ext cx="533377" cy="657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965BA0D8-BB2C-5406-5C1B-2FDC3134360E}"/>
                </a:ext>
              </a:extLst>
            </p:cNvPr>
            <p:cNvSpPr txBox="1"/>
            <p:nvPr/>
          </p:nvSpPr>
          <p:spPr>
            <a:xfrm>
              <a:off x="5437057" y="3871654"/>
              <a:ext cx="842154" cy="2850204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uk-UA" spc="-600" dirty="0"/>
                <a:t>БЕЗ ЖОДНИХ </a:t>
              </a:r>
            </a:p>
            <a:p>
              <a:pPr algn="l"/>
              <a:r>
                <a:rPr lang="uk-UA" spc="-600" dirty="0"/>
                <a:t>НЕДОЛІКІВ</a:t>
              </a: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2DC1240-34B4-43D4-B4AB-8A12C2C586FB}"/>
              </a:ext>
            </a:extLst>
          </p:cNvPr>
          <p:cNvSpPr txBox="1"/>
          <p:nvPr/>
        </p:nvSpPr>
        <p:spPr>
          <a:xfrm>
            <a:off x="3408770" y="1286247"/>
            <a:ext cx="8828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Завдяки</a:t>
            </a:r>
            <a:r>
              <a:rPr lang="ru-RU" sz="2000" b="1" dirty="0"/>
              <a:t> </a:t>
            </a:r>
            <a:r>
              <a:rPr lang="ru-RU" sz="2000" b="1" dirty="0" err="1"/>
              <a:t>своїй</a:t>
            </a:r>
            <a:r>
              <a:rPr lang="ru-RU" sz="2000" b="1" dirty="0"/>
              <a:t> </a:t>
            </a:r>
            <a:r>
              <a:rPr lang="ru-RU" sz="2000" b="1" dirty="0" err="1"/>
              <a:t>довірі</a:t>
            </a:r>
            <a:r>
              <a:rPr lang="ru-RU" sz="2000" b="1" dirty="0"/>
              <a:t> до Бога, </a:t>
            </a:r>
            <a:r>
              <a:rPr lang="ru-RU" sz="2000" b="1" dirty="0" err="1"/>
              <a:t>Даниїл</a:t>
            </a:r>
            <a:r>
              <a:rPr lang="ru-RU" sz="2000" b="1" dirty="0"/>
              <a:t> </a:t>
            </a:r>
            <a:r>
              <a:rPr lang="ru-RU" sz="2000" b="1" dirty="0" err="1"/>
              <a:t>отримав</a:t>
            </a:r>
            <a:r>
              <a:rPr lang="ru-RU" sz="2000" b="1" dirty="0"/>
              <a:t> </a:t>
            </a:r>
            <a:r>
              <a:rPr lang="ru-RU" sz="2000" b="1" dirty="0" err="1"/>
              <a:t>розум</a:t>
            </a:r>
            <a:r>
              <a:rPr lang="ru-RU" sz="2000" b="1" dirty="0"/>
              <a:t>, </a:t>
            </a:r>
            <a:r>
              <a:rPr lang="ru-RU" sz="2000" b="1" dirty="0" err="1"/>
              <a:t>здатність</a:t>
            </a:r>
            <a:r>
              <a:rPr lang="ru-RU" sz="2000" b="1" dirty="0"/>
              <a:t> </a:t>
            </a:r>
            <a:r>
              <a:rPr lang="ru-RU" sz="2000" b="1" dirty="0" err="1"/>
              <a:t>тлумачити</a:t>
            </a:r>
            <a:r>
              <a:rPr lang="ru-RU" sz="2000" b="1" dirty="0"/>
              <a:t> </a:t>
            </a:r>
            <a:r>
              <a:rPr lang="ru-RU" sz="2000" b="1" dirty="0" err="1"/>
              <a:t>сни</a:t>
            </a:r>
            <a:r>
              <a:rPr lang="ru-RU" sz="2000" b="1" dirty="0"/>
              <a:t> та </a:t>
            </a:r>
            <a:r>
              <a:rPr lang="ru-RU" sz="2000" b="1" dirty="0" err="1"/>
              <a:t>мудрість</a:t>
            </a:r>
            <a:r>
              <a:rPr lang="ru-RU" sz="2000" b="1" dirty="0"/>
              <a:t> (Дан. 1:8, 17, 20). Коли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та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друзів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в </a:t>
            </a:r>
            <a:r>
              <a:rPr lang="ru-RU" sz="2000" b="1" dirty="0" err="1"/>
              <a:t>небезпеці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звернувся</a:t>
            </a:r>
            <a:r>
              <a:rPr lang="ru-RU" sz="2000" b="1" dirty="0"/>
              <a:t> до Бога в </a:t>
            </a:r>
            <a:r>
              <a:rPr lang="ru-RU" sz="2000" b="1" dirty="0" err="1"/>
              <a:t>молитві</a:t>
            </a:r>
            <a:r>
              <a:rPr lang="ru-RU" sz="2000" b="1" dirty="0"/>
              <a:t> (Дан. 2:17-23).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0E6FB2-8ECA-7E6B-A092-4488A3AA90B3}"/>
              </a:ext>
            </a:extLst>
          </p:cNvPr>
          <p:cNvSpPr txBox="1"/>
          <p:nvPr/>
        </p:nvSpPr>
        <p:spPr>
          <a:xfrm>
            <a:off x="3391026" y="2512334"/>
            <a:ext cx="5046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Яких</a:t>
            </a:r>
            <a:r>
              <a:rPr lang="ru-RU" sz="2000" b="1" dirty="0"/>
              <a:t> рис </a:t>
            </a:r>
            <a:r>
              <a:rPr lang="ru-RU" sz="2000" b="1" dirty="0" err="1"/>
              <a:t>набув</a:t>
            </a:r>
            <a:r>
              <a:rPr lang="ru-RU" sz="2000" b="1" dirty="0"/>
              <a:t> </a:t>
            </a:r>
            <a:r>
              <a:rPr lang="ru-RU" sz="2000" b="1" dirty="0" err="1"/>
              <a:t>Даниїл</a:t>
            </a:r>
            <a:r>
              <a:rPr lang="ru-RU" sz="2000" b="1" dirty="0"/>
              <a:t> </a:t>
            </a:r>
            <a:r>
              <a:rPr lang="ru-RU" sz="2000" b="1" dirty="0" err="1"/>
              <a:t>завдяки</a:t>
            </a:r>
            <a:r>
              <a:rPr lang="ru-RU" sz="2000" b="1" dirty="0"/>
              <a:t> </a:t>
            </a:r>
            <a:r>
              <a:rPr lang="ru-RU" sz="2000" b="1" dirty="0" err="1"/>
              <a:t>своєму</a:t>
            </a:r>
            <a:r>
              <a:rPr lang="ru-RU" sz="2000" b="1" dirty="0"/>
              <a:t> </a:t>
            </a:r>
            <a:r>
              <a:rPr lang="ru-RU" sz="2000" b="1" dirty="0" err="1"/>
              <a:t>молитовному</a:t>
            </a:r>
            <a:r>
              <a:rPr lang="ru-RU" sz="2000" b="1" dirty="0"/>
              <a:t> </a:t>
            </a:r>
            <a:r>
              <a:rPr lang="ru-RU" sz="2000" b="1" dirty="0" err="1"/>
              <a:t>життю</a:t>
            </a:r>
            <a:r>
              <a:rPr lang="ru-RU" sz="2000" b="1" dirty="0"/>
              <a:t> (Дан. 6:3-5)?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CD6B16E-77E7-8827-FA1D-AAD1053D80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364" y="1273237"/>
            <a:ext cx="3207928" cy="1820121"/>
          </a:xfrm>
          <a:prstGeom prst="roundRect">
            <a:avLst>
              <a:gd name="adj" fmla="val 9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58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E97EF-2D4E-A589-266C-A3E1D441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adroTexto 54">
            <a:extLst>
              <a:ext uri="{FF2B5EF4-FFF2-40B4-BE49-F238E27FC236}">
                <a16:creationId xmlns:a16="http://schemas.microsoft.com/office/drawing/2014/main" id="{B97468FC-E56F-3AA0-704C-66C3D8C2A620}"/>
              </a:ext>
            </a:extLst>
          </p:cNvPr>
          <p:cNvSpPr txBox="1"/>
          <p:nvPr/>
        </p:nvSpPr>
        <p:spPr>
          <a:xfrm>
            <a:off x="16848" y="1209026"/>
            <a:ext cx="623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Небеса </a:t>
            </a:r>
            <a:r>
              <a:rPr lang="ru-RU" sz="2000" b="1" dirty="0" err="1"/>
              <a:t>уважно</a:t>
            </a:r>
            <a:r>
              <a:rPr lang="ru-RU" sz="2000" b="1" dirty="0"/>
              <a:t> </a:t>
            </a:r>
            <a:r>
              <a:rPr lang="ru-RU" sz="2000" b="1" dirty="0" err="1"/>
              <a:t>вислухали</a:t>
            </a:r>
            <a:r>
              <a:rPr lang="ru-RU" sz="2000" b="1" dirty="0"/>
              <a:t> молитву </a:t>
            </a:r>
            <a:r>
              <a:rPr lang="ru-RU" sz="2000" b="1" dirty="0" err="1"/>
              <a:t>Даниїла</a:t>
            </a:r>
            <a:r>
              <a:rPr lang="ru-RU" sz="2000" b="1" dirty="0"/>
              <a:t> (Дан. 9:20-23; 10:12). </a:t>
            </a:r>
            <a:r>
              <a:rPr lang="ru-RU" sz="2000" b="1" dirty="0" err="1"/>
              <a:t>Тільки</a:t>
            </a:r>
            <a:r>
              <a:rPr lang="ru-RU" sz="2000" b="1" dirty="0"/>
              <a:t> </a:t>
            </a:r>
            <a:r>
              <a:rPr lang="ru-RU" sz="2000" b="1" dirty="0" err="1"/>
              <a:t>розірвавши</a:t>
            </a:r>
            <a:r>
              <a:rPr lang="ru-RU" sz="2000" b="1" dirty="0"/>
              <a:t>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зв'язок</a:t>
            </a:r>
            <a:r>
              <a:rPr lang="ru-RU" sz="2000" b="1" dirty="0"/>
              <a:t>, вороги могли </a:t>
            </a:r>
            <a:r>
              <a:rPr lang="ru-RU" sz="2000" b="1" dirty="0" err="1"/>
              <a:t>завдати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шкоди</a:t>
            </a:r>
            <a:r>
              <a:rPr lang="ru-RU" sz="2000" b="1" dirty="0"/>
              <a:t> (Дан. 6:5-7).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70E2C49-2C49-92FA-112E-2ACCDDB1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907948"/>
              </p:ext>
            </p:extLst>
          </p:nvPr>
        </p:nvGraphicFramePr>
        <p:xfrm>
          <a:off x="5381624" y="3348400"/>
          <a:ext cx="6734175" cy="339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73FB2AA-7645-EB86-2049-397535D27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73" y="1259803"/>
            <a:ext cx="2585323" cy="1938992"/>
          </a:xfrm>
          <a:prstGeom prst="round2DiagRect">
            <a:avLst>
              <a:gd name="adj1" fmla="val 16667"/>
              <a:gd name="adj2" fmla="val 15389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41522D4-F7D5-0C63-6938-CE790FCB06C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085" y="1258199"/>
            <a:ext cx="2913302" cy="19422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B8E36A-6D35-05C6-1F89-0800C8441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1" y="3138379"/>
            <a:ext cx="5153023" cy="36338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E0C392-57CB-732C-4BA1-252C9E47F65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МОЛИТВА У НЕБЕЗПЕЧНІ ЧАСИ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3B820F-53E8-5378-4AFC-3519289F359B}"/>
              </a:ext>
            </a:extLst>
          </p:cNvPr>
          <p:cNvSpPr txBox="1"/>
          <p:nvPr/>
        </p:nvSpPr>
        <p:spPr>
          <a:xfrm>
            <a:off x="1" y="663058"/>
            <a:ext cx="1220783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І 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звернувся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до Господа Бога,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молитись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благаючи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пості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веретищі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та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попелі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endParaRPr lang="uk-UA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Даниїла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9:3)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CC4B1-C611-2A07-DF59-438349C6BE28}"/>
              </a:ext>
            </a:extLst>
          </p:cNvPr>
          <p:cNvSpPr txBox="1"/>
          <p:nvPr/>
        </p:nvSpPr>
        <p:spPr>
          <a:xfrm>
            <a:off x="16848" y="2132949"/>
            <a:ext cx="60855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Зіткнувшись із цією новою смертельною загрозою, Даниїл не відступив від своїх молитовних звичок (Дан. 6:1</a:t>
            </a:r>
            <a:r>
              <a:rPr lang="es-ES" sz="2000" b="1" dirty="0">
                <a:solidFill>
                  <a:prstClr val="black"/>
                </a:solidFill>
              </a:rPr>
              <a:t>1</a:t>
            </a:r>
            <a:r>
              <a:rPr lang="ru-RU" sz="2000" b="1" dirty="0">
                <a:solidFill>
                  <a:prstClr val="black"/>
                </a:solidFill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0989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50"/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Graphic spid="2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588CB0-DF9F-5A80-020E-6A2C355CDBE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МОЛИТИСЯ У ВІДПОВІДНІЙ ПОЗІ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B1FA57-78AF-CE95-B0B7-D080D0A79299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Дізнавшись про підписаний указ, Даниїл пішов до свого дому, вікна якого в його горішній кімнаті були відкриті в бік Єрусалима, і тричі на день він схилявся на коліна і молився, прославляючи свого Бога, як він зазвичай робив і до цього.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Даниїл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6:1</a:t>
            </a:r>
            <a:r>
              <a:rPr lang="uk-UA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AE081E-9F15-4C1D-D895-99A43FDA98B4}"/>
              </a:ext>
            </a:extLst>
          </p:cNvPr>
          <p:cNvSpPr txBox="1"/>
          <p:nvPr/>
        </p:nvSpPr>
        <p:spPr>
          <a:xfrm>
            <a:off x="6018997" y="1714500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молимося</a:t>
            </a:r>
            <a:r>
              <a:rPr lang="ru-RU" sz="2000" b="1" dirty="0"/>
              <a:t>, ми </a:t>
            </a:r>
            <a:r>
              <a:rPr lang="ru-RU" sz="2000" b="1" dirty="0" err="1"/>
              <a:t>розмовляємо</a:t>
            </a:r>
            <a:r>
              <a:rPr lang="ru-RU" sz="2000" b="1" dirty="0"/>
              <a:t> з Богом так, </a:t>
            </a:r>
            <a:r>
              <a:rPr lang="ru-RU" sz="2000" b="1" dirty="0" err="1"/>
              <a:t>ніби</a:t>
            </a:r>
            <a:r>
              <a:rPr lang="ru-RU" sz="2000" b="1" dirty="0"/>
              <a:t> </a:t>
            </a:r>
            <a:r>
              <a:rPr lang="ru-RU" sz="2000" b="1" dirty="0" err="1"/>
              <a:t>розмовляємо</a:t>
            </a:r>
            <a:r>
              <a:rPr lang="ru-RU" sz="2000" b="1" dirty="0"/>
              <a:t> з другом. </a:t>
            </a:r>
            <a:r>
              <a:rPr lang="ru-RU" sz="2000" b="1" dirty="0" err="1"/>
              <a:t>Проте</a:t>
            </a:r>
            <a:r>
              <a:rPr lang="ru-RU" sz="2000" b="1" dirty="0"/>
              <a:t> Бог не </a:t>
            </a:r>
            <a:r>
              <a:rPr lang="ru-RU" sz="2000" b="1" dirty="0" err="1"/>
              <a:t>такий</a:t>
            </a:r>
            <a:r>
              <a:rPr lang="ru-RU" sz="2000" b="1" dirty="0"/>
              <a:t>, як ми. </a:t>
            </a:r>
            <a:r>
              <a:rPr lang="ru-RU" sz="2000" b="1" dirty="0" err="1"/>
              <a:t>Він</a:t>
            </a:r>
            <a:r>
              <a:rPr lang="ru-RU" sz="2000" b="1" dirty="0"/>
              <a:t> — </a:t>
            </a:r>
            <a:r>
              <a:rPr lang="ru-RU" sz="2000" b="1" dirty="0" err="1"/>
              <a:t>Цар</a:t>
            </a:r>
            <a:r>
              <a:rPr lang="ru-RU" sz="2000" b="1" dirty="0"/>
              <a:t> </a:t>
            </a:r>
            <a:r>
              <a:rPr lang="ru-RU" sz="2000" b="1" dirty="0" err="1"/>
              <a:t>Всесвіту</a:t>
            </a:r>
            <a:r>
              <a:rPr lang="ru-RU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947802-8B83-7665-CE0A-9C889A8D57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" y="1753000"/>
            <a:ext cx="5734050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DDA8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9A9265-44D6-27D1-DB9F-120CB54A5C94}"/>
              </a:ext>
            </a:extLst>
          </p:cNvPr>
          <p:cNvSpPr txBox="1"/>
          <p:nvPr/>
        </p:nvSpPr>
        <p:spPr>
          <a:xfrm>
            <a:off x="100015" y="5082079"/>
            <a:ext cx="5995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Закривши</a:t>
            </a:r>
            <a:r>
              <a:rPr lang="ru-RU" sz="2000" b="1" dirty="0"/>
              <a:t> </a:t>
            </a:r>
            <a:r>
              <a:rPr lang="ru-RU" sz="2000" b="1" dirty="0" err="1"/>
              <a:t>очі</a:t>
            </a:r>
            <a:r>
              <a:rPr lang="ru-RU" sz="2000" b="1" dirty="0"/>
              <a:t>,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краще</a:t>
            </a:r>
            <a:r>
              <a:rPr lang="ru-RU" sz="2000" b="1" dirty="0"/>
              <a:t> </a:t>
            </a:r>
            <a:r>
              <a:rPr lang="ru-RU" sz="2000" b="1" dirty="0" err="1"/>
              <a:t>зосередитися</a:t>
            </a:r>
            <a:r>
              <a:rPr lang="ru-RU" sz="2000" b="1" dirty="0"/>
              <a:t> на </a:t>
            </a:r>
            <a:r>
              <a:rPr lang="ru-RU" sz="2000" b="1" dirty="0" err="1"/>
              <a:t>молитві</a:t>
            </a:r>
            <a:r>
              <a:rPr lang="ru-RU" sz="2000" b="1" dirty="0"/>
              <a:t>, але в </a:t>
            </a:r>
            <a:r>
              <a:rPr lang="ru-RU" sz="2000" b="1" dirty="0" err="1"/>
              <a:t>деяких</a:t>
            </a:r>
            <a:r>
              <a:rPr lang="ru-RU" sz="2000" b="1" dirty="0"/>
              <a:t> </a:t>
            </a:r>
            <a:r>
              <a:rPr lang="ru-RU" sz="2000" b="1" dirty="0" err="1"/>
              <a:t>випадках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неможливо</a:t>
            </a:r>
            <a:r>
              <a:rPr lang="ru-RU" sz="2000" b="1" dirty="0"/>
              <a:t> (</a:t>
            </a: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ходьби</a:t>
            </a:r>
            <a:r>
              <a:rPr lang="ru-RU" sz="2000" b="1" dirty="0"/>
              <a:t>, за </a:t>
            </a:r>
            <a:r>
              <a:rPr lang="ru-RU" sz="2000" b="1" dirty="0" err="1"/>
              <a:t>кермом</a:t>
            </a:r>
            <a:r>
              <a:rPr lang="ru-RU" sz="2000" b="1" dirty="0"/>
              <a:t> </a:t>
            </a:r>
            <a:r>
              <a:rPr lang="ru-RU" sz="2000" b="1" dirty="0" err="1"/>
              <a:t>тощо</a:t>
            </a:r>
            <a:r>
              <a:rPr lang="ru-RU" sz="2000" b="1" dirty="0"/>
              <a:t>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535B2-24B8-5304-AC18-FE0CDBDDB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8763" y="4838164"/>
            <a:ext cx="248920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DCC4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7CCDE9-5861-CBE7-BEAE-FF72C868D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4838162"/>
            <a:ext cx="1533526" cy="18669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5E85E62-1543-4BE7-DF55-2B65A76B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9574" y="4838162"/>
            <a:ext cx="1533526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EE3813-7711-5623-5EA0-E429EBECBA0F}"/>
              </a:ext>
            </a:extLst>
          </p:cNvPr>
          <p:cNvSpPr txBox="1"/>
          <p:nvPr/>
        </p:nvSpPr>
        <p:spPr>
          <a:xfrm>
            <a:off x="6018997" y="3730436"/>
            <a:ext cx="61730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Оскільки</a:t>
            </a:r>
            <a:r>
              <a:rPr lang="ru-RU" sz="2000" b="1" dirty="0">
                <a:solidFill>
                  <a:prstClr val="black"/>
                </a:solidFill>
              </a:rPr>
              <a:t> ми </a:t>
            </a:r>
            <a:r>
              <a:rPr lang="ru-RU" sz="2000" b="1" dirty="0" err="1">
                <a:solidFill>
                  <a:prstClr val="black"/>
                </a:solidFill>
              </a:rPr>
              <a:t>можемо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молитися</a:t>
            </a:r>
            <a:r>
              <a:rPr lang="ru-RU" sz="2000" b="1" dirty="0">
                <a:solidFill>
                  <a:prstClr val="black"/>
                </a:solidFill>
              </a:rPr>
              <a:t> до Бога за будь-</a:t>
            </a:r>
            <a:r>
              <a:rPr lang="ru-RU" sz="2000" b="1" dirty="0" err="1">
                <a:solidFill>
                  <a:prstClr val="black"/>
                </a:solidFill>
              </a:rPr>
              <a:t>яких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обставин</a:t>
            </a:r>
            <a:r>
              <a:rPr lang="ru-RU" sz="2000" b="1" dirty="0">
                <a:solidFill>
                  <a:prstClr val="black"/>
                </a:solidFill>
              </a:rPr>
              <a:t> і в будь-</a:t>
            </a:r>
            <a:r>
              <a:rPr lang="ru-RU" sz="2000" b="1" dirty="0" err="1">
                <a:solidFill>
                  <a:prstClr val="black"/>
                </a:solidFill>
              </a:rPr>
              <a:t>який</a:t>
            </a:r>
            <a:r>
              <a:rPr lang="ru-RU" sz="2000" b="1" dirty="0">
                <a:solidFill>
                  <a:prstClr val="black"/>
                </a:solidFill>
              </a:rPr>
              <a:t> час, не </a:t>
            </a:r>
            <a:r>
              <a:rPr lang="ru-RU" sz="2000" b="1" dirty="0" err="1">
                <a:solidFill>
                  <a:prstClr val="black"/>
                </a:solidFill>
              </a:rPr>
              <a:t>завжди</a:t>
            </a:r>
            <a:r>
              <a:rPr lang="ru-RU" sz="2000" b="1" dirty="0">
                <a:solidFill>
                  <a:prstClr val="black"/>
                </a:solidFill>
              </a:rPr>
              <a:t> є </a:t>
            </a:r>
            <a:r>
              <a:rPr lang="ru-RU" sz="2000" b="1" dirty="0" err="1">
                <a:solidFill>
                  <a:prstClr val="black"/>
                </a:solidFill>
              </a:rPr>
              <a:t>можливість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або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необхідність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робити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так.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10E36F-F200-D2CA-A88B-AB0E117940E7}"/>
              </a:ext>
            </a:extLst>
          </p:cNvPr>
          <p:cNvSpPr txBox="1"/>
          <p:nvPr/>
        </p:nvSpPr>
        <p:spPr>
          <a:xfrm>
            <a:off x="6018997" y="2722468"/>
            <a:ext cx="6095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тому </a:t>
            </a:r>
            <a:r>
              <a:rPr lang="ru-RU" sz="2000" b="1" dirty="0" err="1">
                <a:solidFill>
                  <a:prstClr val="black"/>
                </a:solidFill>
              </a:rPr>
              <a:t>Даниїл</a:t>
            </a:r>
            <a:r>
              <a:rPr lang="ru-RU" sz="2000" b="1" dirty="0">
                <a:solidFill>
                  <a:prstClr val="black"/>
                </a:solidFill>
              </a:rPr>
              <a:t> мав </a:t>
            </a:r>
            <a:r>
              <a:rPr lang="ru-RU" sz="2000" b="1" dirty="0" err="1">
                <a:solidFill>
                  <a:prstClr val="black"/>
                </a:solidFill>
              </a:rPr>
              <a:t>звичку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ставати</a:t>
            </a:r>
            <a:r>
              <a:rPr lang="ru-RU" sz="2000" b="1" dirty="0">
                <a:solidFill>
                  <a:prstClr val="black"/>
                </a:solidFill>
              </a:rPr>
              <a:t> перед Ним на </a:t>
            </a:r>
            <a:r>
              <a:rPr lang="ru-RU" sz="2000" b="1" dirty="0" err="1">
                <a:solidFill>
                  <a:prstClr val="black"/>
                </a:solidFill>
              </a:rPr>
              <a:t>коліна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молитися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визнаючи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своїм</a:t>
            </a:r>
            <a:r>
              <a:rPr lang="ru-RU" sz="2000" b="1" dirty="0">
                <a:solidFill>
                  <a:prstClr val="black"/>
                </a:solidFill>
              </a:rPr>
              <a:t> Володарем.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E08615-407F-76CE-D887-2399640AD5B9}"/>
              </a:ext>
            </a:extLst>
          </p:cNvPr>
          <p:cNvSpPr txBox="1"/>
          <p:nvPr/>
        </p:nvSpPr>
        <p:spPr>
          <a:xfrm>
            <a:off x="100015" y="6097742"/>
            <a:ext cx="5995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Головне,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молитви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супроводжувалися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повагою</a:t>
            </a:r>
            <a:r>
              <a:rPr lang="ru-RU" sz="2000" b="1" dirty="0">
                <a:solidFill>
                  <a:prstClr val="black"/>
                </a:solidFill>
              </a:rPr>
              <a:t>, на яку </a:t>
            </a:r>
            <a:r>
              <a:rPr lang="ru-RU" sz="2000" b="1" dirty="0" err="1">
                <a:solidFill>
                  <a:prstClr val="black"/>
                </a:solidFill>
              </a:rPr>
              <a:t>заслуговує</a:t>
            </a:r>
            <a:r>
              <a:rPr lang="ru-RU" sz="2000" b="1" dirty="0">
                <a:solidFill>
                  <a:prstClr val="black"/>
                </a:solidFill>
              </a:rPr>
              <a:t> Бог.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F877CA-11AE-466B-8288-7FB0B075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8B0D2-B7FE-3B3F-A6FD-A7BBBBC4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1C9BBFD-A37B-E6E0-C504-801C8596E954}"/>
              </a:ext>
            </a:extLst>
          </p:cNvPr>
          <p:cNvSpPr txBox="1"/>
          <p:nvPr/>
        </p:nvSpPr>
        <p:spPr>
          <a:xfrm>
            <a:off x="157162" y="1647825"/>
            <a:ext cx="1189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Біблії</a:t>
            </a:r>
            <a:r>
              <a:rPr lang="ru-RU" sz="2000" b="1" dirty="0"/>
              <a:t> ми </a:t>
            </a:r>
            <a:r>
              <a:rPr lang="ru-RU" sz="2000" b="1" dirty="0" err="1"/>
              <a:t>знаходимо</a:t>
            </a:r>
            <a:r>
              <a:rPr lang="ru-RU" sz="2000" b="1" dirty="0"/>
              <a:t> </a:t>
            </a:r>
            <a:r>
              <a:rPr lang="ru-RU" sz="2000" b="1" dirty="0" err="1"/>
              <a:t>приклади</a:t>
            </a:r>
            <a:r>
              <a:rPr lang="ru-RU" sz="2000" b="1" dirty="0"/>
              <a:t> людей,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молилися</a:t>
            </a:r>
            <a:r>
              <a:rPr lang="ru-RU" sz="2000" b="1" dirty="0"/>
              <a:t> </a:t>
            </a:r>
            <a:r>
              <a:rPr lang="ru-RU" sz="2000" b="1" dirty="0" err="1"/>
              <a:t>по-різному</a:t>
            </a:r>
            <a:r>
              <a:rPr lang="ru-RU" sz="2000" b="1" dirty="0"/>
              <a:t>, </a:t>
            </a:r>
            <a:r>
              <a:rPr lang="ru-RU" sz="2000" b="1" dirty="0" err="1"/>
              <a:t>залежно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особливих</a:t>
            </a:r>
            <a:r>
              <a:rPr lang="ru-RU" sz="2000" b="1" dirty="0"/>
              <a:t> </a:t>
            </a:r>
            <a:r>
              <a:rPr lang="ru-RU" sz="2000" b="1" dirty="0" err="1"/>
              <a:t>обставин</a:t>
            </a:r>
            <a:r>
              <a:rPr lang="ru-RU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7288DA9-C0DA-111A-DD91-EFF717092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650836"/>
              </p:ext>
            </p:extLst>
          </p:nvPr>
        </p:nvGraphicFramePr>
        <p:xfrm>
          <a:off x="300037" y="2251706"/>
          <a:ext cx="11625263" cy="335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4DD2838-5383-9743-0BAF-6154899A4F59}"/>
              </a:ext>
            </a:extLst>
          </p:cNvPr>
          <p:cNvSpPr txBox="1"/>
          <p:nvPr/>
        </p:nvSpPr>
        <p:spPr>
          <a:xfrm>
            <a:off x="983457" y="6204584"/>
            <a:ext cx="10225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err="1"/>
              <a:t>Незалежно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нашого</a:t>
            </a:r>
            <a:r>
              <a:rPr lang="ru-RU" sz="2000" b="1" dirty="0"/>
              <a:t> </a:t>
            </a:r>
            <a:r>
              <a:rPr lang="ru-RU" sz="2000" b="1" dirty="0" err="1"/>
              <a:t>ставлення</a:t>
            </a:r>
            <a:r>
              <a:rPr lang="ru-RU" sz="2000" b="1" dirty="0"/>
              <a:t>, </a:t>
            </a:r>
            <a:r>
              <a:rPr lang="ru-RU" sz="2000" b="1" dirty="0" err="1"/>
              <a:t>Біблія</a:t>
            </a:r>
            <a:r>
              <a:rPr lang="ru-RU" sz="2000" b="1" dirty="0"/>
              <a:t>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молитися</a:t>
            </a:r>
            <a:r>
              <a:rPr lang="ru-RU" sz="2000" b="1" dirty="0"/>
              <a:t> </a:t>
            </a:r>
            <a:r>
              <a:rPr lang="ru-RU" sz="2000" b="1" dirty="0" err="1"/>
              <a:t>безперервно</a:t>
            </a:r>
            <a:r>
              <a:rPr lang="ru-RU" sz="2000" b="1" dirty="0"/>
              <a:t> (1 Сол. 5:17), </a:t>
            </a:r>
            <a:r>
              <a:rPr lang="ru-RU" sz="2000" b="1" dirty="0" err="1"/>
              <a:t>наполегливо</a:t>
            </a:r>
            <a:r>
              <a:rPr lang="ru-RU" sz="2000" b="1" dirty="0"/>
              <a:t> (Кол. 4:2) і </a:t>
            </a:r>
            <a:r>
              <a:rPr lang="ru-RU" sz="2000" b="1" dirty="0" err="1"/>
              <a:t>постійно</a:t>
            </a:r>
            <a:r>
              <a:rPr lang="ru-RU" sz="2000" b="1" dirty="0"/>
              <a:t> (Рим. 12:12).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0911A4-AE82-C9BF-6AD6-BBB8EDD47B8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МОЛИТИСЯ У ВІДПОВІДНІЙ ПОЗІ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DFF650-B12F-09D3-D15C-1B8F639A02B2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Дізнавшись про підписаний указ, Даниїл пішов до свого дому, вікна якого в його горішній кімнаті були відкриті в бік Єрусалима, і тричі на день він схилявся на коліна і молився, прославляючи свого Бога, як він зазвичай робив і до цього.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Даниїла 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6:1</a:t>
            </a:r>
            <a:r>
              <a:rPr lang="uk-UA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5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4F584-9C38-E8D7-4FF3-3A0D73DA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962DE-BC5B-65EB-31E3-2ADF6A256C8E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200" b="1" i="0" u="none" strike="noStrike" kern="1200" cap="none" spc="300" normalizeH="0" baseline="0" noProof="0" dirty="0">
                <a:ln/>
                <a:solidFill>
                  <a:srgbClr val="26B246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ЕНОХ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E4D1B9CD-80C6-680E-1A49-882C683723CF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28"/>
            </a:stretch>
          </a:blipFill>
          <a:ln>
            <a:noFill/>
          </a:ln>
          <a:effectLst>
            <a:innerShdw blurRad="114300">
              <a:srgbClr val="7750BE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1331</Words>
  <Application>Microsoft Office PowerPoint</Application>
  <PresentationFormat>Panorámica</PresentationFormat>
  <Paragraphs>89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Comic Sans MS</vt:lpstr>
      <vt:lpstr>Arial</vt:lpstr>
      <vt:lpstr>Calibri</vt:lpstr>
      <vt:lpstr>Constantia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93</cp:revision>
  <dcterms:created xsi:type="dcterms:W3CDTF">2026-03-23T08:04:11Z</dcterms:created>
  <dcterms:modified xsi:type="dcterms:W3CDTF">2026-03-30T05:43:51Z</dcterms:modified>
</cp:coreProperties>
</file>