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2" r:id="rId2"/>
    <p:sldId id="267" r:id="rId3"/>
    <p:sldId id="258" r:id="rId4"/>
    <p:sldId id="259" r:id="rId5"/>
    <p:sldId id="260" r:id="rId6"/>
    <p:sldId id="273" r:id="rId7"/>
    <p:sldId id="262" r:id="rId8"/>
    <p:sldId id="274" r:id="rId9"/>
    <p:sldId id="264" r:id="rId10"/>
    <p:sldId id="268" r:id="rId11"/>
    <p:sldId id="269" r:id="rId12"/>
    <p:sldId id="270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uk-UA" sz="2400" b="1" dirty="0">
              <a:solidFill>
                <a:schemeClr val="bg1"/>
              </a:solidFill>
            </a:rPr>
            <a:t>Ми</a:t>
          </a:r>
          <a:r>
            <a:rPr lang="es-ES" sz="2400" b="1" dirty="0">
              <a:solidFill>
                <a:schemeClr val="bg1"/>
              </a:solidFill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uk-UA" sz="2400" b="1" dirty="0">
              <a:solidFill>
                <a:schemeClr val="bg1"/>
              </a:solidFill>
            </a:rPr>
            <a:t>Але</a:t>
          </a:r>
          <a:r>
            <a:rPr lang="es-ES" sz="2400" b="1" dirty="0">
              <a:solidFill>
                <a:schemeClr val="bg1"/>
              </a:solidFill>
            </a:rPr>
            <a:t>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Скорботні</a:t>
          </a:r>
          <a:endParaRPr lang="ru-UA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пригнобленні</a:t>
          </a:r>
          <a:endParaRPr lang="ru-UA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У скруті</a:t>
          </a:r>
          <a:endParaRPr lang="ru-UA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у відчаї</a:t>
          </a:r>
          <a:endParaRPr lang="ru-UA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Переслідувані</a:t>
          </a:r>
          <a:endParaRPr lang="ru-UA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Незалишенні</a:t>
          </a:r>
          <a:endParaRPr lang="ru-UA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uk-UA" sz="2000" b="1" dirty="0" err="1">
              <a:solidFill>
                <a:schemeClr val="tx1"/>
              </a:solidFill>
            </a:rPr>
            <a:t>Приниженніі</a:t>
          </a:r>
          <a:endParaRPr lang="ru-UA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вигубленні</a:t>
          </a:r>
          <a:endParaRPr lang="ru-UA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Христос </a:t>
          </a:r>
          <a:r>
            <a:rPr lang="ru-RU" sz="2000" b="1" dirty="0" err="1">
              <a:solidFill>
                <a:schemeClr val="tx1"/>
              </a:solidFill>
            </a:rPr>
            <a:t>віддав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своє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життя</a:t>
          </a:r>
          <a:r>
            <a:rPr lang="ru-RU" sz="2000" b="1" dirty="0">
              <a:solidFill>
                <a:schemeClr val="tx1"/>
              </a:solidFill>
            </a:rPr>
            <a:t> з </a:t>
          </a:r>
          <a:r>
            <a:rPr lang="ru-RU" sz="2000" b="1" dirty="0" err="1">
              <a:solidFill>
                <a:schemeClr val="tx1"/>
              </a:solidFill>
            </a:rPr>
            <a:t>любові</a:t>
          </a:r>
          <a:r>
            <a:rPr lang="ru-RU" sz="2000" b="1" dirty="0">
              <a:solidFill>
                <a:schemeClr val="tx1"/>
              </a:solidFill>
            </a:rPr>
            <a:t>. </a:t>
          </a:r>
          <a:r>
            <a:rPr lang="ru-RU" sz="2000" b="1" dirty="0" err="1">
              <a:solidFill>
                <a:schemeClr val="tx1"/>
              </a:solidFill>
            </a:rPr>
            <a:t>Це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зобов’язує</a:t>
          </a:r>
          <a:r>
            <a:rPr lang="ru-RU" sz="2000" b="1" dirty="0">
              <a:solidFill>
                <a:schemeClr val="tx1"/>
              </a:solidFill>
            </a:rPr>
            <a:t> нас </a:t>
          </a:r>
          <a:r>
            <a:rPr lang="ru-RU" sz="2000" b="1" dirty="0" err="1">
              <a:solidFill>
                <a:schemeClr val="tx1"/>
              </a:solidFill>
            </a:rPr>
            <a:t>жити</a:t>
          </a:r>
          <a:r>
            <a:rPr lang="ru-RU" sz="2000" b="1" dirty="0">
              <a:solidFill>
                <a:schemeClr val="tx1"/>
              </a:solidFill>
            </a:rPr>
            <a:t> для </a:t>
          </a:r>
          <a:r>
            <a:rPr lang="ru-RU" sz="2000" b="1" dirty="0" err="1">
              <a:solidFill>
                <a:schemeClr val="tx1"/>
              </a:solidFill>
            </a:rPr>
            <a:t>Нього</a:t>
          </a:r>
          <a:r>
            <a:rPr lang="ru-RU" sz="2000" b="1" dirty="0">
              <a:solidFill>
                <a:schemeClr val="tx1"/>
              </a:solidFill>
            </a:rPr>
            <a:t> (2 Кор. 5:14–15)</a:t>
          </a:r>
          <a:endParaRPr lang="ru-UA" sz="20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Христос </a:t>
          </a:r>
          <a:r>
            <a:rPr lang="ru-RU" sz="2000" b="1" dirty="0" err="1">
              <a:solidFill>
                <a:schemeClr val="tx1"/>
              </a:solidFill>
            </a:rPr>
            <a:t>зробив</a:t>
          </a:r>
          <a:r>
            <a:rPr lang="ru-RU" sz="2000" b="1" dirty="0">
              <a:solidFill>
                <a:schemeClr val="tx1"/>
              </a:solidFill>
            </a:rPr>
            <a:t> нас </a:t>
          </a:r>
          <a:r>
            <a:rPr lang="ru-RU" sz="2000" b="1" dirty="0" err="1">
              <a:solidFill>
                <a:schemeClr val="tx1"/>
              </a:solidFill>
            </a:rPr>
            <a:t>новими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створіннями</a:t>
          </a:r>
          <a:r>
            <a:rPr lang="ru-RU" sz="2000" b="1" dirty="0">
              <a:solidFill>
                <a:schemeClr val="tx1"/>
              </a:solidFill>
            </a:rPr>
            <a:t>. </a:t>
          </a:r>
          <a:r>
            <a:rPr lang="ru-RU" sz="2000" b="1" dirty="0" err="1">
              <a:solidFill>
                <a:schemeClr val="tx1"/>
              </a:solidFill>
            </a:rPr>
            <a:t>Це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зобов’язує</a:t>
          </a:r>
          <a:r>
            <a:rPr lang="ru-RU" sz="2000" b="1" dirty="0">
              <a:solidFill>
                <a:schemeClr val="tx1"/>
              </a:solidFill>
            </a:rPr>
            <a:t> нас </a:t>
          </a:r>
          <a:r>
            <a:rPr lang="ru-RU" sz="2000" b="1" dirty="0" err="1">
              <a:solidFill>
                <a:schemeClr val="tx1"/>
              </a:solidFill>
            </a:rPr>
            <a:t>залишити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колишнє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життя</a:t>
          </a:r>
          <a:r>
            <a:rPr lang="ru-RU" sz="2000" b="1" dirty="0">
              <a:solidFill>
                <a:schemeClr val="tx1"/>
              </a:solidFill>
            </a:rPr>
            <a:t> (2 Кор. 5:17)</a:t>
          </a:r>
          <a:endParaRPr lang="ru-UA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Христос примирив нас з Богом.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зобов’язує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нас бути послами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примирення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Кор. 5:18–20).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 err="1">
              <a:solidFill>
                <a:schemeClr val="tx1"/>
              </a:solidFill>
            </a:rPr>
            <a:t>Зносити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труднощі</a:t>
          </a:r>
          <a:r>
            <a:rPr lang="ru-RU" sz="2000" b="1" dirty="0">
              <a:solidFill>
                <a:schemeClr val="tx1"/>
              </a:solidFill>
            </a:rPr>
            <a:t> (2 Кор. 6:4–5)</a:t>
          </a:r>
          <a:endParaRPr lang="ru-UA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Мати </a:t>
          </a:r>
          <a:r>
            <a:rPr lang="ru-RU" sz="2000" b="1" dirty="0" err="1">
              <a:solidFill>
                <a:schemeClr val="tx1"/>
              </a:solidFill>
            </a:rPr>
            <a:t>плід</a:t>
          </a:r>
          <a:r>
            <a:rPr lang="ru-RU" sz="2000" b="1" dirty="0">
              <a:solidFill>
                <a:schemeClr val="tx1"/>
              </a:solidFill>
            </a:rPr>
            <a:t> Духа (2 Кор. 6:6)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Бути </a:t>
          </a:r>
          <a:r>
            <a:rPr lang="ru-RU" sz="2000" b="1" dirty="0" err="1">
              <a:solidFill>
                <a:schemeClr val="tx1"/>
              </a:solidFill>
            </a:rPr>
            <a:t>правдивими</a:t>
          </a:r>
          <a:r>
            <a:rPr lang="ru-RU" sz="2000" b="1" dirty="0">
              <a:solidFill>
                <a:schemeClr val="tx1"/>
              </a:solidFill>
            </a:rPr>
            <a:t> та </a:t>
          </a:r>
          <a:r>
            <a:rPr lang="ru-RU" sz="2000" b="1" dirty="0" err="1">
              <a:solidFill>
                <a:schemeClr val="tx1"/>
              </a:solidFill>
            </a:rPr>
            <a:t>справедливими</a:t>
          </a:r>
          <a:r>
            <a:rPr lang="ru-RU" sz="2000" b="1" dirty="0">
              <a:solidFill>
                <a:schemeClr val="tx1"/>
              </a:solidFill>
            </a:rPr>
            <a:t> (2 Кор. 6:7)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Залишатися непохитними за будь-яких обставин</a:t>
          </a:r>
          <a:br>
            <a:rPr lang="es-ES" sz="2000" b="1" dirty="0">
              <a:solidFill>
                <a:schemeClr val="tx1"/>
              </a:solidFill>
            </a:rPr>
          </a:br>
          <a:r>
            <a:rPr lang="uk-UA" sz="2000" b="1" dirty="0">
              <a:solidFill>
                <a:schemeClr val="tx1"/>
              </a:solidFill>
            </a:rPr>
            <a:t>(2 Кор. 6:8–10)</a:t>
          </a:r>
          <a:endParaRPr lang="ru-UA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 err="1">
              <a:solidFill>
                <a:schemeClr val="tx1"/>
              </a:solidFill>
            </a:rPr>
            <a:t>Відкрити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своє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серце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іншим</a:t>
          </a:r>
          <a:r>
            <a:rPr lang="ru-RU" sz="2000" b="1" dirty="0">
              <a:solidFill>
                <a:schemeClr val="tx1"/>
              </a:solidFill>
            </a:rPr>
            <a:t> (2 Кор. 6:11–13, NVI)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Уникати шкідливого впливу невіруючих</a:t>
          </a:r>
          <a:br>
            <a:rPr lang="es-ES" sz="2000" b="1" dirty="0">
              <a:solidFill>
                <a:schemeClr val="tx1"/>
              </a:solidFill>
            </a:rPr>
          </a:br>
          <a:r>
            <a:rPr lang="ru-RU" sz="2000" b="1" dirty="0">
              <a:solidFill>
                <a:schemeClr val="tx1"/>
              </a:solidFill>
            </a:rPr>
            <a:t>(2 Кор. 6:14–15)</a:t>
          </a:r>
          <a:endParaRPr lang="ru-UA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400" b="1" dirty="0"/>
            <a:t>Заклик</a:t>
          </a:r>
          <a:endParaRPr lang="ru-UA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uk-UA" sz="2000" b="1" dirty="0"/>
            <a:t>Покиньте місця гріха</a:t>
          </a:r>
          <a:endParaRPr lang="es-ES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400" b="1" dirty="0"/>
            <a:t>Наслідки</a:t>
          </a:r>
          <a:endParaRPr lang="ru-UA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ru-RU" sz="2000" b="1" dirty="0"/>
            <a:t>Я буду </a:t>
          </a:r>
          <a:r>
            <a:rPr lang="ru-RU" sz="2000" b="1" dirty="0" err="1"/>
            <a:t>жити</a:t>
          </a:r>
          <a:r>
            <a:rPr lang="ru-RU" sz="2000" b="1" dirty="0"/>
            <a:t> з вами</a:t>
          </a:r>
          <a:endParaRPr lang="es-ES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EF70E2B1-968B-4004-AF2D-05405D9C28D2}">
      <dgm:prSet custT="1"/>
      <dgm:spPr/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uk-UA" sz="2000" b="1" dirty="0"/>
            <a:t>Тримайтеся подалі від грішників</a:t>
          </a:r>
          <a:endParaRPr lang="ru-UA" sz="2000" b="1" dirty="0"/>
        </a:p>
      </dgm:t>
    </dgm:pt>
    <dgm:pt modelId="{BF241301-FF7C-4FBA-9D67-B31CFF940718}" type="parTrans" cxnId="{2E382845-49FC-4F19-B647-123CC8E6778F}">
      <dgm:prSet/>
      <dgm:spPr/>
      <dgm:t>
        <a:bodyPr/>
        <a:lstStyle/>
        <a:p>
          <a:endParaRPr lang="ru-UA"/>
        </a:p>
      </dgm:t>
    </dgm:pt>
    <dgm:pt modelId="{9A8C1278-87BD-4335-98AC-446ADBCE95CD}" type="sibTrans" cxnId="{2E382845-49FC-4F19-B647-123CC8E6778F}">
      <dgm:prSet/>
      <dgm:spPr/>
      <dgm:t>
        <a:bodyPr/>
        <a:lstStyle/>
        <a:p>
          <a:endParaRPr lang="ru-UA"/>
        </a:p>
      </dgm:t>
    </dgm:pt>
    <dgm:pt modelId="{6D0B005C-1D76-4CB9-A5C5-740FD0DEA57E}">
      <dgm:prSet custT="1"/>
      <dgm:spPr/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uk-UA" sz="2000" b="1" dirty="0"/>
            <a:t>Не торкайтеся нечистого</a:t>
          </a:r>
          <a:endParaRPr lang="ru-UA" sz="2000" b="1" dirty="0"/>
        </a:p>
      </dgm:t>
    </dgm:pt>
    <dgm:pt modelId="{C2CF8338-DB52-4BFF-8DAA-06EB4DB4793C}" type="parTrans" cxnId="{F6B61CB8-44DB-4599-8C03-FB898051D9CA}">
      <dgm:prSet/>
      <dgm:spPr/>
      <dgm:t>
        <a:bodyPr/>
        <a:lstStyle/>
        <a:p>
          <a:endParaRPr lang="ru-UA"/>
        </a:p>
      </dgm:t>
    </dgm:pt>
    <dgm:pt modelId="{F17A95F0-13EB-4FE1-B059-A45C1E5B8D5E}" type="sibTrans" cxnId="{F6B61CB8-44DB-4599-8C03-FB898051D9CA}">
      <dgm:prSet/>
      <dgm:spPr/>
      <dgm:t>
        <a:bodyPr/>
        <a:lstStyle/>
        <a:p>
          <a:endParaRPr lang="ru-UA"/>
        </a:p>
      </dgm:t>
    </dgm:pt>
    <dgm:pt modelId="{678878B8-169D-40E8-8DCD-E35F10018FA8}">
      <dgm:prSet custT="1"/>
      <dgm:spPr/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uk-UA" sz="2000" b="1" dirty="0"/>
            <a:t>Я буду вашим Богом</a:t>
          </a:r>
          <a:endParaRPr lang="ru-UA" sz="2000" b="1" dirty="0"/>
        </a:p>
      </dgm:t>
    </dgm:pt>
    <dgm:pt modelId="{9CC6EF16-A414-46FD-91B9-70079A862FE6}" type="parTrans" cxnId="{B45EF0AB-480B-4144-A281-9F3236BB18DB}">
      <dgm:prSet/>
      <dgm:spPr/>
      <dgm:t>
        <a:bodyPr/>
        <a:lstStyle/>
        <a:p>
          <a:endParaRPr lang="ru-UA"/>
        </a:p>
      </dgm:t>
    </dgm:pt>
    <dgm:pt modelId="{A280150C-C16E-4484-9345-048086668E17}" type="sibTrans" cxnId="{B45EF0AB-480B-4144-A281-9F3236BB18DB}">
      <dgm:prSet/>
      <dgm:spPr/>
      <dgm:t>
        <a:bodyPr/>
        <a:lstStyle/>
        <a:p>
          <a:endParaRPr lang="ru-UA"/>
        </a:p>
      </dgm:t>
    </dgm:pt>
    <dgm:pt modelId="{50707A3D-4104-49A5-8E75-784F2A2DC7AD}">
      <dgm:prSet custT="1"/>
      <dgm:spPr/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uk-UA" sz="2000" b="1" dirty="0"/>
            <a:t>Ви будете моїм народом</a:t>
          </a:r>
          <a:endParaRPr lang="ru-UA" sz="2000" b="1" dirty="0"/>
        </a:p>
      </dgm:t>
    </dgm:pt>
    <dgm:pt modelId="{0AE50B5A-5FC7-4D9E-BEA2-4A308C0B6BDB}" type="parTrans" cxnId="{FAB54BE4-65B2-45D9-95CB-C951F02D1C2F}">
      <dgm:prSet/>
      <dgm:spPr/>
      <dgm:t>
        <a:bodyPr/>
        <a:lstStyle/>
        <a:p>
          <a:endParaRPr lang="ru-UA"/>
        </a:p>
      </dgm:t>
    </dgm:pt>
    <dgm:pt modelId="{3878972A-044C-4542-80F2-2F6116FA621A}" type="sibTrans" cxnId="{FAB54BE4-65B2-45D9-95CB-C951F02D1C2F}">
      <dgm:prSet/>
      <dgm:spPr/>
      <dgm:t>
        <a:bodyPr/>
        <a:lstStyle/>
        <a:p>
          <a:endParaRPr lang="ru-UA"/>
        </a:p>
      </dgm:t>
    </dgm:pt>
    <dgm:pt modelId="{619BE98F-61C6-4597-B82D-6D9556FD61D4}">
      <dgm:prSet custT="1"/>
      <dgm:spPr/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uk-UA" sz="2000" b="1" dirty="0"/>
            <a:t>Я прийму вас</a:t>
          </a:r>
          <a:endParaRPr lang="ru-UA" sz="2000" b="1" dirty="0"/>
        </a:p>
      </dgm:t>
    </dgm:pt>
    <dgm:pt modelId="{A752E29D-3A7E-4E3D-BC8B-74DE081340D0}" type="parTrans" cxnId="{14F0EC11-C11A-41FC-845B-AF162757AF40}">
      <dgm:prSet/>
      <dgm:spPr/>
      <dgm:t>
        <a:bodyPr/>
        <a:lstStyle/>
        <a:p>
          <a:endParaRPr lang="ru-UA"/>
        </a:p>
      </dgm:t>
    </dgm:pt>
    <dgm:pt modelId="{F4C3ADAD-36D9-414E-B61A-5B3AD79B99C6}" type="sibTrans" cxnId="{14F0EC11-C11A-41FC-845B-AF162757AF40}">
      <dgm:prSet/>
      <dgm:spPr/>
      <dgm:t>
        <a:bodyPr/>
        <a:lstStyle/>
        <a:p>
          <a:endParaRPr lang="ru-UA"/>
        </a:p>
      </dgm:t>
    </dgm:pt>
    <dgm:pt modelId="{3B8BE334-F38F-4EBB-A4C1-0168A8405BA4}">
      <dgm:prSet custT="1"/>
      <dgm:spPr/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uk-UA" sz="2000" b="1" dirty="0"/>
            <a:t>Я буду вашим Отцем</a:t>
          </a:r>
          <a:endParaRPr lang="ru-UA" sz="2000" b="1" dirty="0"/>
        </a:p>
      </dgm:t>
    </dgm:pt>
    <dgm:pt modelId="{81265442-2B72-4784-AD30-90DA17ABC968}" type="parTrans" cxnId="{0E9B86D4-DA71-4443-A7A1-2193AF4309A0}">
      <dgm:prSet/>
      <dgm:spPr/>
      <dgm:t>
        <a:bodyPr/>
        <a:lstStyle/>
        <a:p>
          <a:endParaRPr lang="ru-UA"/>
        </a:p>
      </dgm:t>
    </dgm:pt>
    <dgm:pt modelId="{2F45CBF2-3DB2-45A3-B772-44672F6FC8D1}" type="sibTrans" cxnId="{0E9B86D4-DA71-4443-A7A1-2193AF4309A0}">
      <dgm:prSet/>
      <dgm:spPr/>
      <dgm:t>
        <a:bodyPr/>
        <a:lstStyle/>
        <a:p>
          <a:endParaRPr lang="ru-UA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14F0EC11-C11A-41FC-845B-AF162757AF40}" srcId="{2068985B-6BA3-4E43-83EA-90D4CC2EFEB6}" destId="{619BE98F-61C6-4597-B82D-6D9556FD61D4}" srcOrd="3" destOrd="0" parTransId="{A752E29D-3A7E-4E3D-BC8B-74DE081340D0}" sibTransId="{F4C3ADAD-36D9-414E-B61A-5B3AD79B99C6}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82641262-51FE-430F-A190-2DCD0DD6226E}" type="presOf" srcId="{678878B8-169D-40E8-8DCD-E35F10018FA8}" destId="{0B77B9BE-14BF-4E81-B518-2EB7008C0C27}" srcOrd="0" destOrd="1" presId="urn:microsoft.com/office/officeart/2005/8/layout/list1"/>
    <dgm:cxn modelId="{2E382845-49FC-4F19-B647-123CC8E6778F}" srcId="{4537C286-7336-40A6-9DCF-B3FF9BFA9895}" destId="{EF70E2B1-968B-4004-AF2D-05405D9C28D2}" srcOrd="1" destOrd="0" parTransId="{BF241301-FF7C-4FBA-9D67-B31CFF940718}" sibTransId="{9A8C1278-87BD-4335-98AC-446ADBCE95CD}"/>
    <dgm:cxn modelId="{20B03E73-594A-43F5-8CA7-E5B9DF199D1E}" type="presOf" srcId="{6D0B005C-1D76-4CB9-A5C5-740FD0DEA57E}" destId="{D3C5EB24-6716-41F9-9F42-5D67B9A5DE8D}" srcOrd="0" destOrd="2" presId="urn:microsoft.com/office/officeart/2005/8/layout/list1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44CA858-ECE2-46BB-9F7E-76900F38B9F6}" type="presOf" srcId="{619BE98F-61C6-4597-B82D-6D9556FD61D4}" destId="{0B77B9BE-14BF-4E81-B518-2EB7008C0C27}" srcOrd="0" destOrd="3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B62AB388-4018-4E5F-BC54-EBBE6F413E4F}" type="presOf" srcId="{EF70E2B1-968B-4004-AF2D-05405D9C28D2}" destId="{D3C5EB24-6716-41F9-9F42-5D67B9A5DE8D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B45EF0AB-480B-4144-A281-9F3236BB18DB}" srcId="{2068985B-6BA3-4E43-83EA-90D4CC2EFEB6}" destId="{678878B8-169D-40E8-8DCD-E35F10018FA8}" srcOrd="1" destOrd="0" parTransId="{9CC6EF16-A414-46FD-91B9-70079A862FE6}" sibTransId="{A280150C-C16E-4484-9345-048086668E17}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6A167FB6-F426-45A5-BA3A-3A411A30F364}" type="presOf" srcId="{50707A3D-4104-49A5-8E75-784F2A2DC7AD}" destId="{0B77B9BE-14BF-4E81-B518-2EB7008C0C27}" srcOrd="0" destOrd="2" presId="urn:microsoft.com/office/officeart/2005/8/layout/list1"/>
    <dgm:cxn modelId="{E11DC3B6-3725-4B1E-8E05-3F4EB94EE4E1}" type="presOf" srcId="{3B8BE334-F38F-4EBB-A4C1-0168A8405BA4}" destId="{0B77B9BE-14BF-4E81-B518-2EB7008C0C27}" srcOrd="0" destOrd="4" presId="urn:microsoft.com/office/officeart/2005/8/layout/list1"/>
    <dgm:cxn modelId="{F6B61CB8-44DB-4599-8C03-FB898051D9CA}" srcId="{4537C286-7336-40A6-9DCF-B3FF9BFA9895}" destId="{6D0B005C-1D76-4CB9-A5C5-740FD0DEA57E}" srcOrd="2" destOrd="0" parTransId="{C2CF8338-DB52-4BFF-8DAA-06EB4DB4793C}" sibTransId="{F17A95F0-13EB-4FE1-B059-A45C1E5B8D5E}"/>
    <dgm:cxn modelId="{0E9B86D4-DA71-4443-A7A1-2193AF4309A0}" srcId="{2068985B-6BA3-4E43-83EA-90D4CC2EFEB6}" destId="{3B8BE334-F38F-4EBB-A4C1-0168A8405BA4}" srcOrd="4" destOrd="0" parTransId="{81265442-2B72-4784-AD30-90DA17ABC968}" sibTransId="{2F45CBF2-3DB2-45A3-B772-44672F6FC8D1}"/>
    <dgm:cxn modelId="{FAB54BE4-65B2-45D9-95CB-C951F02D1C2F}" srcId="{2068985B-6BA3-4E43-83EA-90D4CC2EFEB6}" destId="{50707A3D-4104-49A5-8E75-784F2A2DC7AD}" srcOrd="2" destOrd="0" parTransId="{0AE50B5A-5FC7-4D9E-BEA2-4A308C0B6BDB}" sibTransId="{3878972A-044C-4542-80F2-2F6116FA621A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chemeClr val="bg1"/>
              </a:solidFill>
            </a:rPr>
            <a:t>Ми</a:t>
          </a:r>
          <a:r>
            <a:rPr lang="es-ES" sz="2400" b="1" kern="1200" dirty="0">
              <a:solidFill>
                <a:schemeClr val="bg1"/>
              </a:solidFill>
            </a:rPr>
            <a:t>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Скорботні</a:t>
          </a:r>
          <a:endParaRPr lang="ru-UA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У скруті</a:t>
          </a:r>
          <a:endParaRPr lang="ru-UA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Переслідувані</a:t>
          </a:r>
          <a:endParaRPr lang="ru-UA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 err="1">
              <a:solidFill>
                <a:schemeClr val="tx1"/>
              </a:solidFill>
            </a:rPr>
            <a:t>Приниженніі</a:t>
          </a:r>
          <a:endParaRPr lang="ru-UA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chemeClr val="bg1"/>
              </a:solidFill>
            </a:rPr>
            <a:t>Але</a:t>
          </a:r>
          <a:r>
            <a:rPr lang="es-ES" sz="2400" b="1" kern="1200" dirty="0">
              <a:solidFill>
                <a:schemeClr val="bg1"/>
              </a:solidFill>
            </a:rPr>
            <a:t>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пригнобленні</a:t>
          </a:r>
          <a:endParaRPr lang="ru-UA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у відчаї</a:t>
          </a:r>
          <a:endParaRPr lang="ru-UA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Незалишенні</a:t>
          </a:r>
          <a:endParaRPr lang="ru-UA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вигубленні</a:t>
          </a:r>
          <a:endParaRPr lang="ru-UA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Христос </a:t>
          </a:r>
          <a:r>
            <a:rPr lang="ru-RU" sz="2000" b="1" kern="1200" dirty="0" err="1">
              <a:solidFill>
                <a:schemeClr val="tx1"/>
              </a:solidFill>
            </a:rPr>
            <a:t>віддав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своє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життя</a:t>
          </a:r>
          <a:r>
            <a:rPr lang="ru-RU" sz="2000" b="1" kern="1200" dirty="0">
              <a:solidFill>
                <a:schemeClr val="tx1"/>
              </a:solidFill>
            </a:rPr>
            <a:t> з </a:t>
          </a:r>
          <a:r>
            <a:rPr lang="ru-RU" sz="2000" b="1" kern="1200" dirty="0" err="1">
              <a:solidFill>
                <a:schemeClr val="tx1"/>
              </a:solidFill>
            </a:rPr>
            <a:t>любові</a:t>
          </a:r>
          <a:r>
            <a:rPr lang="ru-RU" sz="2000" b="1" kern="1200" dirty="0">
              <a:solidFill>
                <a:schemeClr val="tx1"/>
              </a:solidFill>
            </a:rPr>
            <a:t>. </a:t>
          </a:r>
          <a:r>
            <a:rPr lang="ru-RU" sz="2000" b="1" kern="1200" dirty="0" err="1">
              <a:solidFill>
                <a:schemeClr val="tx1"/>
              </a:solidFill>
            </a:rPr>
            <a:t>Це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зобов’язує</a:t>
          </a:r>
          <a:r>
            <a:rPr lang="ru-RU" sz="2000" b="1" kern="1200" dirty="0">
              <a:solidFill>
                <a:schemeClr val="tx1"/>
              </a:solidFill>
            </a:rPr>
            <a:t> нас </a:t>
          </a:r>
          <a:r>
            <a:rPr lang="ru-RU" sz="2000" b="1" kern="1200" dirty="0" err="1">
              <a:solidFill>
                <a:schemeClr val="tx1"/>
              </a:solidFill>
            </a:rPr>
            <a:t>жити</a:t>
          </a:r>
          <a:r>
            <a:rPr lang="ru-RU" sz="2000" b="1" kern="1200" dirty="0">
              <a:solidFill>
                <a:schemeClr val="tx1"/>
              </a:solidFill>
            </a:rPr>
            <a:t> для </a:t>
          </a:r>
          <a:r>
            <a:rPr lang="ru-RU" sz="2000" b="1" kern="1200" dirty="0" err="1">
              <a:solidFill>
                <a:schemeClr val="tx1"/>
              </a:solidFill>
            </a:rPr>
            <a:t>Нього</a:t>
          </a:r>
          <a:r>
            <a:rPr lang="ru-RU" sz="2000" b="1" kern="1200" dirty="0">
              <a:solidFill>
                <a:schemeClr val="tx1"/>
              </a:solidFill>
            </a:rPr>
            <a:t> (2 Кор. 5:14–15)</a:t>
          </a:r>
          <a:endParaRPr lang="ru-UA" sz="2000" b="1" kern="1200" dirty="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Христос </a:t>
          </a:r>
          <a:r>
            <a:rPr lang="ru-RU" sz="2000" b="1" kern="1200" dirty="0" err="1">
              <a:solidFill>
                <a:schemeClr val="tx1"/>
              </a:solidFill>
            </a:rPr>
            <a:t>зробив</a:t>
          </a:r>
          <a:r>
            <a:rPr lang="ru-RU" sz="2000" b="1" kern="1200" dirty="0">
              <a:solidFill>
                <a:schemeClr val="tx1"/>
              </a:solidFill>
            </a:rPr>
            <a:t> нас </a:t>
          </a:r>
          <a:r>
            <a:rPr lang="ru-RU" sz="2000" b="1" kern="1200" dirty="0" err="1">
              <a:solidFill>
                <a:schemeClr val="tx1"/>
              </a:solidFill>
            </a:rPr>
            <a:t>новими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створіннями</a:t>
          </a:r>
          <a:r>
            <a:rPr lang="ru-RU" sz="2000" b="1" kern="1200" dirty="0">
              <a:solidFill>
                <a:schemeClr val="tx1"/>
              </a:solidFill>
            </a:rPr>
            <a:t>. </a:t>
          </a:r>
          <a:r>
            <a:rPr lang="ru-RU" sz="2000" b="1" kern="1200" dirty="0" err="1">
              <a:solidFill>
                <a:schemeClr val="tx1"/>
              </a:solidFill>
            </a:rPr>
            <a:t>Це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зобов’язує</a:t>
          </a:r>
          <a:r>
            <a:rPr lang="ru-RU" sz="2000" b="1" kern="1200" dirty="0">
              <a:solidFill>
                <a:schemeClr val="tx1"/>
              </a:solidFill>
            </a:rPr>
            <a:t> нас </a:t>
          </a:r>
          <a:r>
            <a:rPr lang="ru-RU" sz="2000" b="1" kern="1200" dirty="0" err="1">
              <a:solidFill>
                <a:schemeClr val="tx1"/>
              </a:solidFill>
            </a:rPr>
            <a:t>залишити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колишнє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життя</a:t>
          </a:r>
          <a:r>
            <a:rPr lang="ru-RU" sz="2000" b="1" kern="1200" dirty="0">
              <a:solidFill>
                <a:schemeClr val="tx1"/>
              </a:solidFill>
            </a:rPr>
            <a:t> (2 Кор. 5:17)</a:t>
          </a:r>
          <a:endParaRPr lang="ru-UA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Христос примирив нас з Богом.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зобов’язує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нас бути послами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примирення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Кор. 5:18–20).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</a:rPr>
            <a:t>Зносити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труднощі</a:t>
          </a:r>
          <a:r>
            <a:rPr lang="ru-RU" sz="2000" b="1" kern="1200" dirty="0">
              <a:solidFill>
                <a:schemeClr val="tx1"/>
              </a:solidFill>
            </a:rPr>
            <a:t> (2 Кор. 6:4–5)</a:t>
          </a:r>
          <a:endParaRPr lang="ru-UA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Мати </a:t>
          </a:r>
          <a:r>
            <a:rPr lang="ru-RU" sz="2000" b="1" kern="1200" dirty="0" err="1">
              <a:solidFill>
                <a:schemeClr val="tx1"/>
              </a:solidFill>
            </a:rPr>
            <a:t>плід</a:t>
          </a:r>
          <a:r>
            <a:rPr lang="ru-RU" sz="2000" b="1" kern="1200" dirty="0">
              <a:solidFill>
                <a:schemeClr val="tx1"/>
              </a:solidFill>
            </a:rPr>
            <a:t> Духа (2 Кор. 6:6)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Бути </a:t>
          </a:r>
          <a:r>
            <a:rPr lang="ru-RU" sz="2000" b="1" kern="1200" dirty="0" err="1">
              <a:solidFill>
                <a:schemeClr val="tx1"/>
              </a:solidFill>
            </a:rPr>
            <a:t>правдивими</a:t>
          </a:r>
          <a:r>
            <a:rPr lang="ru-RU" sz="2000" b="1" kern="1200" dirty="0">
              <a:solidFill>
                <a:schemeClr val="tx1"/>
              </a:solidFill>
            </a:rPr>
            <a:t> та </a:t>
          </a:r>
          <a:r>
            <a:rPr lang="ru-RU" sz="2000" b="1" kern="1200" dirty="0" err="1">
              <a:solidFill>
                <a:schemeClr val="tx1"/>
              </a:solidFill>
            </a:rPr>
            <a:t>справедливими</a:t>
          </a:r>
          <a:r>
            <a:rPr lang="ru-RU" sz="2000" b="1" kern="1200" dirty="0">
              <a:solidFill>
                <a:schemeClr val="tx1"/>
              </a:solidFill>
            </a:rPr>
            <a:t> (2 Кор. 6:7)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Залишатися непохитними за будь-яких обставин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uk-UA" sz="2000" b="1" kern="1200" dirty="0">
              <a:solidFill>
                <a:schemeClr val="tx1"/>
              </a:solidFill>
            </a:rPr>
            <a:t>(2 Кор. 6:8–10)</a:t>
          </a:r>
          <a:endParaRPr lang="ru-UA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</a:rPr>
            <a:t>Відкрити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своє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серце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іншим</a:t>
          </a:r>
          <a:r>
            <a:rPr lang="ru-RU" sz="2000" b="1" kern="1200" dirty="0">
              <a:solidFill>
                <a:schemeClr val="tx1"/>
              </a:solidFill>
            </a:rPr>
            <a:t> (2 Кор. 6:11–13, NVI)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Уникати шкідливого впливу невіруючих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ru-RU" sz="2000" b="1" kern="1200" dirty="0">
              <a:solidFill>
                <a:schemeClr val="tx1"/>
              </a:solidFill>
            </a:rPr>
            <a:t>(2 Кор. 6:14–15)</a:t>
          </a:r>
          <a:endParaRPr lang="ru-UA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41929"/>
          <a:ext cx="4724399" cy="1713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uk-UA" sz="2000" b="1" kern="1200" dirty="0"/>
            <a:t>Покиньте місця гріха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uk-UA" sz="2000" b="1" kern="1200" dirty="0"/>
            <a:t>Тримайтеся подалі від грішників</a:t>
          </a:r>
          <a:endParaRPr lang="ru-UA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uk-UA" sz="2000" b="1" kern="1200" dirty="0"/>
            <a:t>Не торкайтеся нечистого</a:t>
          </a:r>
          <a:endParaRPr lang="ru-UA" sz="2000" b="1" kern="1200" dirty="0"/>
        </a:p>
      </dsp:txBody>
      <dsp:txXfrm>
        <a:off x="0" y="241929"/>
        <a:ext cx="4724399" cy="1713600"/>
      </dsp:txXfrm>
    </dsp:sp>
    <dsp:sp modelId="{8CA31D7B-4932-4101-A40D-C4E41FBF3C33}">
      <dsp:nvSpPr>
        <dsp:cNvPr id="0" name=""/>
        <dsp:cNvSpPr/>
      </dsp:nvSpPr>
      <dsp:spPr>
        <a:xfrm>
          <a:off x="236220" y="576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Заклик</a:t>
          </a:r>
          <a:endParaRPr lang="ru-UA" sz="2400" b="1" kern="1200" dirty="0"/>
        </a:p>
      </dsp:txBody>
      <dsp:txXfrm>
        <a:off x="259277" y="28826"/>
        <a:ext cx="3260966" cy="426206"/>
      </dsp:txXfrm>
    </dsp:sp>
    <dsp:sp modelId="{0B77B9BE-14BF-4E81-B518-2EB7008C0C27}">
      <dsp:nvSpPr>
        <dsp:cNvPr id="0" name=""/>
        <dsp:cNvSpPr/>
      </dsp:nvSpPr>
      <dsp:spPr>
        <a:xfrm>
          <a:off x="0" y="2278089"/>
          <a:ext cx="4724399" cy="20664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ru-RU" sz="2000" b="1" kern="1200" dirty="0"/>
            <a:t>Я буду </a:t>
          </a:r>
          <a:r>
            <a:rPr lang="ru-RU" sz="2000" b="1" kern="1200" dirty="0" err="1"/>
            <a:t>жити</a:t>
          </a:r>
          <a:r>
            <a:rPr lang="ru-RU" sz="2000" b="1" kern="1200" dirty="0"/>
            <a:t> з вами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uk-UA" sz="2000" b="1" kern="1200" dirty="0"/>
            <a:t>Я буду вашим Богом</a:t>
          </a:r>
          <a:endParaRPr lang="ru-UA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uk-UA" sz="2000" b="1" kern="1200" dirty="0"/>
            <a:t>Ви будете моїм народом</a:t>
          </a:r>
          <a:endParaRPr lang="ru-UA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uk-UA" sz="2000" b="1" kern="1200" dirty="0"/>
            <a:t>Я прийму вас</a:t>
          </a:r>
          <a:endParaRPr lang="ru-UA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uk-UA" sz="2000" b="1" kern="1200" dirty="0"/>
            <a:t>Я буду вашим Отцем</a:t>
          </a:r>
          <a:endParaRPr lang="ru-UA" sz="2000" b="1" kern="1200" dirty="0"/>
        </a:p>
      </dsp:txBody>
      <dsp:txXfrm>
        <a:off x="0" y="2278089"/>
        <a:ext cx="4724399" cy="2066400"/>
      </dsp:txXfrm>
    </dsp:sp>
    <dsp:sp modelId="{10D1A03A-6952-4C5D-9531-7BD8145E38A2}">
      <dsp:nvSpPr>
        <dsp:cNvPr id="0" name=""/>
        <dsp:cNvSpPr/>
      </dsp:nvSpPr>
      <dsp:spPr>
        <a:xfrm>
          <a:off x="236220" y="204192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/>
            <a:t>Наслідки</a:t>
          </a:r>
          <a:endParaRPr lang="ru-UA" sz="2400" b="1" kern="1200" dirty="0"/>
        </a:p>
      </dsp:txBody>
      <dsp:txXfrm>
        <a:off x="259277" y="2064986"/>
        <a:ext cx="326096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99" t="2470" r="1" b="662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95002" y="5153253"/>
            <a:ext cx="11174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СПРАВЖНЄ ХРИСТИЯНСЬКЕ СЛУЖІННЯ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1084101"/>
            <a:ext cx="151304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uk-UA" b="1" dirty="0">
                <a:solidFill>
                  <a:srgbClr val="543F22"/>
                </a:solidFill>
              </a:rPr>
              <a:t>Урок</a:t>
            </a:r>
            <a:r>
              <a:rPr lang="es-ES" b="1" dirty="0">
                <a:solidFill>
                  <a:srgbClr val="543F22"/>
                </a:solidFill>
              </a:rPr>
              <a:t> 10 </a:t>
            </a:r>
            <a:r>
              <a:rPr lang="uk-UA" b="1" dirty="0">
                <a:solidFill>
                  <a:srgbClr val="543F22"/>
                </a:solidFill>
              </a:rPr>
              <a:t>за </a:t>
            </a:r>
            <a:r>
              <a:rPr lang="es-ES" b="1" dirty="0">
                <a:solidFill>
                  <a:srgbClr val="543F22"/>
                </a:solidFill>
              </a:rPr>
              <a:t>5 </a:t>
            </a:r>
            <a:r>
              <a:rPr lang="uk-UA" b="1" dirty="0">
                <a:solidFill>
                  <a:srgbClr val="543F22"/>
                </a:solidFill>
              </a:rPr>
              <a:t>вересня </a:t>
            </a:r>
            <a:r>
              <a:rPr lang="es-ES" b="1" dirty="0">
                <a:solidFill>
                  <a:srgbClr val="543F22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РЕЗУЛЬТАТ СПІЛЬНОЇ ПРАЦІ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ВТІХА ТА РАДІСТЬ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Маю велику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впевненість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щодо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вас,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дуже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пишаюся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вами; при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всій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нашій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журбі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я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сповнився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втіхою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і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переповнився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радістю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350528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Незважаючи</a:t>
            </a:r>
            <a:r>
              <a:rPr lang="ru-RU" sz="2000" b="1" dirty="0"/>
              <a:t> на </a:t>
            </a:r>
            <a:r>
              <a:rPr lang="ru-RU" sz="2000" b="1" dirty="0" err="1"/>
              <a:t>проблеми</a:t>
            </a:r>
            <a:r>
              <a:rPr lang="ru-RU" sz="2000" b="1" dirty="0"/>
              <a:t>, з </a:t>
            </a:r>
            <a:r>
              <a:rPr lang="ru-RU" sz="2000" b="1" dirty="0" err="1"/>
              <a:t>якими</a:t>
            </a:r>
            <a:r>
              <a:rPr lang="ru-RU" sz="2000" b="1" dirty="0"/>
              <a:t> </a:t>
            </a:r>
            <a:r>
              <a:rPr lang="ru-RU" sz="2000" b="1" dirty="0" err="1"/>
              <a:t>він</a:t>
            </a:r>
            <a:r>
              <a:rPr lang="ru-RU" sz="2000" b="1" dirty="0"/>
              <a:t> </a:t>
            </a:r>
            <a:r>
              <a:rPr lang="ru-RU" sz="2000" b="1" dirty="0" err="1"/>
              <a:t>стикався</a:t>
            </a:r>
            <a:r>
              <a:rPr lang="ru-RU" sz="2000" b="1" dirty="0"/>
              <a:t>, Павло </a:t>
            </a:r>
            <a:r>
              <a:rPr lang="ru-RU" sz="2000" b="1" dirty="0" err="1"/>
              <a:t>був</a:t>
            </a:r>
            <a:r>
              <a:rPr lang="ru-RU" sz="2000" b="1" dirty="0"/>
              <a:t> </a:t>
            </a:r>
            <a:r>
              <a:rPr lang="ru-RU" sz="2000" b="1" dirty="0" err="1"/>
              <a:t>сповнений</a:t>
            </a:r>
            <a:r>
              <a:rPr lang="ru-RU" sz="2000" b="1" dirty="0"/>
              <a:t> </a:t>
            </a:r>
            <a:r>
              <a:rPr lang="ru-RU" sz="2000" b="1" dirty="0" err="1"/>
              <a:t>радості</a:t>
            </a:r>
            <a:r>
              <a:rPr lang="ru-RU" sz="2000" b="1" dirty="0"/>
              <a:t> (2 Кор. 7:4).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було</a:t>
            </a:r>
            <a:r>
              <a:rPr lang="ru-RU" sz="2000" b="1" dirty="0"/>
              <a:t> причиною </a:t>
            </a:r>
            <a:r>
              <a:rPr lang="ru-RU" sz="2000" b="1" dirty="0" err="1"/>
              <a:t>цієї</a:t>
            </a:r>
            <a:r>
              <a:rPr lang="ru-RU" sz="2000" b="1" dirty="0"/>
              <a:t> </a:t>
            </a:r>
            <a:r>
              <a:rPr lang="ru-RU" sz="2000" b="1" dirty="0" err="1"/>
              <a:t>радості</a:t>
            </a:r>
            <a:r>
              <a:rPr lang="ru-RU" sz="2000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286"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09540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Таким чином, </a:t>
            </a:r>
            <a:r>
              <a:rPr lang="ru-RU" sz="2000" b="1" dirty="0" err="1"/>
              <a:t>усі</a:t>
            </a:r>
            <a:r>
              <a:rPr lang="ru-RU" sz="2000" b="1" dirty="0"/>
              <a:t> </a:t>
            </a:r>
            <a:r>
              <a:rPr lang="ru-RU" sz="2000" b="1" dirty="0" err="1"/>
              <a:t>отримали</a:t>
            </a:r>
            <a:r>
              <a:rPr lang="ru-RU" sz="2000" b="1" dirty="0"/>
              <a:t> </a:t>
            </a:r>
            <a:r>
              <a:rPr lang="ru-RU" sz="2000" b="1" dirty="0" err="1"/>
              <a:t>втіху</a:t>
            </a:r>
            <a:r>
              <a:rPr lang="ru-RU" sz="2000" b="1" dirty="0"/>
              <a:t>. Тит, </a:t>
            </a:r>
            <a:r>
              <a:rPr lang="ru-RU" sz="2000" b="1" dirty="0" err="1"/>
              <a:t>співпрацівник</a:t>
            </a:r>
            <a:r>
              <a:rPr lang="ru-RU" sz="2000" b="1" dirty="0"/>
              <a:t> Павла, </a:t>
            </a:r>
            <a:r>
              <a:rPr lang="ru-RU" sz="2000" b="1" dirty="0" err="1"/>
              <a:t>отримав</a:t>
            </a:r>
            <a:r>
              <a:rPr lang="ru-RU" sz="2000" b="1" dirty="0"/>
              <a:t> </a:t>
            </a:r>
            <a:r>
              <a:rPr lang="ru-RU" sz="2000" b="1" dirty="0" err="1"/>
              <a:t>втіху</a:t>
            </a:r>
            <a:r>
              <a:rPr lang="ru-RU" sz="2000" b="1" dirty="0"/>
              <a:t> (2 Кор. 7:7). Павло </a:t>
            </a:r>
            <a:r>
              <a:rPr lang="ru-RU" sz="2000" b="1" dirty="0" err="1"/>
              <a:t>отримав</a:t>
            </a:r>
            <a:r>
              <a:rPr lang="ru-RU" sz="2000" b="1" dirty="0"/>
              <a:t> </a:t>
            </a:r>
            <a:r>
              <a:rPr lang="ru-RU" sz="2000" b="1" dirty="0" err="1"/>
              <a:t>втіху</a:t>
            </a:r>
            <a:r>
              <a:rPr lang="ru-RU" sz="2000" b="1" dirty="0"/>
              <a:t> </a:t>
            </a:r>
            <a:r>
              <a:rPr lang="ru-RU" sz="2000" b="1" dirty="0" err="1"/>
              <a:t>від</a:t>
            </a:r>
            <a:r>
              <a:rPr lang="ru-RU" sz="2000" b="1" dirty="0"/>
              <a:t> приходу Тита (2 Кор. 7:6). </a:t>
            </a:r>
            <a:r>
              <a:rPr lang="ru-RU" sz="2000" b="1" dirty="0" err="1"/>
              <a:t>Коринтяни</a:t>
            </a:r>
            <a:r>
              <a:rPr lang="ru-RU" sz="2000" b="1" dirty="0"/>
              <a:t> </a:t>
            </a:r>
            <a:r>
              <a:rPr lang="ru-RU" sz="2000" b="1" dirty="0" err="1"/>
              <a:t>отримали</a:t>
            </a:r>
            <a:r>
              <a:rPr lang="ru-RU" sz="2000" b="1" dirty="0"/>
              <a:t> </a:t>
            </a:r>
            <a:r>
              <a:rPr lang="ru-RU" sz="2000" b="1" dirty="0" err="1"/>
              <a:t>втіху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, у свою </a:t>
            </a:r>
            <a:r>
              <a:rPr lang="ru-RU" sz="2000" b="1" dirty="0" err="1"/>
              <a:t>чергу</a:t>
            </a:r>
            <a:r>
              <a:rPr lang="ru-RU" sz="2000" b="1" dirty="0"/>
              <a:t>, стало </a:t>
            </a:r>
            <a:r>
              <a:rPr lang="ru-RU" sz="2000" b="1" dirty="0" err="1"/>
              <a:t>джерелом</a:t>
            </a:r>
            <a:r>
              <a:rPr lang="ru-RU" sz="2000" b="1" dirty="0"/>
              <a:t> </a:t>
            </a:r>
            <a:r>
              <a:rPr lang="ru-RU" sz="2000" b="1" dirty="0" err="1"/>
              <a:t>втіхи</a:t>
            </a:r>
            <a:r>
              <a:rPr lang="ru-RU" sz="2000" b="1" dirty="0"/>
              <a:t> й для Павла (2 Кор.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366191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Павло написав </a:t>
            </a:r>
            <a:r>
              <a:rPr lang="ru-RU" sz="2000" b="1" dirty="0" err="1">
                <a:solidFill>
                  <a:prstClr val="black"/>
                </a:solidFill>
              </a:rPr>
              <a:t>суворий</a:t>
            </a:r>
            <a:r>
              <a:rPr lang="ru-RU" sz="2000" b="1" dirty="0">
                <a:solidFill>
                  <a:prstClr val="black"/>
                </a:solidFill>
              </a:rPr>
              <a:t> лист до </a:t>
            </a:r>
            <a:r>
              <a:rPr lang="ru-RU" sz="2000" b="1" dirty="0" err="1">
                <a:solidFill>
                  <a:prstClr val="black"/>
                </a:solidFill>
              </a:rPr>
              <a:t>коринтян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який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засмутив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їх</a:t>
            </a:r>
            <a:r>
              <a:rPr lang="ru-RU" sz="2000" b="1" dirty="0">
                <a:solidFill>
                  <a:prstClr val="black"/>
                </a:solidFill>
              </a:rPr>
              <a:t> (2 Кор. 7:8). Але </a:t>
            </a:r>
            <a:r>
              <a:rPr lang="ru-RU" sz="2000" b="1" dirty="0" err="1">
                <a:solidFill>
                  <a:prstClr val="black"/>
                </a:solidFill>
              </a:rPr>
              <a:t>цей</a:t>
            </a:r>
            <a:r>
              <a:rPr lang="ru-RU" sz="2000" b="1" dirty="0">
                <a:solidFill>
                  <a:prstClr val="black"/>
                </a:solidFill>
              </a:rPr>
              <a:t> смуток привела </a:t>
            </a:r>
            <a:r>
              <a:rPr lang="ru-RU" sz="2000" b="1" dirty="0" err="1">
                <a:solidFill>
                  <a:prstClr val="black"/>
                </a:solidFill>
              </a:rPr>
              <a:t>їх</a:t>
            </a:r>
            <a:r>
              <a:rPr lang="ru-RU" sz="2000" b="1" dirty="0">
                <a:solidFill>
                  <a:prstClr val="black"/>
                </a:solidFill>
              </a:rPr>
              <a:t> до </a:t>
            </a:r>
            <a:r>
              <a:rPr lang="ru-RU" sz="2000" b="1" dirty="0" err="1">
                <a:solidFill>
                  <a:prstClr val="black"/>
                </a:solidFill>
              </a:rPr>
              <a:t>покаяння</a:t>
            </a:r>
            <a:r>
              <a:rPr lang="ru-RU" sz="2000" b="1" dirty="0">
                <a:solidFill>
                  <a:prstClr val="black"/>
                </a:solidFill>
              </a:rPr>
              <a:t> (2 Кор. 7:9-10). </a:t>
            </a:r>
            <a:r>
              <a:rPr lang="ru-RU" sz="2000" b="1" dirty="0" err="1">
                <a:solidFill>
                  <a:prstClr val="black"/>
                </a:solidFill>
              </a:rPr>
              <a:t>Це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спричинило</a:t>
            </a:r>
            <a:r>
              <a:rPr lang="ru-RU" sz="2000" b="1" dirty="0">
                <a:solidFill>
                  <a:prstClr val="black"/>
                </a:solidFill>
              </a:rPr>
              <a:t> в них </a:t>
            </a:r>
            <a:r>
              <a:rPr lang="ru-RU" sz="2000" b="1" dirty="0" err="1">
                <a:solidFill>
                  <a:prstClr val="black"/>
                </a:solidFill>
              </a:rPr>
              <a:t>повну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зміну</a:t>
            </a:r>
            <a:r>
              <a:rPr lang="ru-RU" sz="2000" b="1" dirty="0">
                <a:solidFill>
                  <a:prstClr val="black"/>
                </a:solidFill>
              </a:rPr>
              <a:t> у </a:t>
            </a:r>
            <a:r>
              <a:rPr lang="ru-RU" sz="2000" b="1" dirty="0" err="1">
                <a:solidFill>
                  <a:prstClr val="black"/>
                </a:solidFill>
              </a:rPr>
              <a:t>ставленні</a:t>
            </a:r>
            <a:r>
              <a:rPr lang="ru-RU" sz="2000" b="1" dirty="0">
                <a:solidFill>
                  <a:prstClr val="black"/>
                </a:solidFill>
              </a:rPr>
              <a:t> до Павла та </a:t>
            </a:r>
            <a:r>
              <a:rPr lang="ru-RU" sz="2000" b="1" dirty="0" err="1">
                <a:solidFill>
                  <a:prstClr val="black"/>
                </a:solidFill>
              </a:rPr>
              <a:t>між</a:t>
            </a:r>
            <a:r>
              <a:rPr lang="ru-RU" sz="2000" b="1" dirty="0">
                <a:solidFill>
                  <a:prstClr val="black"/>
                </a:solidFill>
              </a:rPr>
              <a:t> собою (2 Кор.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83728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Але Павло не </a:t>
            </a:r>
            <a:r>
              <a:rPr lang="ru-RU" sz="2000" b="1" dirty="0" err="1">
                <a:solidFill>
                  <a:prstClr val="black"/>
                </a:solidFill>
              </a:rPr>
              <a:t>приписував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собі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жодних</a:t>
            </a:r>
            <a:r>
              <a:rPr lang="ru-RU" sz="2000" b="1" dirty="0">
                <a:solidFill>
                  <a:prstClr val="black"/>
                </a:solidFill>
              </a:rPr>
              <a:t> заслуг. </a:t>
            </a:r>
            <a:r>
              <a:rPr lang="ru-RU" sz="2000" b="1" dirty="0" err="1">
                <a:solidFill>
                  <a:prstClr val="black"/>
                </a:solidFill>
              </a:rPr>
              <a:t>Якщо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пастори</a:t>
            </a:r>
            <a:r>
              <a:rPr lang="ru-RU" sz="2000" b="1" dirty="0">
                <a:solidFill>
                  <a:prstClr val="black"/>
                </a:solidFill>
              </a:rPr>
              <a:t> та члени </a:t>
            </a:r>
            <a:r>
              <a:rPr lang="ru-RU" sz="2000" b="1" dirty="0" err="1">
                <a:solidFill>
                  <a:prstClr val="black"/>
                </a:solidFill>
              </a:rPr>
              <a:t>громади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можуть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радіти</a:t>
            </a:r>
            <a:r>
              <a:rPr lang="ru-RU" sz="2000" b="1" dirty="0">
                <a:solidFill>
                  <a:prstClr val="black"/>
                </a:solidFill>
              </a:rPr>
              <a:t> й </a:t>
            </a:r>
            <a:r>
              <a:rPr lang="ru-RU" sz="2000" b="1" dirty="0" err="1">
                <a:solidFill>
                  <a:prstClr val="black"/>
                </a:solidFill>
              </a:rPr>
              <a:t>отримувати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втіху</a:t>
            </a:r>
            <a:r>
              <a:rPr lang="ru-RU" sz="2000" b="1" dirty="0">
                <a:solidFill>
                  <a:prstClr val="black"/>
                </a:solidFill>
              </a:rPr>
              <a:t>, то </a:t>
            </a:r>
            <a:r>
              <a:rPr lang="ru-RU" sz="2000" b="1" dirty="0" err="1">
                <a:solidFill>
                  <a:prstClr val="black"/>
                </a:solidFill>
              </a:rPr>
              <a:t>це</a:t>
            </a:r>
            <a:r>
              <a:rPr lang="ru-RU" sz="2000" b="1" dirty="0">
                <a:solidFill>
                  <a:prstClr val="black"/>
                </a:solidFill>
              </a:rPr>
              <a:t> тому,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Бог «</a:t>
            </a:r>
            <a:r>
              <a:rPr lang="ru-RU" sz="2000" b="1" dirty="0" err="1">
                <a:solidFill>
                  <a:prstClr val="black"/>
                </a:solidFill>
              </a:rPr>
              <a:t>втішає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смиренних</a:t>
            </a:r>
            <a:r>
              <a:rPr lang="ru-RU" sz="2000" b="1" dirty="0">
                <a:solidFill>
                  <a:prstClr val="black"/>
                </a:solidFill>
              </a:rPr>
              <a:t>» (2 Кор. 7:6а).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“</a:t>
            </a:r>
            <a:r>
              <a:rPr lang="uk-UA" sz="2600" b="1" dirty="0">
                <a:latin typeface="Constantia" panose="02030602050306030303" pitchFamily="18" charset="0"/>
              </a:rPr>
              <a:t>Служіння означає слугування, і до цього служіння ми покликані. Той, хто обирає життя, спрямоване на власне задоволення, ганьбить Бога. Мої брати й сестри, чи розумієте ви, що щороку тисячі душ гинуть, помираючи у своїх гріхах, бо світло істини не освітило їхнього шляху?...</a:t>
            </a:r>
          </a:p>
          <a:p>
            <a:pPr>
              <a:spcBef>
                <a:spcPts val="600"/>
              </a:spcBef>
            </a:pPr>
            <a:r>
              <a:rPr lang="uk-UA" sz="2600" b="1" dirty="0">
                <a:latin typeface="Constantia" panose="02030602050306030303" pitchFamily="18" charset="0"/>
              </a:rPr>
              <a:t>У нашому світі є велика справа, яку треба виконати. Чоловіків і жінок треба навертати не даром мов і не чудесами, а проповіддю розп’ятого Христа. Навіщо зволікати з зусиллями, спрямованими на покращення світу?»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4098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E. G. W. (</a:t>
            </a:r>
            <a:r>
              <a:rPr lang="uk-UA" sz="1600" b="1" dirty="0"/>
              <a:t>Відображаймо Ісуса, 30 серпня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усьому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нас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тіснять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але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ми не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пригноблені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ми в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скрутних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обставинах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але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не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впадаємо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в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розпач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нас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переслідують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але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ми не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залишені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нас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принижують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але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ми не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вигублені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ми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завжди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носимо в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тілі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мертвість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Ісуса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щоб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і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життя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Ісуса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проявилося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в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нашому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тілі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uk-UA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Коринтян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60934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4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uk-UA" sz="2000" b="1" dirty="0">
                <a:solidFill>
                  <a:srgbClr val="35559D"/>
                </a:solidFill>
              </a:rPr>
              <a:t>РОБОТА ПАСТОРА</a:t>
            </a:r>
            <a:endParaRPr lang="es-ES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uk-UA" sz="2000" b="1" dirty="0"/>
              <a:t>Компетентні служителі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Ризики служіння</a:t>
            </a:r>
            <a:r>
              <a:rPr lang="es-ES" sz="2000" b="1" dirty="0"/>
              <a:t>.</a:t>
            </a:r>
          </a:p>
          <a:p>
            <a:pPr>
              <a:spcBef>
                <a:spcPts val="600"/>
              </a:spcBef>
            </a:pPr>
            <a:r>
              <a:rPr lang="uk-UA" sz="2000" b="1" dirty="0">
                <a:solidFill>
                  <a:srgbClr val="BA4242"/>
                </a:solidFill>
              </a:rPr>
              <a:t>ОБОВ’ЯЗКИ ЧЛЕНІВ</a:t>
            </a:r>
            <a:endParaRPr lang="es-ES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uk-UA" sz="2000" b="1" dirty="0"/>
              <a:t>Посли примирення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Покликання до святості</a:t>
            </a:r>
            <a:r>
              <a:rPr lang="es-ES" sz="2000" b="1" dirty="0"/>
              <a:t>.</a:t>
            </a:r>
          </a:p>
          <a:p>
            <a:pPr>
              <a:spcBef>
                <a:spcPts val="600"/>
              </a:spcBef>
            </a:pPr>
            <a:r>
              <a:rPr lang="uk-UA" sz="2000" b="1" dirty="0">
                <a:solidFill>
                  <a:srgbClr val="6B9B32"/>
                </a:solidFill>
              </a:rPr>
              <a:t>РЕЗУЛЬТАТИ СПІЛЬНОЇ ПРАЦІ</a:t>
            </a:r>
            <a:endParaRPr lang="es-ES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uk-UA" sz="2000" b="1" dirty="0"/>
              <a:t>Втіха та радість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Хто сказав, що життя пастора — це легке життя? Служителі Євангелія несуть на собі велику відповідальність, і їхні зусилля не позбавлені небезпек.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71" r="13285"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black"/>
                </a:solidFill>
              </a:rPr>
              <a:t>Коли церква співпрацює зі своїми служителями та рішуче змінює свій спосіб життя, вона стає чинником примирення, що дарує всім втіху та радість.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black"/>
                </a:solidFill>
              </a:rPr>
              <a:t>Любов до душ, що гинуть, та ніжну турботу, яку вони повинні проявляти, щоб підтримувати й зміцнювати тих, хто вже прийняв Євангеліє, — ось що відрізняє справжніх служителів від хижих вовків.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РОБОТА ПАСТОРА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440124" y="-22497"/>
            <a:ext cx="9828810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uk-UA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КОМПЕТЕНТНІ СЛУЖИТЕЛІ</a:t>
            </a:r>
            <a:endParaRPr lang="es-ES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407635"/>
            <a:ext cx="666471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uk-UA" sz="1900" b="1" dirty="0">
                <a:solidFill>
                  <a:prstClr val="black"/>
                </a:solidFill>
              </a:rPr>
              <a:t>Є речі, які з часом майже не змінюються. Рекомендаційні листи й сьогодні, як і в </a:t>
            </a:r>
            <a:r>
              <a:rPr lang="es-ES" sz="1900" b="1" dirty="0">
                <a:solidFill>
                  <a:prstClr val="black"/>
                </a:solidFill>
              </a:rPr>
              <a:t>I </a:t>
            </a:r>
            <a:r>
              <a:rPr lang="uk-UA" sz="1900" b="1" dirty="0">
                <a:solidFill>
                  <a:prstClr val="black"/>
                </a:solidFill>
              </a:rPr>
              <a:t>столітті, відкривають двері. Чи потрібен був Павлу рекомендаційний лист, щоб його прийняли в Коринфській церкві? (2 </a:t>
            </a:r>
            <a:r>
              <a:rPr lang="uk-UA" sz="1900" b="1" dirty="0" err="1">
                <a:solidFill>
                  <a:prstClr val="black"/>
                </a:solidFill>
              </a:rPr>
              <a:t>Кор</a:t>
            </a:r>
            <a:r>
              <a:rPr lang="uk-UA" sz="1900" b="1" dirty="0">
                <a:solidFill>
                  <a:prstClr val="black"/>
                </a:solidFill>
              </a:rPr>
              <a:t>. 3:1</a:t>
            </a:r>
            <a:r>
              <a:rPr lang="es-ES" sz="1900" b="1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Наш лист – </a:t>
            </a:r>
            <a:r>
              <a:rPr lang="ru-RU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це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ви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; </a:t>
            </a:r>
            <a:r>
              <a:rPr lang="ru-RU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він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написаний у наших </a:t>
            </a:r>
            <a:r>
              <a:rPr lang="ru-RU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серцях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його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знають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і </a:t>
            </a:r>
            <a:r>
              <a:rPr lang="ru-RU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читають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усі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люди.</a:t>
            </a:r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Коринтянам</a:t>
            </a:r>
            <a:r>
              <a:rPr lang="uk-UA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188481"/>
            <a:ext cx="549582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sz="1900" b="1" dirty="0">
                <a:solidFill>
                  <a:prstClr val="black"/>
                </a:solidFill>
              </a:rPr>
              <a:t>Павло та </a:t>
            </a:r>
            <a:r>
              <a:rPr lang="ru-RU" sz="1900" b="1" dirty="0" err="1">
                <a:solidFill>
                  <a:prstClr val="black"/>
                </a:solidFill>
              </a:rPr>
              <a:t>його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помічники</a:t>
            </a:r>
            <a:r>
              <a:rPr lang="ru-RU" sz="1900" b="1" dirty="0">
                <a:solidFill>
                  <a:prstClr val="black"/>
                </a:solidFill>
              </a:rPr>
              <a:t> були «</a:t>
            </a:r>
            <a:r>
              <a:rPr lang="ru-RU" sz="1900" b="1" dirty="0" err="1">
                <a:solidFill>
                  <a:prstClr val="black"/>
                </a:solidFill>
              </a:rPr>
              <a:t>компетентними</a:t>
            </a:r>
            <a:r>
              <a:rPr lang="ru-RU" sz="1900" b="1" dirty="0">
                <a:solidFill>
                  <a:prstClr val="black"/>
                </a:solidFill>
              </a:rPr>
              <a:t> служителями нового </a:t>
            </a:r>
            <a:r>
              <a:rPr lang="ru-RU" sz="1900" b="1" dirty="0" err="1">
                <a:solidFill>
                  <a:prstClr val="black"/>
                </a:solidFill>
              </a:rPr>
              <a:t>завіту</a:t>
            </a:r>
            <a:r>
              <a:rPr lang="ru-RU" sz="1900" b="1" dirty="0">
                <a:solidFill>
                  <a:prstClr val="black"/>
                </a:solidFill>
              </a:rPr>
              <a:t>» (2 Кор. 3:6). </a:t>
            </a:r>
            <a:r>
              <a:rPr lang="ru-RU" sz="1900" b="1" dirty="0" err="1">
                <a:solidFill>
                  <a:prstClr val="black"/>
                </a:solidFill>
              </a:rPr>
              <a:t>Славний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завіт</a:t>
            </a:r>
            <a:r>
              <a:rPr lang="ru-RU" sz="1900" b="1" dirty="0">
                <a:solidFill>
                  <a:prstClr val="black"/>
                </a:solidFill>
              </a:rPr>
              <a:t>, </a:t>
            </a:r>
            <a:r>
              <a:rPr lang="ru-RU" sz="1900" b="1" dirty="0" err="1">
                <a:solidFill>
                  <a:prstClr val="black"/>
                </a:solidFill>
              </a:rPr>
              <a:t>записаний</a:t>
            </a:r>
            <a:r>
              <a:rPr lang="ru-RU" sz="1900" b="1" dirty="0">
                <a:solidFill>
                  <a:prstClr val="black"/>
                </a:solidFill>
              </a:rPr>
              <a:t> Духом у </a:t>
            </a:r>
            <a:r>
              <a:rPr lang="ru-RU" sz="1900" b="1" dirty="0" err="1">
                <a:solidFill>
                  <a:prstClr val="black"/>
                </a:solidFill>
              </a:rPr>
              <a:t>серці</a:t>
            </a:r>
            <a:r>
              <a:rPr lang="ru-RU" sz="1900" b="1" dirty="0">
                <a:solidFill>
                  <a:prstClr val="black"/>
                </a:solidFill>
              </a:rPr>
              <a:t> для </a:t>
            </a:r>
            <a:r>
              <a:rPr lang="ru-RU" sz="1900" b="1" dirty="0" err="1">
                <a:solidFill>
                  <a:prstClr val="black"/>
                </a:solidFill>
              </a:rPr>
              <a:t>вічного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життя</a:t>
            </a:r>
            <a:r>
              <a:rPr lang="ru-RU" sz="1900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80280" y="2920388"/>
            <a:ext cx="66524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1900" b="1" dirty="0">
                <a:solidFill>
                  <a:prstClr val="black"/>
                </a:solidFill>
              </a:rPr>
              <a:t>Він мав найкращий рекомендаційний лист, який тільки міг бути: самі </a:t>
            </a:r>
            <a:r>
              <a:rPr lang="uk-UA" sz="1900" b="1" dirty="0" err="1">
                <a:solidFill>
                  <a:prstClr val="black"/>
                </a:solidFill>
              </a:rPr>
              <a:t>коринтяни</a:t>
            </a:r>
            <a:r>
              <a:rPr lang="uk-UA" sz="1900" b="1" dirty="0">
                <a:solidFill>
                  <a:prstClr val="black"/>
                </a:solidFill>
              </a:rPr>
              <a:t> (2 </a:t>
            </a:r>
            <a:r>
              <a:rPr lang="uk-UA" sz="1900" b="1" dirty="0" err="1">
                <a:solidFill>
                  <a:prstClr val="black"/>
                </a:solidFill>
              </a:rPr>
              <a:t>Кор</a:t>
            </a:r>
            <a:r>
              <a:rPr lang="uk-UA" sz="1900" b="1" dirty="0">
                <a:solidFill>
                  <a:prstClr val="black"/>
                </a:solidFill>
              </a:rPr>
              <a:t>. 3:2). Їхні серця були перетворені Божою благодаттю завдяки проповіді апостола та його співпрацівників (2 </a:t>
            </a:r>
            <a:r>
              <a:rPr lang="uk-UA" sz="1900" b="1" dirty="0" err="1">
                <a:solidFill>
                  <a:prstClr val="black"/>
                </a:solidFill>
              </a:rPr>
              <a:t>Кор</a:t>
            </a:r>
            <a:r>
              <a:rPr lang="uk-UA" sz="1900" b="1" dirty="0">
                <a:solidFill>
                  <a:prstClr val="black"/>
                </a:solidFill>
              </a:rPr>
              <a:t>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416270"/>
            <a:ext cx="530396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1900" b="1" dirty="0">
                <a:solidFill>
                  <a:prstClr val="black"/>
                </a:solidFill>
              </a:rPr>
              <a:t>Але </a:t>
            </a:r>
            <a:r>
              <a:rPr lang="ru-RU" sz="1900" b="1" dirty="0" err="1">
                <a:solidFill>
                  <a:prstClr val="black"/>
                </a:solidFill>
              </a:rPr>
              <a:t>деякі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дотримувалися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іншого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завіту</a:t>
            </a:r>
            <a:r>
              <a:rPr lang="ru-RU" sz="1900" b="1" dirty="0">
                <a:solidFill>
                  <a:prstClr val="black"/>
                </a:solidFill>
              </a:rPr>
              <a:t> — </a:t>
            </a:r>
            <a:r>
              <a:rPr lang="ru-RU" sz="1900" b="1" dirty="0" err="1">
                <a:solidFill>
                  <a:prstClr val="black"/>
                </a:solidFill>
              </a:rPr>
              <a:t>завіту</a:t>
            </a:r>
            <a:r>
              <a:rPr lang="ru-RU" sz="1900" b="1" dirty="0">
                <a:solidFill>
                  <a:prstClr val="black"/>
                </a:solidFill>
              </a:rPr>
              <a:t> про </a:t>
            </a:r>
            <a:r>
              <a:rPr lang="ru-RU" sz="1900" b="1" dirty="0" err="1">
                <a:solidFill>
                  <a:prstClr val="black"/>
                </a:solidFill>
              </a:rPr>
              <a:t>спасіння</a:t>
            </a:r>
            <a:r>
              <a:rPr lang="ru-RU" sz="1900" b="1" dirty="0">
                <a:solidFill>
                  <a:prstClr val="black"/>
                </a:solidFill>
              </a:rPr>
              <a:t> через </a:t>
            </a:r>
            <a:r>
              <a:rPr lang="ru-RU" sz="1900" b="1" dirty="0" err="1">
                <a:solidFill>
                  <a:prstClr val="black"/>
                </a:solidFill>
              </a:rPr>
              <a:t>діла</a:t>
            </a:r>
            <a:r>
              <a:rPr lang="ru-RU" sz="1900" b="1" dirty="0">
                <a:solidFill>
                  <a:prstClr val="black"/>
                </a:solidFill>
              </a:rPr>
              <a:t> Закону, </a:t>
            </a:r>
            <a:r>
              <a:rPr lang="ru-RU" sz="1900" b="1" dirty="0" err="1">
                <a:solidFill>
                  <a:prstClr val="black"/>
                </a:solidFill>
              </a:rPr>
              <a:t>викарбуваного</a:t>
            </a:r>
            <a:r>
              <a:rPr lang="ru-RU" sz="1900" b="1" dirty="0">
                <a:solidFill>
                  <a:prstClr val="black"/>
                </a:solidFill>
              </a:rPr>
              <a:t> на </a:t>
            </a:r>
            <a:r>
              <a:rPr lang="ru-RU" sz="1900" b="1" dirty="0" err="1">
                <a:solidFill>
                  <a:prstClr val="black"/>
                </a:solidFill>
              </a:rPr>
              <a:t>камені</a:t>
            </a:r>
            <a:r>
              <a:rPr lang="ru-RU" sz="1900" b="1" dirty="0">
                <a:solidFill>
                  <a:prstClr val="black"/>
                </a:solidFill>
              </a:rPr>
              <a:t>, </a:t>
            </a:r>
            <a:r>
              <a:rPr lang="ru-RU" sz="1900" b="1" dirty="0" err="1">
                <a:solidFill>
                  <a:prstClr val="black"/>
                </a:solidFill>
              </a:rPr>
              <a:t>що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заважало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їм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усвідомити</a:t>
            </a:r>
            <a:r>
              <a:rPr lang="ru-RU" sz="1900" b="1" dirty="0">
                <a:solidFill>
                  <a:prstClr val="black"/>
                </a:solidFill>
              </a:rPr>
              <a:t> славу </a:t>
            </a:r>
            <a:r>
              <a:rPr lang="ru-RU" sz="1900" b="1" dirty="0" err="1">
                <a:solidFill>
                  <a:prstClr val="black"/>
                </a:solidFill>
              </a:rPr>
              <a:t>благодаті</a:t>
            </a:r>
            <a:r>
              <a:rPr lang="ru-RU" sz="1900" b="1" dirty="0">
                <a:solidFill>
                  <a:prstClr val="black"/>
                </a:solidFill>
              </a:rPr>
              <a:t> (2 Кор. 3:7–9).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РИЗИКИ СЛУЖІННЯ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Адже</a:t>
            </a:r>
            <a:r>
              <a:rPr lang="ru-RU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все – для вас, </a:t>
            </a:r>
            <a:r>
              <a:rPr lang="ru-RU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щоби</a:t>
            </a:r>
            <a:r>
              <a:rPr lang="ru-RU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благодать, </a:t>
            </a:r>
            <a:r>
              <a:rPr lang="ru-RU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примножена</a:t>
            </a:r>
            <a:r>
              <a:rPr lang="ru-RU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багатьма</a:t>
            </a:r>
            <a:r>
              <a:rPr lang="ru-RU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щедро принесла </a:t>
            </a:r>
            <a:r>
              <a:rPr lang="ru-RU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подяку</a:t>
            </a:r>
            <a:r>
              <a:rPr lang="ru-RU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для </a:t>
            </a:r>
            <a:r>
              <a:rPr lang="ru-RU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Божої</a:t>
            </a:r>
            <a:r>
              <a:rPr lang="ru-RU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слави</a:t>
            </a:r>
            <a:r>
              <a:rPr lang="ru-RU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Павло усвідомлював ризики служіння і терпів їх. Але він знав, що ці ризики того варті, і терпів їх заради любові до людей, яким він давав можливість досягти спасіння (2 </a:t>
            </a:r>
            <a:r>
              <a:rPr lang="uk-UA" sz="2000" b="1" dirty="0" err="1"/>
              <a:t>Кор</a:t>
            </a:r>
            <a:r>
              <a:rPr lang="uk-UA" sz="2000" b="1" dirty="0"/>
              <a:t>. 4:15). Крім того, він мав впевненість у Божій допомозі (2 </a:t>
            </a:r>
            <a:r>
              <a:rPr lang="uk-UA" sz="2000" b="1" dirty="0" err="1"/>
              <a:t>Кор</a:t>
            </a:r>
            <a:r>
              <a:rPr lang="uk-UA" sz="2000" b="1" dirty="0"/>
              <a:t>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490263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Євангеліє</a:t>
            </a:r>
            <a:r>
              <a:rPr lang="ru-RU" sz="2000" b="1" dirty="0"/>
              <a:t> </a:t>
            </a:r>
            <a:r>
              <a:rPr lang="ru-RU" sz="2000" b="1" dirty="0" err="1"/>
              <a:t>проповідується</a:t>
            </a:r>
            <a:r>
              <a:rPr lang="ru-RU" sz="2000" b="1" dirty="0"/>
              <a:t> через </a:t>
            </a:r>
            <a:r>
              <a:rPr lang="ru-RU" sz="2000" b="1" dirty="0" err="1"/>
              <a:t>немічних</a:t>
            </a:r>
            <a:r>
              <a:rPr lang="ru-RU" sz="2000" b="1" dirty="0"/>
              <a:t> людей, </a:t>
            </a:r>
            <a:r>
              <a:rPr lang="ru-RU" sz="2000" b="1" dirty="0" err="1"/>
              <a:t>щоб</a:t>
            </a:r>
            <a:r>
              <a:rPr lang="ru-RU" sz="2000" b="1" dirty="0"/>
              <a:t> слава належала </a:t>
            </a:r>
            <a:r>
              <a:rPr lang="ru-RU" sz="2000" b="1" dirty="0" err="1"/>
              <a:t>лише</a:t>
            </a:r>
            <a:r>
              <a:rPr lang="ru-RU" sz="2000" b="1" dirty="0"/>
              <a:t> Богу</a:t>
            </a:r>
            <a:r>
              <a:rPr lang="es-ES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4" t="218" r="6584" b="21536"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Страждання</a:t>
            </a:r>
            <a:r>
              <a:rPr lang="ru-RU" sz="2000" b="1" dirty="0">
                <a:solidFill>
                  <a:prstClr val="black"/>
                </a:solidFill>
              </a:rPr>
              <a:t> є «невеликим </a:t>
            </a:r>
            <a:r>
              <a:rPr lang="ru-RU" sz="2000" b="1" dirty="0" err="1">
                <a:solidFill>
                  <a:prstClr val="black"/>
                </a:solidFill>
              </a:rPr>
              <a:t>тимчасовим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випробуванням</a:t>
            </a:r>
            <a:r>
              <a:rPr lang="ru-RU" sz="2000" b="1" dirty="0">
                <a:solidFill>
                  <a:prstClr val="black"/>
                </a:solidFill>
              </a:rPr>
              <a:t>» </a:t>
            </a:r>
            <a:r>
              <a:rPr lang="ru-RU" sz="2000" b="1" dirty="0" err="1">
                <a:solidFill>
                  <a:prstClr val="black"/>
                </a:solidFill>
              </a:rPr>
              <a:t>порівняно</a:t>
            </a:r>
            <a:r>
              <a:rPr lang="ru-RU" sz="2000" b="1" dirty="0">
                <a:solidFill>
                  <a:prstClr val="black"/>
                </a:solidFill>
              </a:rPr>
              <a:t> з «</a:t>
            </a:r>
            <a:r>
              <a:rPr lang="ru-RU" sz="2000" b="1" dirty="0" err="1">
                <a:solidFill>
                  <a:prstClr val="black"/>
                </a:solidFill>
              </a:rPr>
              <a:t>величною</a:t>
            </a:r>
            <a:r>
              <a:rPr lang="ru-RU" sz="2000" b="1" dirty="0">
                <a:solidFill>
                  <a:prstClr val="black"/>
                </a:solidFill>
              </a:rPr>
              <a:t> і </a:t>
            </a:r>
            <a:r>
              <a:rPr lang="ru-RU" sz="2000" b="1" dirty="0" err="1">
                <a:solidFill>
                  <a:prstClr val="black"/>
                </a:solidFill>
              </a:rPr>
              <a:t>вічною</a:t>
            </a:r>
            <a:r>
              <a:rPr lang="ru-RU" sz="2000" b="1" dirty="0">
                <a:solidFill>
                  <a:prstClr val="black"/>
                </a:solidFill>
              </a:rPr>
              <a:t> славою», яку ми </a:t>
            </a:r>
            <a:r>
              <a:rPr lang="ru-RU" sz="2000" b="1" dirty="0" err="1">
                <a:solidFill>
                  <a:prstClr val="black"/>
                </a:solidFill>
              </a:rPr>
              <a:t>отримаємо</a:t>
            </a:r>
            <a:r>
              <a:rPr lang="ru-RU" sz="2000" b="1" dirty="0">
                <a:solidFill>
                  <a:prstClr val="black"/>
                </a:solidFill>
              </a:rPr>
              <a:t> в день </a:t>
            </a:r>
            <a:r>
              <a:rPr lang="ru-RU" sz="2000" b="1" dirty="0" err="1">
                <a:solidFill>
                  <a:prstClr val="black"/>
                </a:solidFill>
              </a:rPr>
              <a:t>воскресіння</a:t>
            </a:r>
            <a:r>
              <a:rPr lang="ru-RU" sz="2000" b="1" dirty="0">
                <a:solidFill>
                  <a:prstClr val="black"/>
                </a:solidFill>
              </a:rPr>
              <a:t> (2 Кор. 4:14–18).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ОБОВ'ЯЗКИ ЧЛЕНІВ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400" b="1" dirty="0">
                <a:ln/>
                <a:solidFill>
                  <a:schemeClr val="accent3"/>
                </a:solidFill>
              </a:rPr>
              <a:t>ПОСЛИ ПРИМИРЕННЯ</a:t>
            </a:r>
            <a:endParaRPr lang="es-ES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Все –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від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Бога,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Який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примирив нас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із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Собою через Христа і дав нам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служіння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примирення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2 </a:t>
            </a:r>
            <a:r>
              <a:rPr lang="uk-UA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56453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Рушійною</a:t>
            </a:r>
            <a:r>
              <a:rPr lang="ru-RU" sz="2000" b="1" dirty="0"/>
              <a:t> силою, яка </a:t>
            </a:r>
            <a:r>
              <a:rPr lang="ru-RU" sz="2000" b="1" dirty="0" err="1"/>
              <a:t>має</a:t>
            </a:r>
            <a:r>
              <a:rPr lang="ru-RU" sz="2000" b="1" dirty="0"/>
              <a:t> </a:t>
            </a:r>
            <a:r>
              <a:rPr lang="ru-RU" sz="2000" b="1" dirty="0" err="1"/>
              <a:t>керувати</a:t>
            </a:r>
            <a:r>
              <a:rPr lang="ru-RU" sz="2000" b="1" dirty="0"/>
              <a:t> </a:t>
            </a:r>
            <a:r>
              <a:rPr lang="ru-RU" sz="2000" b="1" dirty="0" err="1"/>
              <a:t>життям</a:t>
            </a:r>
            <a:r>
              <a:rPr lang="ru-RU" sz="2000" b="1" dirty="0"/>
              <a:t> церкви (і кожного </a:t>
            </a:r>
            <a:r>
              <a:rPr lang="ru-RU" sz="2000" b="1" dirty="0" err="1"/>
              <a:t>її</a:t>
            </a:r>
            <a:r>
              <a:rPr lang="ru-RU" sz="2000" b="1" dirty="0"/>
              <a:t> члена), є </a:t>
            </a:r>
            <a:r>
              <a:rPr lang="ru-RU" sz="2000" b="1" dirty="0" err="1"/>
              <a:t>наступне</a:t>
            </a:r>
            <a:r>
              <a:rPr lang="ru-RU" sz="2000" b="1" dirty="0"/>
              <a:t>: «</a:t>
            </a:r>
            <a:r>
              <a:rPr lang="ru-RU" sz="2000" b="1" dirty="0" err="1"/>
              <a:t>Любов</a:t>
            </a:r>
            <a:r>
              <a:rPr lang="ru-RU" sz="2000" b="1" dirty="0"/>
              <a:t> Христа </a:t>
            </a:r>
            <a:r>
              <a:rPr lang="ru-RU" sz="2000" b="1" dirty="0" err="1"/>
              <a:t>спонукає</a:t>
            </a:r>
            <a:r>
              <a:rPr lang="ru-RU" sz="2000" b="1" dirty="0"/>
              <a:t> нас» (2 Кор. 5:14,). У </a:t>
            </a:r>
            <a:r>
              <a:rPr lang="ru-RU" sz="2000" b="1" dirty="0" err="1"/>
              <a:t>чому</a:t>
            </a:r>
            <a:r>
              <a:rPr lang="ru-RU" sz="2000" b="1" dirty="0"/>
              <a:t> </a:t>
            </a:r>
            <a:r>
              <a:rPr lang="ru-RU" sz="2000" b="1" dirty="0" err="1"/>
              <a:t>полягає</a:t>
            </a:r>
            <a:r>
              <a:rPr lang="ru-RU" sz="2000" b="1" dirty="0"/>
              <a:t> </a:t>
            </a:r>
            <a:r>
              <a:rPr lang="ru-RU" sz="2000" b="1" dirty="0" err="1"/>
              <a:t>ця</a:t>
            </a:r>
            <a:r>
              <a:rPr lang="ru-RU" sz="2000" b="1" dirty="0"/>
              <a:t> </a:t>
            </a:r>
            <a:r>
              <a:rPr lang="ru-RU" sz="2000" b="1" dirty="0" err="1"/>
              <a:t>любов</a:t>
            </a:r>
            <a:r>
              <a:rPr lang="ru-RU" sz="2000" b="1" dirty="0"/>
              <a:t> і до </a:t>
            </a:r>
            <a:r>
              <a:rPr lang="ru-RU" sz="2000" b="1" dirty="0" err="1"/>
              <a:t>чого</a:t>
            </a:r>
            <a:r>
              <a:rPr lang="ru-RU" sz="2000" b="1" dirty="0"/>
              <a:t> вона нас </a:t>
            </a:r>
            <a:r>
              <a:rPr lang="ru-RU" sz="2000" b="1" dirty="0" err="1"/>
              <a:t>спонукає</a:t>
            </a:r>
            <a:r>
              <a:rPr lang="ru-RU" sz="2000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4063197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Отже</a:t>
            </a:r>
            <a:r>
              <a:rPr lang="ru-RU" sz="2000" b="1" dirty="0"/>
              <a:t>, </a:t>
            </a:r>
            <a:r>
              <a:rPr lang="ru-RU" sz="2000" b="1" dirty="0" err="1"/>
              <a:t>любов</a:t>
            </a:r>
            <a:r>
              <a:rPr lang="ru-RU" sz="2000" b="1" dirty="0"/>
              <a:t> Христа веде нас до </a:t>
            </a:r>
            <a:r>
              <a:rPr lang="ru-RU" sz="2000" b="1" dirty="0" err="1"/>
              <a:t>радикальної</a:t>
            </a:r>
            <a:r>
              <a:rPr lang="ru-RU" sz="2000" b="1" dirty="0"/>
              <a:t> </a:t>
            </a:r>
            <a:r>
              <a:rPr lang="ru-RU" sz="2000" b="1" dirty="0" err="1"/>
              <a:t>зміни</a:t>
            </a:r>
            <a:r>
              <a:rPr lang="ru-RU" sz="2000" b="1" dirty="0"/>
              <a:t> </a:t>
            </a:r>
            <a:r>
              <a:rPr lang="ru-RU" sz="2000" b="1" dirty="0" err="1"/>
              <a:t>життя</a:t>
            </a:r>
            <a:r>
              <a:rPr lang="ru-RU" sz="2000" b="1" dirty="0"/>
              <a:t>. </a:t>
            </a:r>
            <a:r>
              <a:rPr lang="ru-RU" sz="2000" b="1" dirty="0" err="1"/>
              <a:t>Життя</a:t>
            </a:r>
            <a:r>
              <a:rPr lang="ru-RU" sz="2000" b="1" dirty="0"/>
              <a:t> в </a:t>
            </a:r>
            <a:r>
              <a:rPr lang="ru-RU" sz="2000" b="1" dirty="0" err="1"/>
              <a:t>любові</a:t>
            </a:r>
            <a:r>
              <a:rPr lang="ru-RU" sz="2000" b="1" dirty="0"/>
              <a:t> Христа </a:t>
            </a:r>
            <a:r>
              <a:rPr lang="ru-RU" sz="2000" b="1" dirty="0" err="1"/>
              <a:t>спонукає</a:t>
            </a:r>
            <a:r>
              <a:rPr lang="ru-RU" sz="2000" b="1" dirty="0"/>
              <a:t> нас також </a:t>
            </a:r>
            <a:r>
              <a:rPr lang="ru-RU" sz="2000" b="1" dirty="0" err="1"/>
              <a:t>ділитися</a:t>
            </a:r>
            <a:r>
              <a:rPr lang="ru-RU" sz="2000" b="1" dirty="0"/>
              <a:t> </a:t>
            </a:r>
            <a:r>
              <a:rPr lang="ru-RU" sz="2000" b="1" dirty="0" err="1"/>
              <a:t>цією</a:t>
            </a:r>
            <a:r>
              <a:rPr lang="ru-RU" sz="2000" b="1" dirty="0"/>
              <a:t> </a:t>
            </a:r>
            <a:r>
              <a:rPr lang="ru-RU" sz="2000" b="1" dirty="0" err="1"/>
              <a:t>любов’ю</a:t>
            </a:r>
            <a:r>
              <a:rPr lang="ru-RU" sz="2000" b="1" dirty="0"/>
              <a:t> з </a:t>
            </a:r>
            <a:r>
              <a:rPr lang="ru-RU" sz="2000" b="1" dirty="0" err="1"/>
              <a:t>іншими</a:t>
            </a:r>
            <a:r>
              <a:rPr lang="ru-RU" sz="2000" b="1" dirty="0"/>
              <a:t>, </a:t>
            </a:r>
            <a:r>
              <a:rPr lang="ru-RU" sz="2000" b="1" dirty="0" err="1"/>
              <a:t>благаючи</a:t>
            </a:r>
            <a:r>
              <a:rPr lang="ru-RU" sz="2000" b="1" dirty="0"/>
              <a:t> </a:t>
            </a:r>
            <a:r>
              <a:rPr lang="ru-RU" sz="2000" b="1" dirty="0" err="1"/>
              <a:t>їх</a:t>
            </a:r>
            <a:r>
              <a:rPr lang="ru-RU" sz="2000" b="1" dirty="0"/>
              <a:t> </a:t>
            </a:r>
            <a:r>
              <a:rPr lang="ru-RU" sz="2000" b="1" dirty="0" err="1"/>
              <a:t>прийняти</a:t>
            </a:r>
            <a:r>
              <a:rPr lang="ru-RU" sz="2000" b="1" dirty="0"/>
              <a:t> </a:t>
            </a:r>
            <a:r>
              <a:rPr lang="ru-RU" sz="2000" b="1" dirty="0" err="1"/>
              <a:t>послання</a:t>
            </a:r>
            <a:r>
              <a:rPr lang="ru-RU" sz="2000" b="1" dirty="0"/>
              <a:t> </a:t>
            </a:r>
            <a:r>
              <a:rPr lang="ru-RU" sz="2000" b="1" dirty="0" err="1"/>
              <a:t>надії</a:t>
            </a:r>
            <a:r>
              <a:rPr lang="ru-RU" sz="2000" b="1" dirty="0"/>
              <a:t>: «</a:t>
            </a:r>
            <a:r>
              <a:rPr lang="ru-RU" sz="2000" b="1" dirty="0" err="1"/>
              <a:t>Примиріться</a:t>
            </a:r>
            <a:r>
              <a:rPr lang="ru-RU" sz="2000" b="1" dirty="0"/>
              <a:t> з Богом» (2 Кор.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00" r="12500"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ЗАКЛИК ДО СВЯТОСТІ</a:t>
            </a:r>
            <a:endParaRPr lang="es-ES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uk-UA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Отже, маючи такі обітниці, улюблені, очистьмо себе від усякої нечистоти тіла та духа, звершуючи святі справи в Божому страху.</a:t>
            </a:r>
            <a:r>
              <a:rPr lang="es-E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2 </a:t>
            </a:r>
            <a:r>
              <a:rPr lang="uk-UA" sz="1400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Покликання</a:t>
            </a:r>
            <a:r>
              <a:rPr lang="ru-RU" sz="2000" b="1" dirty="0"/>
              <a:t> до </a:t>
            </a:r>
            <a:r>
              <a:rPr lang="ru-RU" sz="2000" b="1" dirty="0" err="1"/>
              <a:t>святості</a:t>
            </a:r>
            <a:r>
              <a:rPr lang="ru-RU" sz="2000" b="1" dirty="0"/>
              <a:t> </a:t>
            </a:r>
            <a:r>
              <a:rPr lang="ru-RU" sz="2000" b="1" dirty="0" err="1"/>
              <a:t>стосується</a:t>
            </a:r>
            <a:r>
              <a:rPr lang="ru-RU" sz="2000" b="1" dirty="0"/>
              <a:t> </a:t>
            </a:r>
            <a:r>
              <a:rPr lang="ru-RU" sz="2000" b="1" dirty="0" err="1"/>
              <a:t>повсякденного</a:t>
            </a:r>
            <a:r>
              <a:rPr lang="ru-RU" sz="2000" b="1" dirty="0"/>
              <a:t> </a:t>
            </a:r>
            <a:r>
              <a:rPr lang="ru-RU" sz="2000" b="1" dirty="0" err="1"/>
              <a:t>життя</a:t>
            </a:r>
            <a:r>
              <a:rPr lang="ru-RU" sz="2000" b="1" dirty="0"/>
              <a:t> як </a:t>
            </a:r>
            <a:r>
              <a:rPr lang="ru-RU" sz="2000" b="1" dirty="0" err="1"/>
              <a:t>служителів</a:t>
            </a:r>
            <a:r>
              <a:rPr lang="ru-RU" sz="2000" b="1" dirty="0"/>
              <a:t>, так і </a:t>
            </a:r>
            <a:r>
              <a:rPr lang="ru-RU" sz="2000" b="1" dirty="0" err="1"/>
              <a:t>членів</a:t>
            </a:r>
            <a:r>
              <a:rPr lang="ru-RU" sz="2000" b="1" dirty="0"/>
              <a:t> </a:t>
            </a:r>
            <a:r>
              <a:rPr lang="ru-RU" sz="2000" b="1" dirty="0" err="1"/>
              <a:t>спільноти</a:t>
            </a:r>
            <a:r>
              <a:rPr lang="ru-RU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670960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Поєднуючи</a:t>
            </a:r>
            <a:r>
              <a:rPr lang="ru-RU" sz="2000" b="1" dirty="0"/>
              <a:t> </a:t>
            </a:r>
            <a:r>
              <a:rPr lang="ru-RU" sz="2000" b="1" dirty="0" err="1"/>
              <a:t>різні</a:t>
            </a:r>
            <a:r>
              <a:rPr lang="ru-RU" sz="2000" b="1" dirty="0"/>
              <a:t> </a:t>
            </a:r>
            <a:r>
              <a:rPr lang="ru-RU" sz="2000" b="1" dirty="0" err="1"/>
              <a:t>уривки</a:t>
            </a:r>
            <a:r>
              <a:rPr lang="ru-RU" sz="2000" b="1" dirty="0"/>
              <a:t> </a:t>
            </a:r>
            <a:r>
              <a:rPr lang="ru-RU" sz="2000" b="1" dirty="0" err="1"/>
              <a:t>зі</a:t>
            </a:r>
            <a:r>
              <a:rPr lang="ru-RU" sz="2000" b="1" dirty="0"/>
              <a:t> Старого </a:t>
            </a:r>
            <a:r>
              <a:rPr lang="ru-RU" sz="2000" b="1" dirty="0" err="1"/>
              <a:t>Завіту</a:t>
            </a:r>
            <a:r>
              <a:rPr lang="ru-RU" sz="2000" b="1" dirty="0"/>
              <a:t>, Павло </a:t>
            </a:r>
            <a:r>
              <a:rPr lang="ru-RU" sz="2000" b="1" dirty="0" err="1"/>
              <a:t>підсумовує</a:t>
            </a:r>
            <a:r>
              <a:rPr lang="ru-RU" sz="2000" b="1" dirty="0"/>
              <a:t> </a:t>
            </a:r>
            <a:r>
              <a:rPr lang="ru-RU" sz="2000" b="1" dirty="0" err="1"/>
              <a:t>заклик</a:t>
            </a:r>
            <a:r>
              <a:rPr lang="ru-RU" sz="2000" b="1" dirty="0"/>
              <a:t> до </a:t>
            </a:r>
            <a:r>
              <a:rPr lang="ru-RU" sz="2000" b="1" dirty="0" err="1"/>
              <a:t>святості</a:t>
            </a:r>
            <a:r>
              <a:rPr lang="ru-RU" sz="2000" b="1" dirty="0"/>
              <a:t> та </a:t>
            </a:r>
            <a:r>
              <a:rPr lang="ru-RU" sz="2000" b="1" dirty="0" err="1"/>
              <a:t>його</a:t>
            </a:r>
            <a:r>
              <a:rPr lang="ru-RU" sz="2000" b="1" dirty="0"/>
              <a:t> </a:t>
            </a:r>
            <a:r>
              <a:rPr lang="ru-RU" sz="2000" b="1" dirty="0" err="1"/>
              <a:t>наслідки</a:t>
            </a:r>
            <a:r>
              <a:rPr lang="ru-RU" sz="2000" b="1" dirty="0"/>
              <a:t> (2 Кор. 6:16–18):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6054348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1125</Words>
  <Application>Microsoft Office PowerPoint</Application>
  <PresentationFormat>Panorámica</PresentationFormat>
  <Paragraphs>80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Comic Sans MS</vt:lpstr>
      <vt:lpstr>Arial</vt:lpstr>
      <vt:lpstr>Aptos Display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59</cp:revision>
  <dcterms:created xsi:type="dcterms:W3CDTF">2026-07-25T16:44:22Z</dcterms:created>
  <dcterms:modified xsi:type="dcterms:W3CDTF">2026-08-30T13:48:56Z</dcterms:modified>
</cp:coreProperties>
</file>