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4"/>
  </p:notesMasterIdLst>
  <p:sldIdLst>
    <p:sldId id="256" r:id="rId2"/>
    <p:sldId id="268" r:id="rId3"/>
    <p:sldId id="258" r:id="rId4"/>
    <p:sldId id="259" r:id="rId5"/>
    <p:sldId id="275" r:id="rId6"/>
    <p:sldId id="277" r:id="rId7"/>
    <p:sldId id="273" r:id="rId8"/>
    <p:sldId id="263" r:id="rId9"/>
    <p:sldId id="278" r:id="rId10"/>
    <p:sldId id="274" r:id="rId11"/>
    <p:sldId id="270" r:id="rId12"/>
    <p:sldId id="271" r:id="rId13"/>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EF4"/>
    <a:srgbClr val="D1D2B1"/>
    <a:srgbClr val="9AD2A7"/>
    <a:srgbClr val="808000"/>
    <a:srgbClr val="CC3399"/>
    <a:srgbClr val="007CA8"/>
    <a:srgbClr val="CC6600"/>
    <a:srgbClr val="0099CC"/>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5" d="100"/>
          <a:sy n="55" d="100"/>
        </p:scale>
        <p:origin x="90"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Сергій Панасюк" userId="ef7a64db9175f52e" providerId="LiveId" clId="{C0A6BBC1-11BD-4324-8CC6-32AF9E1CF2ED}"/>
    <pc:docChg chg="modSld">
      <pc:chgData name="Сергій Панасюк" userId="ef7a64db9175f52e" providerId="LiveId" clId="{C0A6BBC1-11BD-4324-8CC6-32AF9E1CF2ED}" dt="2026-09-05T13:30:18.875" v="26" actId="20577"/>
      <pc:docMkLst>
        <pc:docMk/>
      </pc:docMkLst>
      <pc:sldChg chg="modSp mod">
        <pc:chgData name="Сергій Панасюк" userId="ef7a64db9175f52e" providerId="LiveId" clId="{C0A6BBC1-11BD-4324-8CC6-32AF9E1CF2ED}" dt="2026-09-05T13:30:18.875" v="26" actId="20577"/>
        <pc:sldMkLst>
          <pc:docMk/>
          <pc:sldMk cId="524923966" sldId="256"/>
        </pc:sldMkLst>
        <pc:spChg chg="mod">
          <ac:chgData name="Сергій Панасюк" userId="ef7a64db9175f52e" providerId="LiveId" clId="{C0A6BBC1-11BD-4324-8CC6-32AF9E1CF2ED}" dt="2026-09-05T13:29:55.170" v="22" actId="1076"/>
          <ac:spMkLst>
            <pc:docMk/>
            <pc:sldMk cId="524923966" sldId="256"/>
            <ac:spMk id="4" creationId="{B1430600-70A9-5739-A44D-446F05CB9CD8}"/>
          </ac:spMkLst>
        </pc:spChg>
        <pc:spChg chg="mod">
          <ac:chgData name="Сергій Панасюк" userId="ef7a64db9175f52e" providerId="LiveId" clId="{C0A6BBC1-11BD-4324-8CC6-32AF9E1CF2ED}" dt="2026-09-05T13:30:18.875" v="26" actId="20577"/>
          <ac:spMkLst>
            <pc:docMk/>
            <pc:sldMk cId="524923966" sldId="256"/>
            <ac:spMk id="5" creationId="{1FE56E24-9A9C-CB18-C2B9-86F16A6DBF9B}"/>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g"/><Relationship Id="rId4" Type="http://schemas.openxmlformats.org/officeDocument/2006/relationships/image" Target="../media/image3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g"/><Relationship Id="rId4" Type="http://schemas.openxmlformats.org/officeDocument/2006/relationships/image" Target="../media/image39.jp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ru-RU" sz="2000" b="1" dirty="0">
              <a:solidFill>
                <a:srgbClr val="745E00"/>
              </a:solidFill>
            </a:rPr>
            <a:t>Будучи </a:t>
          </a:r>
          <a:r>
            <a:rPr lang="ru-RU" sz="2000" b="1" dirty="0" err="1">
              <a:solidFill>
                <a:srgbClr val="745E00"/>
              </a:solidFill>
            </a:rPr>
            <a:t>багатим</a:t>
          </a:r>
          <a:r>
            <a:rPr lang="ru-RU" sz="2000" b="1" dirty="0">
              <a:solidFill>
                <a:srgbClr val="745E00"/>
              </a:solidFill>
            </a:rPr>
            <a:t>, </a:t>
          </a:r>
          <a:r>
            <a:rPr lang="ru-RU" sz="2000" b="1" dirty="0" err="1">
              <a:solidFill>
                <a:srgbClr val="745E00"/>
              </a:solidFill>
            </a:rPr>
            <a:t>Він</a:t>
          </a:r>
          <a:r>
            <a:rPr lang="ru-RU" sz="2000" b="1" dirty="0">
              <a:solidFill>
                <a:srgbClr val="745E00"/>
              </a:solidFill>
            </a:rPr>
            <a:t> став </a:t>
          </a:r>
          <a:r>
            <a:rPr lang="ru-RU" sz="2000" b="1" dirty="0" err="1">
              <a:solidFill>
                <a:srgbClr val="745E00"/>
              </a:solidFill>
            </a:rPr>
            <a:t>бідним</a:t>
          </a:r>
          <a:r>
            <a:rPr lang="ru-RU" sz="2000" b="1" dirty="0">
              <a:solidFill>
                <a:srgbClr val="745E00"/>
              </a:solidFill>
            </a:rPr>
            <a:t> (2 Кор. 8:9)</a:t>
          </a:r>
          <a:endParaRPr lang="ru-UA" sz="2000" b="1" dirty="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ru-RU" sz="2000" b="1" dirty="0" err="1">
              <a:solidFill>
                <a:srgbClr val="208438"/>
              </a:solidFill>
            </a:rPr>
            <a:t>Він</a:t>
          </a:r>
          <a:r>
            <a:rPr lang="ru-RU" sz="2000" b="1" dirty="0">
              <a:solidFill>
                <a:srgbClr val="208438"/>
              </a:solidFill>
            </a:rPr>
            <a:t> покинув Небеса, </a:t>
          </a:r>
          <a:r>
            <a:rPr lang="ru-RU" sz="2000" b="1" dirty="0" err="1">
              <a:solidFill>
                <a:srgbClr val="208438"/>
              </a:solidFill>
            </a:rPr>
            <a:t>щоб</a:t>
          </a:r>
          <a:r>
            <a:rPr lang="ru-RU" sz="2000" b="1" dirty="0">
              <a:solidFill>
                <a:srgbClr val="208438"/>
              </a:solidFill>
            </a:rPr>
            <a:t> </a:t>
          </a:r>
          <a:r>
            <a:rPr lang="ru-RU" sz="2000" b="1" dirty="0" err="1">
              <a:solidFill>
                <a:srgbClr val="208438"/>
              </a:solidFill>
            </a:rPr>
            <a:t>жити</a:t>
          </a:r>
          <a:r>
            <a:rPr lang="ru-RU" sz="2000" b="1" dirty="0">
              <a:solidFill>
                <a:srgbClr val="208438"/>
              </a:solidFill>
            </a:rPr>
            <a:t> на </a:t>
          </a:r>
          <a:r>
            <a:rPr lang="ru-RU" sz="2000" b="1" dirty="0" err="1">
              <a:solidFill>
                <a:srgbClr val="208438"/>
              </a:solidFill>
            </a:rPr>
            <a:t>Землі</a:t>
          </a:r>
          <a:endParaRPr lang="es-ES" sz="2000" dirty="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ru-RU" sz="2000" b="1" dirty="0" err="1">
              <a:solidFill>
                <a:schemeClr val="tx2">
                  <a:lumMod val="75000"/>
                </a:schemeClr>
              </a:solidFill>
            </a:rPr>
            <a:t>Він</a:t>
          </a:r>
          <a:r>
            <a:rPr lang="ru-RU" sz="2000" b="1" dirty="0">
              <a:solidFill>
                <a:schemeClr val="tx2">
                  <a:lumMod val="75000"/>
                </a:schemeClr>
              </a:solidFill>
            </a:rPr>
            <a:t> перестав </a:t>
          </a:r>
          <a:r>
            <a:rPr lang="ru-RU" sz="2000" b="1" dirty="0" err="1">
              <a:solidFill>
                <a:schemeClr val="tx2">
                  <a:lumMod val="75000"/>
                </a:schemeClr>
              </a:solidFill>
            </a:rPr>
            <a:t>керувати</a:t>
          </a:r>
          <a:r>
            <a:rPr lang="ru-RU" sz="2000" b="1" dirty="0">
              <a:solidFill>
                <a:schemeClr val="tx2">
                  <a:lumMod val="75000"/>
                </a:schemeClr>
              </a:solidFill>
            </a:rPr>
            <a:t> </a:t>
          </a:r>
          <a:r>
            <a:rPr lang="ru-RU" sz="2000" b="1" dirty="0" err="1">
              <a:solidFill>
                <a:schemeClr val="tx2">
                  <a:lumMod val="75000"/>
                </a:schemeClr>
              </a:solidFill>
            </a:rPr>
            <a:t>Всесвітом</a:t>
          </a:r>
          <a:r>
            <a:rPr lang="ru-RU" sz="2000" b="1" dirty="0">
              <a:solidFill>
                <a:schemeClr val="tx2">
                  <a:lumMod val="75000"/>
                </a:schemeClr>
              </a:solidFill>
            </a:rPr>
            <a:t>, </a:t>
          </a:r>
          <a:r>
            <a:rPr lang="ru-RU" sz="2000" b="1" dirty="0" err="1">
              <a:solidFill>
                <a:schemeClr val="tx2">
                  <a:lumMod val="75000"/>
                </a:schemeClr>
              </a:solidFill>
            </a:rPr>
            <a:t>щоб</a:t>
          </a:r>
          <a:r>
            <a:rPr lang="ru-RU" sz="2000" b="1" dirty="0">
              <a:solidFill>
                <a:schemeClr val="tx2">
                  <a:lumMod val="75000"/>
                </a:schemeClr>
              </a:solidFill>
            </a:rPr>
            <a:t> стати </a:t>
          </a:r>
          <a:r>
            <a:rPr lang="ru-RU" sz="2000" b="1" dirty="0" err="1">
              <a:solidFill>
                <a:schemeClr val="tx2">
                  <a:lumMod val="75000"/>
                </a:schemeClr>
              </a:solidFill>
            </a:rPr>
            <a:t>теслею</a:t>
          </a:r>
          <a:endParaRPr lang="es-ES" sz="2000" dirty="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ru-RU" sz="2000" b="1" dirty="0" err="1">
              <a:solidFill>
                <a:srgbClr val="1C97A8"/>
              </a:solidFill>
            </a:rPr>
            <a:t>Він</a:t>
          </a:r>
          <a:r>
            <a:rPr lang="ru-RU" sz="2000" b="1" dirty="0">
              <a:solidFill>
                <a:srgbClr val="1C97A8"/>
              </a:solidFill>
            </a:rPr>
            <a:t> </a:t>
          </a:r>
          <a:r>
            <a:rPr lang="ru-RU" sz="2000" b="1" dirty="0" err="1">
              <a:solidFill>
                <a:srgbClr val="1C97A8"/>
              </a:solidFill>
            </a:rPr>
            <a:t>залишив</a:t>
          </a:r>
          <a:r>
            <a:rPr lang="ru-RU" sz="2000" b="1" dirty="0">
              <a:solidFill>
                <a:srgbClr val="1C97A8"/>
              </a:solidFill>
            </a:rPr>
            <a:t> </a:t>
          </a:r>
          <a:r>
            <a:rPr lang="ru-RU" sz="2000" b="1" dirty="0" err="1">
              <a:solidFill>
                <a:srgbClr val="1C97A8"/>
              </a:solidFill>
            </a:rPr>
            <a:t>безпечне</a:t>
          </a:r>
          <a:r>
            <a:rPr lang="ru-RU" sz="2000" b="1" dirty="0">
              <a:solidFill>
                <a:srgbClr val="1C97A8"/>
              </a:solidFill>
            </a:rPr>
            <a:t> </a:t>
          </a:r>
          <a:r>
            <a:rPr lang="ru-RU" sz="2000" b="1" dirty="0" err="1">
              <a:solidFill>
                <a:srgbClr val="1C97A8"/>
              </a:solidFill>
            </a:rPr>
            <a:t>місце</a:t>
          </a:r>
          <a:r>
            <a:rPr lang="ru-RU" sz="2000" b="1" dirty="0">
              <a:solidFill>
                <a:srgbClr val="1C97A8"/>
              </a:solidFill>
            </a:rPr>
            <a:t> для </a:t>
          </a:r>
          <a:r>
            <a:rPr lang="ru-RU" sz="2000" b="1" dirty="0" err="1">
              <a:solidFill>
                <a:srgbClr val="1C97A8"/>
              </a:solidFill>
            </a:rPr>
            <a:t>проживання</a:t>
          </a:r>
          <a:r>
            <a:rPr lang="ru-RU" sz="2000" b="1" dirty="0">
              <a:solidFill>
                <a:srgbClr val="1C97A8"/>
              </a:solidFill>
            </a:rPr>
            <a:t> на </a:t>
          </a:r>
          <a:r>
            <a:rPr lang="ru-RU" sz="2000" b="1" dirty="0" err="1">
              <a:solidFill>
                <a:srgbClr val="1C97A8"/>
              </a:solidFill>
            </a:rPr>
            <a:t>ворожій</a:t>
          </a:r>
          <a:r>
            <a:rPr lang="ru-RU" sz="2000" b="1" dirty="0">
              <a:solidFill>
                <a:srgbClr val="1C97A8"/>
              </a:solidFill>
            </a:rPr>
            <a:t> </a:t>
          </a:r>
          <a:r>
            <a:rPr lang="ru-RU" sz="2000" b="1" dirty="0" err="1">
              <a:solidFill>
                <a:srgbClr val="1C97A8"/>
              </a:solidFill>
            </a:rPr>
            <a:t>території</a:t>
          </a:r>
          <a:r>
            <a:rPr lang="ru-RU" sz="2000" b="1" dirty="0">
              <a:solidFill>
                <a:srgbClr val="1C97A8"/>
              </a:solidFill>
            </a:rPr>
            <a:t>.</a:t>
          </a:r>
          <a:endParaRPr lang="es-ES" sz="2000" dirty="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ru-RU" sz="2000" b="1" dirty="0" err="1">
              <a:solidFill>
                <a:schemeClr val="accent5">
                  <a:lumMod val="75000"/>
                </a:schemeClr>
              </a:solidFill>
            </a:rPr>
            <a:t>Він</a:t>
          </a:r>
          <a:r>
            <a:rPr lang="ru-RU" sz="2000" b="1" dirty="0">
              <a:solidFill>
                <a:schemeClr val="accent5">
                  <a:lumMod val="75000"/>
                </a:schemeClr>
              </a:solidFill>
            </a:rPr>
            <a:t> </a:t>
          </a:r>
          <a:r>
            <a:rPr lang="ru-RU" sz="2000" b="1" dirty="0" err="1">
              <a:solidFill>
                <a:schemeClr val="accent5">
                  <a:lumMod val="75000"/>
                </a:schemeClr>
              </a:solidFill>
            </a:rPr>
            <a:t>проміняв</a:t>
          </a:r>
          <a:r>
            <a:rPr lang="ru-RU" sz="2000" b="1" dirty="0">
              <a:solidFill>
                <a:schemeClr val="accent5">
                  <a:lumMod val="75000"/>
                </a:schemeClr>
              </a:solidFill>
            </a:rPr>
            <a:t> </a:t>
          </a:r>
          <a:r>
            <a:rPr lang="ru-RU" sz="2000" b="1" dirty="0" err="1">
              <a:solidFill>
                <a:schemeClr val="accent5">
                  <a:lumMod val="75000"/>
                </a:schemeClr>
              </a:solidFill>
            </a:rPr>
            <a:t>царську</a:t>
          </a:r>
          <a:r>
            <a:rPr lang="ru-RU" sz="2000" b="1" dirty="0">
              <a:solidFill>
                <a:schemeClr val="accent5">
                  <a:lumMod val="75000"/>
                </a:schemeClr>
              </a:solidFill>
            </a:rPr>
            <a:t> корону на </a:t>
          </a:r>
          <a:r>
            <a:rPr lang="ru-RU" sz="2000" b="1" dirty="0" err="1">
              <a:solidFill>
                <a:schemeClr val="accent5">
                  <a:lumMod val="75000"/>
                </a:schemeClr>
              </a:solidFill>
            </a:rPr>
            <a:t>терновий</a:t>
          </a:r>
          <a:r>
            <a:rPr lang="ru-RU" sz="2000" b="1" dirty="0">
              <a:solidFill>
                <a:schemeClr val="accent5">
                  <a:lumMod val="75000"/>
                </a:schemeClr>
              </a:solidFill>
            </a:rPr>
            <a:t> </a:t>
          </a:r>
          <a:r>
            <a:rPr lang="ru-RU" sz="2000" b="1" dirty="0" err="1">
              <a:solidFill>
                <a:schemeClr val="accent5">
                  <a:lumMod val="75000"/>
                </a:schemeClr>
              </a:solidFill>
            </a:rPr>
            <a:t>вінець</a:t>
          </a:r>
          <a:r>
            <a:rPr lang="ru-RU" sz="2000" b="1" dirty="0">
              <a:solidFill>
                <a:schemeClr val="accent5">
                  <a:lumMod val="75000"/>
                </a:schemeClr>
              </a:solidFill>
            </a:rPr>
            <a:t>.</a:t>
          </a:r>
          <a:endParaRPr lang="es-ES" sz="2000" dirty="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ru-RU" sz="2000" b="1" dirty="0" err="1">
              <a:effectLst>
                <a:outerShdw blurRad="38100" dist="38100" dir="2700000" algn="tl">
                  <a:srgbClr val="000000">
                    <a:alpha val="43137"/>
                  </a:srgbClr>
                </a:outerShdw>
              </a:effectLst>
            </a:rPr>
            <a:t>Вдячність</a:t>
          </a:r>
          <a:r>
            <a:rPr lang="ru-RU" sz="2000" b="1" dirty="0">
              <a:effectLst>
                <a:outerShdw blurRad="38100" dist="38100" dir="2700000" algn="tl">
                  <a:srgbClr val="000000">
                    <a:alpha val="43137"/>
                  </a:srgbClr>
                </a:outerShdw>
              </a:effectLst>
            </a:rPr>
            <a:t> за </a:t>
          </a:r>
          <a:r>
            <a:rPr lang="ru-RU" sz="2000" b="1" dirty="0" err="1">
              <a:effectLst>
                <a:outerShdw blurRad="38100" dist="38100" dir="2700000" algn="tl">
                  <a:srgbClr val="000000">
                    <a:alpha val="43137"/>
                  </a:srgbClr>
                </a:outerShdw>
              </a:effectLst>
            </a:rPr>
            <a:t>Божу</a:t>
          </a:r>
          <a:r>
            <a:rPr lang="ru-RU" sz="2000" b="1" dirty="0">
              <a:effectLst>
                <a:outerShdw blurRad="38100" dist="38100" dir="2700000" algn="tl">
                  <a:srgbClr val="000000">
                    <a:alpha val="43137"/>
                  </a:srgbClr>
                </a:outerShdw>
              </a:effectLst>
            </a:rPr>
            <a:t> благодать (2 Кор. 9:15)</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ru-RU" sz="2000" b="1" dirty="0" err="1"/>
            <a:t>Ісус</a:t>
          </a:r>
          <a:r>
            <a:rPr lang="ru-RU" sz="2000" b="1" dirty="0"/>
            <a:t> </a:t>
          </a:r>
          <a:r>
            <a:rPr lang="ru-RU" sz="2000" b="1" dirty="0" err="1"/>
            <a:t>віддав</a:t>
          </a:r>
          <a:r>
            <a:rPr lang="ru-RU" sz="2000" b="1" dirty="0"/>
            <a:t> усе за нас. Наша </a:t>
          </a:r>
          <a:r>
            <a:rPr lang="ru-RU" sz="2000" b="1" dirty="0" err="1"/>
            <a:t>вдячність</a:t>
          </a:r>
          <a:r>
            <a:rPr lang="ru-RU" sz="2000" b="1" dirty="0"/>
            <a:t> </a:t>
          </a:r>
          <a:r>
            <a:rPr lang="ru-RU" sz="2000" b="1" dirty="0" err="1"/>
            <a:t>виявляється</a:t>
          </a:r>
          <a:r>
            <a:rPr lang="ru-RU" sz="2000" b="1" dirty="0"/>
            <a:t> в </a:t>
          </a:r>
          <a:r>
            <a:rPr lang="ru-RU" sz="2000" b="1" dirty="0" err="1"/>
            <a:t>бажанні</a:t>
          </a:r>
          <a:r>
            <a:rPr lang="ru-RU" sz="2000" b="1" dirty="0"/>
            <a:t> </a:t>
          </a:r>
          <a:r>
            <a:rPr lang="ru-RU" sz="2000" b="1" dirty="0" err="1"/>
            <a:t>повністю</a:t>
          </a:r>
          <a:r>
            <a:rPr lang="ru-RU" sz="2000" b="1" dirty="0"/>
            <a:t> </a:t>
          </a:r>
          <a:r>
            <a:rPr lang="ru-RU" sz="2000" b="1" dirty="0" err="1"/>
            <a:t>віддати</a:t>
          </a:r>
          <a:r>
            <a:rPr lang="ru-RU" sz="2000" b="1" dirty="0"/>
            <a:t> себе </a:t>
          </a:r>
          <a:r>
            <a:rPr lang="ru-RU" sz="2000" b="1" dirty="0" err="1"/>
            <a:t>Йому</a:t>
          </a:r>
          <a:r>
            <a:rPr lang="ru-RU" sz="2000" b="1" dirty="0"/>
            <a:t>.</a:t>
          </a:r>
          <a:endParaRPr lang="es-ES" sz="20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ru-RU" sz="1800" b="1" dirty="0" err="1">
              <a:effectLst>
                <a:outerShdw blurRad="38100" dist="38100" dir="2700000" algn="tl">
                  <a:srgbClr val="000000">
                    <a:alpha val="43137"/>
                  </a:srgbClr>
                </a:outerShdw>
              </a:effectLst>
            </a:rPr>
            <a:t>Бажання</a:t>
          </a:r>
          <a:r>
            <a:rPr lang="ru-RU" sz="1800" b="1" dirty="0">
              <a:effectLst>
                <a:outerShdw blurRad="38100" dist="38100" dir="2700000" algn="tl">
                  <a:srgbClr val="000000">
                    <a:alpha val="43137"/>
                  </a:srgbClr>
                </a:outerShdw>
              </a:effectLst>
            </a:rPr>
            <a:t> </a:t>
          </a:r>
          <a:r>
            <a:rPr lang="ru-RU" sz="1800" b="1" dirty="0" err="1">
              <a:effectLst>
                <a:outerShdw blurRad="38100" dist="38100" dir="2700000" algn="tl">
                  <a:srgbClr val="000000">
                    <a:alpha val="43137"/>
                  </a:srgbClr>
                </a:outerShdw>
              </a:effectLst>
            </a:rPr>
            <a:t>ділитися</a:t>
          </a:r>
          <a:r>
            <a:rPr lang="ru-RU" sz="1800" b="1" dirty="0">
              <a:effectLst>
                <a:outerShdw blurRad="38100" dist="38100" dir="2700000" algn="tl">
                  <a:srgbClr val="000000">
                    <a:alpha val="43137"/>
                  </a:srgbClr>
                </a:outerShdw>
              </a:effectLst>
            </a:rPr>
            <a:t> </a:t>
          </a:r>
          <a:r>
            <a:rPr lang="ru-RU" sz="1800" b="1" dirty="0" err="1">
              <a:effectLst>
                <a:outerShdw blurRad="38100" dist="38100" dir="2700000" algn="tl">
                  <a:srgbClr val="000000">
                    <a:alpha val="43137"/>
                  </a:srgbClr>
                </a:outerShdw>
              </a:effectLst>
            </a:rPr>
            <a:t>Божими</a:t>
          </a:r>
          <a:r>
            <a:rPr lang="ru-RU" sz="1800" b="1" dirty="0">
              <a:effectLst>
                <a:outerShdw blurRad="38100" dist="38100" dir="2700000" algn="tl">
                  <a:srgbClr val="000000">
                    <a:alpha val="43137"/>
                  </a:srgbClr>
                </a:outerShdw>
              </a:effectLst>
            </a:rPr>
            <a:t> </a:t>
          </a:r>
          <a:r>
            <a:rPr lang="ru-RU" sz="1800" b="1" dirty="0" err="1">
              <a:effectLst>
                <a:outerShdw blurRad="38100" dist="38100" dir="2700000" algn="tl">
                  <a:srgbClr val="000000">
                    <a:alpha val="43137"/>
                  </a:srgbClr>
                </a:outerShdw>
              </a:effectLst>
            </a:rPr>
            <a:t>благословеннями</a:t>
          </a:r>
          <a:r>
            <a:rPr lang="ru-RU" sz="1800" b="1" dirty="0">
              <a:effectLst>
                <a:outerShdw blurRad="38100" dist="38100" dir="2700000" algn="tl">
                  <a:srgbClr val="000000">
                    <a:alpha val="43137"/>
                  </a:srgbClr>
                </a:outerShdw>
              </a:effectLst>
            </a:rPr>
            <a:t> (2 Кор. 9:11а)</a:t>
          </a:r>
          <a:endParaRPr lang="es-ES" sz="1800"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ru-RU" sz="2000" b="1" dirty="0"/>
            <a:t>Ми </a:t>
          </a:r>
          <a:r>
            <a:rPr lang="ru-RU" sz="2000" b="1" dirty="0" err="1"/>
            <a:t>даємо</a:t>
          </a:r>
          <a:r>
            <a:rPr lang="ru-RU" sz="2000" b="1" dirty="0"/>
            <a:t> </a:t>
          </a:r>
          <a:r>
            <a:rPr lang="ru-RU" sz="2000" b="1" dirty="0" err="1"/>
            <a:t>іншим</a:t>
          </a:r>
          <a:r>
            <a:rPr lang="ru-RU" sz="2000" b="1" dirty="0"/>
            <a:t>, </a:t>
          </a:r>
          <a:r>
            <a:rPr lang="ru-RU" sz="2000" b="1" dirty="0" err="1"/>
            <a:t>бо</a:t>
          </a:r>
          <a:r>
            <a:rPr lang="ru-RU" sz="2000" b="1" dirty="0"/>
            <a:t> </a:t>
          </a:r>
          <a:r>
            <a:rPr lang="ru-RU" sz="2000" b="1" dirty="0" err="1"/>
            <a:t>спочатку</a:t>
          </a:r>
          <a:r>
            <a:rPr lang="ru-RU" sz="2000" b="1" dirty="0"/>
            <a:t> </a:t>
          </a:r>
          <a:r>
            <a:rPr lang="ru-RU" sz="2000" b="1" dirty="0" err="1"/>
            <a:t>отримали</a:t>
          </a:r>
          <a:r>
            <a:rPr lang="ru-RU" sz="2000" b="1" dirty="0"/>
            <a:t> </a:t>
          </a:r>
          <a:r>
            <a:rPr lang="ru-RU" sz="2000" b="1" dirty="0" err="1"/>
            <a:t>від</a:t>
          </a:r>
          <a:r>
            <a:rPr lang="ru-RU" sz="2000" b="1" dirty="0"/>
            <a:t> Бога</a:t>
          </a:r>
          <a:endParaRPr lang="es-ES" sz="20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ru-RU" sz="2000" b="1" dirty="0">
              <a:effectLst>
                <a:outerShdw blurRad="38100" dist="38100" dir="2700000" algn="tl">
                  <a:srgbClr val="000000">
                    <a:alpha val="43137"/>
                  </a:srgbClr>
                </a:outerShdw>
              </a:effectLst>
            </a:rPr>
            <a:t>Щира </a:t>
          </a:r>
          <a:r>
            <a:rPr lang="ru-RU" sz="2000" b="1" dirty="0" err="1">
              <a:effectLst>
                <a:outerShdw blurRad="38100" dist="38100" dir="2700000" algn="tl">
                  <a:srgbClr val="000000">
                    <a:alpha val="43137"/>
                  </a:srgbClr>
                </a:outerShdw>
              </a:effectLst>
            </a:rPr>
            <a:t>любов</a:t>
          </a:r>
          <a:r>
            <a:rPr lang="ru-RU" sz="2000" b="1" dirty="0">
              <a:effectLst>
                <a:outerShdw blurRad="38100" dist="38100" dir="2700000" algn="tl">
                  <a:srgbClr val="000000">
                    <a:alpha val="43137"/>
                  </a:srgbClr>
                </a:outerShdw>
              </a:effectLst>
            </a:rPr>
            <a:t> (2 </a:t>
          </a:r>
          <a:r>
            <a:rPr lang="ru-RU" sz="2000" b="1" dirty="0" err="1">
              <a:effectLst>
                <a:outerShdw blurRad="38100" dist="38100" dir="2700000" algn="tl">
                  <a:srgbClr val="000000">
                    <a:alpha val="43137"/>
                  </a:srgbClr>
                </a:outerShdw>
              </a:effectLst>
            </a:rPr>
            <a:t>Коринтян</a:t>
          </a:r>
          <a:r>
            <a:rPr lang="ru-RU" sz="2000" b="1" dirty="0">
              <a:effectLst>
                <a:outerShdw blurRad="38100" dist="38100" dir="2700000" algn="tl">
                  <a:srgbClr val="000000">
                    <a:alpha val="43137"/>
                  </a:srgbClr>
                </a:outerShdw>
              </a:effectLst>
            </a:rPr>
            <a:t> 8:24)</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ru-RU" sz="2000" b="1" dirty="0" err="1"/>
            <a:t>Щедрість</a:t>
          </a:r>
          <a:r>
            <a:rPr lang="ru-RU" sz="2000" b="1" dirty="0"/>
            <a:t> – </a:t>
          </a:r>
          <a:r>
            <a:rPr lang="ru-RU" sz="2000" b="1" dirty="0" err="1"/>
            <a:t>це</a:t>
          </a:r>
          <a:r>
            <a:rPr lang="ru-RU" sz="2000" b="1" dirty="0"/>
            <a:t> </a:t>
          </a:r>
          <a:r>
            <a:rPr lang="ru-RU" sz="2000" b="1" dirty="0" err="1"/>
            <a:t>доказ</a:t>
          </a:r>
          <a:r>
            <a:rPr lang="ru-RU" sz="2000" b="1" dirty="0"/>
            <a:t> того, </a:t>
          </a:r>
          <a:r>
            <a:rPr lang="ru-RU" sz="2000" b="1" dirty="0" err="1"/>
            <a:t>що</a:t>
          </a:r>
          <a:r>
            <a:rPr lang="ru-RU" sz="2000" b="1" dirty="0"/>
            <a:t> </a:t>
          </a:r>
          <a:r>
            <a:rPr lang="ru-RU" sz="2000" b="1" dirty="0" err="1"/>
            <a:t>любов</a:t>
          </a:r>
          <a:r>
            <a:rPr lang="ru-RU" sz="2000" b="1" dirty="0"/>
            <a:t> </a:t>
          </a:r>
          <a:r>
            <a:rPr lang="ru-RU" sz="2000" b="1" dirty="0" err="1"/>
            <a:t>живе</a:t>
          </a:r>
          <a:r>
            <a:rPr lang="ru-RU" sz="2000" b="1" dirty="0"/>
            <a:t> в наших </a:t>
          </a:r>
          <a:r>
            <a:rPr lang="ru-RU" sz="2000" b="1" dirty="0" err="1"/>
            <a:t>серцях</a:t>
          </a:r>
          <a:endParaRPr lang="es-ES" sz="2000" dirty="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ru-RU" sz="2000" b="1" kern="1200" dirty="0">
              <a:solidFill>
                <a:prstClr val="white"/>
              </a:solidFill>
              <a:effectLst>
                <a:outerShdw blurRad="38100" dist="38100" dir="2700000" algn="tl">
                  <a:srgbClr val="000000"/>
                </a:outerShdw>
              </a:effectLst>
              <a:latin typeface="Aptos" panose="02110004020202020204"/>
              <a:ea typeface="+mn-ea"/>
              <a:cs typeface="+mn-cs"/>
            </a:rPr>
            <a:t>Вони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благали</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про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привілей</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допомагати</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іншим</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(2 Кор. 8:4)</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ru-RU" sz="2000" b="1" kern="1200" dirty="0">
              <a:solidFill>
                <a:prstClr val="white"/>
              </a:solidFill>
              <a:effectLst>
                <a:outerShdw blurRad="38100" dist="38100" dir="2700000" algn="tl">
                  <a:srgbClr val="000000"/>
                </a:outerShdw>
              </a:effectLst>
              <a:latin typeface="Aptos" panose="02110004020202020204"/>
              <a:ea typeface="+mn-ea"/>
              <a:cs typeface="+mn-cs"/>
            </a:rPr>
            <a:t>У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своїй</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бідності</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вони давали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понад</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свої</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сили</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(2 Кор. 8:2-3)</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1" qsCatId="3D" csTypeId="urn:microsoft.com/office/officeart/2005/8/colors/colorful5#1" csCatId="colorful" phldr="1"/>
      <dgm:spPr/>
      <dgm:t>
        <a:bodyPr/>
        <a:lstStyle/>
        <a:p>
          <a:endParaRPr lang="es-ES"/>
        </a:p>
      </dgm:t>
    </dgm:pt>
    <dgm:pt modelId="{2CE89600-6642-451A-8D0C-428779AFB63D}">
      <dgm:prSet custT="1"/>
      <dgm:spPr/>
      <dgm:t>
        <a:bodyPr/>
        <a:lstStyle/>
        <a:p>
          <a:pPr algn="ctr"/>
          <a:r>
            <a:rPr lang="ru-RU" sz="2000" b="1" dirty="0">
              <a:effectLst>
                <a:outerShdw blurRad="38100" dist="38100" dir="2700000" algn="tl">
                  <a:srgbClr val="000000"/>
                </a:outerShdw>
              </a:effectLst>
            </a:rPr>
            <a:t>Вони </a:t>
          </a:r>
          <a:r>
            <a:rPr lang="ru-RU" sz="2000" b="1" dirty="0" err="1">
              <a:effectLst>
                <a:outerShdw blurRad="38100" dist="38100" dir="2700000" algn="tl">
                  <a:srgbClr val="000000"/>
                </a:outerShdw>
              </a:effectLst>
            </a:rPr>
            <a:t>отримали</a:t>
          </a:r>
          <a:r>
            <a:rPr lang="ru-RU" sz="2000" b="1" dirty="0">
              <a:effectLst>
                <a:outerShdw blurRad="38100" dist="38100" dir="2700000" algn="tl">
                  <a:srgbClr val="000000"/>
                </a:outerShdw>
              </a:effectLst>
            </a:rPr>
            <a:t> благодать </a:t>
          </a:r>
          <a:r>
            <a:rPr lang="ru-RU" sz="2000" b="1" dirty="0" err="1">
              <a:effectLst>
                <a:outerShdw blurRad="38100" dist="38100" dir="2700000" algn="tl">
                  <a:srgbClr val="000000"/>
                </a:outerShdw>
              </a:effectLst>
            </a:rPr>
            <a:t>Ісуса</a:t>
          </a:r>
          <a:r>
            <a:rPr lang="ru-RU" sz="2000" b="1" dirty="0">
              <a:effectLst>
                <a:outerShdw blurRad="38100" dist="38100" dir="2700000" algn="tl">
                  <a:srgbClr val="000000"/>
                </a:outerShdw>
              </a:effectLst>
            </a:rPr>
            <a:t> (2 Кор. 8:9)</a:t>
          </a:r>
          <a:endParaRPr lang="es-ES" sz="2000" dirty="0">
            <a:effectLst>
              <a:outerShdw blurRad="38100" dist="38100" dir="2700000" algn="tl">
                <a:srgbClr val="000000"/>
              </a:outerShdw>
            </a:effectLst>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ru-RU" sz="2000" b="1" dirty="0">
              <a:effectLst>
                <a:outerShdw blurRad="38100" dist="38100" dir="2700000" algn="tl">
                  <a:srgbClr val="000000"/>
                </a:outerShdw>
              </a:effectLst>
            </a:rPr>
            <a:t>Вони </a:t>
          </a:r>
          <a:r>
            <a:rPr lang="ru-RU" sz="2000" b="1" dirty="0" err="1">
              <a:effectLst>
                <a:outerShdw blurRad="38100" dist="38100" dir="2700000" algn="tl">
                  <a:srgbClr val="000000"/>
                </a:outerShdw>
              </a:effectLst>
            </a:rPr>
            <a:t>віддали</a:t>
          </a:r>
          <a:r>
            <a:rPr lang="ru-RU" sz="2000" b="1" dirty="0">
              <a:effectLst>
                <a:outerShdw blurRad="38100" dist="38100" dir="2700000" algn="tl">
                  <a:srgbClr val="000000"/>
                </a:outerShdw>
              </a:effectLst>
            </a:rPr>
            <a:t> себе </a:t>
          </a:r>
          <a:r>
            <a:rPr lang="ru-RU" sz="2000" b="1" dirty="0" err="1">
              <a:effectLst>
                <a:outerShdw blurRad="38100" dist="38100" dir="2700000" algn="tl">
                  <a:srgbClr val="000000"/>
                </a:outerShdw>
              </a:effectLst>
            </a:rPr>
            <a:t>Ісусу</a:t>
          </a:r>
          <a:r>
            <a:rPr lang="ru-RU" sz="2000" b="1" dirty="0">
              <a:effectLst>
                <a:outerShdw blurRad="38100" dist="38100" dir="2700000" algn="tl">
                  <a:srgbClr val="000000"/>
                </a:outerShdw>
              </a:effectLst>
            </a:rPr>
            <a:t> (2 Кор. 8:5)</a:t>
          </a:r>
          <a:endParaRPr lang="es-ES" sz="2000" dirty="0">
            <a:effectLst>
              <a:outerShdw blurRad="38100" dist="38100" dir="2700000" algn="tl">
                <a:srgbClr val="000000"/>
              </a:outerShdw>
            </a:effectLst>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uk-UA" sz="2000" b="1" dirty="0">
              <a:effectLst>
                <a:outerShdw blurRad="38100" dist="38100" dir="2700000" algn="tl">
                  <a:srgbClr val="000000"/>
                </a:outerShdw>
              </a:effectLst>
            </a:rPr>
            <a:t>з радістю</a:t>
          </a:r>
          <a:endParaRPr lang="ru-UA" sz="2000" b="1" dirty="0">
            <a:effectLst>
              <a:outerShdw blurRad="38100" dist="38100" dir="2700000" algn="tl">
                <a:srgbClr val="000000"/>
              </a:outerShdw>
            </a:effectLst>
          </a:endParaRPr>
        </a:p>
        <a:p>
          <a:r>
            <a:rPr lang="uk-UA" sz="2000" b="1" dirty="0">
              <a:effectLst>
                <a:outerShdw blurRad="38100" dist="38100" dir="2700000" algn="tl">
                  <a:srgbClr val="000000"/>
                </a:outerShdw>
              </a:effectLst>
            </a:rPr>
            <a:t>(2 </a:t>
          </a:r>
          <a:r>
            <a:rPr lang="uk-UA" sz="2000" b="1" dirty="0" err="1">
              <a:effectLst>
                <a:outerShdw blurRad="38100" dist="38100" dir="2700000" algn="tl">
                  <a:srgbClr val="000000"/>
                </a:outerShdw>
              </a:effectLst>
            </a:rPr>
            <a:t>Коринтян</a:t>
          </a:r>
          <a:r>
            <a:rPr lang="uk-UA" sz="2000" b="1" dirty="0">
              <a:effectLst>
                <a:outerShdw blurRad="38100" dist="38100" dir="2700000" algn="tl">
                  <a:srgbClr val="000000"/>
                </a:outerShdw>
              </a:effectLst>
            </a:rPr>
            <a:t> 8:2а)</a:t>
          </a:r>
          <a:r>
            <a:rPr lang="es-ES"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ru-RU" sz="2000" b="1" dirty="0"/>
            <a:t>Вони </a:t>
          </a:r>
          <a:r>
            <a:rPr lang="ru-RU" sz="2000" b="1" dirty="0" err="1"/>
            <a:t>відчували</a:t>
          </a:r>
          <a:r>
            <a:rPr lang="ru-RU" sz="2000" b="1" dirty="0"/>
            <a:t> </a:t>
          </a:r>
          <a:r>
            <a:rPr lang="ru-RU" sz="2000" b="1" dirty="0" err="1"/>
            <a:t>радість</a:t>
          </a:r>
          <a:r>
            <a:rPr lang="ru-RU" sz="2000" b="1" dirty="0"/>
            <a:t> </a:t>
          </a:r>
          <a:r>
            <a:rPr lang="ru-RU" sz="2000" b="1" dirty="0" err="1"/>
            <a:t>від</a:t>
          </a:r>
          <a:r>
            <a:rPr lang="ru-RU" sz="2000" b="1" dirty="0"/>
            <a:t> того, </a:t>
          </a:r>
          <a:r>
            <a:rPr lang="ru-RU" sz="2000" b="1" dirty="0" err="1"/>
            <a:t>що</a:t>
          </a:r>
          <a:r>
            <a:rPr lang="ru-RU" sz="2000" b="1" dirty="0"/>
            <a:t> могли </a:t>
          </a:r>
          <a:r>
            <a:rPr lang="ru-RU" sz="2000" b="1" dirty="0" err="1"/>
            <a:t>давати</a:t>
          </a:r>
          <a:endParaRPr lang="es-ES" sz="2000" dirty="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ru-RU" sz="2000" b="1" dirty="0">
              <a:effectLst>
                <a:outerShdw blurRad="38100" dist="38100" dir="2700000" algn="tl">
                  <a:srgbClr val="000000"/>
                </a:outerShdw>
              </a:effectLst>
            </a:rPr>
            <a:t>з </a:t>
          </a:r>
          <a:r>
            <a:rPr lang="ru-RU" sz="2000" b="1" dirty="0" err="1">
              <a:effectLst>
                <a:outerShdw blurRad="38100" dist="38100" dir="2700000" algn="tl">
                  <a:srgbClr val="000000"/>
                </a:outerShdw>
              </a:effectLst>
            </a:rPr>
            <a:t>щедрістю</a:t>
          </a:r>
          <a:r>
            <a:rPr lang="ru-RU" sz="2000" b="1" dirty="0">
              <a:effectLst>
                <a:outerShdw blurRad="38100" dist="38100" dir="2700000" algn="tl">
                  <a:srgbClr val="000000"/>
                </a:outerShdw>
              </a:effectLst>
            </a:rPr>
            <a:t> (2 Кор. 8:2б)</a:t>
          </a:r>
          <a:endParaRPr lang="es-ES" sz="2000" dirty="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ru-RU" sz="2000" b="1" dirty="0" err="1"/>
            <a:t>Їх</a:t>
          </a:r>
          <a:r>
            <a:rPr lang="ru-RU" sz="2000" b="1" dirty="0"/>
            <a:t> </a:t>
          </a:r>
          <a:r>
            <a:rPr lang="ru-RU" sz="2000" b="1" dirty="0" err="1"/>
            <a:t>бідність</a:t>
          </a:r>
          <a:r>
            <a:rPr lang="ru-RU" sz="2000" b="1" dirty="0"/>
            <a:t> не </a:t>
          </a:r>
          <a:r>
            <a:rPr lang="ru-RU" sz="2000" b="1" dirty="0" err="1"/>
            <a:t>була</a:t>
          </a:r>
          <a:r>
            <a:rPr lang="ru-RU" sz="2000" b="1" dirty="0"/>
            <a:t> </a:t>
          </a:r>
          <a:r>
            <a:rPr lang="ru-RU" sz="2000" b="1" dirty="0" err="1"/>
            <a:t>перешкодою</a:t>
          </a:r>
          <a:endParaRPr lang="es-ES" sz="2000" dirty="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r>
            <a:rPr lang="uk-UA" sz="2000" b="1" dirty="0">
              <a:effectLst>
                <a:outerShdw blurRad="38100" dist="38100" dir="2700000" algn="tl">
                  <a:srgbClr val="000000"/>
                </a:outerShdw>
              </a:effectLst>
            </a:rPr>
            <a:t>із задоволенням</a:t>
          </a:r>
          <a:endParaRPr lang="ru-UA" sz="2000" b="1" dirty="0">
            <a:effectLst>
              <a:outerShdw blurRad="38100" dist="38100" dir="2700000" algn="tl">
                <a:srgbClr val="000000"/>
              </a:outerShdw>
            </a:effectLst>
          </a:endParaRPr>
        </a:p>
        <a:p>
          <a:r>
            <a:rPr lang="uk-UA" sz="2000" b="1" dirty="0">
              <a:effectLst>
                <a:outerShdw blurRad="38100" dist="38100" dir="2700000" algn="tl">
                  <a:srgbClr val="000000"/>
                </a:outerShdw>
              </a:effectLst>
            </a:rPr>
            <a:t>(2 </a:t>
          </a:r>
          <a:r>
            <a:rPr lang="uk-UA" sz="2000" b="1" dirty="0" err="1">
              <a:effectLst>
                <a:outerShdw blurRad="38100" dist="38100" dir="2700000" algn="tl">
                  <a:srgbClr val="000000"/>
                </a:outerShdw>
              </a:effectLst>
            </a:rPr>
            <a:t>Коринтян</a:t>
          </a:r>
          <a:r>
            <a:rPr lang="uk-UA" sz="2000" b="1" dirty="0">
              <a:effectLst>
                <a:outerShdw blurRad="38100" dist="38100" dir="2700000" algn="tl">
                  <a:srgbClr val="000000"/>
                </a:outerShdw>
              </a:effectLst>
            </a:rPr>
            <a:t> 8:3)</a:t>
          </a:r>
          <a:endParaRPr lang="es-ES" sz="2000" dirty="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pPr>
          <a:r>
            <a:rPr lang="ru-RU" sz="2000" b="1" dirty="0"/>
            <a:t>Вони </a:t>
          </a:r>
          <a:r>
            <a:rPr lang="ru-RU" sz="2000" b="1" dirty="0" err="1"/>
            <a:t>зробили</a:t>
          </a:r>
          <a:r>
            <a:rPr lang="ru-RU" sz="2000" b="1" dirty="0"/>
            <a:t> </a:t>
          </a:r>
          <a:r>
            <a:rPr lang="ru-RU" sz="2000" b="1" dirty="0" err="1"/>
            <a:t>це</a:t>
          </a:r>
          <a:r>
            <a:rPr lang="ru-RU" sz="2000" b="1" dirty="0"/>
            <a:t> </a:t>
          </a:r>
          <a:r>
            <a:rPr lang="ru-RU" sz="2000" b="1" dirty="0" err="1"/>
            <a:t>добровільно</a:t>
          </a:r>
          <a:r>
            <a:rPr lang="ru-RU" sz="2000" b="1" dirty="0"/>
            <a:t> та спонтанно</a:t>
          </a:r>
          <a:endParaRPr lang="es-ES" sz="2000" dirty="0"/>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r>
            <a:rPr lang="ru-RU" sz="2000" b="1" dirty="0">
              <a:effectLst>
                <a:outerShdw blurRad="38100" dist="38100" dir="2700000" algn="tl">
                  <a:srgbClr val="000000"/>
                </a:outerShdw>
              </a:effectLst>
            </a:rPr>
            <a:t>як </a:t>
          </a:r>
          <a:r>
            <a:rPr lang="ru-RU" sz="2000" b="1" dirty="0" err="1">
              <a:effectLst>
                <a:outerShdw blurRad="38100" dist="38100" dir="2700000" algn="tl">
                  <a:srgbClr val="000000"/>
                </a:outerShdw>
              </a:effectLst>
            </a:rPr>
            <a:t>привілей</a:t>
          </a:r>
          <a:r>
            <a:rPr lang="ru-RU" sz="2000" b="1" dirty="0">
              <a:effectLst>
                <a:outerShdw blurRad="38100" dist="38100" dir="2700000" algn="tl">
                  <a:srgbClr val="000000"/>
                </a:outerShdw>
              </a:effectLst>
            </a:rPr>
            <a:t> (2 Кор. 8:4)</a:t>
          </a:r>
          <a:endParaRPr lang="es-ES" sz="2000" dirty="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pPr>
          <a:r>
            <a:rPr lang="ru-RU" sz="2000" b="1" dirty="0" err="1"/>
            <a:t>Цей</a:t>
          </a:r>
          <a:r>
            <a:rPr lang="ru-RU" sz="2000" b="1" dirty="0"/>
            <a:t> </a:t>
          </a:r>
          <a:r>
            <a:rPr lang="ru-RU" sz="2000" b="1" dirty="0" err="1"/>
            <a:t>вчинок</a:t>
          </a:r>
          <a:r>
            <a:rPr lang="ru-RU" sz="2000" b="1" dirty="0"/>
            <a:t> дозволив </a:t>
          </a:r>
          <a:r>
            <a:rPr lang="ru-RU" sz="2000" b="1" dirty="0" err="1"/>
            <a:t>їм</a:t>
          </a:r>
          <a:r>
            <a:rPr lang="ru-RU" sz="2000" b="1" dirty="0"/>
            <a:t> </a:t>
          </a:r>
          <a:r>
            <a:rPr lang="ru-RU" sz="2000" b="1" dirty="0" err="1"/>
            <a:t>показати</a:t>
          </a:r>
          <a:r>
            <a:rPr lang="ru-RU" sz="2000" b="1" dirty="0"/>
            <a:t> свою </a:t>
          </a:r>
          <a:r>
            <a:rPr lang="ru-RU" sz="2000" b="1" dirty="0" err="1"/>
            <a:t>любов</a:t>
          </a:r>
          <a:r>
            <a:rPr lang="ru-RU" sz="2000" b="1" dirty="0"/>
            <a:t> до Бога та церкви</a:t>
          </a:r>
          <a:endParaRPr lang="es-ES" sz="2000" dirty="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r>
            <a:rPr lang="uk-UA" sz="2000" b="1" dirty="0">
              <a:effectLst>
                <a:outerShdw blurRad="38100" dist="38100" dir="2700000" algn="tl">
                  <a:srgbClr val="000000"/>
                </a:outerShdw>
              </a:effectLst>
            </a:rPr>
            <a:t>як акт освячення</a:t>
          </a:r>
          <a:endParaRPr lang="ru-UA" sz="2000" b="1" dirty="0">
            <a:effectLst>
              <a:outerShdw blurRad="38100" dist="38100" dir="2700000" algn="tl">
                <a:srgbClr val="000000"/>
              </a:outerShdw>
            </a:effectLst>
          </a:endParaRPr>
        </a:p>
        <a:p>
          <a:r>
            <a:rPr lang="uk-UA" sz="2000" b="1" dirty="0">
              <a:effectLst>
                <a:outerShdw blurRad="38100" dist="38100" dir="2700000" algn="tl">
                  <a:srgbClr val="000000"/>
                </a:outerShdw>
              </a:effectLst>
            </a:rPr>
            <a:t>(2 </a:t>
          </a:r>
          <a:r>
            <a:rPr lang="uk-UA" sz="2000" b="1" dirty="0" err="1">
              <a:effectLst>
                <a:outerShdw blurRad="38100" dist="38100" dir="2700000" algn="tl">
                  <a:srgbClr val="000000"/>
                </a:outerShdw>
              </a:effectLst>
            </a:rPr>
            <a:t>Кор</a:t>
          </a:r>
          <a:r>
            <a:rPr lang="uk-UA" sz="2000" b="1" dirty="0">
              <a:effectLst>
                <a:outerShdw blurRad="38100" dist="38100" dir="2700000" algn="tl">
                  <a:srgbClr val="000000"/>
                </a:outerShdw>
              </a:effectLst>
            </a:rPr>
            <a:t>. 8:5)</a:t>
          </a:r>
          <a:endParaRPr lang="es-ES" sz="2000" dirty="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pPr>
          <a:r>
            <a:rPr lang="ru-RU" sz="2000" b="1" dirty="0" err="1"/>
            <a:t>Їх</a:t>
          </a:r>
          <a:r>
            <a:rPr lang="ru-RU" sz="2000" b="1" dirty="0"/>
            <a:t> </a:t>
          </a:r>
          <a:r>
            <a:rPr lang="ru-RU" sz="2000" b="1" dirty="0" err="1"/>
            <a:t>відданість</a:t>
          </a:r>
          <a:r>
            <a:rPr lang="ru-RU" sz="2000" b="1" dirty="0"/>
            <a:t> </a:t>
          </a:r>
          <a:r>
            <a:rPr lang="ru-RU" sz="2000" b="1" dirty="0" err="1"/>
            <a:t>Богові</a:t>
          </a:r>
          <a:r>
            <a:rPr lang="ru-RU" sz="2000" b="1" dirty="0"/>
            <a:t> </a:t>
          </a:r>
          <a:r>
            <a:rPr lang="ru-RU" sz="2000" b="1" dirty="0" err="1"/>
            <a:t>призвела</a:t>
          </a:r>
          <a:r>
            <a:rPr lang="ru-RU" sz="2000" b="1" dirty="0"/>
            <a:t> до </a:t>
          </a:r>
          <a:r>
            <a:rPr lang="ru-RU" sz="2000" b="1" dirty="0" err="1"/>
            <a:t>його</a:t>
          </a:r>
          <a:r>
            <a:rPr lang="ru-RU" sz="2000" b="1" dirty="0"/>
            <a:t> </a:t>
          </a:r>
          <a:r>
            <a:rPr lang="ru-RU" sz="2000" b="1" dirty="0" err="1"/>
            <a:t>відданості</a:t>
          </a:r>
          <a:r>
            <a:rPr lang="ru-RU" sz="2000" b="1" dirty="0"/>
            <a:t> </a:t>
          </a:r>
          <a:r>
            <a:rPr lang="ru-RU" sz="2000" b="1" dirty="0" err="1"/>
            <a:t>іншим</a:t>
          </a:r>
          <a:endParaRPr lang="es-ES" sz="2000" dirty="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r>
            <a:rPr lang="uk-UA" sz="2000" b="1" dirty="0"/>
            <a:t>Єврейські церкви</a:t>
          </a:r>
          <a:endParaRPr lang="es-ES" sz="2000" b="1" dirty="0"/>
        </a:p>
      </dgm:t>
    </dgm:pt>
    <dgm:pt modelId="{3C2782E7-0054-4A2B-8A87-A5D716432105}" type="parTrans" cxnId="{125911DD-CC9C-458B-A7CB-88A5242ADBDC}">
      <dgm:prSet/>
      <dgm:spPr/>
      <dgm:t>
        <a:bodyPr/>
        <a:lstStyle/>
        <a:p>
          <a:endParaRPr lang="es-ES" sz="2000" b="1"/>
        </a:p>
      </dgm:t>
    </dgm:pt>
    <dgm:pt modelId="{1BF316DC-45BF-4E3B-998D-C2E416CDC6C9}" type="sibTrans" cxnId="{125911DD-CC9C-458B-A7CB-88A5242ADBDC}">
      <dgm:prSet/>
      <dgm:spPr>
        <a:ln w="28575">
          <a:solidFill>
            <a:schemeClr val="tx1"/>
          </a:solidFill>
        </a:ln>
      </dgm:spPr>
      <dgm:t>
        <a:bodyPr/>
        <a:lstStyle/>
        <a:p>
          <a:endParaRPr lang="es-ES" sz="2000" b="1"/>
        </a:p>
      </dgm:t>
    </dgm:pt>
    <dgm:pt modelId="{8466BC56-73BF-4D20-8986-86ACE85173A2}">
      <dgm:prSet phldrT="[Texto]" phldr="0" custT="1"/>
      <dgm:spPr>
        <a:solidFill>
          <a:srgbClr val="007CA8"/>
        </a:solidFill>
      </dgm:spPr>
      <dgm:t>
        <a:bodyPr/>
        <a:lstStyle/>
        <a:p>
          <a:r>
            <a:rPr lang="uk-UA" sz="2000" b="1" dirty="0"/>
            <a:t>Вони несуть Євангеліє</a:t>
          </a:r>
          <a:endParaRPr lang="es-ES" sz="2000" b="1" dirty="0"/>
        </a:p>
      </dgm:t>
    </dgm:pt>
    <dgm:pt modelId="{ED9A4BBE-9B2A-4644-8115-230A7CBE74B2}" type="parTrans" cxnId="{3F0B812C-FC9C-45E8-A1F8-16728525ED00}">
      <dgm:prSet/>
      <dgm:spPr/>
      <dgm:t>
        <a:bodyPr/>
        <a:lstStyle/>
        <a:p>
          <a:endParaRPr lang="es-ES" sz="2000" b="1"/>
        </a:p>
      </dgm:t>
    </dgm:pt>
    <dgm:pt modelId="{4938B6AA-4BF7-41D2-8E13-F84A919CEADD}" type="sibTrans" cxnId="{3F0B812C-FC9C-45E8-A1F8-16728525ED00}">
      <dgm:prSet/>
      <dgm:spPr>
        <a:ln w="28575">
          <a:solidFill>
            <a:schemeClr val="tx1"/>
          </a:solidFill>
        </a:ln>
      </dgm:spPr>
      <dgm:t>
        <a:bodyPr/>
        <a:lstStyle/>
        <a:p>
          <a:endParaRPr lang="es-ES" sz="2000" b="1"/>
        </a:p>
      </dgm:t>
    </dgm:pt>
    <dgm:pt modelId="{24B59420-38D6-455F-86E2-3D3BC8213632}">
      <dgm:prSet phldrT="[Texto]" phldr="0" custT="1"/>
      <dgm:spPr>
        <a:solidFill>
          <a:srgbClr val="D60093"/>
        </a:solidFill>
      </dgm:spPr>
      <dgm:t>
        <a:bodyPr/>
        <a:lstStyle/>
        <a:p>
          <a:r>
            <a:rPr lang="uk-UA" sz="2000" b="1" dirty="0"/>
            <a:t>Церкви язичників</a:t>
          </a:r>
          <a:endParaRPr lang="es-ES" sz="2000" b="1" dirty="0"/>
        </a:p>
      </dgm:t>
    </dgm:pt>
    <dgm:pt modelId="{DE201EA4-3754-418E-BC8D-45850BE40E35}" type="parTrans" cxnId="{6B699207-81B0-4FF1-9218-4D96B9279392}">
      <dgm:prSet/>
      <dgm:spPr/>
      <dgm:t>
        <a:bodyPr/>
        <a:lstStyle/>
        <a:p>
          <a:endParaRPr lang="es-ES" sz="2000" b="1"/>
        </a:p>
      </dgm:t>
    </dgm:pt>
    <dgm:pt modelId="{EAD32804-8BCD-495A-BBA4-E5FD7B0AFED1}" type="sibTrans" cxnId="{6B699207-81B0-4FF1-9218-4D96B9279392}">
      <dgm:prSet/>
      <dgm:spPr>
        <a:ln w="28575">
          <a:solidFill>
            <a:schemeClr val="tx1"/>
          </a:solidFill>
        </a:ln>
      </dgm:spPr>
      <dgm:t>
        <a:bodyPr/>
        <a:lstStyle/>
        <a:p>
          <a:endParaRPr lang="es-ES" sz="2000" b="1"/>
        </a:p>
      </dgm:t>
    </dgm:pt>
    <dgm:pt modelId="{E82F6AE6-D306-4722-A731-3B3BEE4F59EF}">
      <dgm:prSet phldrT="[Texto]" phldr="0" custT="1"/>
      <dgm:spPr>
        <a:solidFill>
          <a:srgbClr val="808000"/>
        </a:solidFill>
      </dgm:spPr>
      <dgm:t>
        <a:bodyPr/>
        <a:lstStyle/>
        <a:p>
          <a:pPr algn="ctr"/>
          <a:r>
            <a:rPr lang="uk-UA" sz="1300" b="1" dirty="0"/>
            <a:t>Вони допомагають своїми ресурсами</a:t>
          </a:r>
          <a:endParaRPr lang="es-ES" sz="1300" b="1" dirty="0"/>
        </a:p>
      </dgm:t>
    </dgm:pt>
    <dgm:pt modelId="{57276E7B-7B05-49F7-B9A9-433B867E15D3}" type="parTrans" cxnId="{95B88C35-2C36-4810-A687-F7148D973431}">
      <dgm:prSet/>
      <dgm:spPr/>
      <dgm:t>
        <a:bodyPr/>
        <a:lstStyle/>
        <a:p>
          <a:endParaRPr lang="es-ES" sz="2000" b="1"/>
        </a:p>
      </dgm:t>
    </dgm:pt>
    <dgm:pt modelId="{487C3BB8-38A7-43B3-B1F3-643EAA21ECA4}" type="sibTrans" cxnId="{95B88C35-2C36-4810-A687-F7148D973431}">
      <dgm:prSet/>
      <dgm:spPr>
        <a:ln w="28575">
          <a:solidFill>
            <a:schemeClr val="tx1"/>
          </a:solidFill>
        </a:ln>
      </dgm:spPr>
      <dgm:t>
        <a:bodyPr/>
        <a:lstStyle/>
        <a:p>
          <a:endParaRPr lang="es-ES" sz="2000" b="1"/>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lang="uk-UA" sz="1600" b="1" dirty="0">
              <a:effectLst>
                <a:outerShdw blurRad="38100" dist="38100" dir="2700000" algn="tl">
                  <a:srgbClr val="000000"/>
                </a:outerShdw>
              </a:effectLst>
            </a:rPr>
            <a:t>Місцева церква</a:t>
          </a:r>
          <a:endParaRPr lang="es-ES" sz="1600" b="1" dirty="0">
            <a:effectLst>
              <a:outerShdw blurRad="38100" dist="38100" dir="2700000" algn="tl">
                <a:srgbClr val="000000"/>
              </a:outerShdw>
            </a:effectLst>
          </a:endParaRPr>
        </a:p>
      </dgm:t>
    </dgm:pt>
    <dgm:pt modelId="{A4333162-E4FB-4B38-8C41-761724880261}" type="parTrans" cxnId="{D474FC6B-7D4F-4D3A-B578-0DBFBEFCF0B9}">
      <dgm:prSet/>
      <dgm:spPr/>
      <dgm:t>
        <a:bodyPr/>
        <a:lstStyle/>
        <a:p>
          <a:endParaRPr lang="es-ES">
            <a:effectLst>
              <a:outerShdw blurRad="38100" dist="38100" dir="2700000" algn="tl">
                <a:srgbClr val="000000"/>
              </a:outerShdw>
            </a:effectLst>
          </a:endParaRPr>
        </a:p>
      </dgm:t>
    </dgm:pt>
    <dgm:pt modelId="{D6ABF602-0E77-4B5F-8014-83574A902942}" type="sibTrans" cxnId="{D474FC6B-7D4F-4D3A-B578-0DBFBEFCF0B9}">
      <dgm:prSet/>
      <dgm:spPr/>
      <dgm:t>
        <a:bodyPr/>
        <a:lstStyle/>
        <a:p>
          <a:endParaRPr lang="es-ES">
            <a:effectLst>
              <a:outerShdw blurRad="38100" dist="38100" dir="2700000" algn="tl">
                <a:srgbClr val="000000"/>
              </a:outerShdw>
            </a:effectLst>
          </a:endParaRPr>
        </a:p>
      </dgm:t>
    </dgm:pt>
    <dgm:pt modelId="{1ADE4262-5557-4D7B-AAD0-71916DE40C96}">
      <dgm:prSet phldrT="[Texto]" phldr="0" custT="1"/>
      <dgm:spPr/>
      <dgm:t>
        <a:bodyPr/>
        <a:lstStyle/>
        <a:p>
          <a:r>
            <a:rPr lang="uk-UA" sz="1600" b="1" dirty="0">
              <a:effectLst>
                <a:outerShdw blurRad="38100" dist="38100" dir="2700000" algn="tl">
                  <a:srgbClr val="000000"/>
                </a:outerShdw>
              </a:effectLst>
            </a:rPr>
            <a:t>Генеральна конференція</a:t>
          </a:r>
          <a:endParaRPr lang="es-ES" sz="1600" b="1" dirty="0">
            <a:effectLst>
              <a:outerShdw blurRad="38100" dist="38100" dir="2700000" algn="tl">
                <a:srgbClr val="000000"/>
              </a:outerShdw>
            </a:effectLst>
          </a:endParaRPr>
        </a:p>
      </dgm:t>
    </dgm:pt>
    <dgm:pt modelId="{B9CE9B1F-0585-45EA-97E1-79C0538223BA}" type="parTrans" cxnId="{23868145-AFB2-4AD9-867F-50B38D233E4E}">
      <dgm:prSet/>
      <dgm:spPr/>
      <dgm:t>
        <a:bodyPr/>
        <a:lstStyle/>
        <a:p>
          <a:endParaRPr lang="es-ES">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a:effectLst>
              <a:outerShdw blurRad="38100" dist="38100" dir="2700000" algn="tl">
                <a:srgbClr val="000000"/>
              </a:outerShdw>
            </a:effectLst>
          </a:endParaRPr>
        </a:p>
      </dgm:t>
    </dgm:pt>
    <dgm:pt modelId="{1A396378-DEC4-46FF-86EB-44D43B693685}">
      <dgm:prSet phldrT="[Texto]" phldr="0" custT="1"/>
      <dgm:spPr/>
      <dgm:t>
        <a:bodyPr/>
        <a:lstStyle/>
        <a:p>
          <a:r>
            <a:rPr lang="uk-UA" sz="1600" b="1" dirty="0">
              <a:effectLst>
                <a:outerShdw blurRad="38100" dist="38100" dir="2700000" algn="tl">
                  <a:srgbClr val="000000"/>
                </a:outerShdw>
              </a:effectLst>
            </a:rPr>
            <a:t>Конференція/</a:t>
          </a:r>
          <a:endParaRPr lang="ru-UA" sz="1600" b="1" dirty="0">
            <a:effectLst>
              <a:outerShdw blurRad="38100" dist="38100" dir="2700000" algn="tl">
                <a:srgbClr val="000000"/>
              </a:outerShdw>
            </a:effectLst>
          </a:endParaRPr>
        </a:p>
        <a:p>
          <a:r>
            <a:rPr lang="uk-UA" sz="1600" b="1" dirty="0">
              <a:effectLst>
                <a:outerShdw blurRad="38100" dist="38100" dir="2700000" algn="tl">
                  <a:srgbClr val="000000"/>
                </a:outerShdw>
              </a:effectLst>
            </a:rPr>
            <a:t>Уніон/</a:t>
          </a:r>
          <a:endParaRPr lang="ru-UA" sz="1600" b="1" dirty="0">
            <a:effectLst>
              <a:outerShdw blurRad="38100" dist="38100" dir="2700000" algn="tl">
                <a:srgbClr val="000000"/>
              </a:outerShdw>
            </a:effectLst>
          </a:endParaRPr>
        </a:p>
        <a:p>
          <a:r>
            <a:rPr lang="uk-UA" sz="1600" b="1" dirty="0">
              <a:effectLst>
                <a:outerShdw blurRad="38100" dist="38100" dir="2700000" algn="tl">
                  <a:srgbClr val="000000"/>
                </a:outerShdw>
              </a:effectLst>
            </a:rPr>
            <a:t>Місія</a:t>
          </a:r>
          <a:endParaRPr lang="es-ES" sz="1600" b="1" dirty="0">
            <a:effectLst>
              <a:outerShdw blurRad="38100" dist="38100" dir="2700000" algn="tl">
                <a:srgbClr val="000000"/>
              </a:outerShdw>
            </a:effectLst>
          </a:endParaRPr>
        </a:p>
      </dgm:t>
    </dgm:pt>
    <dgm:pt modelId="{56AA232D-C14C-46C6-9715-E27B28EEAC6C}" type="parTrans" cxnId="{AAB942A3-E936-4FE5-A58A-685188D0FC4E}">
      <dgm:prSet/>
      <dgm:spPr/>
      <dgm:t>
        <a:bodyPr/>
        <a:lstStyle/>
        <a:p>
          <a:endParaRPr lang="es-ES">
            <a:effectLst>
              <a:outerShdw blurRad="38100" dist="38100" dir="2700000" algn="tl">
                <a:srgbClr val="000000"/>
              </a:outerShdw>
            </a:effectLst>
          </a:endParaRPr>
        </a:p>
      </dgm:t>
    </dgm:pt>
    <dgm:pt modelId="{289AA72B-044B-4287-BC50-BBC52E22D47E}" type="sibTrans" cxnId="{AAB942A3-E936-4FE5-A58A-685188D0FC4E}">
      <dgm:prSet/>
      <dgm:spPr/>
      <dgm:t>
        <a:bodyPr/>
        <a:lstStyle/>
        <a:p>
          <a:endParaRPr lang="es-ES">
            <a:effectLst>
              <a:outerShdw blurRad="38100" dist="38100" dir="2700000" algn="tl">
                <a:srgbClr val="000000"/>
              </a:outerShdw>
            </a:effectLst>
          </a:endParaRPr>
        </a:p>
      </dgm:t>
    </dgm:pt>
    <dgm:pt modelId="{1C4774FB-014D-4309-9978-4EFA3A7597D9}">
      <dgm:prSet phldrT="[Texto]" phldr="0" custT="1"/>
      <dgm:spPr/>
      <dgm:t>
        <a:bodyPr/>
        <a:lstStyle/>
        <a:p>
          <a:r>
            <a:rPr lang="uk-UA" sz="1600" b="1" dirty="0">
              <a:effectLst>
                <a:outerShdw blurRad="38100" dist="38100" dir="2700000" algn="tl">
                  <a:srgbClr val="000000"/>
                </a:outerShdw>
              </a:effectLst>
            </a:rPr>
            <a:t>Дивізіон</a:t>
          </a:r>
          <a:endParaRPr lang="es-ES" sz="1600" b="1" dirty="0">
            <a:effectLst>
              <a:outerShdw blurRad="38100" dist="38100" dir="2700000" algn="tl">
                <a:srgbClr val="000000"/>
              </a:outerShdw>
            </a:effectLst>
          </a:endParaRPr>
        </a:p>
      </dgm:t>
    </dgm:pt>
    <dgm:pt modelId="{39821BA7-1B84-48CB-B028-51D1F3D7F77A}" type="parTrans" cxnId="{7ADD2692-48CC-4088-AC88-8D503F0ACCE1}">
      <dgm:prSet/>
      <dgm:spPr/>
      <dgm:t>
        <a:bodyPr/>
        <a:lstStyle/>
        <a:p>
          <a:endParaRPr lang="es-ES">
            <a:effectLst>
              <a:outerShdw blurRad="38100" dist="38100" dir="2700000" algn="tl">
                <a:srgbClr val="000000"/>
              </a:outerShdw>
            </a:effectLst>
          </a:endParaRPr>
        </a:p>
      </dgm:t>
    </dgm:pt>
    <dgm:pt modelId="{1B8FCDCA-02DF-44EF-AEB3-1C6B8C6CA963}" type="sibTrans" cxnId="{7ADD2692-48CC-4088-AC88-8D503F0ACCE1}">
      <dgm:prSet/>
      <dgm:spPr/>
      <dgm:t>
        <a:bodyPr/>
        <a:lstStyle/>
        <a:p>
          <a:endParaRPr lang="es-ES">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a:srcRect/>
          <a:stretch>
            <a:fillRect l="-26732" t="-17754" r="-130256" b="-14008"/>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a:srcRect/>
          <a:stretch>
            <a:fillRect l="-69634" t="-18064" r="-90438" b="-2410"/>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978079" y="4317"/>
          <a:ext cx="2303994" cy="1198828"/>
        </a:xfrm>
        <a:prstGeom prst="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269" y="4317"/>
          <a:ext cx="252000" cy="1198828"/>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89579" y="31578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a:solidFill>
                <a:srgbClr val="745E00"/>
              </a:solidFill>
            </a:rPr>
            <a:t>Будучи </a:t>
          </a:r>
          <a:r>
            <a:rPr lang="ru-RU" sz="2000" b="1" kern="1200" dirty="0" err="1">
              <a:solidFill>
                <a:srgbClr val="745E00"/>
              </a:solidFill>
            </a:rPr>
            <a:t>багатим</a:t>
          </a:r>
          <a:r>
            <a:rPr lang="ru-RU" sz="2000" b="1" kern="1200" dirty="0">
              <a:solidFill>
                <a:srgbClr val="745E00"/>
              </a:solidFill>
            </a:rPr>
            <a:t>, </a:t>
          </a:r>
          <a:r>
            <a:rPr lang="ru-RU" sz="2000" b="1" kern="1200" dirty="0" err="1">
              <a:solidFill>
                <a:srgbClr val="745E00"/>
              </a:solidFill>
            </a:rPr>
            <a:t>Він</a:t>
          </a:r>
          <a:r>
            <a:rPr lang="ru-RU" sz="2000" b="1" kern="1200" dirty="0">
              <a:solidFill>
                <a:srgbClr val="745E00"/>
              </a:solidFill>
            </a:rPr>
            <a:t> став </a:t>
          </a:r>
          <a:r>
            <a:rPr lang="ru-RU" sz="2000" b="1" kern="1200" dirty="0" err="1">
              <a:solidFill>
                <a:srgbClr val="745E00"/>
              </a:solidFill>
            </a:rPr>
            <a:t>бідним</a:t>
          </a:r>
          <a:r>
            <a:rPr lang="ru-RU" sz="2000" b="1" kern="1200" dirty="0">
              <a:solidFill>
                <a:srgbClr val="745E00"/>
              </a:solidFill>
            </a:rPr>
            <a:t> (2 Кор. 8:9)</a:t>
          </a:r>
          <a:endParaRPr lang="ru-UA" sz="2000" b="1" kern="1200" dirty="0">
            <a:solidFill>
              <a:srgbClr val="745E00"/>
            </a:solidFill>
          </a:endParaRPr>
        </a:p>
      </dsp:txBody>
      <dsp:txXfrm>
        <a:off x="389579" y="315788"/>
        <a:ext cx="3139402" cy="539472"/>
      </dsp:txXfrm>
    </dsp:sp>
    <dsp:sp modelId="{9A9012AF-BDD8-4260-9D43-8D0286C05F1F}">
      <dsp:nvSpPr>
        <dsp:cNvPr id="0" name=""/>
        <dsp:cNvSpPr/>
      </dsp:nvSpPr>
      <dsp:spPr>
        <a:xfrm>
          <a:off x="389579" y="62770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978079" y="1347005"/>
          <a:ext cx="2303994" cy="1198828"/>
        </a:xfrm>
        <a:prstGeom prst="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269" y="1347005"/>
          <a:ext cx="252000" cy="1198828"/>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89579" y="1658475"/>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err="1">
              <a:solidFill>
                <a:srgbClr val="208438"/>
              </a:solidFill>
            </a:rPr>
            <a:t>Він</a:t>
          </a:r>
          <a:r>
            <a:rPr lang="ru-RU" sz="2000" b="1" kern="1200" dirty="0">
              <a:solidFill>
                <a:srgbClr val="208438"/>
              </a:solidFill>
            </a:rPr>
            <a:t> покинув Небеса, </a:t>
          </a:r>
          <a:r>
            <a:rPr lang="ru-RU" sz="2000" b="1" kern="1200" dirty="0" err="1">
              <a:solidFill>
                <a:srgbClr val="208438"/>
              </a:solidFill>
            </a:rPr>
            <a:t>щоб</a:t>
          </a:r>
          <a:r>
            <a:rPr lang="ru-RU" sz="2000" b="1" kern="1200" dirty="0">
              <a:solidFill>
                <a:srgbClr val="208438"/>
              </a:solidFill>
            </a:rPr>
            <a:t> </a:t>
          </a:r>
          <a:r>
            <a:rPr lang="ru-RU" sz="2000" b="1" kern="1200" dirty="0" err="1">
              <a:solidFill>
                <a:srgbClr val="208438"/>
              </a:solidFill>
            </a:rPr>
            <a:t>жити</a:t>
          </a:r>
          <a:r>
            <a:rPr lang="ru-RU" sz="2000" b="1" kern="1200" dirty="0">
              <a:solidFill>
                <a:srgbClr val="208438"/>
              </a:solidFill>
            </a:rPr>
            <a:t> на </a:t>
          </a:r>
          <a:r>
            <a:rPr lang="ru-RU" sz="2000" b="1" kern="1200" dirty="0" err="1">
              <a:solidFill>
                <a:srgbClr val="208438"/>
              </a:solidFill>
            </a:rPr>
            <a:t>Землі</a:t>
          </a:r>
          <a:endParaRPr lang="es-ES" sz="2000" kern="1200" dirty="0">
            <a:solidFill>
              <a:srgbClr val="208438"/>
            </a:solidFill>
          </a:endParaRPr>
        </a:p>
      </dsp:txBody>
      <dsp:txXfrm>
        <a:off x="389579" y="1658475"/>
        <a:ext cx="3139402" cy="539472"/>
      </dsp:txXfrm>
    </dsp:sp>
    <dsp:sp modelId="{3628C3B3-3306-4947-93D2-98E82D4D9398}">
      <dsp:nvSpPr>
        <dsp:cNvPr id="0" name=""/>
        <dsp:cNvSpPr/>
      </dsp:nvSpPr>
      <dsp:spPr>
        <a:xfrm>
          <a:off x="389579" y="1970396"/>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978079" y="2689692"/>
          <a:ext cx="2303994" cy="1198828"/>
        </a:xfrm>
        <a:prstGeom prst="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269" y="2689692"/>
          <a:ext cx="252000" cy="1198828"/>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89579" y="3001163"/>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err="1">
              <a:solidFill>
                <a:schemeClr val="tx2">
                  <a:lumMod val="75000"/>
                </a:schemeClr>
              </a:solidFill>
            </a:rPr>
            <a:t>Він</a:t>
          </a:r>
          <a:r>
            <a:rPr lang="ru-RU" sz="2000" b="1" kern="1200" dirty="0">
              <a:solidFill>
                <a:schemeClr val="tx2">
                  <a:lumMod val="75000"/>
                </a:schemeClr>
              </a:solidFill>
            </a:rPr>
            <a:t> перестав </a:t>
          </a:r>
          <a:r>
            <a:rPr lang="ru-RU" sz="2000" b="1" kern="1200" dirty="0" err="1">
              <a:solidFill>
                <a:schemeClr val="tx2">
                  <a:lumMod val="75000"/>
                </a:schemeClr>
              </a:solidFill>
            </a:rPr>
            <a:t>керувати</a:t>
          </a:r>
          <a:r>
            <a:rPr lang="ru-RU" sz="2000" b="1" kern="1200" dirty="0">
              <a:solidFill>
                <a:schemeClr val="tx2">
                  <a:lumMod val="75000"/>
                </a:schemeClr>
              </a:solidFill>
            </a:rPr>
            <a:t> </a:t>
          </a:r>
          <a:r>
            <a:rPr lang="ru-RU" sz="2000" b="1" kern="1200" dirty="0" err="1">
              <a:solidFill>
                <a:schemeClr val="tx2">
                  <a:lumMod val="75000"/>
                </a:schemeClr>
              </a:solidFill>
            </a:rPr>
            <a:t>Всесвітом</a:t>
          </a:r>
          <a:r>
            <a:rPr lang="ru-RU" sz="2000" b="1" kern="1200" dirty="0">
              <a:solidFill>
                <a:schemeClr val="tx2">
                  <a:lumMod val="75000"/>
                </a:schemeClr>
              </a:solidFill>
            </a:rPr>
            <a:t>, </a:t>
          </a:r>
          <a:r>
            <a:rPr lang="ru-RU" sz="2000" b="1" kern="1200" dirty="0" err="1">
              <a:solidFill>
                <a:schemeClr val="tx2">
                  <a:lumMod val="75000"/>
                </a:schemeClr>
              </a:solidFill>
            </a:rPr>
            <a:t>щоб</a:t>
          </a:r>
          <a:r>
            <a:rPr lang="ru-RU" sz="2000" b="1" kern="1200" dirty="0">
              <a:solidFill>
                <a:schemeClr val="tx2">
                  <a:lumMod val="75000"/>
                </a:schemeClr>
              </a:solidFill>
            </a:rPr>
            <a:t> стати </a:t>
          </a:r>
          <a:r>
            <a:rPr lang="ru-RU" sz="2000" b="1" kern="1200" dirty="0" err="1">
              <a:solidFill>
                <a:schemeClr val="tx2">
                  <a:lumMod val="75000"/>
                </a:schemeClr>
              </a:solidFill>
            </a:rPr>
            <a:t>теслею</a:t>
          </a:r>
          <a:endParaRPr lang="es-ES" sz="2000" kern="1200" dirty="0">
            <a:solidFill>
              <a:schemeClr val="tx2">
                <a:lumMod val="75000"/>
              </a:schemeClr>
            </a:solidFill>
          </a:endParaRPr>
        </a:p>
      </dsp:txBody>
      <dsp:txXfrm>
        <a:off x="389579" y="3001163"/>
        <a:ext cx="3139402" cy="539472"/>
      </dsp:txXfrm>
    </dsp:sp>
    <dsp:sp modelId="{EC916E81-F37E-4B5E-A860-74B8CF51D690}">
      <dsp:nvSpPr>
        <dsp:cNvPr id="0" name=""/>
        <dsp:cNvSpPr/>
      </dsp:nvSpPr>
      <dsp:spPr>
        <a:xfrm>
          <a:off x="389579" y="3313083"/>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978079" y="4032380"/>
          <a:ext cx="2303994" cy="1198828"/>
        </a:xfrm>
        <a:prstGeom prst="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t="-4052" b="-4052"/>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269" y="4032380"/>
          <a:ext cx="252000" cy="1198828"/>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89579" y="4343850"/>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err="1">
              <a:solidFill>
                <a:srgbClr val="1C97A8"/>
              </a:solidFill>
            </a:rPr>
            <a:t>Він</a:t>
          </a:r>
          <a:r>
            <a:rPr lang="ru-RU" sz="2000" b="1" kern="1200" dirty="0">
              <a:solidFill>
                <a:srgbClr val="1C97A8"/>
              </a:solidFill>
            </a:rPr>
            <a:t> </a:t>
          </a:r>
          <a:r>
            <a:rPr lang="ru-RU" sz="2000" b="1" kern="1200" dirty="0" err="1">
              <a:solidFill>
                <a:srgbClr val="1C97A8"/>
              </a:solidFill>
            </a:rPr>
            <a:t>залишив</a:t>
          </a:r>
          <a:r>
            <a:rPr lang="ru-RU" sz="2000" b="1" kern="1200" dirty="0">
              <a:solidFill>
                <a:srgbClr val="1C97A8"/>
              </a:solidFill>
            </a:rPr>
            <a:t> </a:t>
          </a:r>
          <a:r>
            <a:rPr lang="ru-RU" sz="2000" b="1" kern="1200" dirty="0" err="1">
              <a:solidFill>
                <a:srgbClr val="1C97A8"/>
              </a:solidFill>
            </a:rPr>
            <a:t>безпечне</a:t>
          </a:r>
          <a:r>
            <a:rPr lang="ru-RU" sz="2000" b="1" kern="1200" dirty="0">
              <a:solidFill>
                <a:srgbClr val="1C97A8"/>
              </a:solidFill>
            </a:rPr>
            <a:t> </a:t>
          </a:r>
          <a:r>
            <a:rPr lang="ru-RU" sz="2000" b="1" kern="1200" dirty="0" err="1">
              <a:solidFill>
                <a:srgbClr val="1C97A8"/>
              </a:solidFill>
            </a:rPr>
            <a:t>місце</a:t>
          </a:r>
          <a:r>
            <a:rPr lang="ru-RU" sz="2000" b="1" kern="1200" dirty="0">
              <a:solidFill>
                <a:srgbClr val="1C97A8"/>
              </a:solidFill>
            </a:rPr>
            <a:t> для </a:t>
          </a:r>
          <a:r>
            <a:rPr lang="ru-RU" sz="2000" b="1" kern="1200" dirty="0" err="1">
              <a:solidFill>
                <a:srgbClr val="1C97A8"/>
              </a:solidFill>
            </a:rPr>
            <a:t>проживання</a:t>
          </a:r>
          <a:r>
            <a:rPr lang="ru-RU" sz="2000" b="1" kern="1200" dirty="0">
              <a:solidFill>
                <a:srgbClr val="1C97A8"/>
              </a:solidFill>
            </a:rPr>
            <a:t> на </a:t>
          </a:r>
          <a:r>
            <a:rPr lang="ru-RU" sz="2000" b="1" kern="1200" dirty="0" err="1">
              <a:solidFill>
                <a:srgbClr val="1C97A8"/>
              </a:solidFill>
            </a:rPr>
            <a:t>ворожій</a:t>
          </a:r>
          <a:r>
            <a:rPr lang="ru-RU" sz="2000" b="1" kern="1200" dirty="0">
              <a:solidFill>
                <a:srgbClr val="1C97A8"/>
              </a:solidFill>
            </a:rPr>
            <a:t> </a:t>
          </a:r>
          <a:r>
            <a:rPr lang="ru-RU" sz="2000" b="1" kern="1200" dirty="0" err="1">
              <a:solidFill>
                <a:srgbClr val="1C97A8"/>
              </a:solidFill>
            </a:rPr>
            <a:t>території</a:t>
          </a:r>
          <a:r>
            <a:rPr lang="ru-RU" sz="2000" b="1" kern="1200" dirty="0">
              <a:solidFill>
                <a:srgbClr val="1C97A8"/>
              </a:solidFill>
            </a:rPr>
            <a:t>.</a:t>
          </a:r>
          <a:endParaRPr lang="es-ES" sz="2000" kern="1200" dirty="0">
            <a:solidFill>
              <a:srgbClr val="1C97A8"/>
            </a:solidFill>
          </a:endParaRPr>
        </a:p>
      </dsp:txBody>
      <dsp:txXfrm>
        <a:off x="389579" y="4343850"/>
        <a:ext cx="3139402" cy="539472"/>
      </dsp:txXfrm>
    </dsp:sp>
    <dsp:sp modelId="{4D944891-2582-4A86-9E09-787E90A528BF}">
      <dsp:nvSpPr>
        <dsp:cNvPr id="0" name=""/>
        <dsp:cNvSpPr/>
      </dsp:nvSpPr>
      <dsp:spPr>
        <a:xfrm>
          <a:off x="389579" y="4655771"/>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978079" y="5375067"/>
          <a:ext cx="2303994" cy="1198828"/>
        </a:xfrm>
        <a:prstGeom prst="rect">
          <a:avLst/>
        </a:prstGeom>
        <a:blipFill dpi="0" rotWithShape="1">
          <a:blip xmlns:r="http://schemas.openxmlformats.org/officeDocument/2006/relationships" r:embed="rId5" cstate="hqprint">
            <a:extLst>
              <a:ext uri="{28A0092B-C50C-407E-A947-70E740481C1C}">
                <a14:useLocalDpi xmlns:a14="http://schemas.microsoft.com/office/drawing/2010/main"/>
              </a:ext>
            </a:extLst>
          </a:blip>
          <a:srcRect/>
          <a:stretch>
            <a:fillRect t="-5334" b="-5334"/>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269" y="5375067"/>
          <a:ext cx="252000" cy="1198828"/>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89579" y="5686538"/>
          <a:ext cx="3139402" cy="539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ru-RU" sz="2000" b="1" kern="1200" dirty="0" err="1">
              <a:solidFill>
                <a:schemeClr val="accent5">
                  <a:lumMod val="75000"/>
                </a:schemeClr>
              </a:solidFill>
            </a:rPr>
            <a:t>Він</a:t>
          </a:r>
          <a:r>
            <a:rPr lang="ru-RU" sz="2000" b="1" kern="1200" dirty="0">
              <a:solidFill>
                <a:schemeClr val="accent5">
                  <a:lumMod val="75000"/>
                </a:schemeClr>
              </a:solidFill>
            </a:rPr>
            <a:t> </a:t>
          </a:r>
          <a:r>
            <a:rPr lang="ru-RU" sz="2000" b="1" kern="1200" dirty="0" err="1">
              <a:solidFill>
                <a:schemeClr val="accent5">
                  <a:lumMod val="75000"/>
                </a:schemeClr>
              </a:solidFill>
            </a:rPr>
            <a:t>проміняв</a:t>
          </a:r>
          <a:r>
            <a:rPr lang="ru-RU" sz="2000" b="1" kern="1200" dirty="0">
              <a:solidFill>
                <a:schemeClr val="accent5">
                  <a:lumMod val="75000"/>
                </a:schemeClr>
              </a:solidFill>
            </a:rPr>
            <a:t> </a:t>
          </a:r>
          <a:r>
            <a:rPr lang="ru-RU" sz="2000" b="1" kern="1200" dirty="0" err="1">
              <a:solidFill>
                <a:schemeClr val="accent5">
                  <a:lumMod val="75000"/>
                </a:schemeClr>
              </a:solidFill>
            </a:rPr>
            <a:t>царську</a:t>
          </a:r>
          <a:r>
            <a:rPr lang="ru-RU" sz="2000" b="1" kern="1200" dirty="0">
              <a:solidFill>
                <a:schemeClr val="accent5">
                  <a:lumMod val="75000"/>
                </a:schemeClr>
              </a:solidFill>
            </a:rPr>
            <a:t> корону на </a:t>
          </a:r>
          <a:r>
            <a:rPr lang="ru-RU" sz="2000" b="1" kern="1200" dirty="0" err="1">
              <a:solidFill>
                <a:schemeClr val="accent5">
                  <a:lumMod val="75000"/>
                </a:schemeClr>
              </a:solidFill>
            </a:rPr>
            <a:t>терновий</a:t>
          </a:r>
          <a:r>
            <a:rPr lang="ru-RU" sz="2000" b="1" kern="1200" dirty="0">
              <a:solidFill>
                <a:schemeClr val="accent5">
                  <a:lumMod val="75000"/>
                </a:schemeClr>
              </a:solidFill>
            </a:rPr>
            <a:t> </a:t>
          </a:r>
          <a:r>
            <a:rPr lang="ru-RU" sz="2000" b="1" kern="1200" dirty="0" err="1">
              <a:solidFill>
                <a:schemeClr val="accent5">
                  <a:lumMod val="75000"/>
                </a:schemeClr>
              </a:solidFill>
            </a:rPr>
            <a:t>вінець</a:t>
          </a:r>
          <a:r>
            <a:rPr lang="ru-RU" sz="2000" b="1" kern="1200" dirty="0">
              <a:solidFill>
                <a:schemeClr val="accent5">
                  <a:lumMod val="75000"/>
                </a:schemeClr>
              </a:solidFill>
            </a:rPr>
            <a:t>.</a:t>
          </a:r>
          <a:endParaRPr lang="es-ES" sz="2000" kern="1200" dirty="0">
            <a:solidFill>
              <a:schemeClr val="accent5">
                <a:lumMod val="75000"/>
              </a:schemeClr>
            </a:solidFill>
          </a:endParaRPr>
        </a:p>
      </dsp:txBody>
      <dsp:txXfrm>
        <a:off x="389579" y="5686538"/>
        <a:ext cx="3139402" cy="539472"/>
      </dsp:txXfrm>
    </dsp:sp>
    <dsp:sp modelId="{14548C3F-1643-4892-86FA-521F0AAC21DF}">
      <dsp:nvSpPr>
        <dsp:cNvPr id="0" name=""/>
        <dsp:cNvSpPr/>
      </dsp:nvSpPr>
      <dsp:spPr>
        <a:xfrm>
          <a:off x="389579" y="5998458"/>
          <a:ext cx="3139402" cy="575437"/>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err="1">
              <a:effectLst>
                <a:outerShdw blurRad="38100" dist="38100" dir="2700000" algn="tl">
                  <a:srgbClr val="000000">
                    <a:alpha val="43137"/>
                  </a:srgbClr>
                </a:outerShdw>
              </a:effectLst>
            </a:rPr>
            <a:t>Вдячність</a:t>
          </a:r>
          <a:r>
            <a:rPr lang="ru-RU" sz="2000" b="1" kern="1200" dirty="0">
              <a:effectLst>
                <a:outerShdw blurRad="38100" dist="38100" dir="2700000" algn="tl">
                  <a:srgbClr val="000000">
                    <a:alpha val="43137"/>
                  </a:srgbClr>
                </a:outerShdw>
              </a:effectLst>
            </a:rPr>
            <a:t> за </a:t>
          </a:r>
          <a:r>
            <a:rPr lang="ru-RU" sz="2000" b="1" kern="1200" dirty="0" err="1">
              <a:effectLst>
                <a:outerShdw blurRad="38100" dist="38100" dir="2700000" algn="tl">
                  <a:srgbClr val="000000">
                    <a:alpha val="43137"/>
                  </a:srgbClr>
                </a:outerShdw>
              </a:effectLst>
            </a:rPr>
            <a:t>Божу</a:t>
          </a:r>
          <a:r>
            <a:rPr lang="ru-RU" sz="2000" b="1" kern="1200" dirty="0">
              <a:effectLst>
                <a:outerShdw blurRad="38100" dist="38100" dir="2700000" algn="tl">
                  <a:srgbClr val="000000">
                    <a:alpha val="43137"/>
                  </a:srgbClr>
                </a:outerShdw>
              </a:effectLst>
            </a:rPr>
            <a:t> благодать (2 Кор. 9:15)</a:t>
          </a:r>
          <a:endParaRPr lang="es-ES" sz="2000" kern="1200" dirty="0">
            <a:effectLst>
              <a:outerShdw blurRad="38100" dist="38100" dir="2700000" algn="tl">
                <a:srgbClr val="000000">
                  <a:alpha val="43137"/>
                </a:srgbClr>
              </a:outerShdw>
            </a:effectLst>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err="1"/>
            <a:t>Ісус</a:t>
          </a:r>
          <a:r>
            <a:rPr lang="ru-RU" sz="2000" b="1" kern="1200" dirty="0"/>
            <a:t> </a:t>
          </a:r>
          <a:r>
            <a:rPr lang="ru-RU" sz="2000" b="1" kern="1200" dirty="0" err="1"/>
            <a:t>віддав</a:t>
          </a:r>
          <a:r>
            <a:rPr lang="ru-RU" sz="2000" b="1" kern="1200" dirty="0"/>
            <a:t> усе за нас. Наша </a:t>
          </a:r>
          <a:r>
            <a:rPr lang="ru-RU" sz="2000" b="1" kern="1200" dirty="0" err="1"/>
            <a:t>вдячність</a:t>
          </a:r>
          <a:r>
            <a:rPr lang="ru-RU" sz="2000" b="1" kern="1200" dirty="0"/>
            <a:t> </a:t>
          </a:r>
          <a:r>
            <a:rPr lang="ru-RU" sz="2000" b="1" kern="1200" dirty="0" err="1"/>
            <a:t>виявляється</a:t>
          </a:r>
          <a:r>
            <a:rPr lang="ru-RU" sz="2000" b="1" kern="1200" dirty="0"/>
            <a:t> в </a:t>
          </a:r>
          <a:r>
            <a:rPr lang="ru-RU" sz="2000" b="1" kern="1200" dirty="0" err="1"/>
            <a:t>бажанні</a:t>
          </a:r>
          <a:r>
            <a:rPr lang="ru-RU" sz="2000" b="1" kern="1200" dirty="0"/>
            <a:t> </a:t>
          </a:r>
          <a:r>
            <a:rPr lang="ru-RU" sz="2000" b="1" kern="1200" dirty="0" err="1"/>
            <a:t>повністю</a:t>
          </a:r>
          <a:r>
            <a:rPr lang="ru-RU" sz="2000" b="1" kern="1200" dirty="0"/>
            <a:t> </a:t>
          </a:r>
          <a:r>
            <a:rPr lang="ru-RU" sz="2000" b="1" kern="1200" dirty="0" err="1"/>
            <a:t>віддати</a:t>
          </a:r>
          <a:r>
            <a:rPr lang="ru-RU" sz="2000" b="1" kern="1200" dirty="0"/>
            <a:t> себе </a:t>
          </a:r>
          <a:r>
            <a:rPr lang="ru-RU" sz="2000" b="1" kern="1200" dirty="0" err="1"/>
            <a:t>Йому</a:t>
          </a:r>
          <a:r>
            <a:rPr lang="ru-RU" sz="2000" b="1" kern="1200" dirty="0"/>
            <a:t>.</a:t>
          </a:r>
          <a:endParaRPr lang="es-ES" sz="2000" kern="1200" dirty="0"/>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ru-RU" sz="1800" b="1" kern="1200" dirty="0" err="1">
              <a:effectLst>
                <a:outerShdw blurRad="38100" dist="38100" dir="2700000" algn="tl">
                  <a:srgbClr val="000000">
                    <a:alpha val="43137"/>
                  </a:srgbClr>
                </a:outerShdw>
              </a:effectLst>
            </a:rPr>
            <a:t>Бажання</a:t>
          </a:r>
          <a:r>
            <a:rPr lang="ru-RU" sz="1800" b="1" kern="1200" dirty="0">
              <a:effectLst>
                <a:outerShdw blurRad="38100" dist="38100" dir="2700000" algn="tl">
                  <a:srgbClr val="000000">
                    <a:alpha val="43137"/>
                  </a:srgbClr>
                </a:outerShdw>
              </a:effectLst>
            </a:rPr>
            <a:t> </a:t>
          </a:r>
          <a:r>
            <a:rPr lang="ru-RU" sz="1800" b="1" kern="1200" dirty="0" err="1">
              <a:effectLst>
                <a:outerShdw blurRad="38100" dist="38100" dir="2700000" algn="tl">
                  <a:srgbClr val="000000">
                    <a:alpha val="43137"/>
                  </a:srgbClr>
                </a:outerShdw>
              </a:effectLst>
            </a:rPr>
            <a:t>ділитися</a:t>
          </a:r>
          <a:r>
            <a:rPr lang="ru-RU" sz="1800" b="1" kern="1200" dirty="0">
              <a:effectLst>
                <a:outerShdw blurRad="38100" dist="38100" dir="2700000" algn="tl">
                  <a:srgbClr val="000000">
                    <a:alpha val="43137"/>
                  </a:srgbClr>
                </a:outerShdw>
              </a:effectLst>
            </a:rPr>
            <a:t> </a:t>
          </a:r>
          <a:r>
            <a:rPr lang="ru-RU" sz="1800" b="1" kern="1200" dirty="0" err="1">
              <a:effectLst>
                <a:outerShdw blurRad="38100" dist="38100" dir="2700000" algn="tl">
                  <a:srgbClr val="000000">
                    <a:alpha val="43137"/>
                  </a:srgbClr>
                </a:outerShdw>
              </a:effectLst>
            </a:rPr>
            <a:t>Божими</a:t>
          </a:r>
          <a:r>
            <a:rPr lang="ru-RU" sz="1800" b="1" kern="1200" dirty="0">
              <a:effectLst>
                <a:outerShdw blurRad="38100" dist="38100" dir="2700000" algn="tl">
                  <a:srgbClr val="000000">
                    <a:alpha val="43137"/>
                  </a:srgbClr>
                </a:outerShdw>
              </a:effectLst>
            </a:rPr>
            <a:t> </a:t>
          </a:r>
          <a:r>
            <a:rPr lang="ru-RU" sz="1800" b="1" kern="1200" dirty="0" err="1">
              <a:effectLst>
                <a:outerShdw blurRad="38100" dist="38100" dir="2700000" algn="tl">
                  <a:srgbClr val="000000">
                    <a:alpha val="43137"/>
                  </a:srgbClr>
                </a:outerShdw>
              </a:effectLst>
            </a:rPr>
            <a:t>благословеннями</a:t>
          </a:r>
          <a:r>
            <a:rPr lang="ru-RU" sz="1800" b="1" kern="1200" dirty="0">
              <a:effectLst>
                <a:outerShdw blurRad="38100" dist="38100" dir="2700000" algn="tl">
                  <a:srgbClr val="000000">
                    <a:alpha val="43137"/>
                  </a:srgbClr>
                </a:outerShdw>
              </a:effectLst>
            </a:rPr>
            <a:t> (2 Кор. 9:11а)</a:t>
          </a:r>
          <a:endParaRPr lang="es-ES" sz="1800" kern="1200" dirty="0">
            <a:effectLst>
              <a:outerShdw blurRad="38100" dist="38100" dir="2700000" algn="tl">
                <a:srgbClr val="000000">
                  <a:alpha val="43137"/>
                </a:srgbClr>
              </a:outerShdw>
            </a:effectLst>
          </a:endParaRP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a:t>Ми </a:t>
          </a:r>
          <a:r>
            <a:rPr lang="ru-RU" sz="2000" b="1" kern="1200" dirty="0" err="1"/>
            <a:t>даємо</a:t>
          </a:r>
          <a:r>
            <a:rPr lang="ru-RU" sz="2000" b="1" kern="1200" dirty="0"/>
            <a:t> </a:t>
          </a:r>
          <a:r>
            <a:rPr lang="ru-RU" sz="2000" b="1" kern="1200" dirty="0" err="1"/>
            <a:t>іншим</a:t>
          </a:r>
          <a:r>
            <a:rPr lang="ru-RU" sz="2000" b="1" kern="1200" dirty="0"/>
            <a:t>, </a:t>
          </a:r>
          <a:r>
            <a:rPr lang="ru-RU" sz="2000" b="1" kern="1200" dirty="0" err="1"/>
            <a:t>бо</a:t>
          </a:r>
          <a:r>
            <a:rPr lang="ru-RU" sz="2000" b="1" kern="1200" dirty="0"/>
            <a:t> </a:t>
          </a:r>
          <a:r>
            <a:rPr lang="ru-RU" sz="2000" b="1" kern="1200" dirty="0" err="1"/>
            <a:t>спочатку</a:t>
          </a:r>
          <a:r>
            <a:rPr lang="ru-RU" sz="2000" b="1" kern="1200" dirty="0"/>
            <a:t> </a:t>
          </a:r>
          <a:r>
            <a:rPr lang="ru-RU" sz="2000" b="1" kern="1200" dirty="0" err="1"/>
            <a:t>отримали</a:t>
          </a:r>
          <a:r>
            <a:rPr lang="ru-RU" sz="2000" b="1" kern="1200" dirty="0"/>
            <a:t> </a:t>
          </a:r>
          <a:r>
            <a:rPr lang="ru-RU" sz="2000" b="1" kern="1200" dirty="0" err="1"/>
            <a:t>від</a:t>
          </a:r>
          <a:r>
            <a:rPr lang="ru-RU" sz="2000" b="1" kern="1200" dirty="0"/>
            <a:t> Бога</a:t>
          </a:r>
          <a:endParaRPr lang="es-ES" sz="2000" kern="1200" dirty="0"/>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rPr>
            <a:t>Щира </a:t>
          </a:r>
          <a:r>
            <a:rPr lang="ru-RU" sz="2000" b="1" kern="1200" dirty="0" err="1">
              <a:effectLst>
                <a:outerShdw blurRad="38100" dist="38100" dir="2700000" algn="tl">
                  <a:srgbClr val="000000">
                    <a:alpha val="43137"/>
                  </a:srgbClr>
                </a:outerShdw>
              </a:effectLst>
            </a:rPr>
            <a:t>любов</a:t>
          </a:r>
          <a:r>
            <a:rPr lang="ru-RU" sz="2000" b="1" kern="1200" dirty="0">
              <a:effectLst>
                <a:outerShdw blurRad="38100" dist="38100" dir="2700000" algn="tl">
                  <a:srgbClr val="000000">
                    <a:alpha val="43137"/>
                  </a:srgbClr>
                </a:outerShdw>
              </a:effectLst>
            </a:rPr>
            <a:t> (2 </a:t>
          </a:r>
          <a:r>
            <a:rPr lang="ru-RU" sz="2000" b="1" kern="1200" dirty="0" err="1">
              <a:effectLst>
                <a:outerShdw blurRad="38100" dist="38100" dir="2700000" algn="tl">
                  <a:srgbClr val="000000">
                    <a:alpha val="43137"/>
                  </a:srgbClr>
                </a:outerShdw>
              </a:effectLst>
            </a:rPr>
            <a:t>Коринтян</a:t>
          </a:r>
          <a:r>
            <a:rPr lang="ru-RU" sz="2000" b="1" kern="1200" dirty="0">
              <a:effectLst>
                <a:outerShdw blurRad="38100" dist="38100" dir="2700000" algn="tl">
                  <a:srgbClr val="000000">
                    <a:alpha val="43137"/>
                  </a:srgbClr>
                </a:outerShdw>
              </a:effectLst>
            </a:rPr>
            <a:t> 8:24)</a:t>
          </a:r>
          <a:endParaRPr lang="es-ES" sz="2000" kern="1200" dirty="0">
            <a:effectLst>
              <a:outerShdw blurRad="38100" dist="38100" dir="2700000" algn="tl">
                <a:srgbClr val="000000">
                  <a:alpha val="43137"/>
                </a:srgbClr>
              </a:outerShdw>
            </a:effectLst>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u-RU" sz="2000" b="1" kern="1200" dirty="0" err="1"/>
            <a:t>Щедрість</a:t>
          </a:r>
          <a:r>
            <a:rPr lang="ru-RU" sz="2000" b="1" kern="1200" dirty="0"/>
            <a:t> – </a:t>
          </a:r>
          <a:r>
            <a:rPr lang="ru-RU" sz="2000" b="1" kern="1200" dirty="0" err="1"/>
            <a:t>це</a:t>
          </a:r>
          <a:r>
            <a:rPr lang="ru-RU" sz="2000" b="1" kern="1200" dirty="0"/>
            <a:t> </a:t>
          </a:r>
          <a:r>
            <a:rPr lang="ru-RU" sz="2000" b="1" kern="1200" dirty="0" err="1"/>
            <a:t>доказ</a:t>
          </a:r>
          <a:r>
            <a:rPr lang="ru-RU" sz="2000" b="1" kern="1200" dirty="0"/>
            <a:t> того, </a:t>
          </a:r>
          <a:r>
            <a:rPr lang="ru-RU" sz="2000" b="1" kern="1200" dirty="0" err="1"/>
            <a:t>що</a:t>
          </a:r>
          <a:r>
            <a:rPr lang="ru-RU" sz="2000" b="1" kern="1200" dirty="0"/>
            <a:t> </a:t>
          </a:r>
          <a:r>
            <a:rPr lang="ru-RU" sz="2000" b="1" kern="1200" dirty="0" err="1"/>
            <a:t>любов</a:t>
          </a:r>
          <a:r>
            <a:rPr lang="ru-RU" sz="2000" b="1" kern="1200" dirty="0"/>
            <a:t> </a:t>
          </a:r>
          <a:r>
            <a:rPr lang="ru-RU" sz="2000" b="1" kern="1200" dirty="0" err="1"/>
            <a:t>живе</a:t>
          </a:r>
          <a:r>
            <a:rPr lang="ru-RU" sz="2000" b="1" kern="1200" dirty="0"/>
            <a:t> в наших </a:t>
          </a:r>
          <a:r>
            <a:rPr lang="ru-RU" sz="2000" b="1" kern="1200" dirty="0" err="1"/>
            <a:t>серцях</a:t>
          </a:r>
          <a:endParaRPr lang="es-ES" sz="2000" kern="1200" dirty="0"/>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36"/>
          <a:ext cx="3848099" cy="655748"/>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prstClr val="white"/>
              </a:solidFill>
              <a:effectLst>
                <a:outerShdw blurRad="38100" dist="38100" dir="2700000" algn="tl">
                  <a:srgbClr val="000000"/>
                </a:outerShdw>
              </a:effectLst>
              <a:latin typeface="Aptos" panose="02110004020202020204"/>
              <a:ea typeface="+mn-ea"/>
              <a:cs typeface="+mn-cs"/>
            </a:rPr>
            <a:t>Вони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благали</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про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привілей</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допомагати</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іншим</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(2 Кор. 8:4)</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32011" y="32047"/>
        <a:ext cx="3784077" cy="591726"/>
      </dsp:txXfrm>
    </dsp:sp>
    <dsp:sp modelId="{F8F6F75F-1573-4DA0-ACC3-3D93CED1CD83}">
      <dsp:nvSpPr>
        <dsp:cNvPr id="0" name=""/>
        <dsp:cNvSpPr/>
      </dsp:nvSpPr>
      <dsp:spPr>
        <a:xfrm>
          <a:off x="0" y="667653"/>
          <a:ext cx="3848099" cy="655748"/>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prstClr val="white"/>
              </a:solidFill>
              <a:effectLst>
                <a:outerShdw blurRad="38100" dist="38100" dir="2700000" algn="tl">
                  <a:srgbClr val="000000"/>
                </a:outerShdw>
              </a:effectLst>
              <a:latin typeface="Aptos" panose="02110004020202020204"/>
              <a:ea typeface="+mn-ea"/>
              <a:cs typeface="+mn-cs"/>
            </a:rPr>
            <a:t>У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своїй</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бідності</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вони давали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понад</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свої</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a:t>
          </a:r>
          <a:r>
            <a:rPr lang="ru-RU" sz="2000" b="1" kern="1200" dirty="0" err="1">
              <a:solidFill>
                <a:prstClr val="white"/>
              </a:solidFill>
              <a:effectLst>
                <a:outerShdw blurRad="38100" dist="38100" dir="2700000" algn="tl">
                  <a:srgbClr val="000000"/>
                </a:outerShdw>
              </a:effectLst>
              <a:latin typeface="Aptos" panose="02110004020202020204"/>
              <a:ea typeface="+mn-ea"/>
              <a:cs typeface="+mn-cs"/>
            </a:rPr>
            <a:t>сили</a:t>
          </a:r>
          <a:r>
            <a:rPr lang="ru-RU" sz="2000" b="1" kern="1200" dirty="0">
              <a:solidFill>
                <a:prstClr val="white"/>
              </a:solidFill>
              <a:effectLst>
                <a:outerShdw blurRad="38100" dist="38100" dir="2700000" algn="tl">
                  <a:srgbClr val="000000"/>
                </a:outerShdw>
              </a:effectLst>
              <a:latin typeface="Aptos" panose="02110004020202020204"/>
              <a:ea typeface="+mn-ea"/>
              <a:cs typeface="+mn-cs"/>
            </a:rPr>
            <a:t> (2 Кор. 8:2-3)</a:t>
          </a:r>
          <a:endParaRPr lang="es-ES" sz="2000" b="1" kern="1200" dirty="0">
            <a:solidFill>
              <a:prstClr val="white"/>
            </a:solidFill>
            <a:effectLst>
              <a:outerShdw blurRad="38100" dist="38100" dir="2700000" algn="tl">
                <a:srgbClr val="000000"/>
              </a:outerShdw>
            </a:effectLst>
            <a:latin typeface="Aptos" panose="02110004020202020204"/>
            <a:ea typeface="+mn-ea"/>
            <a:cs typeface="+mn-cs"/>
          </a:endParaRPr>
        </a:p>
      </dsp:txBody>
      <dsp:txXfrm>
        <a:off x="32011" y="699664"/>
        <a:ext cx="3784077" cy="5917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36"/>
          <a:ext cx="3457574" cy="655748"/>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outerShdw>
              </a:effectLst>
            </a:rPr>
            <a:t>Вони </a:t>
          </a:r>
          <a:r>
            <a:rPr lang="ru-RU" sz="2000" b="1" kern="1200" dirty="0" err="1">
              <a:effectLst>
                <a:outerShdw blurRad="38100" dist="38100" dir="2700000" algn="tl">
                  <a:srgbClr val="000000"/>
                </a:outerShdw>
              </a:effectLst>
            </a:rPr>
            <a:t>отримали</a:t>
          </a:r>
          <a:r>
            <a:rPr lang="ru-RU" sz="2000" b="1" kern="1200" dirty="0">
              <a:effectLst>
                <a:outerShdw blurRad="38100" dist="38100" dir="2700000" algn="tl">
                  <a:srgbClr val="000000"/>
                </a:outerShdw>
              </a:effectLst>
            </a:rPr>
            <a:t> благодать </a:t>
          </a:r>
          <a:r>
            <a:rPr lang="ru-RU" sz="2000" b="1" kern="1200" dirty="0" err="1">
              <a:effectLst>
                <a:outerShdw blurRad="38100" dist="38100" dir="2700000" algn="tl">
                  <a:srgbClr val="000000"/>
                </a:outerShdw>
              </a:effectLst>
            </a:rPr>
            <a:t>Ісуса</a:t>
          </a:r>
          <a:r>
            <a:rPr lang="ru-RU" sz="2000" b="1" kern="1200" dirty="0">
              <a:effectLst>
                <a:outerShdw blurRad="38100" dist="38100" dir="2700000" algn="tl">
                  <a:srgbClr val="000000"/>
                </a:outerShdw>
              </a:effectLst>
            </a:rPr>
            <a:t> (2 Кор. 8:9)</a:t>
          </a:r>
          <a:endParaRPr lang="es-ES" sz="2000" kern="1200" dirty="0">
            <a:effectLst>
              <a:outerShdw blurRad="38100" dist="38100" dir="2700000" algn="tl">
                <a:srgbClr val="000000"/>
              </a:outerShdw>
            </a:effectLst>
          </a:endParaRPr>
        </a:p>
      </dsp:txBody>
      <dsp:txXfrm>
        <a:off x="32011" y="32047"/>
        <a:ext cx="3393552" cy="591726"/>
      </dsp:txXfrm>
    </dsp:sp>
    <dsp:sp modelId="{B9DDC8E8-E407-48D4-8111-818FA67DBE63}">
      <dsp:nvSpPr>
        <dsp:cNvPr id="0" name=""/>
        <dsp:cNvSpPr/>
      </dsp:nvSpPr>
      <dsp:spPr>
        <a:xfrm>
          <a:off x="0" y="667653"/>
          <a:ext cx="3457574" cy="655748"/>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outerShdw>
              </a:effectLst>
            </a:rPr>
            <a:t>Вони </a:t>
          </a:r>
          <a:r>
            <a:rPr lang="ru-RU" sz="2000" b="1" kern="1200" dirty="0" err="1">
              <a:effectLst>
                <a:outerShdw blurRad="38100" dist="38100" dir="2700000" algn="tl">
                  <a:srgbClr val="000000"/>
                </a:outerShdw>
              </a:effectLst>
            </a:rPr>
            <a:t>віддали</a:t>
          </a:r>
          <a:r>
            <a:rPr lang="ru-RU" sz="2000" b="1" kern="1200" dirty="0">
              <a:effectLst>
                <a:outerShdw blurRad="38100" dist="38100" dir="2700000" algn="tl">
                  <a:srgbClr val="000000"/>
                </a:outerShdw>
              </a:effectLst>
            </a:rPr>
            <a:t> себе </a:t>
          </a:r>
          <a:r>
            <a:rPr lang="ru-RU" sz="2000" b="1" kern="1200" dirty="0" err="1">
              <a:effectLst>
                <a:outerShdw blurRad="38100" dist="38100" dir="2700000" algn="tl">
                  <a:srgbClr val="000000"/>
                </a:outerShdw>
              </a:effectLst>
            </a:rPr>
            <a:t>Ісусу</a:t>
          </a:r>
          <a:r>
            <a:rPr lang="ru-RU" sz="2000" b="1" kern="1200" dirty="0">
              <a:effectLst>
                <a:outerShdw blurRad="38100" dist="38100" dir="2700000" algn="tl">
                  <a:srgbClr val="000000"/>
                </a:outerShdw>
              </a:effectLst>
            </a:rPr>
            <a:t> (2 Кор. 8:5)</a:t>
          </a:r>
          <a:endParaRPr lang="es-ES" sz="2000" kern="1200" dirty="0">
            <a:effectLst>
              <a:outerShdw blurRad="38100" dist="38100" dir="2700000" algn="tl">
                <a:srgbClr val="000000"/>
              </a:outerShdw>
            </a:effectLst>
          </a:endParaRPr>
        </a:p>
      </dsp:txBody>
      <dsp:txXfrm>
        <a:off x="32011" y="699664"/>
        <a:ext cx="3393552" cy="5917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528954" y="-1910632"/>
          <a:ext cx="626981" cy="4608576"/>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u-RU" sz="2000" b="1" kern="1200" dirty="0"/>
            <a:t>Вони </a:t>
          </a:r>
          <a:r>
            <a:rPr lang="ru-RU" sz="2000" b="1" kern="1200" dirty="0" err="1"/>
            <a:t>відчували</a:t>
          </a:r>
          <a:r>
            <a:rPr lang="ru-RU" sz="2000" b="1" kern="1200" dirty="0"/>
            <a:t> </a:t>
          </a:r>
          <a:r>
            <a:rPr lang="ru-RU" sz="2000" b="1" kern="1200" dirty="0" err="1"/>
            <a:t>радість</a:t>
          </a:r>
          <a:r>
            <a:rPr lang="ru-RU" sz="2000" b="1" kern="1200" dirty="0"/>
            <a:t> </a:t>
          </a:r>
          <a:r>
            <a:rPr lang="ru-RU" sz="2000" b="1" kern="1200" dirty="0" err="1"/>
            <a:t>від</a:t>
          </a:r>
          <a:r>
            <a:rPr lang="ru-RU" sz="2000" b="1" kern="1200" dirty="0"/>
            <a:t> того, </a:t>
          </a:r>
          <a:r>
            <a:rPr lang="ru-RU" sz="2000" b="1" kern="1200" dirty="0" err="1"/>
            <a:t>що</a:t>
          </a:r>
          <a:r>
            <a:rPr lang="ru-RU" sz="2000" b="1" kern="1200" dirty="0"/>
            <a:t> могли </a:t>
          </a:r>
          <a:r>
            <a:rPr lang="ru-RU" sz="2000" b="1" kern="1200" dirty="0" err="1"/>
            <a:t>давати</a:t>
          </a:r>
          <a:endParaRPr lang="es-ES" sz="2000" kern="1200" dirty="0"/>
        </a:p>
      </dsp:txBody>
      <dsp:txXfrm rot="-5400000">
        <a:off x="2538157" y="110772"/>
        <a:ext cx="4577969" cy="565767"/>
      </dsp:txXfrm>
    </dsp:sp>
    <dsp:sp modelId="{B711DD2F-11E1-4BB3-968C-25BA0DB1901D}">
      <dsp:nvSpPr>
        <dsp:cNvPr id="0" name=""/>
        <dsp:cNvSpPr/>
      </dsp:nvSpPr>
      <dsp:spPr>
        <a:xfrm>
          <a:off x="54166" y="1792"/>
          <a:ext cx="2483990"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uk-UA" sz="2000" b="1" kern="1200" dirty="0">
              <a:effectLst>
                <a:outerShdw blurRad="38100" dist="38100" dir="2700000" algn="tl">
                  <a:srgbClr val="000000"/>
                </a:outerShdw>
              </a:effectLst>
            </a:rPr>
            <a:t>з радістю</a:t>
          </a:r>
          <a:endParaRPr lang="ru-UA" sz="2000" b="1" kern="1200" dirty="0">
            <a:effectLst>
              <a:outerShdw blurRad="38100" dist="38100" dir="2700000" algn="tl">
                <a:srgbClr val="000000"/>
              </a:outerShdw>
            </a:effectLst>
          </a:endParaRPr>
        </a:p>
        <a:p>
          <a:pPr marL="0" lvl="0" indent="0" algn="ctr" defTabSz="889000">
            <a:lnSpc>
              <a:spcPct val="90000"/>
            </a:lnSpc>
            <a:spcBef>
              <a:spcPct val="0"/>
            </a:spcBef>
            <a:spcAft>
              <a:spcPct val="35000"/>
            </a:spcAft>
            <a:buNone/>
          </a:pPr>
          <a:r>
            <a:rPr lang="uk-UA" sz="2000" b="1" kern="1200" dirty="0">
              <a:effectLst>
                <a:outerShdw blurRad="38100" dist="38100" dir="2700000" algn="tl">
                  <a:srgbClr val="000000"/>
                </a:outerShdw>
              </a:effectLst>
            </a:rPr>
            <a:t>(2 </a:t>
          </a:r>
          <a:r>
            <a:rPr lang="uk-UA" sz="2000" b="1" kern="1200" dirty="0" err="1">
              <a:effectLst>
                <a:outerShdw blurRad="38100" dist="38100" dir="2700000" algn="tl">
                  <a:srgbClr val="000000"/>
                </a:outerShdw>
              </a:effectLst>
            </a:rPr>
            <a:t>Коринтян</a:t>
          </a:r>
          <a:r>
            <a:rPr lang="uk-UA" sz="2000" b="1" kern="1200" dirty="0">
              <a:effectLst>
                <a:outerShdw blurRad="38100" dist="38100" dir="2700000" algn="tl">
                  <a:srgbClr val="000000"/>
                </a:outerShdw>
              </a:effectLst>
            </a:rPr>
            <a:t> 8:2а)</a:t>
          </a:r>
          <a:r>
            <a:rPr lang="es-ES"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dsp:txBody>
      <dsp:txXfrm>
        <a:off x="92424" y="40050"/>
        <a:ext cx="2407474" cy="707210"/>
      </dsp:txXfrm>
    </dsp:sp>
    <dsp:sp modelId="{168EF5E1-1817-41C6-821F-2CD9D8F90BAC}">
      <dsp:nvSpPr>
        <dsp:cNvPr id="0" name=""/>
        <dsp:cNvSpPr/>
      </dsp:nvSpPr>
      <dsp:spPr>
        <a:xfrm rot="5400000">
          <a:off x="4528954" y="-1087719"/>
          <a:ext cx="626981" cy="4608576"/>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u-RU" sz="2000" b="1" kern="1200" dirty="0" err="1"/>
            <a:t>Їх</a:t>
          </a:r>
          <a:r>
            <a:rPr lang="ru-RU" sz="2000" b="1" kern="1200" dirty="0"/>
            <a:t> </a:t>
          </a:r>
          <a:r>
            <a:rPr lang="ru-RU" sz="2000" b="1" kern="1200" dirty="0" err="1"/>
            <a:t>бідність</a:t>
          </a:r>
          <a:r>
            <a:rPr lang="ru-RU" sz="2000" b="1" kern="1200" dirty="0"/>
            <a:t> не </a:t>
          </a:r>
          <a:r>
            <a:rPr lang="ru-RU" sz="2000" b="1" kern="1200" dirty="0" err="1"/>
            <a:t>була</a:t>
          </a:r>
          <a:r>
            <a:rPr lang="ru-RU" sz="2000" b="1" kern="1200" dirty="0"/>
            <a:t> </a:t>
          </a:r>
          <a:r>
            <a:rPr lang="ru-RU" sz="2000" b="1" kern="1200" dirty="0" err="1"/>
            <a:t>перешкодою</a:t>
          </a:r>
          <a:endParaRPr lang="es-ES" sz="2000" kern="1200" dirty="0"/>
        </a:p>
      </dsp:txBody>
      <dsp:txXfrm rot="-5400000">
        <a:off x="2538157" y="933685"/>
        <a:ext cx="4577969" cy="565767"/>
      </dsp:txXfrm>
    </dsp:sp>
    <dsp:sp modelId="{6F5A290D-5C74-4728-B73F-8BFA2A3C1AA1}">
      <dsp:nvSpPr>
        <dsp:cNvPr id="0" name=""/>
        <dsp:cNvSpPr/>
      </dsp:nvSpPr>
      <dsp:spPr>
        <a:xfrm>
          <a:off x="54166" y="824705"/>
          <a:ext cx="2483990"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outerShdw>
              </a:effectLst>
            </a:rPr>
            <a:t>з </a:t>
          </a:r>
          <a:r>
            <a:rPr lang="ru-RU" sz="2000" b="1" kern="1200" dirty="0" err="1">
              <a:effectLst>
                <a:outerShdw blurRad="38100" dist="38100" dir="2700000" algn="tl">
                  <a:srgbClr val="000000"/>
                </a:outerShdw>
              </a:effectLst>
            </a:rPr>
            <a:t>щедрістю</a:t>
          </a:r>
          <a:r>
            <a:rPr lang="ru-RU" sz="2000" b="1" kern="1200" dirty="0">
              <a:effectLst>
                <a:outerShdw blurRad="38100" dist="38100" dir="2700000" algn="tl">
                  <a:srgbClr val="000000"/>
                </a:outerShdw>
              </a:effectLst>
            </a:rPr>
            <a:t> (2 Кор. 8:2б)</a:t>
          </a:r>
          <a:endParaRPr lang="es-ES" sz="2000" kern="1200" dirty="0">
            <a:effectLst>
              <a:outerShdw blurRad="38100" dist="38100" dir="2700000" algn="tl">
                <a:srgbClr val="000000"/>
              </a:outerShdw>
            </a:effectLst>
          </a:endParaRPr>
        </a:p>
      </dsp:txBody>
      <dsp:txXfrm>
        <a:off x="92424" y="862963"/>
        <a:ext cx="2407474" cy="707210"/>
      </dsp:txXfrm>
    </dsp:sp>
    <dsp:sp modelId="{42BA8455-6A61-4E36-9477-4EEBC64C151B}">
      <dsp:nvSpPr>
        <dsp:cNvPr id="0" name=""/>
        <dsp:cNvSpPr/>
      </dsp:nvSpPr>
      <dsp:spPr>
        <a:xfrm rot="5400000">
          <a:off x="4528954" y="-264806"/>
          <a:ext cx="626981" cy="4608576"/>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u-RU" sz="2000" b="1" kern="1200" dirty="0"/>
            <a:t>Вони </a:t>
          </a:r>
          <a:r>
            <a:rPr lang="ru-RU" sz="2000" b="1" kern="1200" dirty="0" err="1"/>
            <a:t>зробили</a:t>
          </a:r>
          <a:r>
            <a:rPr lang="ru-RU" sz="2000" b="1" kern="1200" dirty="0"/>
            <a:t> </a:t>
          </a:r>
          <a:r>
            <a:rPr lang="ru-RU" sz="2000" b="1" kern="1200" dirty="0" err="1"/>
            <a:t>це</a:t>
          </a:r>
          <a:r>
            <a:rPr lang="ru-RU" sz="2000" b="1" kern="1200" dirty="0"/>
            <a:t> </a:t>
          </a:r>
          <a:r>
            <a:rPr lang="ru-RU" sz="2000" b="1" kern="1200" dirty="0" err="1"/>
            <a:t>добровільно</a:t>
          </a:r>
          <a:r>
            <a:rPr lang="ru-RU" sz="2000" b="1" kern="1200" dirty="0"/>
            <a:t> та спонтанно</a:t>
          </a:r>
          <a:endParaRPr lang="es-ES" sz="2000" kern="1200" dirty="0"/>
        </a:p>
      </dsp:txBody>
      <dsp:txXfrm rot="-5400000">
        <a:off x="2538157" y="1756598"/>
        <a:ext cx="4577969" cy="565767"/>
      </dsp:txXfrm>
    </dsp:sp>
    <dsp:sp modelId="{58547A2F-B6AB-4634-B301-C2DA1D84FDF8}">
      <dsp:nvSpPr>
        <dsp:cNvPr id="0" name=""/>
        <dsp:cNvSpPr/>
      </dsp:nvSpPr>
      <dsp:spPr>
        <a:xfrm>
          <a:off x="54166" y="1647618"/>
          <a:ext cx="2483990"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uk-UA" sz="2000" b="1" kern="1200" dirty="0">
              <a:effectLst>
                <a:outerShdw blurRad="38100" dist="38100" dir="2700000" algn="tl">
                  <a:srgbClr val="000000"/>
                </a:outerShdw>
              </a:effectLst>
            </a:rPr>
            <a:t>із задоволенням</a:t>
          </a:r>
          <a:endParaRPr lang="ru-UA" sz="2000" b="1" kern="1200" dirty="0">
            <a:effectLst>
              <a:outerShdw blurRad="38100" dist="38100" dir="2700000" algn="tl">
                <a:srgbClr val="000000"/>
              </a:outerShdw>
            </a:effectLst>
          </a:endParaRPr>
        </a:p>
        <a:p>
          <a:pPr marL="0" lvl="0" indent="0" algn="ctr" defTabSz="889000">
            <a:lnSpc>
              <a:spcPct val="90000"/>
            </a:lnSpc>
            <a:spcBef>
              <a:spcPct val="0"/>
            </a:spcBef>
            <a:spcAft>
              <a:spcPct val="35000"/>
            </a:spcAft>
            <a:buNone/>
          </a:pPr>
          <a:r>
            <a:rPr lang="uk-UA" sz="2000" b="1" kern="1200" dirty="0">
              <a:effectLst>
                <a:outerShdw blurRad="38100" dist="38100" dir="2700000" algn="tl">
                  <a:srgbClr val="000000"/>
                </a:outerShdw>
              </a:effectLst>
            </a:rPr>
            <a:t>(2 </a:t>
          </a:r>
          <a:r>
            <a:rPr lang="uk-UA" sz="2000" b="1" kern="1200" dirty="0" err="1">
              <a:effectLst>
                <a:outerShdw blurRad="38100" dist="38100" dir="2700000" algn="tl">
                  <a:srgbClr val="000000"/>
                </a:outerShdw>
              </a:effectLst>
            </a:rPr>
            <a:t>Коринтян</a:t>
          </a:r>
          <a:r>
            <a:rPr lang="uk-UA" sz="2000" b="1" kern="1200" dirty="0">
              <a:effectLst>
                <a:outerShdw blurRad="38100" dist="38100" dir="2700000" algn="tl">
                  <a:srgbClr val="000000"/>
                </a:outerShdw>
              </a:effectLst>
            </a:rPr>
            <a:t> 8:3)</a:t>
          </a:r>
          <a:endParaRPr lang="es-ES" sz="2000" kern="1200" dirty="0">
            <a:effectLst>
              <a:outerShdw blurRad="38100" dist="38100" dir="2700000" algn="tl">
                <a:srgbClr val="000000"/>
              </a:outerShdw>
            </a:effectLst>
          </a:endParaRPr>
        </a:p>
      </dsp:txBody>
      <dsp:txXfrm>
        <a:off x="92424" y="1685876"/>
        <a:ext cx="2407474" cy="707210"/>
      </dsp:txXfrm>
    </dsp:sp>
    <dsp:sp modelId="{29C5E9AD-C784-4A3B-BEFA-F251D9EB017F}">
      <dsp:nvSpPr>
        <dsp:cNvPr id="0" name=""/>
        <dsp:cNvSpPr/>
      </dsp:nvSpPr>
      <dsp:spPr>
        <a:xfrm rot="5400000">
          <a:off x="4528954" y="558106"/>
          <a:ext cx="626981" cy="4608576"/>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u-RU" sz="2000" b="1" kern="1200" dirty="0" err="1"/>
            <a:t>Цей</a:t>
          </a:r>
          <a:r>
            <a:rPr lang="ru-RU" sz="2000" b="1" kern="1200" dirty="0"/>
            <a:t> </a:t>
          </a:r>
          <a:r>
            <a:rPr lang="ru-RU" sz="2000" b="1" kern="1200" dirty="0" err="1"/>
            <a:t>вчинок</a:t>
          </a:r>
          <a:r>
            <a:rPr lang="ru-RU" sz="2000" b="1" kern="1200" dirty="0"/>
            <a:t> дозволив </a:t>
          </a:r>
          <a:r>
            <a:rPr lang="ru-RU" sz="2000" b="1" kern="1200" dirty="0" err="1"/>
            <a:t>їм</a:t>
          </a:r>
          <a:r>
            <a:rPr lang="ru-RU" sz="2000" b="1" kern="1200" dirty="0"/>
            <a:t> </a:t>
          </a:r>
          <a:r>
            <a:rPr lang="ru-RU" sz="2000" b="1" kern="1200" dirty="0" err="1"/>
            <a:t>показати</a:t>
          </a:r>
          <a:r>
            <a:rPr lang="ru-RU" sz="2000" b="1" kern="1200" dirty="0"/>
            <a:t> свою </a:t>
          </a:r>
          <a:r>
            <a:rPr lang="ru-RU" sz="2000" b="1" kern="1200" dirty="0" err="1"/>
            <a:t>любов</a:t>
          </a:r>
          <a:r>
            <a:rPr lang="ru-RU" sz="2000" b="1" kern="1200" dirty="0"/>
            <a:t> до Бога та церкви</a:t>
          </a:r>
          <a:endParaRPr lang="es-ES" sz="2000" kern="1200" dirty="0"/>
        </a:p>
      </dsp:txBody>
      <dsp:txXfrm rot="-5400000">
        <a:off x="2538157" y="2579511"/>
        <a:ext cx="4577969" cy="565767"/>
      </dsp:txXfrm>
    </dsp:sp>
    <dsp:sp modelId="{80BB0345-422F-461E-9362-F74C1675D04F}">
      <dsp:nvSpPr>
        <dsp:cNvPr id="0" name=""/>
        <dsp:cNvSpPr/>
      </dsp:nvSpPr>
      <dsp:spPr>
        <a:xfrm>
          <a:off x="54166" y="2470531"/>
          <a:ext cx="2483990"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outerShdw>
              </a:effectLst>
            </a:rPr>
            <a:t>як </a:t>
          </a:r>
          <a:r>
            <a:rPr lang="ru-RU" sz="2000" b="1" kern="1200" dirty="0" err="1">
              <a:effectLst>
                <a:outerShdw blurRad="38100" dist="38100" dir="2700000" algn="tl">
                  <a:srgbClr val="000000"/>
                </a:outerShdw>
              </a:effectLst>
            </a:rPr>
            <a:t>привілей</a:t>
          </a:r>
          <a:r>
            <a:rPr lang="ru-RU" sz="2000" b="1" kern="1200" dirty="0">
              <a:effectLst>
                <a:outerShdw blurRad="38100" dist="38100" dir="2700000" algn="tl">
                  <a:srgbClr val="000000"/>
                </a:outerShdw>
              </a:effectLst>
            </a:rPr>
            <a:t> (2 Кор. 8:4)</a:t>
          </a:r>
          <a:endParaRPr lang="es-ES" sz="2000" kern="1200" dirty="0">
            <a:effectLst>
              <a:outerShdw blurRad="38100" dist="38100" dir="2700000" algn="tl">
                <a:srgbClr val="000000"/>
              </a:outerShdw>
            </a:effectLst>
          </a:endParaRPr>
        </a:p>
      </dsp:txBody>
      <dsp:txXfrm>
        <a:off x="92424" y="2508789"/>
        <a:ext cx="2407474" cy="707210"/>
      </dsp:txXfrm>
    </dsp:sp>
    <dsp:sp modelId="{CFB8DF9A-D7A6-4817-8A22-63A62AFE7A08}">
      <dsp:nvSpPr>
        <dsp:cNvPr id="0" name=""/>
        <dsp:cNvSpPr/>
      </dsp:nvSpPr>
      <dsp:spPr>
        <a:xfrm rot="5400000">
          <a:off x="4528954" y="1381019"/>
          <a:ext cx="626981" cy="4608576"/>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ru-RU" sz="2000" b="1" kern="1200" dirty="0" err="1"/>
            <a:t>Їх</a:t>
          </a:r>
          <a:r>
            <a:rPr lang="ru-RU" sz="2000" b="1" kern="1200" dirty="0"/>
            <a:t> </a:t>
          </a:r>
          <a:r>
            <a:rPr lang="ru-RU" sz="2000" b="1" kern="1200" dirty="0" err="1"/>
            <a:t>відданість</a:t>
          </a:r>
          <a:r>
            <a:rPr lang="ru-RU" sz="2000" b="1" kern="1200" dirty="0"/>
            <a:t> </a:t>
          </a:r>
          <a:r>
            <a:rPr lang="ru-RU" sz="2000" b="1" kern="1200" dirty="0" err="1"/>
            <a:t>Богові</a:t>
          </a:r>
          <a:r>
            <a:rPr lang="ru-RU" sz="2000" b="1" kern="1200" dirty="0"/>
            <a:t> </a:t>
          </a:r>
          <a:r>
            <a:rPr lang="ru-RU" sz="2000" b="1" kern="1200" dirty="0" err="1"/>
            <a:t>призвела</a:t>
          </a:r>
          <a:r>
            <a:rPr lang="ru-RU" sz="2000" b="1" kern="1200" dirty="0"/>
            <a:t> до </a:t>
          </a:r>
          <a:r>
            <a:rPr lang="ru-RU" sz="2000" b="1" kern="1200" dirty="0" err="1"/>
            <a:t>його</a:t>
          </a:r>
          <a:r>
            <a:rPr lang="ru-RU" sz="2000" b="1" kern="1200" dirty="0"/>
            <a:t> </a:t>
          </a:r>
          <a:r>
            <a:rPr lang="ru-RU" sz="2000" b="1" kern="1200" dirty="0" err="1"/>
            <a:t>відданості</a:t>
          </a:r>
          <a:r>
            <a:rPr lang="ru-RU" sz="2000" b="1" kern="1200" dirty="0"/>
            <a:t> </a:t>
          </a:r>
          <a:r>
            <a:rPr lang="ru-RU" sz="2000" b="1" kern="1200" dirty="0" err="1"/>
            <a:t>іншим</a:t>
          </a:r>
          <a:endParaRPr lang="es-ES" sz="2000" kern="1200" dirty="0"/>
        </a:p>
      </dsp:txBody>
      <dsp:txXfrm rot="-5400000">
        <a:off x="2538157" y="3402424"/>
        <a:ext cx="4577969" cy="565767"/>
      </dsp:txXfrm>
    </dsp:sp>
    <dsp:sp modelId="{8908E5C1-994F-4C76-9558-D91D04817A93}">
      <dsp:nvSpPr>
        <dsp:cNvPr id="0" name=""/>
        <dsp:cNvSpPr/>
      </dsp:nvSpPr>
      <dsp:spPr>
        <a:xfrm>
          <a:off x="54166" y="3293443"/>
          <a:ext cx="2483990"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uk-UA" sz="2000" b="1" kern="1200" dirty="0">
              <a:effectLst>
                <a:outerShdw blurRad="38100" dist="38100" dir="2700000" algn="tl">
                  <a:srgbClr val="000000"/>
                </a:outerShdw>
              </a:effectLst>
            </a:rPr>
            <a:t>як акт освячення</a:t>
          </a:r>
          <a:endParaRPr lang="ru-UA" sz="2000" b="1" kern="1200" dirty="0">
            <a:effectLst>
              <a:outerShdw blurRad="38100" dist="38100" dir="2700000" algn="tl">
                <a:srgbClr val="000000"/>
              </a:outerShdw>
            </a:effectLst>
          </a:endParaRPr>
        </a:p>
        <a:p>
          <a:pPr marL="0" lvl="0" indent="0" algn="ctr" defTabSz="889000">
            <a:lnSpc>
              <a:spcPct val="90000"/>
            </a:lnSpc>
            <a:spcBef>
              <a:spcPct val="0"/>
            </a:spcBef>
            <a:spcAft>
              <a:spcPct val="35000"/>
            </a:spcAft>
            <a:buNone/>
          </a:pPr>
          <a:r>
            <a:rPr lang="uk-UA" sz="2000" b="1" kern="1200" dirty="0">
              <a:effectLst>
                <a:outerShdw blurRad="38100" dist="38100" dir="2700000" algn="tl">
                  <a:srgbClr val="000000"/>
                </a:outerShdw>
              </a:effectLst>
            </a:rPr>
            <a:t>(2 </a:t>
          </a:r>
          <a:r>
            <a:rPr lang="uk-UA" sz="2000" b="1" kern="1200" dirty="0" err="1">
              <a:effectLst>
                <a:outerShdw blurRad="38100" dist="38100" dir="2700000" algn="tl">
                  <a:srgbClr val="000000"/>
                </a:outerShdw>
              </a:effectLst>
            </a:rPr>
            <a:t>Кор</a:t>
          </a:r>
          <a:r>
            <a:rPr lang="uk-UA" sz="2000" b="1" kern="1200" dirty="0">
              <a:effectLst>
                <a:outerShdw blurRad="38100" dist="38100" dir="2700000" algn="tl">
                  <a:srgbClr val="000000"/>
                </a:outerShdw>
              </a:effectLst>
            </a:rPr>
            <a:t>. 8:5)</a:t>
          </a:r>
          <a:endParaRPr lang="es-ES" sz="2000" kern="1200" dirty="0">
            <a:effectLst>
              <a:outerShdw blurRad="38100" dist="38100" dir="2700000" algn="tl">
                <a:srgbClr val="000000"/>
              </a:outerShdw>
            </a:effectLst>
          </a:endParaRPr>
        </a:p>
      </dsp:txBody>
      <dsp:txXfrm>
        <a:off x="92424" y="3331701"/>
        <a:ext cx="2407474"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uk-UA" sz="2000" b="1" kern="1200" dirty="0"/>
            <a:t>Єврейські церкви</a:t>
          </a:r>
          <a:endParaRPr lang="es-ES" sz="2000" b="1" kern="1200" dirty="0"/>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uk-UA" sz="2000" b="1" kern="1200" dirty="0"/>
            <a:t>Вони несуть Євангеліє</a:t>
          </a:r>
          <a:endParaRPr lang="es-ES" sz="2000" b="1" kern="1200" dirty="0"/>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uk-UA" sz="2000" b="1" kern="1200" dirty="0"/>
            <a:t>Церкви язичників</a:t>
          </a:r>
          <a:endParaRPr lang="es-ES" sz="2000" b="1" kern="1200" dirty="0"/>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uk-UA" sz="1300" b="1" kern="1200" dirty="0"/>
            <a:t>Вони допомагають своїми ресурсами</a:t>
          </a:r>
          <a:endParaRPr lang="es-ES" sz="1300" b="1" kern="1200" dirty="0"/>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50945" y="0"/>
          <a:ext cx="1132673" cy="1375389"/>
        </a:xfrm>
        <a:prstGeom prst="roundRect">
          <a:avLst>
            <a:gd name="adj" fmla="val 1000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57937" r="-57937"/>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3011" y="1341378"/>
          <a:ext cx="1254031" cy="986733"/>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k-UA" sz="1600" b="1" kern="1200" dirty="0">
              <a:effectLst>
                <a:outerShdw blurRad="38100" dist="38100" dir="2700000" algn="tl">
                  <a:srgbClr val="000000"/>
                </a:outerShdw>
              </a:effectLst>
            </a:rPr>
            <a:t>Місцева церква</a:t>
          </a:r>
          <a:endParaRPr lang="es-ES" sz="1600" b="1" kern="1200" dirty="0">
            <a:effectLst>
              <a:outerShdw blurRad="38100" dist="38100" dir="2700000" algn="tl">
                <a:srgbClr val="000000"/>
              </a:outerShdw>
            </a:effectLst>
          </a:endParaRPr>
        </a:p>
      </dsp:txBody>
      <dsp:txXfrm>
        <a:off x="31911" y="1370278"/>
        <a:ext cx="1196231" cy="928933"/>
      </dsp:txXfrm>
    </dsp:sp>
    <dsp:sp modelId="{6240A3A8-9023-4AE9-B435-120214A01AB4}">
      <dsp:nvSpPr>
        <dsp:cNvPr id="0" name=""/>
        <dsp:cNvSpPr/>
      </dsp:nvSpPr>
      <dsp:spPr>
        <a:xfrm>
          <a:off x="1223761" y="586563"/>
          <a:ext cx="242715" cy="202263"/>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ES" sz="800" kern="1200">
            <a:effectLst>
              <a:outerShdw blurRad="38100" dist="38100" dir="2700000" algn="tl">
                <a:srgbClr val="000000"/>
              </a:outerShdw>
            </a:effectLst>
          </a:endParaRPr>
        </a:p>
      </dsp:txBody>
      <dsp:txXfrm>
        <a:off x="1223761" y="627016"/>
        <a:ext cx="182036" cy="121357"/>
      </dsp:txXfrm>
    </dsp:sp>
    <dsp:sp modelId="{A2402C1F-908A-4044-83A7-8258DB8C0B00}">
      <dsp:nvSpPr>
        <dsp:cNvPr id="0" name=""/>
        <dsp:cNvSpPr/>
      </dsp:nvSpPr>
      <dsp:spPr>
        <a:xfrm>
          <a:off x="1491239" y="0"/>
          <a:ext cx="1132673" cy="1375389"/>
        </a:xfrm>
        <a:prstGeom prst="roundRect">
          <a:avLst>
            <a:gd name="adj" fmla="val 10000"/>
          </a:avLst>
        </a:prstGeom>
        <a:blipFill dpi="0" rotWithShape="1">
          <a:blip xmlns:r="http://schemas.openxmlformats.org/officeDocument/2006/relationships" r:embed="rId2"/>
          <a:srcRect/>
          <a:stretch>
            <a:fillRect l="-26732" t="-17754" r="-130256" b="-14008"/>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287385" y="1341378"/>
          <a:ext cx="1565870" cy="986733"/>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k-UA" sz="1600" b="1" kern="1200" dirty="0">
              <a:effectLst>
                <a:outerShdw blurRad="38100" dist="38100" dir="2700000" algn="tl">
                  <a:srgbClr val="000000"/>
                </a:outerShdw>
              </a:effectLst>
            </a:rPr>
            <a:t>Конференція/</a:t>
          </a:r>
          <a:endParaRPr lang="ru-UA" sz="1600" b="1" kern="1200" dirty="0">
            <a:effectLst>
              <a:outerShdw blurRad="38100" dist="38100" dir="2700000" algn="tl">
                <a:srgbClr val="000000"/>
              </a:outerShdw>
            </a:effectLst>
          </a:endParaRPr>
        </a:p>
        <a:p>
          <a:pPr marL="0" lvl="0" indent="0" algn="ctr" defTabSz="711200">
            <a:lnSpc>
              <a:spcPct val="90000"/>
            </a:lnSpc>
            <a:spcBef>
              <a:spcPct val="0"/>
            </a:spcBef>
            <a:spcAft>
              <a:spcPct val="35000"/>
            </a:spcAft>
            <a:buNone/>
          </a:pPr>
          <a:r>
            <a:rPr lang="uk-UA" sz="1600" b="1" kern="1200" dirty="0">
              <a:effectLst>
                <a:outerShdw blurRad="38100" dist="38100" dir="2700000" algn="tl">
                  <a:srgbClr val="000000"/>
                </a:outerShdw>
              </a:effectLst>
            </a:rPr>
            <a:t>Уніон/</a:t>
          </a:r>
          <a:endParaRPr lang="ru-UA" sz="1600" b="1" kern="1200" dirty="0">
            <a:effectLst>
              <a:outerShdw blurRad="38100" dist="38100" dir="2700000" algn="tl">
                <a:srgbClr val="000000"/>
              </a:outerShdw>
            </a:effectLst>
          </a:endParaRPr>
        </a:p>
        <a:p>
          <a:pPr marL="0" lvl="0" indent="0" algn="ctr" defTabSz="711200">
            <a:lnSpc>
              <a:spcPct val="90000"/>
            </a:lnSpc>
            <a:spcBef>
              <a:spcPct val="0"/>
            </a:spcBef>
            <a:spcAft>
              <a:spcPct val="35000"/>
            </a:spcAft>
            <a:buNone/>
          </a:pPr>
          <a:r>
            <a:rPr lang="uk-UA" sz="1600" b="1" kern="1200" dirty="0">
              <a:effectLst>
                <a:outerShdw blurRad="38100" dist="38100" dir="2700000" algn="tl">
                  <a:srgbClr val="000000"/>
                </a:outerShdw>
              </a:effectLst>
            </a:rPr>
            <a:t>Місія</a:t>
          </a:r>
          <a:endParaRPr lang="es-ES" sz="1600" b="1" kern="1200" dirty="0">
            <a:effectLst>
              <a:outerShdw blurRad="38100" dist="38100" dir="2700000" algn="tl">
                <a:srgbClr val="000000"/>
              </a:outerShdw>
            </a:effectLst>
          </a:endParaRPr>
        </a:p>
      </dsp:txBody>
      <dsp:txXfrm>
        <a:off x="1316285" y="1370278"/>
        <a:ext cx="1508070" cy="928933"/>
      </dsp:txXfrm>
    </dsp:sp>
    <dsp:sp modelId="{0C29B168-0B11-47E0-A26F-288917C37C3F}">
      <dsp:nvSpPr>
        <dsp:cNvPr id="0" name=""/>
        <dsp:cNvSpPr/>
      </dsp:nvSpPr>
      <dsp:spPr>
        <a:xfrm>
          <a:off x="2664055" y="586563"/>
          <a:ext cx="242715" cy="202263"/>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ES" sz="800" kern="1200">
            <a:effectLst>
              <a:outerShdw blurRad="38100" dist="38100" dir="2700000" algn="tl">
                <a:srgbClr val="000000"/>
              </a:outerShdw>
            </a:effectLst>
          </a:endParaRPr>
        </a:p>
      </dsp:txBody>
      <dsp:txXfrm>
        <a:off x="2664055" y="627016"/>
        <a:ext cx="182036" cy="121357"/>
      </dsp:txXfrm>
    </dsp:sp>
    <dsp:sp modelId="{CB36F94E-AE41-4191-A389-815E236637CC}">
      <dsp:nvSpPr>
        <dsp:cNvPr id="0" name=""/>
        <dsp:cNvSpPr/>
      </dsp:nvSpPr>
      <dsp:spPr>
        <a:xfrm>
          <a:off x="2931533" y="0"/>
          <a:ext cx="1132673" cy="1375389"/>
        </a:xfrm>
        <a:prstGeom prst="roundRect">
          <a:avLst>
            <a:gd name="adj" fmla="val 10000"/>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139348" t="-5118" r="-10876" b="-14786"/>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883599" y="1341378"/>
          <a:ext cx="1254031" cy="986733"/>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k-UA" sz="1600" b="1" kern="1200" dirty="0">
              <a:effectLst>
                <a:outerShdw blurRad="38100" dist="38100" dir="2700000" algn="tl">
                  <a:srgbClr val="000000"/>
                </a:outerShdw>
              </a:effectLst>
            </a:rPr>
            <a:t>Дивізіон</a:t>
          </a:r>
          <a:endParaRPr lang="es-ES" sz="1600" b="1" kern="1200" dirty="0">
            <a:effectLst>
              <a:outerShdw blurRad="38100" dist="38100" dir="2700000" algn="tl">
                <a:srgbClr val="000000"/>
              </a:outerShdw>
            </a:effectLst>
          </a:endParaRPr>
        </a:p>
      </dsp:txBody>
      <dsp:txXfrm>
        <a:off x="2912499" y="1370278"/>
        <a:ext cx="1196231" cy="928933"/>
      </dsp:txXfrm>
    </dsp:sp>
    <dsp:sp modelId="{8F5B832C-EFCC-42E3-845F-991653AD55B3}">
      <dsp:nvSpPr>
        <dsp:cNvPr id="0" name=""/>
        <dsp:cNvSpPr/>
      </dsp:nvSpPr>
      <dsp:spPr>
        <a:xfrm>
          <a:off x="4104349" y="586563"/>
          <a:ext cx="242715" cy="202263"/>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ES" sz="800" kern="1200">
            <a:effectLst>
              <a:outerShdw blurRad="38100" dist="38100" dir="2700000" algn="tl">
                <a:srgbClr val="000000"/>
              </a:outerShdw>
            </a:effectLst>
          </a:endParaRPr>
        </a:p>
      </dsp:txBody>
      <dsp:txXfrm>
        <a:off x="4104349" y="627016"/>
        <a:ext cx="182036" cy="121357"/>
      </dsp:txXfrm>
    </dsp:sp>
    <dsp:sp modelId="{A014DCC8-BC27-40F3-AF66-E9A5DD6BBA5D}">
      <dsp:nvSpPr>
        <dsp:cNvPr id="0" name=""/>
        <dsp:cNvSpPr/>
      </dsp:nvSpPr>
      <dsp:spPr>
        <a:xfrm>
          <a:off x="4371827" y="0"/>
          <a:ext cx="1132673" cy="1375389"/>
        </a:xfrm>
        <a:prstGeom prst="roundRect">
          <a:avLst>
            <a:gd name="adj" fmla="val 10000"/>
          </a:avLst>
        </a:prstGeom>
        <a:blipFill dpi="0" rotWithShape="1">
          <a:blip xmlns:r="http://schemas.openxmlformats.org/officeDocument/2006/relationships" r:embed="rId4"/>
          <a:srcRect/>
          <a:stretch>
            <a:fillRect l="-69634" t="-18064" r="-90438" b="-2410"/>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4167974" y="1341378"/>
          <a:ext cx="1565870" cy="986733"/>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k-UA" sz="1600" b="1" kern="1200" dirty="0">
              <a:effectLst>
                <a:outerShdw blurRad="38100" dist="38100" dir="2700000" algn="tl">
                  <a:srgbClr val="000000"/>
                </a:outerShdw>
              </a:effectLst>
            </a:rPr>
            <a:t>Генеральна конференція</a:t>
          </a:r>
          <a:endParaRPr lang="es-ES" sz="1600" b="1" kern="1200" dirty="0">
            <a:effectLst>
              <a:outerShdw blurRad="38100" dist="38100" dir="2700000" algn="tl">
                <a:srgbClr val="000000"/>
              </a:outerShdw>
            </a:effectLst>
          </a:endParaRPr>
        </a:p>
      </dsp:txBody>
      <dsp:txXfrm>
        <a:off x="4196874" y="1370278"/>
        <a:ext cx="1508070" cy="928933"/>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1332A5-B57D-4876-9311-799BFF4EBB6F}" type="datetimeFigureOut">
              <a:rPr lang="ru-UA" smtClean="0"/>
              <a:t>09/06/2026</a:t>
            </a:fld>
            <a:endParaRPr lang="ru-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ru-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8DE87A-4188-485E-9327-7D6A71CFF433}" type="slidenum">
              <a:rPr lang="ru-UA" smtClean="0"/>
              <a:t>‹Nº›</a:t>
            </a:fld>
            <a:endParaRPr lang="ru-UA"/>
          </a:p>
        </p:txBody>
      </p:sp>
    </p:spTree>
    <p:extLst>
      <p:ext uri="{BB962C8B-B14F-4D97-AF65-F5344CB8AC3E}">
        <p14:creationId xmlns:p14="http://schemas.microsoft.com/office/powerpoint/2010/main" val="2596394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ru-UA" dirty="0"/>
          </a:p>
        </p:txBody>
      </p:sp>
      <p:sp>
        <p:nvSpPr>
          <p:cNvPr id="4" name="Місце для номера слайда 3"/>
          <p:cNvSpPr>
            <a:spLocks noGrp="1"/>
          </p:cNvSpPr>
          <p:nvPr>
            <p:ph type="sldNum" sz="quarter" idx="5"/>
          </p:nvPr>
        </p:nvSpPr>
        <p:spPr/>
        <p:txBody>
          <a:bodyPr/>
          <a:lstStyle/>
          <a:p>
            <a:fld id="{0F8DE87A-4188-485E-9327-7D6A71CFF433}" type="slidenum">
              <a:rPr lang="ru-UA" smtClean="0"/>
              <a:t>11</a:t>
            </a:fld>
            <a:endParaRPr lang="ru-UA"/>
          </a:p>
        </p:txBody>
      </p:sp>
    </p:spTree>
    <p:extLst>
      <p:ext uri="{BB962C8B-B14F-4D97-AF65-F5344CB8AC3E}">
        <p14:creationId xmlns:p14="http://schemas.microsoft.com/office/powerpoint/2010/main" val="206889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06/09/2026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188FA9-0E89-4A53-A663-61B69CC4D229}" type="datetimeFigureOut">
              <a:rPr lang="es-ES" smtClean="0"/>
              <a:t>06/09/2026</a:t>
            </a:fld>
            <a:endParaRPr lang="es-ES"/>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22F3AB-DC41-4C3F-A55C-7A849699B9EF}" type="slidenum">
              <a:rPr lang="es-ES" smtClean="0"/>
              <a:t>‹Nº›</a:t>
            </a:fld>
            <a:endParaRPr lang="es-ES"/>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13" Type="http://schemas.openxmlformats.org/officeDocument/2006/relationships/diagramColors" Target="../diagrams/colors7.xml"/><Relationship Id="rId3" Type="http://schemas.openxmlformats.org/officeDocument/2006/relationships/image" Target="../media/image34.jpg"/><Relationship Id="rId7" Type="http://schemas.openxmlformats.org/officeDocument/2006/relationships/diagramColors" Target="../diagrams/colors6.xml"/><Relationship Id="rId12" Type="http://schemas.openxmlformats.org/officeDocument/2006/relationships/diagramQuickStyle" Target="../diagrams/quickStyle7.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6.xml"/><Relationship Id="rId11" Type="http://schemas.openxmlformats.org/officeDocument/2006/relationships/diagramLayout" Target="../diagrams/layout7.xml"/><Relationship Id="rId5" Type="http://schemas.openxmlformats.org/officeDocument/2006/relationships/diagramLayout" Target="../diagrams/layout6.xml"/><Relationship Id="rId10" Type="http://schemas.openxmlformats.org/officeDocument/2006/relationships/diagramData" Target="../diagrams/data7.xml"/><Relationship Id="rId4" Type="http://schemas.openxmlformats.org/officeDocument/2006/relationships/diagramData" Target="../diagrams/data6.xml"/><Relationship Id="rId9" Type="http://schemas.openxmlformats.org/officeDocument/2006/relationships/image" Target="../media/image35.jpeg"/><Relationship Id="rId14" Type="http://schemas.microsoft.com/office/2007/relationships/diagramDrawing" Target="../diagrams/drawing7.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3.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2.jpg"/><Relationship Id="rId16" Type="http://schemas.openxmlformats.org/officeDocument/2006/relationships/diagramLayout" Target="../diagrams/layout4.xml"/><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4.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4393870" y="0"/>
            <a:ext cx="7014358" cy="830997"/>
          </a:xfrm>
          <a:prstGeom prst="rect">
            <a:avLst/>
          </a:prstGeom>
          <a:solidFill>
            <a:srgbClr val="C2DEF4">
              <a:alpha val="72000"/>
            </a:srgbClr>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r>
              <a:rPr lang="uk-UA"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rPr>
              <a:t>УПРАВЛІННЯ І МІСІЯ</a:t>
            </a:r>
            <a:endParaRPr lang="es-ES" sz="48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endParaRPr>
          </a:p>
        </p:txBody>
      </p:sp>
      <p:sp>
        <p:nvSpPr>
          <p:cNvPr id="5" name="CuadroTexto 4">
            <a:extLst>
              <a:ext uri="{FF2B5EF4-FFF2-40B4-BE49-F238E27FC236}">
                <a16:creationId xmlns:a16="http://schemas.microsoft.com/office/drawing/2014/main" id="{1FE56E24-9A9C-CB18-C2B9-86F16A6DBF9B}"/>
              </a:ext>
            </a:extLst>
          </p:cNvPr>
          <p:cNvSpPr txBox="1"/>
          <p:nvPr/>
        </p:nvSpPr>
        <p:spPr>
          <a:xfrm>
            <a:off x="10163175" y="6027003"/>
            <a:ext cx="2028825" cy="584775"/>
          </a:xfrm>
          <a:prstGeom prst="rect">
            <a:avLst/>
          </a:prstGeom>
          <a:noFill/>
        </p:spPr>
        <p:txBody>
          <a:bodyPr wrap="square" rtlCol="0">
            <a:spAutoFit/>
          </a:bodyPr>
          <a:lstStyle/>
          <a:p>
            <a:pPr algn="r"/>
            <a:r>
              <a:rPr lang="uk-UA" sz="1600" b="1" dirty="0">
                <a:solidFill>
                  <a:srgbClr val="FFEBC9"/>
                </a:solidFill>
                <a:effectLst>
                  <a:outerShdw blurRad="38100" dist="38100" dir="2700000" algn="tl">
                    <a:srgbClr val="000000">
                      <a:alpha val="43137"/>
                    </a:srgbClr>
                  </a:outerShdw>
                </a:effectLst>
              </a:rPr>
              <a:t>Урок</a:t>
            </a:r>
            <a:r>
              <a:rPr lang="es-ES" sz="1600" b="1" dirty="0">
                <a:solidFill>
                  <a:srgbClr val="FFEBC9"/>
                </a:solidFill>
                <a:effectLst>
                  <a:outerShdw blurRad="38100" dist="38100" dir="2700000" algn="tl">
                    <a:srgbClr val="000000">
                      <a:alpha val="43137"/>
                    </a:srgbClr>
                  </a:outerShdw>
                </a:effectLst>
              </a:rPr>
              <a:t> 11 </a:t>
            </a:r>
            <a:r>
              <a:rPr lang="uk-UA" sz="1600" b="1" dirty="0">
                <a:solidFill>
                  <a:srgbClr val="FFEBC9"/>
                </a:solidFill>
                <a:effectLst>
                  <a:outerShdw blurRad="38100" dist="38100" dir="2700000" algn="tl">
                    <a:srgbClr val="000000">
                      <a:alpha val="43137"/>
                    </a:srgbClr>
                  </a:outerShdw>
                </a:effectLst>
              </a:rPr>
              <a:t>за </a:t>
            </a:r>
            <a:r>
              <a:rPr lang="es-ES" sz="1600" b="1" dirty="0">
                <a:solidFill>
                  <a:srgbClr val="FFEBC9"/>
                </a:solidFill>
                <a:effectLst>
                  <a:outerShdw blurRad="38100" dist="38100" dir="2700000" algn="tl">
                    <a:srgbClr val="000000">
                      <a:alpha val="43137"/>
                    </a:srgbClr>
                  </a:outerShdw>
                </a:effectLst>
              </a:rPr>
              <a:t>12 </a:t>
            </a:r>
            <a:r>
              <a:rPr lang="uk-UA" sz="1600" b="1" dirty="0">
                <a:solidFill>
                  <a:srgbClr val="FFEBC9"/>
                </a:solidFill>
                <a:effectLst>
                  <a:outerShdw blurRad="38100" dist="38100" dir="2700000" algn="tl">
                    <a:srgbClr val="000000">
                      <a:alpha val="43137"/>
                    </a:srgbClr>
                  </a:outerShdw>
                </a:effectLst>
              </a:rPr>
              <a:t>вересня </a:t>
            </a:r>
            <a:r>
              <a:rPr lang="es-ES" sz="1600" b="1" dirty="0">
                <a:solidFill>
                  <a:srgbClr val="FFEBC9"/>
                </a:solidFill>
                <a:effectLst>
                  <a:outerShdw blurRad="38100" dist="38100" dir="2700000" algn="tl">
                    <a:srgbClr val="000000">
                      <a:alpha val="43137"/>
                    </a:srgbClr>
                  </a:outerShdw>
                </a:effectLst>
              </a:rPr>
              <a:t>2026</a:t>
            </a: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uk-UA" sz="6000" b="1" dirty="0">
                <a:ln w="15875">
                  <a:noFill/>
                  <a:prstDash val="solid"/>
                </a:ln>
                <a:solidFill>
                  <a:srgbClr val="297F75"/>
                </a:solidFill>
                <a:effectLst>
                  <a:outerShdw dist="38100" dir="2700000" algn="bl" rotWithShape="0">
                    <a:srgbClr val="DD8E4B"/>
                  </a:outerShdw>
                </a:effectLst>
              </a:rPr>
              <a:t>РЕЗУЛЬТАТИ УПРАВЛІННЯ</a:t>
            </a:r>
            <a:endParaRPr lang="es-ES" sz="6000" b="1" dirty="0">
              <a:ln w="15875">
                <a:noFill/>
                <a:prstDash val="solid"/>
              </a:ln>
              <a:solidFill>
                <a:srgbClr val="297F75"/>
              </a:solidFill>
              <a:effectLst>
                <a:outerShdw dist="38100" dir="2700000" algn="bl" rotWithShape="0">
                  <a:srgbClr val="DD8E4B"/>
                </a:outerShdw>
              </a:effectLst>
            </a:endParaRP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uk-UA"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rPr>
              <a:t>ЄДНІСТЬ ЦЕРКВИ</a:t>
            </a:r>
            <a:endParaRPr lang="es-ES" sz="4400" b="1" spc="30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endParaRPr>
          </a:p>
        </p:txBody>
      </p:sp>
      <p:sp>
        <p:nvSpPr>
          <p:cNvPr id="4" name="CuadroTexto 3">
            <a:extLst>
              <a:ext uri="{FF2B5EF4-FFF2-40B4-BE49-F238E27FC236}">
                <a16:creationId xmlns:a16="http://schemas.microsoft.com/office/drawing/2014/main" id="{F5AA1478-7924-4108-6BDF-652AF671D54E}"/>
              </a:ext>
            </a:extLst>
          </p:cNvPr>
          <p:cNvSpPr txBox="1"/>
          <p:nvPr/>
        </p:nvSpPr>
        <p:spPr>
          <a:xfrm>
            <a:off x="246497" y="695536"/>
            <a:ext cx="8450981" cy="861774"/>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s-ES" b="1" dirty="0">
                <a:latin typeface="Comic Sans MS" panose="030F0702030302020204" pitchFamily="66" charset="0"/>
              </a:rPr>
              <a:t>“</a:t>
            </a:r>
            <a:r>
              <a:rPr lang="ru-RU" b="1" dirty="0" err="1">
                <a:latin typeface="Comic Sans MS" panose="030F0702030302020204" pitchFamily="66" charset="0"/>
              </a:rPr>
              <a:t>Бо</a:t>
            </a:r>
            <a:r>
              <a:rPr lang="ru-RU" b="1" dirty="0">
                <a:latin typeface="Comic Sans MS" panose="030F0702030302020204" pitchFamily="66" charset="0"/>
              </a:rPr>
              <a:t> справа </a:t>
            </a:r>
            <a:r>
              <a:rPr lang="ru-RU" b="1" dirty="0" err="1">
                <a:latin typeface="Comic Sans MS" panose="030F0702030302020204" pitchFamily="66" charset="0"/>
              </a:rPr>
              <a:t>цього</a:t>
            </a:r>
            <a:r>
              <a:rPr lang="ru-RU" b="1" dirty="0">
                <a:latin typeface="Comic Sans MS" panose="030F0702030302020204" pitchFamily="66" charset="0"/>
              </a:rPr>
              <a:t> </a:t>
            </a:r>
            <a:r>
              <a:rPr lang="ru-RU" b="1" dirty="0" err="1">
                <a:latin typeface="Comic Sans MS" panose="030F0702030302020204" pitchFamily="66" charset="0"/>
              </a:rPr>
              <a:t>служіння</a:t>
            </a:r>
            <a:r>
              <a:rPr lang="ru-RU" b="1" dirty="0">
                <a:latin typeface="Comic Sans MS" panose="030F0702030302020204" pitchFamily="66" charset="0"/>
              </a:rPr>
              <a:t> не </a:t>
            </a:r>
            <a:r>
              <a:rPr lang="ru-RU" b="1" dirty="0" err="1">
                <a:latin typeface="Comic Sans MS" panose="030F0702030302020204" pitchFamily="66" charset="0"/>
              </a:rPr>
              <a:t>тільки</a:t>
            </a:r>
            <a:r>
              <a:rPr lang="ru-RU" b="1" dirty="0">
                <a:latin typeface="Comic Sans MS" panose="030F0702030302020204" pitchFamily="66" charset="0"/>
              </a:rPr>
              <a:t> </a:t>
            </a:r>
            <a:r>
              <a:rPr lang="ru-RU" b="1" dirty="0" err="1">
                <a:latin typeface="Comic Sans MS" panose="030F0702030302020204" pitchFamily="66" charset="0"/>
              </a:rPr>
              <a:t>задовольняє</a:t>
            </a:r>
            <a:r>
              <a:rPr lang="ru-RU" b="1" dirty="0">
                <a:latin typeface="Comic Sans MS" panose="030F0702030302020204" pitchFamily="66" charset="0"/>
              </a:rPr>
              <a:t> потреби </a:t>
            </a:r>
            <a:r>
              <a:rPr lang="ru-RU" b="1" dirty="0" err="1">
                <a:latin typeface="Comic Sans MS" panose="030F0702030302020204" pitchFamily="66" charset="0"/>
              </a:rPr>
              <a:t>святих</a:t>
            </a:r>
            <a:r>
              <a:rPr lang="ru-RU" b="1" dirty="0">
                <a:latin typeface="Comic Sans MS" panose="030F0702030302020204" pitchFamily="66" charset="0"/>
              </a:rPr>
              <a:t>, вона </a:t>
            </a:r>
            <a:r>
              <a:rPr lang="ru-RU" b="1" dirty="0" err="1">
                <a:latin typeface="Comic Sans MS" panose="030F0702030302020204" pitchFamily="66" charset="0"/>
              </a:rPr>
              <a:t>переповнена</a:t>
            </a:r>
            <a:r>
              <a:rPr lang="ru-RU" b="1" dirty="0">
                <a:latin typeface="Comic Sans MS" panose="030F0702030302020204" pitchFamily="66" charset="0"/>
              </a:rPr>
              <a:t> </a:t>
            </a:r>
            <a:r>
              <a:rPr lang="ru-RU" b="1" dirty="0" err="1">
                <a:latin typeface="Comic Sans MS" panose="030F0702030302020204" pitchFamily="66" charset="0"/>
              </a:rPr>
              <a:t>численними</a:t>
            </a:r>
            <a:r>
              <a:rPr lang="ru-RU" b="1" dirty="0">
                <a:latin typeface="Comic Sans MS" panose="030F0702030302020204" pitchFamily="66" charset="0"/>
              </a:rPr>
              <a:t> </a:t>
            </a:r>
            <a:r>
              <a:rPr lang="ru-RU" b="1" dirty="0" err="1">
                <a:latin typeface="Comic Sans MS" panose="030F0702030302020204" pitchFamily="66" charset="0"/>
              </a:rPr>
              <a:t>подяками</a:t>
            </a:r>
            <a:r>
              <a:rPr lang="ru-RU" b="1" dirty="0">
                <a:latin typeface="Comic Sans MS" panose="030F0702030302020204" pitchFamily="66" charset="0"/>
              </a:rPr>
              <a:t> </a:t>
            </a:r>
            <a:r>
              <a:rPr lang="ru-RU" b="1" dirty="0" err="1">
                <a:latin typeface="Comic Sans MS" panose="030F0702030302020204" pitchFamily="66" charset="0"/>
              </a:rPr>
              <a:t>Богові</a:t>
            </a:r>
            <a:r>
              <a:rPr lang="ru-RU" b="1" dirty="0">
                <a:latin typeface="Comic Sans MS" panose="030F0702030302020204" pitchFamily="66" charset="0"/>
              </a:rPr>
              <a:t>.</a:t>
            </a:r>
            <a:r>
              <a:rPr lang="es-ES" b="1" dirty="0">
                <a:latin typeface="Comic Sans MS" panose="030F0702030302020204" pitchFamily="66" charset="0"/>
              </a:rPr>
              <a:t>”</a:t>
            </a:r>
          </a:p>
          <a:p>
            <a:pPr algn="ctr"/>
            <a:r>
              <a:rPr lang="es-ES" sz="1400" b="1" dirty="0">
                <a:latin typeface="Comic Sans MS" panose="030F0702030302020204" pitchFamily="66" charset="0"/>
              </a:rPr>
              <a:t>(2</a:t>
            </a:r>
            <a:r>
              <a:rPr lang="uk-UA" sz="1400" b="1" dirty="0">
                <a:latin typeface="Comic Sans MS" panose="030F0702030302020204" pitchFamily="66" charset="0"/>
              </a:rPr>
              <a:t> </a:t>
            </a:r>
            <a:r>
              <a:rPr lang="uk-UA" sz="1400" b="1" dirty="0" err="1">
                <a:latin typeface="Comic Sans MS" panose="030F0702030302020204" pitchFamily="66" charset="0"/>
              </a:rPr>
              <a:t>Коринтян</a:t>
            </a:r>
            <a:r>
              <a:rPr lang="uk-UA" sz="1400" b="1" dirty="0">
                <a:latin typeface="Comic Sans MS" panose="030F0702030302020204" pitchFamily="66" charset="0"/>
              </a:rPr>
              <a:t> </a:t>
            </a:r>
            <a:r>
              <a:rPr lang="es-ES" sz="1400" b="1" dirty="0">
                <a:latin typeface="Comic Sans MS" panose="030F0702030302020204" pitchFamily="66" charset="0"/>
              </a:rPr>
              <a:t>9:12)</a:t>
            </a:r>
            <a:endParaRPr lang="es-ES" b="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2901844623"/>
              </p:ext>
            </p:extLst>
          </p:nvPr>
        </p:nvGraphicFramePr>
        <p:xfrm>
          <a:off x="4292597" y="1745943"/>
          <a:ext cx="4546601" cy="21854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171450" y="1644394"/>
            <a:ext cx="4391026" cy="1015663"/>
          </a:xfrm>
          <a:prstGeom prst="rect">
            <a:avLst/>
          </a:prstGeom>
          <a:noFill/>
        </p:spPr>
        <p:txBody>
          <a:bodyPr wrap="square" rtlCol="0">
            <a:spAutoFit/>
          </a:bodyPr>
          <a:lstStyle/>
          <a:p>
            <a:pPr>
              <a:spcBef>
                <a:spcPts val="600"/>
              </a:spcBef>
            </a:pPr>
            <a:r>
              <a:rPr lang="ru-RU" sz="2000" b="1" dirty="0" err="1"/>
              <a:t>Пожертва</a:t>
            </a:r>
            <a:r>
              <a:rPr lang="ru-RU" sz="2000" b="1" dirty="0"/>
              <a:t>, яку доставляли до </a:t>
            </a:r>
            <a:r>
              <a:rPr lang="ru-RU" sz="2000" b="1" dirty="0" err="1"/>
              <a:t>Єрусалима</a:t>
            </a:r>
            <a:r>
              <a:rPr lang="ru-RU" sz="2000" b="1" dirty="0"/>
              <a:t>, мала й </a:t>
            </a:r>
            <a:r>
              <a:rPr lang="ru-RU" sz="2000" b="1" dirty="0" err="1"/>
              <a:t>інші</a:t>
            </a:r>
            <a:r>
              <a:rPr lang="ru-RU" sz="2000" b="1" dirty="0"/>
              <a:t> </a:t>
            </a:r>
            <a:r>
              <a:rPr lang="ru-RU" sz="2000" b="1" dirty="0" err="1"/>
              <a:t>позитивні</a:t>
            </a:r>
            <a:r>
              <a:rPr lang="ru-RU" sz="2000" b="1" dirty="0"/>
              <a:t> </a:t>
            </a:r>
            <a:r>
              <a:rPr lang="ru-RU" sz="2000" b="1" dirty="0" err="1"/>
              <a:t>наслідки</a:t>
            </a:r>
            <a:r>
              <a:rPr lang="ru-RU" sz="2000" b="1" dirty="0"/>
              <a:t> (2 Кор. 9:12).</a:t>
            </a:r>
          </a:p>
        </p:txBody>
      </p:sp>
      <p:sp>
        <p:nvSpPr>
          <p:cNvPr id="8" name="CuadroTexto 7">
            <a:extLst>
              <a:ext uri="{FF2B5EF4-FFF2-40B4-BE49-F238E27FC236}">
                <a16:creationId xmlns:a16="http://schemas.microsoft.com/office/drawing/2014/main" id="{FD61DE22-E213-B397-222C-4730F2595A65}"/>
              </a:ext>
            </a:extLst>
          </p:cNvPr>
          <p:cNvSpPr txBox="1"/>
          <p:nvPr/>
        </p:nvSpPr>
        <p:spPr>
          <a:xfrm>
            <a:off x="5866409" y="4007523"/>
            <a:ext cx="6325590" cy="1200329"/>
          </a:xfrm>
          <a:prstGeom prst="rect">
            <a:avLst/>
          </a:prstGeom>
          <a:noFill/>
        </p:spPr>
        <p:txBody>
          <a:bodyPr wrap="square" rtlCol="0">
            <a:spAutoFit/>
          </a:bodyPr>
          <a:lstStyle/>
          <a:p>
            <a:pPr>
              <a:spcBef>
                <a:spcPts val="600"/>
              </a:spcBef>
            </a:pPr>
            <a:r>
              <a:rPr lang="ru-RU" b="1" dirty="0" err="1"/>
              <a:t>Ще</a:t>
            </a:r>
            <a:r>
              <a:rPr lang="ru-RU" b="1" dirty="0"/>
              <a:t> одним </a:t>
            </a:r>
            <a:r>
              <a:rPr lang="ru-RU" b="1" dirty="0" err="1"/>
              <a:t>позитивним</a:t>
            </a:r>
            <a:r>
              <a:rPr lang="ru-RU" b="1" dirty="0"/>
              <a:t> </a:t>
            </a:r>
            <a:r>
              <a:rPr lang="ru-RU" b="1" dirty="0" err="1"/>
              <a:t>наслідком</a:t>
            </a:r>
            <a:r>
              <a:rPr lang="ru-RU" b="1" dirty="0"/>
              <a:t> є те, </a:t>
            </a:r>
            <a:r>
              <a:rPr lang="ru-RU" b="1" dirty="0" err="1"/>
              <a:t>що</a:t>
            </a:r>
            <a:r>
              <a:rPr lang="ru-RU" b="1" dirty="0"/>
              <a:t> </a:t>
            </a:r>
            <a:r>
              <a:rPr lang="ru-RU" b="1" dirty="0" err="1"/>
              <a:t>спосіб</a:t>
            </a:r>
            <a:r>
              <a:rPr lang="ru-RU" b="1" dirty="0"/>
              <a:t>, у </a:t>
            </a:r>
            <a:r>
              <a:rPr lang="ru-RU" b="1" dirty="0" err="1"/>
              <a:t>який</a:t>
            </a:r>
            <a:r>
              <a:rPr lang="ru-RU" b="1" dirty="0"/>
              <a:t> </a:t>
            </a:r>
            <a:r>
              <a:rPr lang="ru-RU" b="1" dirty="0" err="1"/>
              <a:t>було</a:t>
            </a:r>
            <a:r>
              <a:rPr lang="ru-RU" b="1" dirty="0"/>
              <a:t> </a:t>
            </a:r>
            <a:r>
              <a:rPr lang="ru-RU" b="1" dirty="0" err="1"/>
              <a:t>організовано</a:t>
            </a:r>
            <a:r>
              <a:rPr lang="ru-RU" b="1" dirty="0"/>
              <a:t> </a:t>
            </a:r>
            <a:r>
              <a:rPr lang="ru-RU" b="1" dirty="0" err="1"/>
              <a:t>пожертвування</a:t>
            </a:r>
            <a:r>
              <a:rPr lang="ru-RU" b="1" dirty="0"/>
              <a:t>, </a:t>
            </a:r>
            <a:r>
              <a:rPr lang="ru-RU" b="1" dirty="0" err="1"/>
              <a:t>містить</a:t>
            </a:r>
            <a:r>
              <a:rPr lang="ru-RU" b="1" dirty="0"/>
              <a:t> для нас </a:t>
            </a:r>
            <a:r>
              <a:rPr lang="ru-RU" b="1" dirty="0" err="1"/>
              <a:t>сьогодні</a:t>
            </a:r>
            <a:r>
              <a:rPr lang="ru-RU" b="1" dirty="0"/>
              <a:t> </a:t>
            </a:r>
            <a:r>
              <a:rPr lang="ru-RU" b="1" dirty="0" err="1"/>
              <a:t>особливий</a:t>
            </a:r>
            <a:r>
              <a:rPr lang="ru-RU" b="1" dirty="0"/>
              <a:t> урок: усе </a:t>
            </a:r>
            <a:r>
              <a:rPr lang="ru-RU" b="1" dirty="0" err="1"/>
              <a:t>слід</a:t>
            </a:r>
            <a:r>
              <a:rPr lang="ru-RU" b="1" dirty="0"/>
              <a:t> </a:t>
            </a:r>
            <a:r>
              <a:rPr lang="ru-RU" b="1" dirty="0" err="1"/>
              <a:t>робити</a:t>
            </a:r>
            <a:r>
              <a:rPr lang="ru-RU" b="1" dirty="0"/>
              <a:t> </a:t>
            </a:r>
            <a:r>
              <a:rPr lang="ru-RU" b="1" dirty="0" err="1"/>
              <a:t>впорядковано</a:t>
            </a:r>
            <a:r>
              <a:rPr lang="ru-RU" b="1" dirty="0"/>
              <a:t> та </a:t>
            </a:r>
            <a:r>
              <a:rPr lang="ru-RU" b="1" dirty="0" err="1"/>
              <a:t>дотримуючись</a:t>
            </a:r>
            <a:r>
              <a:rPr lang="ru-RU" b="1" dirty="0"/>
              <a:t> </a:t>
            </a:r>
            <a:r>
              <a:rPr lang="ru-RU" b="1" dirty="0" err="1"/>
              <a:t>належних</a:t>
            </a:r>
            <a:r>
              <a:rPr lang="ru-RU" b="1" dirty="0"/>
              <a:t> процедур.</a:t>
            </a: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8943975" y="209490"/>
            <a:ext cx="3076575" cy="3819197"/>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2191449177"/>
              </p:ext>
            </p:extLst>
          </p:nvPr>
        </p:nvGraphicFramePr>
        <p:xfrm>
          <a:off x="129554" y="4368056"/>
          <a:ext cx="5736856" cy="232811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171450" y="2660719"/>
            <a:ext cx="4391026" cy="1631216"/>
          </a:xfrm>
          <a:prstGeom prst="rect">
            <a:avLst/>
          </a:prstGeom>
          <a:noFill/>
        </p:spPr>
        <p:txBody>
          <a:bodyPr wrap="square">
            <a:spAutoFit/>
          </a:bodyPr>
          <a:lstStyle/>
          <a:p>
            <a:pPr lvl="0">
              <a:spcBef>
                <a:spcPts val="600"/>
              </a:spcBef>
              <a:defRPr/>
            </a:pPr>
            <a:r>
              <a:rPr lang="ru-RU" sz="2000" b="1" dirty="0" err="1">
                <a:solidFill>
                  <a:prstClr val="black"/>
                </a:solidFill>
              </a:rPr>
              <a:t>Євреї</a:t>
            </a:r>
            <a:r>
              <a:rPr lang="ru-RU" sz="2000" b="1" dirty="0">
                <a:solidFill>
                  <a:prstClr val="black"/>
                </a:solidFill>
              </a:rPr>
              <a:t> та </a:t>
            </a:r>
            <a:r>
              <a:rPr lang="ru-RU" sz="2000" b="1" dirty="0" err="1">
                <a:solidFill>
                  <a:prstClr val="black"/>
                </a:solidFill>
              </a:rPr>
              <a:t>язичники</a:t>
            </a:r>
            <a:r>
              <a:rPr lang="ru-RU" sz="2000" b="1" dirty="0">
                <a:solidFill>
                  <a:prstClr val="black"/>
                </a:solidFill>
              </a:rPr>
              <a:t> були </a:t>
            </a:r>
            <a:r>
              <a:rPr lang="ru-RU" sz="2000" b="1" dirty="0" err="1">
                <a:solidFill>
                  <a:prstClr val="black"/>
                </a:solidFill>
              </a:rPr>
              <a:t>пов’язані</a:t>
            </a:r>
            <a:r>
              <a:rPr lang="ru-RU" sz="2000" b="1" dirty="0">
                <a:solidFill>
                  <a:prstClr val="black"/>
                </a:solidFill>
              </a:rPr>
              <a:t> узами </a:t>
            </a:r>
            <a:r>
              <a:rPr lang="ru-RU" sz="2000" b="1" dirty="0" err="1">
                <a:solidFill>
                  <a:prstClr val="black"/>
                </a:solidFill>
              </a:rPr>
              <a:t>взаємодопомоги</a:t>
            </a:r>
            <a:r>
              <a:rPr lang="ru-RU" sz="2000" b="1" dirty="0">
                <a:solidFill>
                  <a:prstClr val="black"/>
                </a:solidFill>
              </a:rPr>
              <a:t> та </a:t>
            </a:r>
            <a:r>
              <a:rPr lang="ru-RU" sz="2000" b="1" dirty="0" err="1">
                <a:solidFill>
                  <a:prstClr val="black"/>
                </a:solidFill>
              </a:rPr>
              <a:t>вдячності</a:t>
            </a:r>
            <a:r>
              <a:rPr lang="ru-RU" sz="2000" b="1" dirty="0">
                <a:solidFill>
                  <a:prstClr val="black"/>
                </a:solidFill>
              </a:rPr>
              <a:t> (Рим. 15:26–27). Таким чином </a:t>
            </a:r>
            <a:r>
              <a:rPr lang="ru-RU" sz="2000" b="1" dirty="0" err="1">
                <a:solidFill>
                  <a:prstClr val="black"/>
                </a:solidFill>
              </a:rPr>
              <a:t>досягалася</a:t>
            </a:r>
            <a:r>
              <a:rPr lang="ru-RU" sz="2000" b="1" dirty="0">
                <a:solidFill>
                  <a:prstClr val="black"/>
                </a:solidFill>
              </a:rPr>
              <a:t> </a:t>
            </a:r>
            <a:r>
              <a:rPr lang="ru-RU" sz="2000" b="1" dirty="0" err="1">
                <a:solidFill>
                  <a:prstClr val="black"/>
                </a:solidFill>
              </a:rPr>
              <a:t>кінцева</a:t>
            </a:r>
            <a:r>
              <a:rPr lang="ru-RU" sz="2000" b="1" dirty="0">
                <a:solidFill>
                  <a:prstClr val="black"/>
                </a:solidFill>
              </a:rPr>
              <a:t> мета апостола: </a:t>
            </a:r>
            <a:r>
              <a:rPr lang="ru-RU" sz="2000" b="1" dirty="0" err="1">
                <a:solidFill>
                  <a:prstClr val="black"/>
                </a:solidFill>
              </a:rPr>
              <a:t>єдність</a:t>
            </a:r>
            <a:r>
              <a:rPr lang="ru-RU" sz="2000" b="1" dirty="0">
                <a:solidFill>
                  <a:prstClr val="black"/>
                </a:solidFill>
              </a:rPr>
              <a:t> у </a:t>
            </a:r>
            <a:r>
              <a:rPr lang="ru-RU" sz="2000" b="1" dirty="0" err="1">
                <a:solidFill>
                  <a:prstClr val="black"/>
                </a:solidFill>
              </a:rPr>
              <a:t>Церкві</a:t>
            </a:r>
            <a:r>
              <a:rPr lang="ru-RU" sz="2000" b="1" dirty="0">
                <a:solidFill>
                  <a:prstClr val="black"/>
                </a:solidFill>
              </a:rPr>
              <a:t>.</a:t>
            </a: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866409" y="5252520"/>
            <a:ext cx="6325590" cy="1477328"/>
          </a:xfrm>
          <a:prstGeom prst="rect">
            <a:avLst/>
          </a:prstGeom>
          <a:noFill/>
        </p:spPr>
        <p:txBody>
          <a:bodyPr wrap="square">
            <a:spAutoFit/>
          </a:bodyPr>
          <a:lstStyle/>
          <a:p>
            <a:pPr lvl="0">
              <a:spcBef>
                <a:spcPts val="600"/>
              </a:spcBef>
              <a:defRPr/>
            </a:pPr>
            <a:r>
              <a:rPr lang="ru-RU" b="1" dirty="0">
                <a:solidFill>
                  <a:prstClr val="black"/>
                </a:solidFill>
              </a:rPr>
              <a:t>Павло </a:t>
            </a:r>
            <a:r>
              <a:rPr lang="ru-RU" b="1" dirty="0" err="1">
                <a:solidFill>
                  <a:prstClr val="black"/>
                </a:solidFill>
              </a:rPr>
              <a:t>призначив</a:t>
            </a:r>
            <a:r>
              <a:rPr lang="ru-RU" b="1" dirty="0">
                <a:solidFill>
                  <a:prstClr val="black"/>
                </a:solidFill>
              </a:rPr>
              <a:t> Тита </a:t>
            </a:r>
            <a:r>
              <a:rPr lang="ru-RU" b="1" dirty="0" err="1">
                <a:solidFill>
                  <a:prstClr val="black"/>
                </a:solidFill>
              </a:rPr>
              <a:t>відповідальним</a:t>
            </a:r>
            <a:r>
              <a:rPr lang="ru-RU" b="1" dirty="0">
                <a:solidFill>
                  <a:prstClr val="black"/>
                </a:solidFill>
              </a:rPr>
              <a:t> за </a:t>
            </a:r>
            <a:r>
              <a:rPr lang="ru-RU" b="1" dirty="0" err="1">
                <a:solidFill>
                  <a:prstClr val="black"/>
                </a:solidFill>
              </a:rPr>
              <a:t>збір</a:t>
            </a:r>
            <a:r>
              <a:rPr lang="ru-RU" b="1" dirty="0">
                <a:solidFill>
                  <a:prstClr val="black"/>
                </a:solidFill>
              </a:rPr>
              <a:t> </a:t>
            </a:r>
            <a:r>
              <a:rPr lang="ru-RU" b="1" dirty="0" err="1">
                <a:solidFill>
                  <a:prstClr val="black"/>
                </a:solidFill>
              </a:rPr>
              <a:t>пожертв</a:t>
            </a:r>
            <a:r>
              <a:rPr lang="ru-RU" b="1" dirty="0">
                <a:solidFill>
                  <a:prstClr val="black"/>
                </a:solidFill>
              </a:rPr>
              <a:t>, а церкви </a:t>
            </a:r>
            <a:r>
              <a:rPr lang="ru-RU" b="1" dirty="0" err="1">
                <a:solidFill>
                  <a:prstClr val="black"/>
                </a:solidFill>
              </a:rPr>
              <a:t>призначили</a:t>
            </a:r>
            <a:r>
              <a:rPr lang="ru-RU" b="1" dirty="0">
                <a:solidFill>
                  <a:prstClr val="black"/>
                </a:solidFill>
              </a:rPr>
              <a:t> </a:t>
            </a:r>
            <a:r>
              <a:rPr lang="ru-RU" b="1" dirty="0" err="1">
                <a:solidFill>
                  <a:prstClr val="black"/>
                </a:solidFill>
              </a:rPr>
              <a:t>братів</a:t>
            </a:r>
            <a:r>
              <a:rPr lang="ru-RU" b="1" dirty="0">
                <a:solidFill>
                  <a:prstClr val="black"/>
                </a:solidFill>
              </a:rPr>
              <a:t>, </a:t>
            </a:r>
            <a:r>
              <a:rPr lang="ru-RU" b="1" dirty="0" err="1">
                <a:solidFill>
                  <a:prstClr val="black"/>
                </a:solidFill>
              </a:rPr>
              <a:t>які</a:t>
            </a:r>
            <a:r>
              <a:rPr lang="ru-RU" b="1" dirty="0">
                <a:solidFill>
                  <a:prstClr val="black"/>
                </a:solidFill>
              </a:rPr>
              <a:t> </a:t>
            </a:r>
            <a:r>
              <a:rPr lang="ru-RU" b="1" dirty="0" err="1">
                <a:solidFill>
                  <a:prstClr val="black"/>
                </a:solidFill>
              </a:rPr>
              <a:t>допомагали</a:t>
            </a:r>
            <a:r>
              <a:rPr lang="ru-RU" b="1" dirty="0">
                <a:solidFill>
                  <a:prstClr val="black"/>
                </a:solidFill>
              </a:rPr>
              <a:t> </a:t>
            </a:r>
            <a:r>
              <a:rPr lang="ru-RU" b="1" dirty="0" err="1">
                <a:solidFill>
                  <a:prstClr val="black"/>
                </a:solidFill>
              </a:rPr>
              <a:t>йому</a:t>
            </a:r>
            <a:r>
              <a:rPr lang="ru-RU" b="1" dirty="0">
                <a:solidFill>
                  <a:prstClr val="black"/>
                </a:solidFill>
              </a:rPr>
              <a:t> в </a:t>
            </a:r>
            <a:r>
              <a:rPr lang="ru-RU" b="1" dirty="0" err="1">
                <a:solidFill>
                  <a:prstClr val="black"/>
                </a:solidFill>
              </a:rPr>
              <a:t>цьому</a:t>
            </a:r>
            <a:r>
              <a:rPr lang="ru-RU" b="1" dirty="0">
                <a:solidFill>
                  <a:prstClr val="black"/>
                </a:solidFill>
              </a:rPr>
              <a:t> (2 Кор. 8:16–24). </a:t>
            </a:r>
            <a:r>
              <a:rPr lang="ru-RU" b="1" dirty="0" err="1">
                <a:solidFill>
                  <a:prstClr val="black"/>
                </a:solidFill>
              </a:rPr>
              <a:t>Жодний</a:t>
            </a:r>
            <a:r>
              <a:rPr lang="ru-RU" b="1" dirty="0">
                <a:solidFill>
                  <a:prstClr val="black"/>
                </a:solidFill>
              </a:rPr>
              <a:t> </a:t>
            </a:r>
            <a:r>
              <a:rPr lang="ru-RU" b="1" dirty="0" err="1">
                <a:solidFill>
                  <a:prstClr val="black"/>
                </a:solidFill>
              </a:rPr>
              <a:t>інший</a:t>
            </a:r>
            <a:r>
              <a:rPr lang="ru-RU" b="1" dirty="0">
                <a:solidFill>
                  <a:prstClr val="black"/>
                </a:solidFill>
              </a:rPr>
              <a:t> </a:t>
            </a:r>
            <a:r>
              <a:rPr lang="ru-RU" b="1" dirty="0" err="1">
                <a:solidFill>
                  <a:prstClr val="black"/>
                </a:solidFill>
              </a:rPr>
              <a:t>спосіб</a:t>
            </a:r>
            <a:r>
              <a:rPr lang="ru-RU" b="1" dirty="0">
                <a:solidFill>
                  <a:prstClr val="black"/>
                </a:solidFill>
              </a:rPr>
              <a:t> не </a:t>
            </a:r>
            <a:r>
              <a:rPr lang="ru-RU" b="1" dirty="0" err="1">
                <a:solidFill>
                  <a:prstClr val="black"/>
                </a:solidFill>
              </a:rPr>
              <a:t>був</a:t>
            </a:r>
            <a:r>
              <a:rPr lang="ru-RU" b="1" dirty="0">
                <a:solidFill>
                  <a:prstClr val="black"/>
                </a:solidFill>
              </a:rPr>
              <a:t> </a:t>
            </a:r>
            <a:r>
              <a:rPr lang="ru-RU" b="1" dirty="0" err="1">
                <a:solidFill>
                  <a:prstClr val="black"/>
                </a:solidFill>
              </a:rPr>
              <a:t>правильним</a:t>
            </a:r>
            <a:r>
              <a:rPr lang="ru-RU" b="1" dirty="0">
                <a:solidFill>
                  <a:prstClr val="black"/>
                </a:solidFill>
              </a:rPr>
              <a:t> для </a:t>
            </a:r>
            <a:r>
              <a:rPr lang="ru-RU" b="1" dirty="0" err="1">
                <a:solidFill>
                  <a:prstClr val="black"/>
                </a:solidFill>
              </a:rPr>
              <a:t>збору</a:t>
            </a:r>
            <a:r>
              <a:rPr lang="ru-RU" b="1" dirty="0">
                <a:solidFill>
                  <a:prstClr val="black"/>
                </a:solidFill>
              </a:rPr>
              <a:t> та </a:t>
            </a:r>
            <a:r>
              <a:rPr lang="ru-RU" b="1" dirty="0" err="1">
                <a:solidFill>
                  <a:prstClr val="black"/>
                </a:solidFill>
              </a:rPr>
              <a:t>відправлення</a:t>
            </a:r>
            <a:r>
              <a:rPr lang="ru-RU" b="1" dirty="0">
                <a:solidFill>
                  <a:prstClr val="black"/>
                </a:solidFill>
              </a:rPr>
              <a:t> </a:t>
            </a:r>
            <a:r>
              <a:rPr lang="ru-RU" b="1" dirty="0" err="1">
                <a:solidFill>
                  <a:prstClr val="black"/>
                </a:solidFill>
              </a:rPr>
              <a:t>пожертви</a:t>
            </a:r>
            <a:r>
              <a:rPr lang="ru-RU" b="1" dirty="0">
                <a:solidFill>
                  <a:prstClr val="black"/>
                </a:solidFill>
              </a:rPr>
              <a:t> до </a:t>
            </a:r>
            <a:r>
              <a:rPr lang="ru-RU" b="1" dirty="0" err="1">
                <a:solidFill>
                  <a:prstClr val="black"/>
                </a:solidFill>
              </a:rPr>
              <a:t>Єрусалима</a:t>
            </a:r>
            <a:r>
              <a:rPr kumimoji="0" lang="es-ES" b="1" i="0" u="none" strike="noStrike" kern="1200" cap="none" spc="0" normalizeH="0" baseline="0" noProof="0" dirty="0">
                <a:ln>
                  <a:noFill/>
                </a:ln>
                <a:solidFill>
                  <a:prstClr val="black"/>
                </a:solidFill>
                <a:effectLst/>
                <a:uLnTx/>
                <a:uFillTx/>
                <a:latin typeface="Aptos" panose="02110004020202020204"/>
              </a:rPr>
              <a:t>.</a:t>
            </a: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left)">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4"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5"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46" dur="500"/>
                                        <p:tgtEl>
                                          <p:spTgt spid="5">
                                            <p:graphicEl>
                                              <a:dgm id="{3288991E-0B28-4441-971D-77DAAD5132A7}"/>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1"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2"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3" dur="500"/>
                                        <p:tgtEl>
                                          <p:spTgt spid="5">
                                            <p:graphicEl>
                                              <a:dgm id="{9900FF47-5011-4F50-9CF2-908AE9AC66F4}"/>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56"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57"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58" dur="500"/>
                                        <p:tgtEl>
                                          <p:spTgt spid="5">
                                            <p:graphicEl>
                                              <a:dgm id="{79153C1C-6587-4D86-BC82-A2FEEC0A014E}"/>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3"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4"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5" dur="500"/>
                                        <p:tgtEl>
                                          <p:spTgt spid="5">
                                            <p:graphicEl>
                                              <a:dgm id="{675040D4-5C01-43D5-B921-468D641AC2B7}"/>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68"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69"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0" dur="500"/>
                                        <p:tgtEl>
                                          <p:spTgt spid="5">
                                            <p:graphicEl>
                                              <a:dgm id="{65EA1C5E-CEDC-45D6-ABA4-17E10C073017}"/>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5"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76"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77" dur="500"/>
                                        <p:tgtEl>
                                          <p:spTgt spid="5">
                                            <p:graphicEl>
                                              <a:dgm id="{F4AABA60-5AA7-44DF-8C72-9FB8C33B35CA}"/>
                                            </p:graphicEl>
                                          </p:spTgt>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0"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1"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2" dur="500"/>
                                        <p:tgtEl>
                                          <p:spTgt spid="5">
                                            <p:graphicEl>
                                              <a:dgm id="{D69D784F-957E-4CDA-90FB-438DC21E5320}"/>
                                            </p:graphicEl>
                                          </p:spTgt>
                                        </p:tgtEl>
                                      </p:cBhvr>
                                    </p:animEffect>
                                  </p:childTnLst>
                                </p:cTn>
                              </p:par>
                              <p:par>
                                <p:cTn id="83" presetID="53" presetClass="entr" presetSubtype="16" fill="hold" grpId="0" nodeType="withEffect">
                                  <p:stCondLst>
                                    <p:cond delay="0"/>
                                  </p:stCondLst>
                                  <p:childTnLst>
                                    <p:set>
                                      <p:cBhvr>
                                        <p:cTn id="84"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5"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86"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87" dur="500"/>
                                        <p:tgtEl>
                                          <p:spTgt spid="5">
                                            <p:graphicEl>
                                              <a:dgm id="{FAB292DC-95FB-492F-83CC-D12DC7FD950F}"/>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left)">
                                      <p:cBhvr>
                                        <p:cTn id="92" dur="500"/>
                                        <p:tgtEl>
                                          <p:spTgt spid="8"/>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97"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98"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99" dur="500"/>
                                        <p:tgtEl>
                                          <p:spTgt spid="14">
                                            <p:graphicEl>
                                              <a:dgm id="{952DB1F4-BAF9-427E-8B52-30FFA76A6B76}"/>
                                            </p:graphicEl>
                                          </p:spTgt>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2"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3"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4" dur="500"/>
                                        <p:tgtEl>
                                          <p:spTgt spid="14">
                                            <p:graphicEl>
                                              <a:dgm id="{2480E458-D9CD-4DC9-BC01-5F89FE9A42A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17" presetClass="entr" presetSubtype="8" fill="hold" grpId="0" nodeType="clickEffect">
                                  <p:stCondLst>
                                    <p:cond delay="0"/>
                                  </p:stCondLst>
                                  <p:childTnLst>
                                    <p:set>
                                      <p:cBhvr>
                                        <p:cTn id="108"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09"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0"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1"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2"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3" fill="hold">
                            <p:stCondLst>
                              <p:cond delay="500"/>
                            </p:stCondLst>
                            <p:childTnLst>
                              <p:par>
                                <p:cTn id="114" presetID="53" presetClass="entr" presetSubtype="16" fill="hold" grpId="0" nodeType="afterEffect">
                                  <p:stCondLst>
                                    <p:cond delay="0"/>
                                  </p:stCondLst>
                                  <p:childTnLst>
                                    <p:set>
                                      <p:cBhvr>
                                        <p:cTn id="115"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16"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17"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18" dur="500"/>
                                        <p:tgtEl>
                                          <p:spTgt spid="14">
                                            <p:graphicEl>
                                              <a:dgm id="{A2402C1F-908A-4044-83A7-8258DB8C0B00}"/>
                                            </p:graphicEl>
                                          </p:spTgt>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1"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2"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3" dur="500"/>
                                        <p:tgtEl>
                                          <p:spTgt spid="14">
                                            <p:graphicEl>
                                              <a:dgm id="{CE8E6132-1985-4ABA-AB5A-4CB8263D47D8}"/>
                                            </p:graphicEl>
                                          </p:spTgt>
                                        </p:tgtEl>
                                      </p:cBhvr>
                                    </p:animEffect>
                                  </p:childTnLst>
                                </p:cTn>
                              </p:par>
                            </p:childTnLst>
                          </p:cTn>
                        </p:par>
                      </p:childTnLst>
                    </p:cTn>
                  </p:par>
                  <p:par>
                    <p:cTn id="124" fill="hold">
                      <p:stCondLst>
                        <p:cond delay="indefinite"/>
                      </p:stCondLst>
                      <p:childTnLst>
                        <p:par>
                          <p:cTn id="125" fill="hold">
                            <p:stCondLst>
                              <p:cond delay="0"/>
                            </p:stCondLst>
                            <p:childTnLst>
                              <p:par>
                                <p:cTn id="126" presetID="17" presetClass="entr" presetSubtype="8" fill="hold" grpId="0" nodeType="clickEffect">
                                  <p:stCondLst>
                                    <p:cond delay="0"/>
                                  </p:stCondLst>
                                  <p:childTnLst>
                                    <p:set>
                                      <p:cBhvr>
                                        <p:cTn id="127"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28"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29"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0"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1"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5"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36"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37" dur="500"/>
                                        <p:tgtEl>
                                          <p:spTgt spid="14">
                                            <p:graphicEl>
                                              <a:dgm id="{CB36F94E-AE41-4191-A389-815E236637CC}"/>
                                            </p:graphicEl>
                                          </p:spTgt>
                                        </p:tgtEl>
                                      </p:cBhvr>
                                    </p:animEffect>
                                  </p:childTnLst>
                                </p:cTn>
                              </p:par>
                              <p:par>
                                <p:cTn id="138" presetID="53" presetClass="entr" presetSubtype="16" fill="hold" grpId="0" nodeType="withEffect">
                                  <p:stCondLst>
                                    <p:cond delay="0"/>
                                  </p:stCondLst>
                                  <p:childTnLst>
                                    <p:set>
                                      <p:cBhvr>
                                        <p:cTn id="139"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0"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1"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2" dur="500"/>
                                        <p:tgtEl>
                                          <p:spTgt spid="14">
                                            <p:graphicEl>
                                              <a:dgm id="{D8488BCB-BCEB-4641-B939-6A1605E8EE85}"/>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17" presetClass="entr" presetSubtype="8" fill="hold" grpId="0" nodeType="clickEffect">
                                  <p:stCondLst>
                                    <p:cond delay="0"/>
                                  </p:stCondLst>
                                  <p:childTnLst>
                                    <p:set>
                                      <p:cBhvr>
                                        <p:cTn id="146"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47"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48"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49"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0"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1" fill="hold">
                            <p:stCondLst>
                              <p:cond delay="500"/>
                            </p:stCondLst>
                            <p:childTnLst>
                              <p:par>
                                <p:cTn id="152" presetID="53" presetClass="entr" presetSubtype="16" fill="hold" grpId="0" nodeType="afterEffect">
                                  <p:stCondLst>
                                    <p:cond delay="0"/>
                                  </p:stCondLst>
                                  <p:childTnLst>
                                    <p:set>
                                      <p:cBhvr>
                                        <p:cTn id="153"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4"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5"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56" dur="500"/>
                                        <p:tgtEl>
                                          <p:spTgt spid="14">
                                            <p:graphicEl>
                                              <a:dgm id="{A014DCC8-BC27-40F3-AF66-E9A5DD6BBA5D}"/>
                                            </p:graphicEl>
                                          </p:spTgt>
                                        </p:tgtEl>
                                      </p:cBhvr>
                                    </p:animEffect>
                                  </p:childTnLst>
                                </p:cTn>
                              </p:par>
                              <p:par>
                                <p:cTn id="157" presetID="53" presetClass="entr" presetSubtype="16" fill="hold" grpId="0" nodeType="withEffect">
                                  <p:stCondLst>
                                    <p:cond delay="0"/>
                                  </p:stCondLst>
                                  <p:childTnLst>
                                    <p:set>
                                      <p:cBhvr>
                                        <p:cTn id="158"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59"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0"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1" dur="500"/>
                                        <p:tgtEl>
                                          <p:spTgt spid="14">
                                            <p:graphicEl>
                                              <a:dgm id="{32DCC866-07AC-4D81-814E-A1E26451EA49}"/>
                                            </p:graphicEl>
                                          </p:spTgt>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11"/>
                                        </p:tgtEl>
                                        <p:attrNameLst>
                                          <p:attrName>style.visibility</p:attrName>
                                        </p:attrNameLst>
                                      </p:cBhvr>
                                      <p:to>
                                        <p:strVal val="visible"/>
                                      </p:to>
                                    </p:set>
                                    <p:animEffect transition="in" filter="wipe(left)">
                                      <p:cBhvr>
                                        <p:cTn id="1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l="-4000" t="-9000" b="-9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1711146" y="701316"/>
            <a:ext cx="10156804" cy="5416868"/>
          </a:xfrm>
          <a:prstGeom prst="rect">
            <a:avLst/>
          </a:prstGeom>
          <a:noFill/>
        </p:spPr>
        <p:txBody>
          <a:bodyPr wrap="square">
            <a:spAutoFit/>
          </a:bodyPr>
          <a:lstStyle/>
          <a:p>
            <a:pPr>
              <a:spcBef>
                <a:spcPts val="600"/>
              </a:spcBef>
            </a:pPr>
            <a:r>
              <a:rPr lang="es-ES" sz="2400" b="1" dirty="0">
                <a:solidFill>
                  <a:schemeClr val="bg2">
                    <a:lumMod val="40000"/>
                    <a:lumOff val="60000"/>
                  </a:schemeClr>
                </a:solidFill>
                <a:latin typeface="Constantia" panose="02030602050306030303" pitchFamily="18" charset="0"/>
              </a:rPr>
              <a:t>“</a:t>
            </a:r>
            <a:r>
              <a:rPr lang="uk-UA" sz="2400" b="1" dirty="0">
                <a:solidFill>
                  <a:schemeClr val="bg2">
                    <a:lumMod val="40000"/>
                    <a:lumOff val="60000"/>
                  </a:schemeClr>
                </a:solidFill>
                <a:latin typeface="Constantia" panose="02030602050306030303" pitchFamily="18" charset="0"/>
              </a:rPr>
              <a:t>Божа справа має підтримуватися десятиною, пожертвами та приношеннями. Господь тепер просить кошти, які Він довірив Своїм управителям. […] Господь не вимагає від Своїх послідовників нічого більше, ніж те, що Він Сам зробив. […] Він відклав Свій царський одяг та Свою царську корону, зійшовши зі Свого високого становища, Він став бідним, щоб через Його бідність ми могли отримати вічні скарби. Він віддав не лише Своє багатство, але й саме Своє життя у самозреченні та жертві, щоб усунути всі перешкоди для тих, хто прагне увійти в Царство Боже.</a:t>
            </a:r>
          </a:p>
          <a:p>
            <a:pPr>
              <a:spcBef>
                <a:spcPts val="600"/>
              </a:spcBef>
            </a:pPr>
            <a:endParaRPr lang="uk-UA" sz="2400" b="1" dirty="0">
              <a:solidFill>
                <a:schemeClr val="bg2">
                  <a:lumMod val="40000"/>
                  <a:lumOff val="60000"/>
                </a:schemeClr>
              </a:solidFill>
              <a:latin typeface="Constantia" panose="02030602050306030303" pitchFamily="18" charset="0"/>
            </a:endParaRPr>
          </a:p>
          <a:p>
            <a:pPr>
              <a:spcBef>
                <a:spcPts val="600"/>
              </a:spcBef>
            </a:pPr>
            <a:r>
              <a:rPr lang="uk-UA" sz="2400" b="1" dirty="0">
                <a:solidFill>
                  <a:schemeClr val="bg2">
                    <a:lumMod val="40000"/>
                    <a:lumOff val="60000"/>
                  </a:schemeClr>
                </a:solidFill>
                <a:latin typeface="Constantia" panose="02030602050306030303" pitchFamily="18" charset="0"/>
              </a:rPr>
              <a:t>[…] Господь Ісус запрошує нас бути працівниками разом з Ним. Він володіє всім, чим ми володіємо, і має на це право. Своєю готовністю допомагати в Його роботі ми тепер можемо показати свою любов до Нього.</a:t>
            </a:r>
            <a:r>
              <a:rPr lang="es-ES" sz="2400" b="1" dirty="0">
                <a:solidFill>
                  <a:schemeClr val="bg2">
                    <a:lumMod val="40000"/>
                    <a:lumOff val="60000"/>
                  </a:schemeClr>
                </a:solidFill>
                <a:latin typeface="Constantia" panose="02030602050306030303" pitchFamily="18" charset="0"/>
              </a:rPr>
              <a:t>”</a:t>
            </a:r>
          </a:p>
        </p:txBody>
      </p:sp>
      <p:sp>
        <p:nvSpPr>
          <p:cNvPr id="4" name="CuadroTexto 3">
            <a:extLst>
              <a:ext uri="{FF2B5EF4-FFF2-40B4-BE49-F238E27FC236}">
                <a16:creationId xmlns:a16="http://schemas.microsoft.com/office/drawing/2014/main" id="{13C0A81D-41AB-95D4-9521-D3CB43F35894}"/>
              </a:ext>
            </a:extLst>
          </p:cNvPr>
          <p:cNvSpPr txBox="1"/>
          <p:nvPr/>
        </p:nvSpPr>
        <p:spPr>
          <a:xfrm>
            <a:off x="8611660" y="5948907"/>
            <a:ext cx="3580340" cy="338554"/>
          </a:xfrm>
          <a:prstGeom prst="rect">
            <a:avLst/>
          </a:prstGeom>
          <a:noFill/>
        </p:spPr>
        <p:txBody>
          <a:bodyPr wrap="none" rtlCol="0">
            <a:spAutoFit/>
          </a:bodyPr>
          <a:lstStyle/>
          <a:p>
            <a:pPr algn="r"/>
            <a:r>
              <a:rPr lang="es-ES" sz="1600" b="1" dirty="0">
                <a:solidFill>
                  <a:schemeClr val="bg2">
                    <a:lumMod val="40000"/>
                    <a:lumOff val="60000"/>
                  </a:schemeClr>
                </a:solidFill>
              </a:rPr>
              <a:t>E. G. W. (</a:t>
            </a:r>
            <a:r>
              <a:rPr lang="uk-UA" sz="1600" b="1" dirty="0" err="1">
                <a:solidFill>
                  <a:schemeClr val="bg2">
                    <a:lumMod val="40000"/>
                    <a:lumOff val="60000"/>
                  </a:schemeClr>
                </a:solidFill>
              </a:rPr>
              <a:t>Підійміть</a:t>
            </a:r>
            <a:r>
              <a:rPr lang="uk-UA" sz="1600" b="1" dirty="0">
                <a:solidFill>
                  <a:schemeClr val="bg2">
                    <a:lumMod val="40000"/>
                    <a:lumOff val="60000"/>
                  </a:schemeClr>
                </a:solidFill>
              </a:rPr>
              <a:t> свої очі, 9 квітня</a:t>
            </a:r>
            <a:r>
              <a:rPr lang="es-ES" sz="1600" b="1" dirty="0">
                <a:solidFill>
                  <a:schemeClr val="bg2">
                    <a:lumMod val="40000"/>
                    <a:lumOff val="60000"/>
                  </a:schemeClr>
                </a:solidFill>
              </a:rPr>
              <a:t>)</a:t>
            </a: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365174" y="128111"/>
            <a:ext cx="5826825"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Адже</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ви</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знаєте</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благодать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нашого</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Господа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Ісуса</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Христа,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що</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будучи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багатим</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заради</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вас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Він</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став убогим,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аби</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ви</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збагатилися</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Його</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ru-RU"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зубожінням</a:t>
            </a:r>
            <a:r>
              <a:rPr kumimoji="0" lang="ru-RU"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a:t>
            </a:r>
            <a:r>
              <a:rPr lang="uk-UA" sz="1600" b="1" dirty="0" err="1">
                <a:solidFill>
                  <a:prstClr val="white"/>
                </a:solidFill>
                <a:effectLst>
                  <a:outerShdw blurRad="38100" dist="38100" dir="2700000" algn="tl">
                    <a:srgbClr val="000000"/>
                  </a:outerShdw>
                </a:effectLst>
                <a:latin typeface="Comic Sans MS" panose="030F0702030302020204" pitchFamily="66" charset="0"/>
              </a:rPr>
              <a:t>Коринтян</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8:9)</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62474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24704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uk-UA" sz="2000" b="1" dirty="0">
                <a:solidFill>
                  <a:srgbClr val="BA4252"/>
                </a:solidFill>
              </a:rPr>
              <a:t>Походження поняття «управління»</a:t>
            </a:r>
            <a:r>
              <a:rPr lang="es-ES" sz="2000" b="1" dirty="0">
                <a:solidFill>
                  <a:srgbClr val="BA4252"/>
                </a:solidFill>
              </a:rPr>
              <a:t>:</a:t>
            </a:r>
          </a:p>
          <a:p>
            <a:pPr lvl="1">
              <a:spcBef>
                <a:spcPts val="600"/>
              </a:spcBef>
            </a:pPr>
            <a:r>
              <a:rPr lang="uk-UA" sz="2000" b="1" dirty="0"/>
              <a:t>Приклад Ісуса</a:t>
            </a:r>
            <a:r>
              <a:rPr lang="es-ES" sz="2000" b="1" dirty="0"/>
              <a:t>.</a:t>
            </a:r>
          </a:p>
          <a:p>
            <a:pPr lvl="1">
              <a:spcBef>
                <a:spcPts val="600"/>
              </a:spcBef>
            </a:pPr>
            <a:r>
              <a:rPr lang="uk-UA" sz="2000" b="1" dirty="0"/>
              <a:t>Відповідь на отриману благодать</a:t>
            </a:r>
            <a:r>
              <a:rPr lang="es-ES" sz="2000" b="1" dirty="0"/>
              <a:t>.</a:t>
            </a:r>
          </a:p>
          <a:p>
            <a:pPr>
              <a:spcBef>
                <a:spcPts val="1200"/>
              </a:spcBef>
            </a:pPr>
            <a:r>
              <a:rPr lang="uk-UA" sz="2000" b="1" dirty="0">
                <a:solidFill>
                  <a:srgbClr val="7F48B9"/>
                </a:solidFill>
              </a:rPr>
              <a:t>Як виконувати обов’язки управителя</a:t>
            </a:r>
            <a:r>
              <a:rPr lang="es-ES" sz="2000" b="1" dirty="0">
                <a:solidFill>
                  <a:srgbClr val="7F48B9"/>
                </a:solidFill>
              </a:rPr>
              <a:t>:</a:t>
            </a:r>
          </a:p>
          <a:p>
            <a:pPr lvl="1">
              <a:spcBef>
                <a:spcPts val="600"/>
              </a:spcBef>
            </a:pPr>
            <a:r>
              <a:rPr lang="uk-UA" sz="2000" b="1" dirty="0"/>
              <a:t>Правильне планування.</a:t>
            </a:r>
          </a:p>
          <a:p>
            <a:pPr lvl="1">
              <a:spcBef>
                <a:spcPts val="600"/>
              </a:spcBef>
            </a:pPr>
            <a:r>
              <a:rPr lang="uk-UA" sz="2000" b="1" dirty="0"/>
              <a:t>Правильне ставлення.</a:t>
            </a:r>
          </a:p>
          <a:p>
            <a:pPr>
              <a:spcBef>
                <a:spcPts val="1200"/>
              </a:spcBef>
            </a:pPr>
            <a:r>
              <a:rPr lang="uk-UA" sz="2000" b="1" dirty="0">
                <a:solidFill>
                  <a:srgbClr val="375FA5"/>
                </a:solidFill>
              </a:rPr>
              <a:t>Результати управління</a:t>
            </a:r>
            <a:r>
              <a:rPr lang="es-ES" sz="2000" b="1" dirty="0">
                <a:solidFill>
                  <a:srgbClr val="375FA5"/>
                </a:solidFill>
              </a:rPr>
              <a:t>:</a:t>
            </a:r>
          </a:p>
          <a:p>
            <a:pPr lvl="1">
              <a:spcBef>
                <a:spcPts val="600"/>
              </a:spcBef>
            </a:pPr>
            <a:r>
              <a:rPr lang="uk-UA" sz="2000" b="1" dirty="0"/>
              <a:t>Єдність церкви</a:t>
            </a:r>
            <a:r>
              <a:rPr lang="es-ES" sz="2000" b="1" dirty="0"/>
              <a:t>.</a:t>
            </a:r>
          </a:p>
        </p:txBody>
      </p:sp>
      <p:sp>
        <p:nvSpPr>
          <p:cNvPr id="3" name="CuadroTexto 2">
            <a:extLst>
              <a:ext uri="{FF2B5EF4-FFF2-40B4-BE49-F238E27FC236}">
                <a16:creationId xmlns:a16="http://schemas.microsoft.com/office/drawing/2014/main" id="{6794C4E7-CADD-4E75-9179-F10ADB2E9A2B}"/>
              </a:ext>
            </a:extLst>
          </p:cNvPr>
          <p:cNvSpPr txBox="1"/>
          <p:nvPr/>
        </p:nvSpPr>
        <p:spPr>
          <a:xfrm>
            <a:off x="123824" y="114582"/>
            <a:ext cx="11944351" cy="400110"/>
          </a:xfrm>
          <a:prstGeom prst="rect">
            <a:avLst/>
          </a:prstGeom>
          <a:noFill/>
        </p:spPr>
        <p:txBody>
          <a:bodyPr wrap="square" rtlCol="0">
            <a:spAutoFit/>
          </a:bodyPr>
          <a:lstStyle/>
          <a:p>
            <a:pPr>
              <a:spcBef>
                <a:spcPts val="600"/>
              </a:spcBef>
            </a:pPr>
            <a:r>
              <a:rPr lang="ru-RU" sz="2000" b="1" dirty="0" err="1"/>
              <a:t>Управління</a:t>
            </a:r>
            <a:r>
              <a:rPr lang="ru-RU" sz="2000" b="1" dirty="0"/>
              <a:t> — </a:t>
            </a:r>
            <a:r>
              <a:rPr lang="ru-RU" sz="2000" b="1" dirty="0" err="1"/>
              <a:t>це</a:t>
            </a:r>
            <a:r>
              <a:rPr lang="ru-RU" sz="2000" b="1" dirty="0"/>
              <a:t> </a:t>
            </a:r>
            <a:r>
              <a:rPr lang="ru-RU" sz="2000" b="1" dirty="0" err="1"/>
              <a:t>спосіб</a:t>
            </a:r>
            <a:r>
              <a:rPr lang="ru-RU" sz="2000" b="1" dirty="0"/>
              <a:t>, у </a:t>
            </a:r>
            <a:r>
              <a:rPr lang="ru-RU" sz="2000" b="1" dirty="0" err="1"/>
              <a:t>який</a:t>
            </a:r>
            <a:r>
              <a:rPr lang="ru-RU" sz="2000" b="1" dirty="0"/>
              <a:t> </a:t>
            </a:r>
            <a:r>
              <a:rPr lang="ru-RU" sz="2000" b="1" dirty="0" err="1"/>
              <a:t>людина</a:t>
            </a:r>
            <a:r>
              <a:rPr lang="ru-RU" sz="2000" b="1" dirty="0"/>
              <a:t> </a:t>
            </a:r>
            <a:r>
              <a:rPr lang="ru-RU" sz="2000" b="1" dirty="0" err="1"/>
              <a:t>розпоряджається</a:t>
            </a:r>
            <a:r>
              <a:rPr lang="ru-RU" sz="2000" b="1" dirty="0"/>
              <a:t> </a:t>
            </a:r>
            <a:r>
              <a:rPr lang="ru-RU" sz="2000" b="1" dirty="0" err="1"/>
              <a:t>тим</a:t>
            </a:r>
            <a:r>
              <a:rPr lang="ru-RU" sz="2000" b="1" dirty="0"/>
              <a:t>, </a:t>
            </a:r>
            <a:r>
              <a:rPr lang="ru-RU" sz="2000" b="1" dirty="0" err="1"/>
              <a:t>що</a:t>
            </a:r>
            <a:r>
              <a:rPr lang="ru-RU" sz="2000" b="1" dirty="0"/>
              <a:t> </a:t>
            </a:r>
            <a:r>
              <a:rPr lang="ru-RU" sz="2000" b="1" dirty="0" err="1"/>
              <a:t>було</a:t>
            </a:r>
            <a:r>
              <a:rPr lang="ru-RU" sz="2000" b="1" dirty="0"/>
              <a:t> </a:t>
            </a:r>
            <a:r>
              <a:rPr lang="ru-RU" sz="2000" b="1" dirty="0" err="1"/>
              <a:t>довірено</a:t>
            </a:r>
            <a:r>
              <a:rPr lang="ru-RU" sz="2000" b="1" dirty="0"/>
              <a:t> </a:t>
            </a:r>
            <a:r>
              <a:rPr lang="ru-RU" sz="2000" b="1" dirty="0" err="1"/>
              <a:t>її</a:t>
            </a:r>
            <a:r>
              <a:rPr lang="ru-RU" sz="2000" b="1" dirty="0"/>
              <a:t> </a:t>
            </a:r>
            <a:r>
              <a:rPr lang="ru-RU" sz="2000" b="1" dirty="0" err="1"/>
              <a:t>опіці</a:t>
            </a:r>
            <a:r>
              <a:rPr lang="es-ES" sz="2000" b="1" dirty="0"/>
              <a:t>.</a:t>
            </a: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4252132" y="4022807"/>
            <a:ext cx="266317" cy="26025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252132" y="3641428"/>
            <a:ext cx="266317" cy="260252"/>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4252132" y="6085638"/>
            <a:ext cx="266317" cy="260252"/>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4252132" y="4859354"/>
            <a:ext cx="266317" cy="260252"/>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4252132" y="5240147"/>
            <a:ext cx="266317" cy="26025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hq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123824" y="1514965"/>
            <a:ext cx="12068176" cy="1323439"/>
          </a:xfrm>
          <a:prstGeom prst="rect">
            <a:avLst/>
          </a:prstGeom>
          <a:noFill/>
        </p:spPr>
        <p:txBody>
          <a:bodyPr wrap="square">
            <a:spAutoFit/>
          </a:bodyPr>
          <a:lstStyle/>
          <a:p>
            <a:pPr lvl="0">
              <a:spcBef>
                <a:spcPts val="600"/>
              </a:spcBef>
              <a:defRPr/>
            </a:pPr>
            <a:r>
              <a:rPr lang="uk-UA" sz="2000" b="1" dirty="0" err="1">
                <a:solidFill>
                  <a:prstClr val="black"/>
                </a:solidFill>
              </a:rPr>
              <a:t>Коринтяни</a:t>
            </a:r>
            <a:r>
              <a:rPr lang="uk-UA" sz="2000" b="1" dirty="0">
                <a:solidFill>
                  <a:prstClr val="black"/>
                </a:solidFill>
              </a:rPr>
              <a:t> вже зобов’язалися допомогти, і наближався момент, коли ця обіцянка мала втілитися в життя. Церкви Македонії вже почали брати участь. Павла цікавила не стільки сума пожертви, скільки мотивація та настрій, з якими віруючі братимуть участь у цій нагоді, що давалася їм, аби віддячити за отримані благодаті.</a:t>
            </a:r>
          </a:p>
        </p:txBody>
      </p:sp>
      <p:sp>
        <p:nvSpPr>
          <p:cNvPr id="8" name="CuadroTexto 7">
            <a:extLst>
              <a:ext uri="{FF2B5EF4-FFF2-40B4-BE49-F238E27FC236}">
                <a16:creationId xmlns:a16="http://schemas.microsoft.com/office/drawing/2014/main" id="{FA269756-2339-3328-7C77-D61D94ABD9FA}"/>
              </a:ext>
            </a:extLst>
          </p:cNvPr>
          <p:cNvSpPr txBox="1"/>
          <p:nvPr/>
        </p:nvSpPr>
        <p:spPr>
          <a:xfrm>
            <a:off x="123823" y="514692"/>
            <a:ext cx="12068175" cy="1015663"/>
          </a:xfrm>
          <a:prstGeom prst="rect">
            <a:avLst/>
          </a:prstGeom>
          <a:noFill/>
        </p:spPr>
        <p:txBody>
          <a:bodyPr wrap="square">
            <a:spAutoFit/>
          </a:bodyPr>
          <a:lstStyle/>
          <a:p>
            <a:pPr lvl="0">
              <a:spcBef>
                <a:spcPts val="600"/>
              </a:spcBef>
              <a:defRPr/>
            </a:pPr>
            <a:r>
              <a:rPr lang="ru-RU" sz="2000" b="1" dirty="0">
                <a:solidFill>
                  <a:prstClr val="black"/>
                </a:solidFill>
              </a:rPr>
              <a:t>У </a:t>
            </a:r>
            <a:r>
              <a:rPr lang="ru-RU" sz="2000" b="1" dirty="0" err="1">
                <a:solidFill>
                  <a:prstClr val="black"/>
                </a:solidFill>
              </a:rPr>
              <a:t>контексті</a:t>
            </a:r>
            <a:r>
              <a:rPr lang="ru-RU" sz="2000" b="1" dirty="0">
                <a:solidFill>
                  <a:prstClr val="black"/>
                </a:solidFill>
              </a:rPr>
              <a:t> Другого </a:t>
            </a:r>
            <a:r>
              <a:rPr lang="ru-RU" sz="2000" b="1" dirty="0" err="1">
                <a:solidFill>
                  <a:prstClr val="black"/>
                </a:solidFill>
              </a:rPr>
              <a:t>послання</a:t>
            </a:r>
            <a:r>
              <a:rPr lang="ru-RU" sz="2000" b="1" dirty="0">
                <a:solidFill>
                  <a:prstClr val="black"/>
                </a:solidFill>
              </a:rPr>
              <a:t> Павла до </a:t>
            </a:r>
            <a:r>
              <a:rPr lang="ru-RU" sz="2000" b="1" dirty="0" err="1">
                <a:solidFill>
                  <a:prstClr val="black"/>
                </a:solidFill>
              </a:rPr>
              <a:t>коринтян</a:t>
            </a:r>
            <a:r>
              <a:rPr lang="ru-RU" sz="2000" b="1" dirty="0">
                <a:solidFill>
                  <a:prstClr val="black"/>
                </a:solidFill>
              </a:rPr>
              <a:t> </a:t>
            </a:r>
            <a:r>
              <a:rPr lang="ru-RU" sz="2000" b="1" dirty="0" err="1">
                <a:solidFill>
                  <a:prstClr val="black"/>
                </a:solidFill>
              </a:rPr>
              <a:t>поняття</a:t>
            </a:r>
            <a:r>
              <a:rPr lang="ru-RU" sz="2000" b="1" dirty="0">
                <a:solidFill>
                  <a:prstClr val="black"/>
                </a:solidFill>
              </a:rPr>
              <a:t> «</a:t>
            </a:r>
            <a:r>
              <a:rPr lang="ru-RU" sz="2000" b="1" dirty="0" err="1">
                <a:solidFill>
                  <a:prstClr val="black"/>
                </a:solidFill>
              </a:rPr>
              <a:t>управління</a:t>
            </a:r>
            <a:r>
              <a:rPr lang="ru-RU" sz="2000" b="1" dirty="0">
                <a:solidFill>
                  <a:prstClr val="black"/>
                </a:solidFill>
              </a:rPr>
              <a:t>» </a:t>
            </a:r>
            <a:r>
              <a:rPr lang="ru-RU" sz="2000" b="1" dirty="0" err="1">
                <a:solidFill>
                  <a:prstClr val="black"/>
                </a:solidFill>
              </a:rPr>
              <a:t>стосується</a:t>
            </a:r>
            <a:r>
              <a:rPr lang="ru-RU" sz="2000" b="1" dirty="0">
                <a:solidFill>
                  <a:prstClr val="black"/>
                </a:solidFill>
              </a:rPr>
              <a:t> конкретного </a:t>
            </a:r>
            <a:r>
              <a:rPr lang="ru-RU" sz="2000" b="1" dirty="0" err="1">
                <a:solidFill>
                  <a:prstClr val="black"/>
                </a:solidFill>
              </a:rPr>
              <a:t>задуму</a:t>
            </a:r>
            <a:r>
              <a:rPr lang="ru-RU" sz="2000" b="1" dirty="0">
                <a:solidFill>
                  <a:prstClr val="black"/>
                </a:solidFill>
              </a:rPr>
              <a:t> апостола: </a:t>
            </a:r>
            <a:r>
              <a:rPr lang="ru-RU" sz="2000" b="1" dirty="0" err="1">
                <a:solidFill>
                  <a:prstClr val="black"/>
                </a:solidFill>
              </a:rPr>
              <a:t>щоб</a:t>
            </a:r>
            <a:r>
              <a:rPr lang="ru-RU" sz="2000" b="1" dirty="0">
                <a:solidFill>
                  <a:prstClr val="black"/>
                </a:solidFill>
              </a:rPr>
              <a:t> церкви </a:t>
            </a:r>
            <a:r>
              <a:rPr lang="ru-RU" sz="2000" b="1" dirty="0" err="1">
                <a:solidFill>
                  <a:prstClr val="black"/>
                </a:solidFill>
              </a:rPr>
              <a:t>серед</a:t>
            </a:r>
            <a:r>
              <a:rPr lang="ru-RU" sz="2000" b="1" dirty="0">
                <a:solidFill>
                  <a:prstClr val="black"/>
                </a:solidFill>
              </a:rPr>
              <a:t> </a:t>
            </a:r>
            <a:r>
              <a:rPr lang="ru-RU" sz="2000" b="1" dirty="0" err="1">
                <a:solidFill>
                  <a:prstClr val="black"/>
                </a:solidFill>
              </a:rPr>
              <a:t>язичників</a:t>
            </a:r>
            <a:r>
              <a:rPr lang="ru-RU" sz="2000" b="1" dirty="0">
                <a:solidFill>
                  <a:prstClr val="black"/>
                </a:solidFill>
              </a:rPr>
              <a:t> </a:t>
            </a:r>
            <a:r>
              <a:rPr lang="ru-RU" sz="2000" b="1" dirty="0" err="1">
                <a:solidFill>
                  <a:prstClr val="black"/>
                </a:solidFill>
              </a:rPr>
              <a:t>збирали</a:t>
            </a:r>
            <a:r>
              <a:rPr lang="ru-RU" sz="2000" b="1" dirty="0">
                <a:solidFill>
                  <a:prstClr val="black"/>
                </a:solidFill>
              </a:rPr>
              <a:t> </a:t>
            </a:r>
            <a:r>
              <a:rPr lang="ru-RU" sz="2000" b="1" dirty="0" err="1">
                <a:solidFill>
                  <a:prstClr val="black"/>
                </a:solidFill>
              </a:rPr>
              <a:t>кошти</a:t>
            </a:r>
            <a:r>
              <a:rPr lang="ru-RU" sz="2000" b="1" dirty="0">
                <a:solidFill>
                  <a:prstClr val="black"/>
                </a:solidFill>
              </a:rPr>
              <a:t> для </a:t>
            </a:r>
            <a:r>
              <a:rPr lang="ru-RU" sz="2000" b="1" dirty="0" err="1">
                <a:solidFill>
                  <a:prstClr val="black"/>
                </a:solidFill>
              </a:rPr>
              <a:t>допомоги</a:t>
            </a:r>
            <a:r>
              <a:rPr lang="ru-RU" sz="2000" b="1" dirty="0">
                <a:solidFill>
                  <a:prstClr val="black"/>
                </a:solidFill>
              </a:rPr>
              <a:t> </a:t>
            </a:r>
            <a:r>
              <a:rPr lang="ru-RU" sz="2000" b="1" dirty="0" err="1">
                <a:solidFill>
                  <a:prstClr val="black"/>
                </a:solidFill>
              </a:rPr>
              <a:t>Єрусалимській</a:t>
            </a:r>
            <a:r>
              <a:rPr lang="ru-RU" sz="2000" b="1" dirty="0">
                <a:solidFill>
                  <a:prstClr val="black"/>
                </a:solidFill>
              </a:rPr>
              <a:t> </a:t>
            </a:r>
            <a:r>
              <a:rPr lang="ru-RU" sz="2000" b="1" dirty="0" err="1">
                <a:solidFill>
                  <a:prstClr val="black"/>
                </a:solidFill>
              </a:rPr>
              <a:t>церкві</a:t>
            </a:r>
            <a:r>
              <a:rPr lang="ru-RU" sz="2000" b="1" dirty="0">
                <a:solidFill>
                  <a:prstClr val="black"/>
                </a:solidFill>
              </a:rPr>
              <a:t>, яка переживала </a:t>
            </a:r>
            <a:r>
              <a:rPr lang="ru-RU" sz="2000" b="1" dirty="0" err="1">
                <a:solidFill>
                  <a:prstClr val="black"/>
                </a:solidFill>
              </a:rPr>
              <a:t>дуже</a:t>
            </a:r>
            <a:r>
              <a:rPr lang="ru-RU" sz="2000" b="1" dirty="0">
                <a:solidFill>
                  <a:prstClr val="black"/>
                </a:solidFill>
              </a:rPr>
              <a:t> </a:t>
            </a:r>
            <a:r>
              <a:rPr lang="ru-RU" sz="2000" b="1" dirty="0" err="1">
                <a:solidFill>
                  <a:prstClr val="black"/>
                </a:solidFill>
              </a:rPr>
              <a:t>скрутні</a:t>
            </a:r>
            <a:r>
              <a:rPr lang="ru-RU" sz="2000" b="1" dirty="0">
                <a:solidFill>
                  <a:prstClr val="black"/>
                </a:solidFill>
              </a:rPr>
              <a:t> </a:t>
            </a:r>
            <a:r>
              <a:rPr lang="ru-RU" sz="2000" b="1" dirty="0" err="1">
                <a:solidFill>
                  <a:prstClr val="black"/>
                </a:solidFill>
              </a:rPr>
              <a:t>часи</a:t>
            </a:r>
            <a:r>
              <a:rPr lang="ru-RU" sz="2000" b="1" dirty="0">
                <a:solidFill>
                  <a:prstClr val="black"/>
                </a:solidFill>
              </a:rPr>
              <a:t>.</a:t>
            </a: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31" presetClass="entr" presetSubtype="0" fill="hold" nodeType="afterEffect">
                                  <p:stCondLst>
                                    <p:cond delay="0"/>
                                  </p:stCondLst>
                                  <p:childTnLst>
                                    <p:set>
                                      <p:cBhvr>
                                        <p:cTn id="85" dur="1" fill="hold">
                                          <p:stCondLst>
                                            <p:cond delay="0"/>
                                          </p:stCondLst>
                                        </p:cTn>
                                        <p:tgtEl>
                                          <p:spTgt spid="41"/>
                                        </p:tgtEl>
                                        <p:attrNameLst>
                                          <p:attrName>style.visibility</p:attrName>
                                        </p:attrNameLst>
                                      </p:cBhvr>
                                      <p:to>
                                        <p:strVal val="visible"/>
                                      </p:to>
                                    </p:set>
                                    <p:anim calcmode="lin" valueType="num">
                                      <p:cBhvr>
                                        <p:cTn id="86" dur="500" fill="hold"/>
                                        <p:tgtEl>
                                          <p:spTgt spid="41"/>
                                        </p:tgtEl>
                                        <p:attrNameLst>
                                          <p:attrName>ppt_w</p:attrName>
                                        </p:attrNameLst>
                                      </p:cBhvr>
                                      <p:tavLst>
                                        <p:tav tm="0">
                                          <p:val>
                                            <p:fltVal val="0"/>
                                          </p:val>
                                        </p:tav>
                                        <p:tav tm="100000">
                                          <p:val>
                                            <p:strVal val="#ppt_w"/>
                                          </p:val>
                                        </p:tav>
                                      </p:tavLst>
                                    </p:anim>
                                    <p:anim calcmode="lin" valueType="num">
                                      <p:cBhvr>
                                        <p:cTn id="87" dur="500" fill="hold"/>
                                        <p:tgtEl>
                                          <p:spTgt spid="41"/>
                                        </p:tgtEl>
                                        <p:attrNameLst>
                                          <p:attrName>ppt_h</p:attrName>
                                        </p:attrNameLst>
                                      </p:cBhvr>
                                      <p:tavLst>
                                        <p:tav tm="0">
                                          <p:val>
                                            <p:fltVal val="0"/>
                                          </p:val>
                                        </p:tav>
                                        <p:tav tm="100000">
                                          <p:val>
                                            <p:strVal val="#ppt_h"/>
                                          </p:val>
                                        </p:tav>
                                      </p:tavLst>
                                    </p:anim>
                                    <p:anim calcmode="lin" valueType="num">
                                      <p:cBhvr>
                                        <p:cTn id="88" dur="500" fill="hold"/>
                                        <p:tgtEl>
                                          <p:spTgt spid="41"/>
                                        </p:tgtEl>
                                        <p:attrNameLst>
                                          <p:attrName>style.rotation</p:attrName>
                                        </p:attrNameLst>
                                      </p:cBhvr>
                                      <p:tavLst>
                                        <p:tav tm="0">
                                          <p:val>
                                            <p:fltVal val="90"/>
                                          </p:val>
                                        </p:tav>
                                        <p:tav tm="100000">
                                          <p:val>
                                            <p:fltVal val="0"/>
                                          </p:val>
                                        </p:tav>
                                      </p:tavLst>
                                    </p:anim>
                                    <p:animEffect transition="in" filter="fade">
                                      <p:cBhvr>
                                        <p:cTn id="89" dur="500"/>
                                        <p:tgtEl>
                                          <p:spTgt spid="41"/>
                                        </p:tgtEl>
                                      </p:cBhvr>
                                    </p:animEffect>
                                  </p:childTnLst>
                                </p:cTn>
                              </p:par>
                            </p:childTnLst>
                          </p:cTn>
                        </p:par>
                        <p:par>
                          <p:cTn id="90" fill="hold">
                            <p:stCondLst>
                              <p:cond delay="2000"/>
                            </p:stCondLst>
                            <p:childTnLst>
                              <p:par>
                                <p:cTn id="91" presetID="22" presetClass="entr" presetSubtype="8" fill="hold" grpId="0" nodeType="afterEffect">
                                  <p:stCondLst>
                                    <p:cond delay="0"/>
                                  </p:stCondLst>
                                  <p:childTnLst>
                                    <p:set>
                                      <p:cBhvr>
                                        <p:cTn id="92" dur="1" fill="hold">
                                          <p:stCondLst>
                                            <p:cond delay="0"/>
                                          </p:stCondLst>
                                        </p:cTn>
                                        <p:tgtEl>
                                          <p:spTgt spid="2">
                                            <p:txEl>
                                              <p:pRg st="4" end="4"/>
                                            </p:txEl>
                                          </p:spTgt>
                                        </p:tgtEl>
                                        <p:attrNameLst>
                                          <p:attrName>style.visibility</p:attrName>
                                        </p:attrNameLst>
                                      </p:cBhvr>
                                      <p:to>
                                        <p:strVal val="visible"/>
                                      </p:to>
                                    </p:set>
                                    <p:animEffect transition="in" filter="wipe(left)">
                                      <p:cBhvr>
                                        <p:cTn id="93" dur="500"/>
                                        <p:tgtEl>
                                          <p:spTgt spid="2">
                                            <p:txEl>
                                              <p:pRg st="4" end="4"/>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50" presetClass="entr" presetSubtype="0" decel="100000" fill="hold" nodeType="clickEffect">
                                  <p:stCondLst>
                                    <p:cond delay="0"/>
                                  </p:stCondLst>
                                  <p:childTnLst>
                                    <p:set>
                                      <p:cBhvr>
                                        <p:cTn id="97" dur="1" fill="hold">
                                          <p:stCondLst>
                                            <p:cond delay="0"/>
                                          </p:stCondLst>
                                        </p:cTn>
                                        <p:tgtEl>
                                          <p:spTgt spid="17"/>
                                        </p:tgtEl>
                                        <p:attrNameLst>
                                          <p:attrName>style.visibility</p:attrName>
                                        </p:attrNameLst>
                                      </p:cBhvr>
                                      <p:to>
                                        <p:strVal val="visible"/>
                                      </p:to>
                                    </p:set>
                                    <p:anim calcmode="lin" valueType="num">
                                      <p:cBhvr>
                                        <p:cTn id="98" dur="500" fill="hold"/>
                                        <p:tgtEl>
                                          <p:spTgt spid="17"/>
                                        </p:tgtEl>
                                        <p:attrNameLst>
                                          <p:attrName>ppt_w</p:attrName>
                                        </p:attrNameLst>
                                      </p:cBhvr>
                                      <p:tavLst>
                                        <p:tav tm="0">
                                          <p:val>
                                            <p:strVal val="#ppt_w+.3"/>
                                          </p:val>
                                        </p:tav>
                                        <p:tav tm="100000">
                                          <p:val>
                                            <p:strVal val="#ppt_w"/>
                                          </p:val>
                                        </p:tav>
                                      </p:tavLst>
                                    </p:anim>
                                    <p:anim calcmode="lin" valueType="num">
                                      <p:cBhvr>
                                        <p:cTn id="99" dur="500" fill="hold"/>
                                        <p:tgtEl>
                                          <p:spTgt spid="17"/>
                                        </p:tgtEl>
                                        <p:attrNameLst>
                                          <p:attrName>ppt_h</p:attrName>
                                        </p:attrNameLst>
                                      </p:cBhvr>
                                      <p:tavLst>
                                        <p:tav tm="0">
                                          <p:val>
                                            <p:strVal val="#ppt_h"/>
                                          </p:val>
                                        </p:tav>
                                        <p:tav tm="100000">
                                          <p:val>
                                            <p:strVal val="#ppt_h"/>
                                          </p:val>
                                        </p:tav>
                                      </p:tavLst>
                                    </p:anim>
                                    <p:animEffect transition="in" filter="fade">
                                      <p:cBhvr>
                                        <p:cTn id="100" dur="500"/>
                                        <p:tgtEl>
                                          <p:spTgt spid="17"/>
                                        </p:tgtEl>
                                      </p:cBhvr>
                                    </p:animEffect>
                                  </p:childTnLst>
                                </p:cTn>
                              </p:par>
                              <p:par>
                                <p:cTn id="101" presetID="22" presetClass="entr" presetSubtype="8" fill="hold" grpId="0" nodeType="withEffect">
                                  <p:stCondLst>
                                    <p:cond delay="0"/>
                                  </p:stCondLst>
                                  <p:childTnLst>
                                    <p:set>
                                      <p:cBhvr>
                                        <p:cTn id="102" dur="1" fill="hold">
                                          <p:stCondLst>
                                            <p:cond delay="0"/>
                                          </p:stCondLst>
                                        </p:cTn>
                                        <p:tgtEl>
                                          <p:spTgt spid="2">
                                            <p:txEl>
                                              <p:pRg st="5" end="5"/>
                                            </p:txEl>
                                          </p:spTgt>
                                        </p:tgtEl>
                                        <p:attrNameLst>
                                          <p:attrName>style.visibility</p:attrName>
                                        </p:attrNameLst>
                                      </p:cBhvr>
                                      <p:to>
                                        <p:strVal val="visible"/>
                                      </p:to>
                                    </p:set>
                                    <p:animEffect transition="in" filter="wipe(left)">
                                      <p:cBhvr>
                                        <p:cTn id="103" dur="500"/>
                                        <p:tgtEl>
                                          <p:spTgt spid="2">
                                            <p:txEl>
                                              <p:pRg st="5" end="5"/>
                                            </p:txEl>
                                          </p:spTgt>
                                        </p:tgtEl>
                                      </p:cBhvr>
                                    </p:animEffect>
                                  </p:childTnLst>
                                </p:cTn>
                              </p:par>
                            </p:childTnLst>
                          </p:cTn>
                        </p:par>
                        <p:par>
                          <p:cTn id="104" fill="hold">
                            <p:stCondLst>
                              <p:cond delay="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1000"/>
                            </p:stCondLst>
                            <p:childTnLst>
                              <p:par>
                                <p:cTn id="109" presetID="31" presetClass="entr" presetSubtype="0" fill="hold" nodeType="afterEffect">
                                  <p:stCondLst>
                                    <p:cond delay="0"/>
                                  </p:stCondLst>
                                  <p:childTnLst>
                                    <p:set>
                                      <p:cBhvr>
                                        <p:cTn id="110" dur="1" fill="hold">
                                          <p:stCondLst>
                                            <p:cond delay="0"/>
                                          </p:stCondLst>
                                        </p:cTn>
                                        <p:tgtEl>
                                          <p:spTgt spid="37"/>
                                        </p:tgtEl>
                                        <p:attrNameLst>
                                          <p:attrName>style.visibility</p:attrName>
                                        </p:attrNameLst>
                                      </p:cBhvr>
                                      <p:to>
                                        <p:strVal val="visible"/>
                                      </p:to>
                                    </p:set>
                                    <p:anim calcmode="lin" valueType="num">
                                      <p:cBhvr>
                                        <p:cTn id="111" dur="500" fill="hold"/>
                                        <p:tgtEl>
                                          <p:spTgt spid="37"/>
                                        </p:tgtEl>
                                        <p:attrNameLst>
                                          <p:attrName>ppt_w</p:attrName>
                                        </p:attrNameLst>
                                      </p:cBhvr>
                                      <p:tavLst>
                                        <p:tav tm="0">
                                          <p:val>
                                            <p:fltVal val="0"/>
                                          </p:val>
                                        </p:tav>
                                        <p:tav tm="100000">
                                          <p:val>
                                            <p:strVal val="#ppt_w"/>
                                          </p:val>
                                        </p:tav>
                                      </p:tavLst>
                                    </p:anim>
                                    <p:anim calcmode="lin" valueType="num">
                                      <p:cBhvr>
                                        <p:cTn id="112" dur="500" fill="hold"/>
                                        <p:tgtEl>
                                          <p:spTgt spid="37"/>
                                        </p:tgtEl>
                                        <p:attrNameLst>
                                          <p:attrName>ppt_h</p:attrName>
                                        </p:attrNameLst>
                                      </p:cBhvr>
                                      <p:tavLst>
                                        <p:tav tm="0">
                                          <p:val>
                                            <p:fltVal val="0"/>
                                          </p:val>
                                        </p:tav>
                                        <p:tav tm="100000">
                                          <p:val>
                                            <p:strVal val="#ppt_h"/>
                                          </p:val>
                                        </p:tav>
                                      </p:tavLst>
                                    </p:anim>
                                    <p:anim calcmode="lin" valueType="num">
                                      <p:cBhvr>
                                        <p:cTn id="113" dur="500" fill="hold"/>
                                        <p:tgtEl>
                                          <p:spTgt spid="37"/>
                                        </p:tgtEl>
                                        <p:attrNameLst>
                                          <p:attrName>style.rotation</p:attrName>
                                        </p:attrNameLst>
                                      </p:cBhvr>
                                      <p:tavLst>
                                        <p:tav tm="0">
                                          <p:val>
                                            <p:fltVal val="90"/>
                                          </p:val>
                                        </p:tav>
                                        <p:tav tm="100000">
                                          <p:val>
                                            <p:fltVal val="0"/>
                                          </p:val>
                                        </p:tav>
                                      </p:tavLst>
                                    </p:anim>
                                    <p:animEffect transition="in" filter="fade">
                                      <p:cBhvr>
                                        <p:cTn id="114" dur="500"/>
                                        <p:tgtEl>
                                          <p:spTgt spid="37"/>
                                        </p:tgtEl>
                                      </p:cBhvr>
                                    </p:animEffect>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uk-UA" sz="6000" b="1" dirty="0">
                <a:ln w="15875">
                  <a:noFill/>
                  <a:prstDash val="solid"/>
                </a:ln>
                <a:solidFill>
                  <a:schemeClr val="accent3">
                    <a:lumMod val="75000"/>
                  </a:schemeClr>
                </a:solidFill>
                <a:effectLst>
                  <a:outerShdw dist="38100" dir="2700000" algn="bl" rotWithShape="0">
                    <a:srgbClr val="00DA9C"/>
                  </a:outerShdw>
                </a:effectLst>
              </a:rPr>
              <a:t>ПОХОДЖЕННЯ УПРАВЛІННЯ</a:t>
            </a:r>
            <a:endParaRPr lang="es-ES" sz="6000" b="1" dirty="0">
              <a:ln w="15875">
                <a:noFill/>
                <a:prstDash val="solid"/>
              </a:ln>
              <a:solidFill>
                <a:schemeClr val="accent3">
                  <a:lumMod val="75000"/>
                </a:schemeClr>
              </a:solidFill>
              <a:effectLst>
                <a:outerShdw dist="38100" dir="2700000" algn="bl" rotWithShape="0">
                  <a:srgbClr val="00DA9C"/>
                </a:outerShdw>
              </a:effectLst>
            </a:endParaRP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0" y="0"/>
            <a:ext cx="57239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uk-UA" sz="4000" b="1" dirty="0">
                <a:ln/>
                <a:solidFill>
                  <a:schemeClr val="accent5"/>
                </a:solidFill>
              </a:rPr>
              <a:t>ПРИКЛАД ІСУСА</a:t>
            </a:r>
            <a:endParaRPr lang="es-ES" sz="4000" b="1" dirty="0">
              <a:ln/>
              <a:solidFill>
                <a:schemeClr val="accent5"/>
              </a:solidFill>
            </a:endParaRPr>
          </a:p>
        </p:txBody>
      </p:sp>
      <p:sp>
        <p:nvSpPr>
          <p:cNvPr id="5" name="CuadroTexto 4">
            <a:extLst>
              <a:ext uri="{FF2B5EF4-FFF2-40B4-BE49-F238E27FC236}">
                <a16:creationId xmlns:a16="http://schemas.microsoft.com/office/drawing/2014/main" id="{622EC8D6-0F26-3262-4FE3-162A25F19036}"/>
              </a:ext>
            </a:extLst>
          </p:cNvPr>
          <p:cNvSpPr txBox="1"/>
          <p:nvPr/>
        </p:nvSpPr>
        <p:spPr>
          <a:xfrm>
            <a:off x="228288" y="704980"/>
            <a:ext cx="5267325" cy="1415772"/>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s-ES" b="1" dirty="0">
                <a:effectLst>
                  <a:outerShdw blurRad="38100" dist="38100" dir="2700000" algn="tl">
                    <a:srgbClr val="000000">
                      <a:alpha val="43137"/>
                    </a:srgbClr>
                  </a:outerShdw>
                </a:effectLst>
                <a:latin typeface="Comic Sans MS" panose="030F0702030302020204" pitchFamily="66" charset="0"/>
              </a:rPr>
              <a:t>“</a:t>
            </a:r>
            <a:r>
              <a:rPr lang="ru-RU" b="1" dirty="0" err="1">
                <a:effectLst>
                  <a:outerShdw blurRad="38100" dist="38100" dir="2700000" algn="tl">
                    <a:srgbClr val="000000">
                      <a:alpha val="43137"/>
                    </a:srgbClr>
                  </a:outerShdw>
                </a:effectLst>
                <a:latin typeface="Comic Sans MS" panose="030F0702030302020204" pitchFamily="66" charset="0"/>
              </a:rPr>
              <a:t>Адже</a:t>
            </a:r>
            <a:r>
              <a:rPr lang="ru-RU" b="1" dirty="0">
                <a:effectLst>
                  <a:outerShdw blurRad="38100" dist="38100" dir="2700000" algn="tl">
                    <a:srgbClr val="000000">
                      <a:alpha val="43137"/>
                    </a:srgbClr>
                  </a:outerShdw>
                </a:effectLst>
                <a:latin typeface="Comic Sans MS" panose="030F0702030302020204" pitchFamily="66" charset="0"/>
              </a:rPr>
              <a:t> </a:t>
            </a:r>
            <a:r>
              <a:rPr lang="ru-RU" b="1" dirty="0" err="1">
                <a:effectLst>
                  <a:outerShdw blurRad="38100" dist="38100" dir="2700000" algn="tl">
                    <a:srgbClr val="000000">
                      <a:alpha val="43137"/>
                    </a:srgbClr>
                  </a:outerShdw>
                </a:effectLst>
                <a:latin typeface="Comic Sans MS" panose="030F0702030302020204" pitchFamily="66" charset="0"/>
              </a:rPr>
              <a:t>ви</a:t>
            </a:r>
            <a:r>
              <a:rPr lang="ru-RU" b="1" dirty="0">
                <a:effectLst>
                  <a:outerShdw blurRad="38100" dist="38100" dir="2700000" algn="tl">
                    <a:srgbClr val="000000">
                      <a:alpha val="43137"/>
                    </a:srgbClr>
                  </a:outerShdw>
                </a:effectLst>
                <a:latin typeface="Comic Sans MS" panose="030F0702030302020204" pitchFamily="66" charset="0"/>
              </a:rPr>
              <a:t> </a:t>
            </a:r>
            <a:r>
              <a:rPr lang="ru-RU" b="1" dirty="0" err="1">
                <a:effectLst>
                  <a:outerShdw blurRad="38100" dist="38100" dir="2700000" algn="tl">
                    <a:srgbClr val="000000">
                      <a:alpha val="43137"/>
                    </a:srgbClr>
                  </a:outerShdw>
                </a:effectLst>
                <a:latin typeface="Comic Sans MS" panose="030F0702030302020204" pitchFamily="66" charset="0"/>
              </a:rPr>
              <a:t>знаєте</a:t>
            </a:r>
            <a:r>
              <a:rPr lang="ru-RU" b="1" dirty="0">
                <a:effectLst>
                  <a:outerShdw blurRad="38100" dist="38100" dir="2700000" algn="tl">
                    <a:srgbClr val="000000">
                      <a:alpha val="43137"/>
                    </a:srgbClr>
                  </a:outerShdw>
                </a:effectLst>
                <a:latin typeface="Comic Sans MS" panose="030F0702030302020204" pitchFamily="66" charset="0"/>
              </a:rPr>
              <a:t> благодать </a:t>
            </a:r>
            <a:r>
              <a:rPr lang="ru-RU" b="1" dirty="0" err="1">
                <a:effectLst>
                  <a:outerShdw blurRad="38100" dist="38100" dir="2700000" algn="tl">
                    <a:srgbClr val="000000">
                      <a:alpha val="43137"/>
                    </a:srgbClr>
                  </a:outerShdw>
                </a:effectLst>
                <a:latin typeface="Comic Sans MS" panose="030F0702030302020204" pitchFamily="66" charset="0"/>
              </a:rPr>
              <a:t>нашого</a:t>
            </a:r>
            <a:r>
              <a:rPr lang="ru-RU" b="1" dirty="0">
                <a:effectLst>
                  <a:outerShdw blurRad="38100" dist="38100" dir="2700000" algn="tl">
                    <a:srgbClr val="000000">
                      <a:alpha val="43137"/>
                    </a:srgbClr>
                  </a:outerShdw>
                </a:effectLst>
                <a:latin typeface="Comic Sans MS" panose="030F0702030302020204" pitchFamily="66" charset="0"/>
              </a:rPr>
              <a:t> Господа </a:t>
            </a:r>
            <a:r>
              <a:rPr lang="ru-RU" b="1" dirty="0" err="1">
                <a:effectLst>
                  <a:outerShdw blurRad="38100" dist="38100" dir="2700000" algn="tl">
                    <a:srgbClr val="000000">
                      <a:alpha val="43137"/>
                    </a:srgbClr>
                  </a:outerShdw>
                </a:effectLst>
                <a:latin typeface="Comic Sans MS" panose="030F0702030302020204" pitchFamily="66" charset="0"/>
              </a:rPr>
              <a:t>Ісуса</a:t>
            </a:r>
            <a:r>
              <a:rPr lang="ru-RU" b="1" dirty="0">
                <a:effectLst>
                  <a:outerShdw blurRad="38100" dist="38100" dir="2700000" algn="tl">
                    <a:srgbClr val="000000">
                      <a:alpha val="43137"/>
                    </a:srgbClr>
                  </a:outerShdw>
                </a:effectLst>
                <a:latin typeface="Comic Sans MS" panose="030F0702030302020204" pitchFamily="66" charset="0"/>
              </a:rPr>
              <a:t> Христа, </a:t>
            </a:r>
            <a:r>
              <a:rPr lang="ru-RU" b="1" dirty="0" err="1">
                <a:effectLst>
                  <a:outerShdw blurRad="38100" dist="38100" dir="2700000" algn="tl">
                    <a:srgbClr val="000000">
                      <a:alpha val="43137"/>
                    </a:srgbClr>
                  </a:outerShdw>
                </a:effectLst>
                <a:latin typeface="Comic Sans MS" panose="030F0702030302020204" pitchFamily="66" charset="0"/>
              </a:rPr>
              <a:t>що</a:t>
            </a:r>
            <a:r>
              <a:rPr lang="ru-RU" b="1" dirty="0">
                <a:effectLst>
                  <a:outerShdw blurRad="38100" dist="38100" dir="2700000" algn="tl">
                    <a:srgbClr val="000000">
                      <a:alpha val="43137"/>
                    </a:srgbClr>
                  </a:outerShdw>
                </a:effectLst>
                <a:latin typeface="Comic Sans MS" panose="030F0702030302020204" pitchFamily="66" charset="0"/>
              </a:rPr>
              <a:t>, будучи </a:t>
            </a:r>
            <a:r>
              <a:rPr lang="ru-RU" b="1" dirty="0" err="1">
                <a:effectLst>
                  <a:outerShdw blurRad="38100" dist="38100" dir="2700000" algn="tl">
                    <a:srgbClr val="000000">
                      <a:alpha val="43137"/>
                    </a:srgbClr>
                  </a:outerShdw>
                </a:effectLst>
                <a:latin typeface="Comic Sans MS" panose="030F0702030302020204" pitchFamily="66" charset="0"/>
              </a:rPr>
              <a:t>багатим</a:t>
            </a:r>
            <a:r>
              <a:rPr lang="ru-RU" b="1" dirty="0">
                <a:effectLst>
                  <a:outerShdw blurRad="38100" dist="38100" dir="2700000" algn="tl">
                    <a:srgbClr val="000000">
                      <a:alpha val="43137"/>
                    </a:srgbClr>
                  </a:outerShdw>
                </a:effectLst>
                <a:latin typeface="Comic Sans MS" panose="030F0702030302020204" pitchFamily="66" charset="0"/>
              </a:rPr>
              <a:t>, </a:t>
            </a:r>
            <a:r>
              <a:rPr lang="ru-RU" b="1" dirty="0" err="1">
                <a:effectLst>
                  <a:outerShdw blurRad="38100" dist="38100" dir="2700000" algn="tl">
                    <a:srgbClr val="000000">
                      <a:alpha val="43137"/>
                    </a:srgbClr>
                  </a:outerShdw>
                </a:effectLst>
                <a:latin typeface="Comic Sans MS" panose="030F0702030302020204" pitchFamily="66" charset="0"/>
              </a:rPr>
              <a:t>заради</a:t>
            </a:r>
            <a:r>
              <a:rPr lang="ru-RU" b="1" dirty="0">
                <a:effectLst>
                  <a:outerShdw blurRad="38100" dist="38100" dir="2700000" algn="tl">
                    <a:srgbClr val="000000">
                      <a:alpha val="43137"/>
                    </a:srgbClr>
                  </a:outerShdw>
                </a:effectLst>
                <a:latin typeface="Comic Sans MS" panose="030F0702030302020204" pitchFamily="66" charset="0"/>
              </a:rPr>
              <a:t> вас </a:t>
            </a:r>
            <a:r>
              <a:rPr lang="ru-RU" b="1" dirty="0" err="1">
                <a:effectLst>
                  <a:outerShdw blurRad="38100" dist="38100" dir="2700000" algn="tl">
                    <a:srgbClr val="000000">
                      <a:alpha val="43137"/>
                    </a:srgbClr>
                  </a:outerShdw>
                </a:effectLst>
                <a:latin typeface="Comic Sans MS" panose="030F0702030302020204" pitchFamily="66" charset="0"/>
              </a:rPr>
              <a:t>Він</a:t>
            </a:r>
            <a:r>
              <a:rPr lang="ru-RU" b="1" dirty="0">
                <a:effectLst>
                  <a:outerShdw blurRad="38100" dist="38100" dir="2700000" algn="tl">
                    <a:srgbClr val="000000">
                      <a:alpha val="43137"/>
                    </a:srgbClr>
                  </a:outerShdw>
                </a:effectLst>
                <a:latin typeface="Comic Sans MS" panose="030F0702030302020204" pitchFamily="66" charset="0"/>
              </a:rPr>
              <a:t> став убогим, </a:t>
            </a:r>
            <a:r>
              <a:rPr lang="ru-RU" b="1" dirty="0" err="1">
                <a:effectLst>
                  <a:outerShdw blurRad="38100" dist="38100" dir="2700000" algn="tl">
                    <a:srgbClr val="000000">
                      <a:alpha val="43137"/>
                    </a:srgbClr>
                  </a:outerShdw>
                </a:effectLst>
                <a:latin typeface="Comic Sans MS" panose="030F0702030302020204" pitchFamily="66" charset="0"/>
              </a:rPr>
              <a:t>аби</a:t>
            </a:r>
            <a:r>
              <a:rPr lang="ru-RU" b="1" dirty="0">
                <a:effectLst>
                  <a:outerShdw blurRad="38100" dist="38100" dir="2700000" algn="tl">
                    <a:srgbClr val="000000">
                      <a:alpha val="43137"/>
                    </a:srgbClr>
                  </a:outerShdw>
                </a:effectLst>
                <a:latin typeface="Comic Sans MS" panose="030F0702030302020204" pitchFamily="66" charset="0"/>
              </a:rPr>
              <a:t> </a:t>
            </a:r>
            <a:r>
              <a:rPr lang="ru-RU" b="1" dirty="0" err="1">
                <a:effectLst>
                  <a:outerShdw blurRad="38100" dist="38100" dir="2700000" algn="tl">
                    <a:srgbClr val="000000">
                      <a:alpha val="43137"/>
                    </a:srgbClr>
                  </a:outerShdw>
                </a:effectLst>
                <a:latin typeface="Comic Sans MS" panose="030F0702030302020204" pitchFamily="66" charset="0"/>
              </a:rPr>
              <a:t>ви</a:t>
            </a:r>
            <a:r>
              <a:rPr lang="ru-RU" b="1" dirty="0">
                <a:effectLst>
                  <a:outerShdw blurRad="38100" dist="38100" dir="2700000" algn="tl">
                    <a:srgbClr val="000000">
                      <a:alpha val="43137"/>
                    </a:srgbClr>
                  </a:outerShdw>
                </a:effectLst>
                <a:latin typeface="Comic Sans MS" panose="030F0702030302020204" pitchFamily="66" charset="0"/>
              </a:rPr>
              <a:t> </a:t>
            </a:r>
            <a:r>
              <a:rPr lang="ru-RU" b="1" dirty="0" err="1">
                <a:effectLst>
                  <a:outerShdw blurRad="38100" dist="38100" dir="2700000" algn="tl">
                    <a:srgbClr val="000000">
                      <a:alpha val="43137"/>
                    </a:srgbClr>
                  </a:outerShdw>
                </a:effectLst>
                <a:latin typeface="Comic Sans MS" panose="030F0702030302020204" pitchFamily="66" charset="0"/>
              </a:rPr>
              <a:t>збагатилися</a:t>
            </a:r>
            <a:r>
              <a:rPr lang="ru-RU" b="1" dirty="0">
                <a:effectLst>
                  <a:outerShdw blurRad="38100" dist="38100" dir="2700000" algn="tl">
                    <a:srgbClr val="000000">
                      <a:alpha val="43137"/>
                    </a:srgbClr>
                  </a:outerShdw>
                </a:effectLst>
                <a:latin typeface="Comic Sans MS" panose="030F0702030302020204" pitchFamily="66" charset="0"/>
              </a:rPr>
              <a:t> </a:t>
            </a:r>
            <a:r>
              <a:rPr lang="ru-RU" b="1" dirty="0" err="1">
                <a:effectLst>
                  <a:outerShdw blurRad="38100" dist="38100" dir="2700000" algn="tl">
                    <a:srgbClr val="000000">
                      <a:alpha val="43137"/>
                    </a:srgbClr>
                  </a:outerShdw>
                </a:effectLst>
                <a:latin typeface="Comic Sans MS" panose="030F0702030302020204" pitchFamily="66" charset="0"/>
              </a:rPr>
              <a:t>Його</a:t>
            </a:r>
            <a:r>
              <a:rPr lang="ru-RU" b="1" dirty="0">
                <a:effectLst>
                  <a:outerShdw blurRad="38100" dist="38100" dir="2700000" algn="tl">
                    <a:srgbClr val="000000">
                      <a:alpha val="43137"/>
                    </a:srgbClr>
                  </a:outerShdw>
                </a:effectLst>
                <a:latin typeface="Comic Sans MS" panose="030F0702030302020204" pitchFamily="66" charset="0"/>
              </a:rPr>
              <a:t> </a:t>
            </a:r>
            <a:r>
              <a:rPr lang="ru-RU" b="1" dirty="0" err="1">
                <a:effectLst>
                  <a:outerShdw blurRad="38100" dist="38100" dir="2700000" algn="tl">
                    <a:srgbClr val="000000">
                      <a:alpha val="43137"/>
                    </a:srgbClr>
                  </a:outerShdw>
                </a:effectLst>
                <a:latin typeface="Comic Sans MS" panose="030F0702030302020204" pitchFamily="66" charset="0"/>
              </a:rPr>
              <a:t>зубожінням</a:t>
            </a:r>
            <a:r>
              <a:rPr lang="ru-RU" b="1" dirty="0">
                <a:effectLst>
                  <a:outerShdw blurRad="38100" dist="38100" dir="2700000" algn="tl">
                    <a:srgbClr val="000000">
                      <a:alpha val="43137"/>
                    </a:srgbClr>
                  </a:outerShdw>
                </a:effectLst>
                <a:latin typeface="Comic Sans MS" panose="030F0702030302020204" pitchFamily="66" charset="0"/>
              </a:rPr>
              <a:t>.</a:t>
            </a:r>
            <a:r>
              <a:rPr lang="es-ES" b="1" dirty="0">
                <a:effectLst>
                  <a:outerShdw blurRad="38100" dist="38100" dir="2700000" algn="tl">
                    <a:srgbClr val="000000">
                      <a:alpha val="43137"/>
                    </a:srgbClr>
                  </a:outerShdw>
                </a:effectLst>
                <a:latin typeface="Comic Sans MS" panose="030F0702030302020204" pitchFamily="66" charset="0"/>
              </a:rPr>
              <a:t>”</a:t>
            </a:r>
          </a:p>
          <a:p>
            <a:pPr algn="ctr"/>
            <a:r>
              <a:rPr lang="es-ES" sz="1400" b="1" dirty="0">
                <a:effectLst>
                  <a:outerShdw blurRad="38100" dist="38100" dir="2700000" algn="tl">
                    <a:srgbClr val="000000">
                      <a:alpha val="43137"/>
                    </a:srgbClr>
                  </a:outerShdw>
                </a:effectLst>
                <a:latin typeface="Comic Sans MS" panose="030F0702030302020204" pitchFamily="66" charset="0"/>
              </a:rPr>
              <a:t>(2</a:t>
            </a:r>
            <a:r>
              <a:rPr lang="uk-UA" sz="1400" b="1" dirty="0">
                <a:effectLst>
                  <a:outerShdw blurRad="38100" dist="38100" dir="2700000" algn="tl">
                    <a:srgbClr val="000000">
                      <a:alpha val="43137"/>
                    </a:srgbClr>
                  </a:outerShdw>
                </a:effectLst>
                <a:latin typeface="Comic Sans MS" panose="030F0702030302020204" pitchFamily="66" charset="0"/>
              </a:rPr>
              <a:t> </a:t>
            </a:r>
            <a:r>
              <a:rPr lang="uk-UA" sz="1400" b="1" dirty="0" err="1">
                <a:effectLst>
                  <a:outerShdw blurRad="38100" dist="38100" dir="2700000" algn="tl">
                    <a:srgbClr val="000000">
                      <a:alpha val="43137"/>
                    </a:srgbClr>
                  </a:outerShdw>
                </a:effectLst>
                <a:latin typeface="Comic Sans MS" panose="030F0702030302020204" pitchFamily="66" charset="0"/>
              </a:rPr>
              <a:t>Коринтян</a:t>
            </a:r>
            <a:r>
              <a:rPr lang="uk-UA" sz="1400" b="1" dirty="0">
                <a:effectLst>
                  <a:outerShdw blurRad="38100" dist="38100" dir="2700000" algn="tl">
                    <a:srgbClr val="000000">
                      <a:alpha val="43137"/>
                    </a:srgbClr>
                  </a:outerShdw>
                </a:effectLst>
                <a:latin typeface="Comic Sans MS" panose="030F0702030302020204" pitchFamily="66" charset="0"/>
              </a:rPr>
              <a:t> </a:t>
            </a:r>
            <a:r>
              <a:rPr lang="es-ES" sz="1400" b="1" dirty="0">
                <a:effectLst>
                  <a:outerShdw blurRad="38100" dist="38100" dir="2700000" algn="tl">
                    <a:srgbClr val="000000">
                      <a:alpha val="43137"/>
                    </a:srgbClr>
                  </a:outerShdw>
                </a:effectLst>
                <a:latin typeface="Comic Sans MS" panose="030F0702030302020204" pitchFamily="66" charset="0"/>
              </a:rPr>
              <a:t>8:9)</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110064" y="2156346"/>
            <a:ext cx="5491839" cy="707886"/>
          </a:xfrm>
          <a:prstGeom prst="rect">
            <a:avLst/>
          </a:prstGeom>
          <a:noFill/>
        </p:spPr>
        <p:txBody>
          <a:bodyPr wrap="square" rtlCol="0">
            <a:spAutoFit/>
          </a:bodyPr>
          <a:lstStyle/>
          <a:p>
            <a:pPr>
              <a:spcBef>
                <a:spcPts val="600"/>
              </a:spcBef>
            </a:pPr>
            <a:r>
              <a:rPr lang="uk-UA" sz="2000" b="1" dirty="0"/>
              <a:t>Який зв’язок існує між Божою благодаттю та щедрістю? (2 </a:t>
            </a:r>
            <a:r>
              <a:rPr lang="uk-UA" sz="2000" b="1" dirty="0" err="1"/>
              <a:t>Кор</a:t>
            </a:r>
            <a:r>
              <a:rPr lang="uk-UA" sz="2000" b="1" dirty="0"/>
              <a:t>. 8:1–2)</a:t>
            </a: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3441981785"/>
              </p:ext>
            </p:extLst>
          </p:nvPr>
        </p:nvGraphicFramePr>
        <p:xfrm>
          <a:off x="5723900" y="139893"/>
          <a:ext cx="6278804" cy="6578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397968" y="3993769"/>
            <a:ext cx="3220053" cy="1323439"/>
          </a:xfrm>
          <a:prstGeom prst="rect">
            <a:avLst/>
          </a:prstGeom>
          <a:noFill/>
        </p:spPr>
        <p:txBody>
          <a:bodyPr wrap="square" rtlCol="0">
            <a:spAutoFit/>
          </a:bodyPr>
          <a:lstStyle/>
          <a:p>
            <a:pPr>
              <a:spcBef>
                <a:spcPts val="600"/>
              </a:spcBef>
            </a:pPr>
            <a:r>
              <a:rPr lang="ru-RU" sz="2000" b="1" dirty="0"/>
              <a:t>І </a:t>
            </a:r>
            <a:r>
              <a:rPr lang="ru-RU" sz="2000" b="1" dirty="0" err="1"/>
              <a:t>Він</a:t>
            </a:r>
            <a:r>
              <a:rPr lang="ru-RU" sz="2000" b="1" dirty="0"/>
              <a:t> </a:t>
            </a:r>
            <a:r>
              <a:rPr lang="ru-RU" sz="2000" b="1" dirty="0" err="1"/>
              <a:t>зробив</a:t>
            </a:r>
            <a:r>
              <a:rPr lang="ru-RU" sz="2000" b="1" dirty="0"/>
              <a:t> усе </a:t>
            </a:r>
            <a:r>
              <a:rPr lang="ru-RU" sz="2000" b="1" dirty="0" err="1"/>
              <a:t>це</a:t>
            </a:r>
            <a:r>
              <a:rPr lang="ru-RU" sz="2000" b="1" dirty="0"/>
              <a:t> з </a:t>
            </a:r>
            <a:r>
              <a:rPr lang="ru-RU" sz="2000" b="1" dirty="0" err="1"/>
              <a:t>любові</a:t>
            </a:r>
            <a:r>
              <a:rPr lang="ru-RU" sz="2000" b="1" dirty="0"/>
              <a:t> до нас! (</a:t>
            </a:r>
            <a:r>
              <a:rPr lang="ru-RU" sz="2000" b="1" dirty="0" err="1"/>
              <a:t>Ів</a:t>
            </a:r>
            <a:r>
              <a:rPr lang="ru-RU" sz="2000" b="1" dirty="0"/>
              <a:t>. 15:13; </a:t>
            </a:r>
            <a:r>
              <a:rPr lang="ru-RU" sz="2000" b="1" dirty="0" err="1"/>
              <a:t>Еф</a:t>
            </a:r>
            <a:r>
              <a:rPr lang="ru-RU" sz="2000" b="1" dirty="0"/>
              <a:t>. 5:2; Гал. 2:20; 1 </a:t>
            </a:r>
            <a:r>
              <a:rPr lang="ru-RU" sz="2000" b="1" dirty="0" err="1"/>
              <a:t>Ів</a:t>
            </a:r>
            <a:r>
              <a:rPr lang="ru-RU" sz="2000" b="1" dirty="0"/>
              <a:t>. 3:16).</a:t>
            </a: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77999" y="4226510"/>
            <a:ext cx="2046714" cy="2534290"/>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152961" y="2781596"/>
            <a:ext cx="5491839" cy="1631216"/>
          </a:xfrm>
          <a:prstGeom prst="rect">
            <a:avLst/>
          </a:prstGeom>
          <a:noFill/>
        </p:spPr>
        <p:txBody>
          <a:bodyPr wrap="square">
            <a:spAutoFit/>
          </a:bodyPr>
          <a:lstStyle/>
          <a:p>
            <a:pPr lvl="0">
              <a:spcBef>
                <a:spcPts val="600"/>
              </a:spcBef>
              <a:defRPr/>
            </a:pPr>
            <a:r>
              <a:rPr lang="ru-RU" sz="2000" b="1" dirty="0">
                <a:solidFill>
                  <a:prstClr val="black"/>
                </a:solidFill>
              </a:rPr>
              <a:t>Бог </a:t>
            </a:r>
            <a:r>
              <a:rPr lang="ru-RU" sz="2000" b="1" dirty="0" err="1">
                <a:solidFill>
                  <a:prstClr val="black"/>
                </a:solidFill>
              </a:rPr>
              <a:t>дарував</a:t>
            </a:r>
            <a:r>
              <a:rPr lang="ru-RU" sz="2000" b="1" dirty="0">
                <a:solidFill>
                  <a:prstClr val="black"/>
                </a:solidFill>
              </a:rPr>
              <a:t> Свою благодать церквам </a:t>
            </a:r>
            <a:r>
              <a:rPr lang="ru-RU" sz="2000" b="1" dirty="0" err="1">
                <a:solidFill>
                  <a:prstClr val="black"/>
                </a:solidFill>
              </a:rPr>
              <a:t>Македонії</a:t>
            </a:r>
            <a:r>
              <a:rPr lang="ru-RU" sz="2000" b="1" dirty="0">
                <a:solidFill>
                  <a:prstClr val="black"/>
                </a:solidFill>
              </a:rPr>
              <a:t>, і вони «</a:t>
            </a:r>
            <a:r>
              <a:rPr lang="ru-RU" sz="2000" b="1" dirty="0" err="1">
                <a:solidFill>
                  <a:prstClr val="black"/>
                </a:solidFill>
              </a:rPr>
              <a:t>переповнилися</a:t>
            </a:r>
            <a:r>
              <a:rPr lang="ru-RU" sz="2000" b="1" dirty="0">
                <a:solidFill>
                  <a:prstClr val="black"/>
                </a:solidFill>
              </a:rPr>
              <a:t> </a:t>
            </a:r>
            <a:r>
              <a:rPr lang="ru-RU" sz="2000" b="1" dirty="0" err="1">
                <a:solidFill>
                  <a:prstClr val="black"/>
                </a:solidFill>
              </a:rPr>
              <a:t>багатством</a:t>
            </a:r>
            <a:r>
              <a:rPr lang="ru-RU" sz="2000" b="1" dirty="0">
                <a:solidFill>
                  <a:prstClr val="black"/>
                </a:solidFill>
              </a:rPr>
              <a:t> </a:t>
            </a:r>
            <a:r>
              <a:rPr lang="ru-RU" sz="2000" b="1" dirty="0" err="1">
                <a:solidFill>
                  <a:prstClr val="black"/>
                </a:solidFill>
              </a:rPr>
              <a:t>своєї</a:t>
            </a:r>
            <a:r>
              <a:rPr lang="ru-RU" sz="2000" b="1" dirty="0">
                <a:solidFill>
                  <a:prstClr val="black"/>
                </a:solidFill>
              </a:rPr>
              <a:t> </a:t>
            </a:r>
            <a:r>
              <a:rPr lang="ru-RU" sz="2000" b="1" dirty="0" err="1">
                <a:solidFill>
                  <a:prstClr val="black"/>
                </a:solidFill>
              </a:rPr>
              <a:t>щедрості</a:t>
            </a:r>
            <a:r>
              <a:rPr lang="ru-RU" sz="2000" b="1" dirty="0">
                <a:solidFill>
                  <a:prstClr val="black"/>
                </a:solidFill>
              </a:rPr>
              <a:t>» (2 Кор. 8:2). І ось у </a:t>
            </a:r>
            <a:r>
              <a:rPr lang="ru-RU" sz="2000" b="1" dirty="0" err="1">
                <a:solidFill>
                  <a:prstClr val="black"/>
                </a:solidFill>
              </a:rPr>
              <a:t>чому</a:t>
            </a:r>
            <a:r>
              <a:rPr lang="ru-RU" sz="2000" b="1" dirty="0">
                <a:solidFill>
                  <a:prstClr val="black"/>
                </a:solidFill>
              </a:rPr>
              <a:t> </a:t>
            </a:r>
            <a:r>
              <a:rPr lang="ru-RU" sz="2000" b="1" dirty="0" err="1">
                <a:solidFill>
                  <a:prstClr val="black"/>
                </a:solidFill>
              </a:rPr>
              <a:t>полягає</a:t>
            </a:r>
            <a:r>
              <a:rPr lang="ru-RU" sz="2000" b="1" dirty="0">
                <a:solidFill>
                  <a:prstClr val="black"/>
                </a:solidFill>
              </a:rPr>
              <a:t> благодать </a:t>
            </a:r>
            <a:r>
              <a:rPr lang="ru-RU" sz="2000" b="1" dirty="0" err="1">
                <a:solidFill>
                  <a:prstClr val="black"/>
                </a:solidFill>
              </a:rPr>
              <a:t>Ісуса</a:t>
            </a:r>
            <a:r>
              <a:rPr lang="ru-RU" sz="2000" b="1" dirty="0">
                <a:solidFill>
                  <a:prstClr val="black"/>
                </a:solidFill>
              </a:rPr>
              <a:t> для них і для нас:</a:t>
            </a:r>
          </a:p>
        </p:txBody>
      </p:sp>
      <p:sp>
        <p:nvSpPr>
          <p:cNvPr id="11" name="CuadroTexto 10">
            <a:extLst>
              <a:ext uri="{FF2B5EF4-FFF2-40B4-BE49-F238E27FC236}">
                <a16:creationId xmlns:a16="http://schemas.microsoft.com/office/drawing/2014/main" id="{1C3C5DDD-6B2F-9B89-E5EB-7863B8337C75}"/>
              </a:ext>
            </a:extLst>
          </p:cNvPr>
          <p:cNvSpPr txBox="1"/>
          <p:nvPr/>
        </p:nvSpPr>
        <p:spPr>
          <a:xfrm>
            <a:off x="2397968" y="5242173"/>
            <a:ext cx="3220053" cy="1631216"/>
          </a:xfrm>
          <a:prstGeom prst="rect">
            <a:avLst/>
          </a:prstGeom>
          <a:noFill/>
        </p:spPr>
        <p:txBody>
          <a:bodyPr wrap="square">
            <a:spAutoFit/>
          </a:bodyPr>
          <a:lstStyle/>
          <a:p>
            <a:pPr lvl="0">
              <a:spcBef>
                <a:spcPts val="600"/>
              </a:spcBef>
              <a:defRPr/>
            </a:pPr>
            <a:r>
              <a:rPr lang="ru-RU" sz="2000" b="1" dirty="0">
                <a:solidFill>
                  <a:prstClr val="black"/>
                </a:solidFill>
              </a:rPr>
              <a:t>Як ми </a:t>
            </a:r>
            <a:r>
              <a:rPr lang="ru-RU" sz="2000" b="1" dirty="0" err="1">
                <a:solidFill>
                  <a:prstClr val="black"/>
                </a:solidFill>
              </a:rPr>
              <a:t>відреагуємо</a:t>
            </a:r>
            <a:r>
              <a:rPr lang="ru-RU" sz="2000" b="1" dirty="0">
                <a:solidFill>
                  <a:prstClr val="black"/>
                </a:solidFill>
              </a:rPr>
              <a:t> на благодать </a:t>
            </a:r>
            <a:r>
              <a:rPr lang="ru-RU" sz="2000" b="1" dirty="0" err="1">
                <a:solidFill>
                  <a:prstClr val="black"/>
                </a:solidFill>
              </a:rPr>
              <a:t>Ісуса</a:t>
            </a:r>
            <a:r>
              <a:rPr lang="ru-RU" sz="2000" b="1" dirty="0">
                <a:solidFill>
                  <a:prstClr val="black"/>
                </a:solidFill>
              </a:rPr>
              <a:t>? «</a:t>
            </a:r>
            <a:r>
              <a:rPr lang="ru-RU" sz="2000" b="1" dirty="0" err="1">
                <a:solidFill>
                  <a:prstClr val="black"/>
                </a:solidFill>
              </a:rPr>
              <a:t>Безкоштовно</a:t>
            </a:r>
            <a:r>
              <a:rPr lang="ru-RU" sz="2000" b="1" dirty="0">
                <a:solidFill>
                  <a:prstClr val="black"/>
                </a:solidFill>
              </a:rPr>
              <a:t> </a:t>
            </a:r>
            <a:r>
              <a:rPr lang="ru-RU" sz="2000" b="1" dirty="0" err="1">
                <a:solidFill>
                  <a:prstClr val="black"/>
                </a:solidFill>
              </a:rPr>
              <a:t>отримали</a:t>
            </a:r>
            <a:r>
              <a:rPr lang="ru-RU" sz="2000" b="1" dirty="0">
                <a:solidFill>
                  <a:prstClr val="black"/>
                </a:solidFill>
              </a:rPr>
              <a:t> — </a:t>
            </a:r>
            <a:r>
              <a:rPr lang="ru-RU" sz="2000" b="1" dirty="0" err="1">
                <a:solidFill>
                  <a:prstClr val="black"/>
                </a:solidFill>
              </a:rPr>
              <a:t>безкоштовно</a:t>
            </a:r>
            <a:r>
              <a:rPr lang="ru-RU" sz="2000" b="1" dirty="0">
                <a:solidFill>
                  <a:prstClr val="black"/>
                </a:solidFill>
              </a:rPr>
              <a:t> давайте» (Мт. 10:8).</a:t>
            </a: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1"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09FCE707-76DE-4D09-B071-CD56993B003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36"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3AA6B53D-B1B5-4D39-9629-75257A64B8BB}"/>
                                            </p:graphicEl>
                                          </p:spTgt>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2" dur="500"/>
                                        <p:tgtEl>
                                          <p:spTgt spid="2">
                                            <p:graphicEl>
                                              <a:dgm id="{BBE06E7A-DDD3-4F36-8819-08FB22895CC1}"/>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47"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48"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49" dur="500"/>
                                        <p:tgtEl>
                                          <p:spTgt spid="2">
                                            <p:graphicEl>
                                              <a:dgm id="{273DDC57-1894-480B-BEF0-FDD73BB2EA10}"/>
                                            </p:graphicEl>
                                          </p:spTgt>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2"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DE5775C4-4F13-4EB9-9BDF-AB2D28D0AC5B}"/>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58" dur="500"/>
                                        <p:tgtEl>
                                          <p:spTgt spid="2">
                                            <p:graphicEl>
                                              <a:dgm id="{11042206-B074-4977-88F9-59CE2DAED0B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3"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B2C7A729-925A-445A-8038-0BA3E54EAA42}"/>
                                            </p:graphicEl>
                                          </p:spTgt>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68"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69"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0" dur="500"/>
                                        <p:tgtEl>
                                          <p:spTgt spid="2">
                                            <p:graphicEl>
                                              <a:dgm id="{5331F055-AF37-4291-9EA9-154CC7358610}"/>
                                            </p:graphicEl>
                                          </p:spTgt>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4" dur="500"/>
                                        <p:tgtEl>
                                          <p:spTgt spid="2">
                                            <p:graphicEl>
                                              <a:dgm id="{ED077C34-1666-4473-B481-C5A0168C1B88}"/>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79"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3FF2AD96-9E48-454A-97CA-80924C894711}"/>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4"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86" dur="500"/>
                                        <p:tgtEl>
                                          <p:spTgt spid="2">
                                            <p:graphicEl>
                                              <a:dgm id="{E50E2C50-450C-43D9-B27C-5AD2597AE68D}"/>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0" dur="500"/>
                                        <p:tgtEl>
                                          <p:spTgt spid="2">
                                            <p:graphicEl>
                                              <a:dgm id="{D4718055-EED4-4829-B5DD-BB9AB2CDA326}"/>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5"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96"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97" dur="500"/>
                                        <p:tgtEl>
                                          <p:spTgt spid="2">
                                            <p:graphicEl>
                                              <a:dgm id="{AE1720A2-C0B7-44B7-B89E-2EA0A8B8EC04}"/>
                                            </p:graphicEl>
                                          </p:spTgt>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0"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F5075BE2-29AB-4AED-B957-73376CB6337A}"/>
                                            </p:graphicEl>
                                          </p:spTgt>
                                        </p:tgtEl>
                                      </p:cBhvr>
                                    </p:animEffect>
                                  </p:childTnLst>
                                </p:cTn>
                              </p:par>
                            </p:childTnLst>
                          </p:cTn>
                        </p:par>
                        <p:par>
                          <p:cTn id="103" fill="hold">
                            <p:stCondLst>
                              <p:cond delay="500"/>
                            </p:stCondLst>
                            <p:childTnLst>
                              <p:par>
                                <p:cTn id="104" presetID="22" presetClass="entr" presetSubtype="8" fill="hold" grpId="0" nodeType="afterEffect">
                                  <p:stCondLst>
                                    <p:cond delay="0"/>
                                  </p:stCondLst>
                                  <p:childTnLst>
                                    <p:set>
                                      <p:cBhvr>
                                        <p:cTn id="105"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06" dur="500"/>
                                        <p:tgtEl>
                                          <p:spTgt spid="2">
                                            <p:graphicEl>
                                              <a:dgm id="{9DDC2141-8048-42FC-94EE-CE73F622E7AD}"/>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nodeType="clickEffect">
                                  <p:stCondLst>
                                    <p:cond delay="0"/>
                                  </p:stCondLst>
                                  <p:childTnLst>
                                    <p:set>
                                      <p:cBhvr>
                                        <p:cTn id="110" dur="1" fill="hold">
                                          <p:stCondLst>
                                            <p:cond delay="0"/>
                                          </p:stCondLst>
                                        </p:cTn>
                                        <p:tgtEl>
                                          <p:spTgt spid="8"/>
                                        </p:tgtEl>
                                        <p:attrNameLst>
                                          <p:attrName>style.visibility</p:attrName>
                                        </p:attrNameLst>
                                      </p:cBhvr>
                                      <p:to>
                                        <p:strVal val="visible"/>
                                      </p:to>
                                    </p:set>
                                    <p:animEffect transition="in" filter="wheel(1)">
                                      <p:cBhvr>
                                        <p:cTn id="111" dur="500"/>
                                        <p:tgtEl>
                                          <p:spTgt spid="8"/>
                                        </p:tgtEl>
                                      </p:cBhvr>
                                    </p:animEffect>
                                  </p:childTnLst>
                                </p:cTn>
                              </p:par>
                            </p:childTnLst>
                          </p:cTn>
                        </p:par>
                        <p:par>
                          <p:cTn id="112" fill="hold">
                            <p:stCondLst>
                              <p:cond delay="500"/>
                            </p:stCondLst>
                            <p:childTnLst>
                              <p:par>
                                <p:cTn id="113" presetID="22" presetClass="entr" presetSubtype="8" fill="hold" grpId="0" nodeType="afterEffect">
                                  <p:stCondLst>
                                    <p:cond delay="0"/>
                                  </p:stCondLst>
                                  <p:childTnLst>
                                    <p:set>
                                      <p:cBhvr>
                                        <p:cTn id="114" dur="1" fill="hold">
                                          <p:stCondLst>
                                            <p:cond delay="0"/>
                                          </p:stCondLst>
                                        </p:cTn>
                                        <p:tgtEl>
                                          <p:spTgt spid="9"/>
                                        </p:tgtEl>
                                        <p:attrNameLst>
                                          <p:attrName>style.visibility</p:attrName>
                                        </p:attrNameLst>
                                      </p:cBhvr>
                                      <p:to>
                                        <p:strVal val="visible"/>
                                      </p:to>
                                    </p:set>
                                    <p:animEffect transition="in" filter="wipe(left)">
                                      <p:cBhvr>
                                        <p:cTn id="115" dur="500"/>
                                        <p:tgtEl>
                                          <p:spTgt spid="9"/>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8" fill="hold" grpId="0" nodeType="click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ipe(left)">
                                      <p:cBhvr>
                                        <p:cTn id="1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12669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uk-UA" sz="4400" b="1" dirty="0">
                <a:ln/>
                <a:solidFill>
                  <a:schemeClr val="accent3"/>
                </a:solidFill>
              </a:rPr>
              <a:t>ВІДПОВІДЬ НА ОТРИМАНУ БЛАГОДАТЬ</a:t>
            </a:r>
            <a:endParaRPr lang="es-ES" sz="4400" b="1" dirty="0">
              <a:ln/>
              <a:solidFill>
                <a:schemeClr val="accent3"/>
              </a:solidFill>
            </a:endParaRPr>
          </a:p>
        </p:txBody>
      </p:sp>
      <p:sp>
        <p:nvSpPr>
          <p:cNvPr id="5" name="CuadroTexto 4">
            <a:extLst>
              <a:ext uri="{FF2B5EF4-FFF2-40B4-BE49-F238E27FC236}">
                <a16:creationId xmlns:a16="http://schemas.microsoft.com/office/drawing/2014/main" id="{8D0E5AA8-40DC-2455-03A8-251EB453CE8D}"/>
              </a:ext>
            </a:extLst>
          </p:cNvPr>
          <p:cNvSpPr txBox="1"/>
          <p:nvPr/>
        </p:nvSpPr>
        <p:spPr>
          <a:xfrm>
            <a:off x="1276350" y="667047"/>
            <a:ext cx="9639300" cy="646331"/>
          </a:xfrm>
          <a:prstGeom prst="rect">
            <a:avLst/>
          </a:prstGeom>
          <a:noFill/>
        </p:spPr>
        <p:txBody>
          <a:bodyPr wrap="square">
            <a:spAutoFit/>
          </a:bodyPr>
          <a:lstStyle/>
          <a:p>
            <a:pPr algn="ctr"/>
            <a:r>
              <a:rPr lang="es-ES" b="1" dirty="0">
                <a:solidFill>
                  <a:schemeClr val="accent1">
                    <a:lumMod val="50000"/>
                  </a:schemeClr>
                </a:solidFill>
                <a:latin typeface="Comic Sans MS" panose="030F0702030302020204" pitchFamily="66" charset="0"/>
              </a:rPr>
              <a:t>“</a:t>
            </a:r>
            <a:r>
              <a:rPr lang="ru-RU" b="1" dirty="0">
                <a:solidFill>
                  <a:schemeClr val="accent1">
                    <a:lumMod val="50000"/>
                  </a:schemeClr>
                </a:solidFill>
                <a:latin typeface="Comic Sans MS" panose="030F0702030302020204" pitchFamily="66" charset="0"/>
              </a:rPr>
              <a:t>І не так, як ми </a:t>
            </a:r>
            <a:r>
              <a:rPr lang="ru-RU" b="1" dirty="0" err="1">
                <a:solidFill>
                  <a:schemeClr val="accent1">
                    <a:lumMod val="50000"/>
                  </a:schemeClr>
                </a:solidFill>
                <a:latin typeface="Comic Sans MS" panose="030F0702030302020204" pitchFamily="66" charset="0"/>
              </a:rPr>
              <a:t>сподівалися</a:t>
            </a:r>
            <a:r>
              <a:rPr lang="ru-RU" b="1" dirty="0">
                <a:solidFill>
                  <a:schemeClr val="accent1">
                    <a:lumMod val="50000"/>
                  </a:schemeClr>
                </a:solidFill>
                <a:latin typeface="Comic Sans MS" panose="030F0702030302020204" pitchFamily="66" charset="0"/>
              </a:rPr>
              <a:t>, </a:t>
            </a:r>
            <a:r>
              <a:rPr lang="ru-RU" b="1" dirty="0" err="1">
                <a:solidFill>
                  <a:schemeClr val="accent1">
                    <a:lumMod val="50000"/>
                  </a:schemeClr>
                </a:solidFill>
                <a:latin typeface="Comic Sans MS" panose="030F0702030302020204" pitchFamily="66" charset="0"/>
              </a:rPr>
              <a:t>але</a:t>
            </a:r>
            <a:r>
              <a:rPr lang="ru-RU" b="1" dirty="0">
                <a:solidFill>
                  <a:schemeClr val="accent1">
                    <a:lumMod val="50000"/>
                  </a:schemeClr>
                </a:solidFill>
                <a:latin typeface="Comic Sans MS" panose="030F0702030302020204" pitchFamily="66" charset="0"/>
              </a:rPr>
              <a:t> </a:t>
            </a:r>
            <a:r>
              <a:rPr lang="ru-RU" b="1" dirty="0" err="1">
                <a:solidFill>
                  <a:schemeClr val="accent1">
                    <a:lumMod val="50000"/>
                  </a:schemeClr>
                </a:solidFill>
                <a:latin typeface="Comic Sans MS" panose="030F0702030302020204" pitchFamily="66" charset="0"/>
              </a:rPr>
              <a:t>спочатку</a:t>
            </a:r>
            <a:r>
              <a:rPr lang="ru-RU" b="1" dirty="0">
                <a:solidFill>
                  <a:schemeClr val="accent1">
                    <a:lumMod val="50000"/>
                  </a:schemeClr>
                </a:solidFill>
                <a:latin typeface="Comic Sans MS" panose="030F0702030302020204" pitchFamily="66" charset="0"/>
              </a:rPr>
              <a:t> </a:t>
            </a:r>
            <a:r>
              <a:rPr lang="ru-RU" b="1" dirty="0" err="1">
                <a:solidFill>
                  <a:schemeClr val="accent1">
                    <a:lumMod val="50000"/>
                  </a:schemeClr>
                </a:solidFill>
                <a:latin typeface="Comic Sans MS" panose="030F0702030302020204" pitchFamily="66" charset="0"/>
              </a:rPr>
              <a:t>віддали</a:t>
            </a:r>
            <a:r>
              <a:rPr lang="ru-RU" b="1" dirty="0">
                <a:solidFill>
                  <a:schemeClr val="accent1">
                    <a:lumMod val="50000"/>
                  </a:schemeClr>
                </a:solidFill>
                <a:latin typeface="Comic Sans MS" panose="030F0702030302020204" pitchFamily="66" charset="0"/>
              </a:rPr>
              <a:t> себе Господу, а, з </a:t>
            </a:r>
            <a:r>
              <a:rPr lang="ru-RU" b="1" dirty="0" err="1">
                <a:solidFill>
                  <a:schemeClr val="accent1">
                    <a:lumMod val="50000"/>
                  </a:schemeClr>
                </a:solidFill>
                <a:latin typeface="Comic Sans MS" panose="030F0702030302020204" pitchFamily="66" charset="0"/>
              </a:rPr>
              <a:t>Божої</a:t>
            </a:r>
            <a:r>
              <a:rPr lang="ru-RU" b="1" dirty="0">
                <a:solidFill>
                  <a:schemeClr val="accent1">
                    <a:lumMod val="50000"/>
                  </a:schemeClr>
                </a:solidFill>
                <a:latin typeface="Comic Sans MS" panose="030F0702030302020204" pitchFamily="66" charset="0"/>
              </a:rPr>
              <a:t> </a:t>
            </a:r>
            <a:r>
              <a:rPr lang="ru-RU" b="1" dirty="0" err="1">
                <a:solidFill>
                  <a:schemeClr val="accent1">
                    <a:lumMod val="50000"/>
                  </a:schemeClr>
                </a:solidFill>
                <a:latin typeface="Comic Sans MS" panose="030F0702030302020204" pitchFamily="66" charset="0"/>
              </a:rPr>
              <a:t>волі</a:t>
            </a:r>
            <a:r>
              <a:rPr lang="ru-RU" b="1" dirty="0">
                <a:solidFill>
                  <a:schemeClr val="accent1">
                    <a:lumMod val="50000"/>
                  </a:schemeClr>
                </a:solidFill>
                <a:latin typeface="Comic Sans MS" panose="030F0702030302020204" pitchFamily="66" charset="0"/>
              </a:rPr>
              <a:t>, і нам,</a:t>
            </a:r>
            <a:r>
              <a:rPr lang="es-ES" b="1" dirty="0">
                <a:solidFill>
                  <a:schemeClr val="accent1">
                    <a:lumMod val="50000"/>
                  </a:schemeClr>
                </a:solidFill>
                <a:latin typeface="Comic Sans MS" panose="030F0702030302020204" pitchFamily="66" charset="0"/>
              </a:rPr>
              <a:t>” </a:t>
            </a:r>
            <a:r>
              <a:rPr lang="es-ES" sz="1400" b="1" dirty="0">
                <a:solidFill>
                  <a:schemeClr val="accent1">
                    <a:lumMod val="50000"/>
                  </a:schemeClr>
                </a:solidFill>
                <a:latin typeface="Comic Sans MS" panose="030F0702030302020204" pitchFamily="66" charset="0"/>
              </a:rPr>
              <a:t>(</a:t>
            </a:r>
            <a:r>
              <a:rPr lang="uk-UA" sz="1400" b="1" dirty="0">
                <a:solidFill>
                  <a:schemeClr val="accent1">
                    <a:lumMod val="50000"/>
                  </a:schemeClr>
                </a:solidFill>
                <a:latin typeface="Comic Sans MS" panose="030F0702030302020204" pitchFamily="66" charset="0"/>
              </a:rPr>
              <a:t>2 </a:t>
            </a:r>
            <a:r>
              <a:rPr lang="uk-UA" sz="1400" b="1" dirty="0" err="1">
                <a:solidFill>
                  <a:schemeClr val="accent1">
                    <a:lumMod val="50000"/>
                  </a:schemeClr>
                </a:solidFill>
                <a:latin typeface="Comic Sans MS" panose="030F0702030302020204" pitchFamily="66" charset="0"/>
              </a:rPr>
              <a:t>Коринтян</a:t>
            </a:r>
            <a:r>
              <a:rPr lang="uk-UA" sz="1400" b="1" dirty="0">
                <a:solidFill>
                  <a:schemeClr val="accent1">
                    <a:lumMod val="50000"/>
                  </a:schemeClr>
                </a:solidFill>
                <a:latin typeface="Comic Sans MS" panose="030F0702030302020204" pitchFamily="66" charset="0"/>
              </a:rPr>
              <a:t> </a:t>
            </a:r>
            <a:r>
              <a:rPr lang="es-ES" sz="1400" b="1" dirty="0">
                <a:solidFill>
                  <a:schemeClr val="accent1">
                    <a:lumMod val="50000"/>
                  </a:schemeClr>
                </a:solidFill>
                <a:latin typeface="Comic Sans MS" panose="030F0702030302020204" pitchFamily="66" charset="0"/>
              </a:rPr>
              <a:t>8:5)</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361003"/>
            <a:ext cx="6362700" cy="707886"/>
          </a:xfrm>
          <a:prstGeom prst="rect">
            <a:avLst/>
          </a:prstGeom>
          <a:noFill/>
        </p:spPr>
        <p:txBody>
          <a:bodyPr wrap="square" rtlCol="0">
            <a:spAutoFit/>
          </a:bodyPr>
          <a:lstStyle/>
          <a:p>
            <a:pPr>
              <a:spcBef>
                <a:spcPts val="600"/>
              </a:spcBef>
            </a:pPr>
            <a:r>
              <a:rPr lang="ru-RU" sz="2000" b="1" dirty="0" err="1"/>
              <a:t>Зверніть</a:t>
            </a:r>
            <a:r>
              <a:rPr lang="ru-RU" sz="2000" b="1" dirty="0"/>
              <a:t> </a:t>
            </a:r>
            <a:r>
              <a:rPr lang="ru-RU" sz="2000" b="1" dirty="0" err="1"/>
              <a:t>увагу</a:t>
            </a:r>
            <a:r>
              <a:rPr lang="ru-RU" sz="2000" b="1" dirty="0"/>
              <a:t> на </a:t>
            </a:r>
            <a:r>
              <a:rPr lang="ru-RU" sz="2000" b="1" dirty="0" err="1"/>
              <a:t>реакцію</a:t>
            </a:r>
            <a:r>
              <a:rPr lang="ru-RU" sz="2000" b="1" dirty="0"/>
              <a:t> </a:t>
            </a:r>
            <a:r>
              <a:rPr lang="ru-RU" sz="2000" b="1" dirty="0" err="1"/>
              <a:t>македонців</a:t>
            </a:r>
            <a:r>
              <a:rPr lang="ru-RU" sz="2000" b="1" dirty="0"/>
              <a:t> на благодать:</a:t>
            </a:r>
            <a:endParaRPr lang="es-ES" sz="2000" b="1" dirty="0"/>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uk-UA" sz="2000" b="1" dirty="0"/>
              <a:t>Чого це нас вчить?</a:t>
            </a:r>
            <a:endParaRPr lang="es-ES" sz="2000" b="1" dirty="0"/>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1891294674"/>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2332564516"/>
              </p:ext>
            </p:extLst>
          </p:nvPr>
        </p:nvGraphicFramePr>
        <p:xfrm>
          <a:off x="8277224" y="1948754"/>
          <a:ext cx="3848099" cy="13234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1026731010"/>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a:extLst>
              <a:ext uri="{28A0092B-C50C-407E-A947-70E740481C1C}">
                <a14:useLocalDpi xmlns:a14="http://schemas.microsoft.com/office/drawing/2010/main"/>
              </a:ext>
            </a:extLst>
          </a:blip>
          <a:srcRect l="1206" r="1206"/>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par>
                          <p:cTn id="27" fill="hold">
                            <p:stCondLst>
                              <p:cond delay="500"/>
                            </p:stCondLst>
                            <p:childTnLst>
                              <p:par>
                                <p:cTn id="28" presetID="53" presetClass="entr" presetSubtype="16" fill="hold" grpId="0" nodeType="afterEffect">
                                  <p:stCondLst>
                                    <p:cond delay="0"/>
                                  </p:stCondLst>
                                  <p:childTnLst>
                                    <p:set>
                                      <p:cBhvr>
                                        <p:cTn id="29"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0"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9AA69F9-ED89-45C3-9879-AD5634848AF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37"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38"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39" dur="500"/>
                                        <p:tgtEl>
                                          <p:spTgt spid="2">
                                            <p:graphicEl>
                                              <a:dgm id="{B9DDC8E8-E407-48D4-8111-818FA67DBE63}"/>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randombar(vertical)">
                                      <p:cBhvr>
                                        <p:cTn id="44" dur="500"/>
                                        <p:tgtEl>
                                          <p:spTgt spid="1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48"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49"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0" dur="500"/>
                                        <p:tgtEl>
                                          <p:spTgt spid="10">
                                            <p:graphicEl>
                                              <a:dgm id="{284B6F67-549E-49C2-9975-5DFFC3CF43B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5"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56"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57" dur="500"/>
                                        <p:tgtEl>
                                          <p:spTgt spid="10">
                                            <p:graphicEl>
                                              <a:dgm id="{F8F6F75F-1573-4DA0-ACC3-3D93CED1CD83}"/>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21" presetClass="entr" presetSubtype="3" fill="hold"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heel(3)">
                                      <p:cBhvr>
                                        <p:cTn id="67" dur="500"/>
                                        <p:tgtEl>
                                          <p:spTgt spid="12"/>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1" dur="500"/>
                                        <p:tgtEl>
                                          <p:spTgt spid="7">
                                            <p:graphicEl>
                                              <a:dgm id="{7181B9B8-0206-448B-BC40-7055CAA1BDD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76" dur="500"/>
                                        <p:tgtEl>
                                          <p:spTgt spid="7">
                                            <p:graphicEl>
                                              <a:dgm id="{1FED0ED4-56D9-421E-9A63-B78BB2B88190}"/>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1" dur="500"/>
                                        <p:tgtEl>
                                          <p:spTgt spid="7">
                                            <p:graphicEl>
                                              <a:dgm id="{8D21C6B2-6F6B-4D22-B4F2-5AD97FF58ABA}"/>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86" dur="500"/>
                                        <p:tgtEl>
                                          <p:spTgt spid="7">
                                            <p:graphicEl>
                                              <a:dgm id="{C0C24EC1-C44B-43A8-B691-1F5F04610D3A}"/>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1" dur="500"/>
                                        <p:tgtEl>
                                          <p:spTgt spid="7">
                                            <p:graphicEl>
                                              <a:dgm id="{0A93A2B4-3F7C-4657-9FC3-637F69F13A13}"/>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96"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067184">
            <a:off x="-408113" y="2263871"/>
            <a:ext cx="12191999" cy="150975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uk-UA" sz="6000" b="1" dirty="0">
                <a:ln w="15875">
                  <a:noFill/>
                  <a:prstDash val="solid"/>
                </a:ln>
                <a:solidFill>
                  <a:srgbClr val="6C8329"/>
                </a:solidFill>
                <a:effectLst>
                  <a:outerShdw dist="38100" dir="2700000" algn="bl" rotWithShape="0">
                    <a:schemeClr val="tx2">
                      <a:lumMod val="50000"/>
                    </a:schemeClr>
                  </a:outerShdw>
                </a:effectLst>
              </a:rPr>
              <a:t>ЯК ЗДІЙСНЮВАТИ УПРАВЛІННЯ</a:t>
            </a: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r="-50000" b="-6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uk-UA" sz="4400" b="1" spc="300" dirty="0">
                <a:ln/>
                <a:solidFill>
                  <a:schemeClr val="accent4"/>
                </a:solidFill>
                <a:effectLst>
                  <a:outerShdw blurRad="38100" dist="25400" dir="2700000" algn="tl">
                    <a:srgbClr val="002060">
                      <a:alpha val="99000"/>
                    </a:srgbClr>
                  </a:outerShdw>
                </a:effectLst>
              </a:rPr>
              <a:t>НАЛЕЖНЕ ПЛАНУВАННЯ</a:t>
            </a:r>
            <a:endParaRPr lang="es-ES" sz="4400" b="1" spc="300" dirty="0">
              <a:ln/>
              <a:solidFill>
                <a:schemeClr val="accent4"/>
              </a:solidFill>
              <a:effectLst>
                <a:outerShdw blurRad="38100" dist="25400" dir="2700000" algn="tl">
                  <a:srgbClr val="002060">
                    <a:alpha val="99000"/>
                  </a:srgbClr>
                </a:outerShdw>
              </a:effectLst>
            </a:endParaRPr>
          </a:p>
        </p:txBody>
      </p:sp>
      <p:sp>
        <p:nvSpPr>
          <p:cNvPr id="5" name="CuadroTexto 4">
            <a:extLst>
              <a:ext uri="{FF2B5EF4-FFF2-40B4-BE49-F238E27FC236}">
                <a16:creationId xmlns:a16="http://schemas.microsoft.com/office/drawing/2014/main" id="{D18F6505-6E32-73E3-ACA5-27AEC9223AF8}"/>
              </a:ext>
            </a:extLst>
          </p:cNvPr>
          <p:cNvSpPr txBox="1"/>
          <p:nvPr/>
        </p:nvSpPr>
        <p:spPr>
          <a:xfrm>
            <a:off x="0" y="616132"/>
            <a:ext cx="7993077"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5"/>
                </a:solidFill>
                <a:latin typeface="Comic Sans MS" panose="030F0702030302020204" pitchFamily="66" charset="0"/>
              </a:rPr>
              <a:t>“</a:t>
            </a:r>
            <a:r>
              <a:rPr lang="ru-RU" b="1" dirty="0" err="1">
                <a:solidFill>
                  <a:schemeClr val="accent5"/>
                </a:solidFill>
                <a:latin typeface="Comic Sans MS" panose="030F0702030302020204" pitchFamily="66" charset="0"/>
              </a:rPr>
              <a:t>Кожний</a:t>
            </a:r>
            <a:r>
              <a:rPr lang="ru-RU" b="1" dirty="0">
                <a:solidFill>
                  <a:schemeClr val="accent5"/>
                </a:solidFill>
                <a:latin typeface="Comic Sans MS" panose="030F0702030302020204" pitchFamily="66" charset="0"/>
              </a:rPr>
              <a:t> нехай </a:t>
            </a:r>
            <a:r>
              <a:rPr lang="ru-RU" b="1" dirty="0" err="1">
                <a:solidFill>
                  <a:schemeClr val="accent5"/>
                </a:solidFill>
                <a:latin typeface="Comic Sans MS" panose="030F0702030302020204" pitchFamily="66" charset="0"/>
              </a:rPr>
              <a:t>дає</a:t>
            </a:r>
            <a:r>
              <a:rPr lang="ru-RU" b="1" dirty="0">
                <a:solidFill>
                  <a:schemeClr val="accent5"/>
                </a:solidFill>
                <a:latin typeface="Comic Sans MS" panose="030F0702030302020204" pitchFamily="66" charset="0"/>
              </a:rPr>
              <a:t> за </a:t>
            </a:r>
            <a:r>
              <a:rPr lang="ru-RU" b="1" dirty="0" err="1">
                <a:solidFill>
                  <a:schemeClr val="accent5"/>
                </a:solidFill>
                <a:latin typeface="Comic Sans MS" panose="030F0702030302020204" pitchFamily="66" charset="0"/>
              </a:rPr>
              <a:t>велінням</a:t>
            </a:r>
            <a:r>
              <a:rPr lang="ru-RU" b="1" dirty="0">
                <a:solidFill>
                  <a:schemeClr val="accent5"/>
                </a:solidFill>
                <a:latin typeface="Comic Sans MS" panose="030F0702030302020204" pitchFamily="66" charset="0"/>
              </a:rPr>
              <a:t> </a:t>
            </a:r>
            <a:r>
              <a:rPr lang="ru-RU" b="1" dirty="0" err="1">
                <a:solidFill>
                  <a:schemeClr val="accent5"/>
                </a:solidFill>
                <a:latin typeface="Comic Sans MS" panose="030F0702030302020204" pitchFamily="66" charset="0"/>
              </a:rPr>
              <a:t>серця</a:t>
            </a:r>
            <a:r>
              <a:rPr lang="ru-RU" b="1" dirty="0">
                <a:solidFill>
                  <a:schemeClr val="accent5"/>
                </a:solidFill>
                <a:latin typeface="Comic Sans MS" panose="030F0702030302020204" pitchFamily="66" charset="0"/>
              </a:rPr>
              <a:t>, а не з </a:t>
            </a:r>
            <a:r>
              <a:rPr lang="ru-RU" b="1" dirty="0" err="1">
                <a:solidFill>
                  <a:schemeClr val="accent5"/>
                </a:solidFill>
                <a:latin typeface="Comic Sans MS" panose="030F0702030302020204" pitchFamily="66" charset="0"/>
              </a:rPr>
              <a:t>жалем</a:t>
            </a:r>
            <a:r>
              <a:rPr lang="ru-RU" b="1" dirty="0">
                <a:solidFill>
                  <a:schemeClr val="accent5"/>
                </a:solidFill>
                <a:latin typeface="Comic Sans MS" panose="030F0702030302020204" pitchFamily="66" charset="0"/>
              </a:rPr>
              <a:t> </a:t>
            </a:r>
            <a:r>
              <a:rPr lang="ru-RU" b="1" dirty="0" err="1">
                <a:solidFill>
                  <a:schemeClr val="accent5"/>
                </a:solidFill>
                <a:latin typeface="Comic Sans MS" panose="030F0702030302020204" pitchFamily="66" charset="0"/>
              </a:rPr>
              <a:t>чи</a:t>
            </a:r>
            <a:r>
              <a:rPr lang="ru-RU" b="1" dirty="0">
                <a:solidFill>
                  <a:schemeClr val="accent5"/>
                </a:solidFill>
                <a:latin typeface="Comic Sans MS" panose="030F0702030302020204" pitchFamily="66" charset="0"/>
              </a:rPr>
              <a:t> з примусу, </a:t>
            </a:r>
            <a:r>
              <a:rPr lang="ru-RU" b="1" dirty="0" err="1">
                <a:solidFill>
                  <a:schemeClr val="accent5"/>
                </a:solidFill>
                <a:latin typeface="Comic Sans MS" panose="030F0702030302020204" pitchFamily="66" charset="0"/>
              </a:rPr>
              <a:t>адже</a:t>
            </a:r>
            <a:r>
              <a:rPr lang="ru-RU" b="1" dirty="0">
                <a:solidFill>
                  <a:schemeClr val="accent5"/>
                </a:solidFill>
                <a:latin typeface="Comic Sans MS" panose="030F0702030302020204" pitchFamily="66" charset="0"/>
              </a:rPr>
              <a:t> Бог любить того, </a:t>
            </a:r>
            <a:r>
              <a:rPr lang="ru-RU" b="1" dirty="0" err="1">
                <a:solidFill>
                  <a:schemeClr val="accent5"/>
                </a:solidFill>
                <a:latin typeface="Comic Sans MS" panose="030F0702030302020204" pitchFamily="66" charset="0"/>
              </a:rPr>
              <a:t>хто</a:t>
            </a:r>
            <a:r>
              <a:rPr lang="ru-RU" b="1" dirty="0">
                <a:solidFill>
                  <a:schemeClr val="accent5"/>
                </a:solidFill>
                <a:latin typeface="Comic Sans MS" panose="030F0702030302020204" pitchFamily="66" charset="0"/>
              </a:rPr>
              <a:t> </a:t>
            </a:r>
            <a:r>
              <a:rPr lang="ru-RU" b="1" dirty="0" err="1">
                <a:solidFill>
                  <a:schemeClr val="accent5"/>
                </a:solidFill>
                <a:latin typeface="Comic Sans MS" panose="030F0702030302020204" pitchFamily="66" charset="0"/>
              </a:rPr>
              <a:t>дає</a:t>
            </a:r>
            <a:r>
              <a:rPr lang="ru-RU" b="1" dirty="0">
                <a:solidFill>
                  <a:schemeClr val="accent5"/>
                </a:solidFill>
                <a:latin typeface="Comic Sans MS" panose="030F0702030302020204" pitchFamily="66" charset="0"/>
              </a:rPr>
              <a:t> з </a:t>
            </a:r>
            <a:r>
              <a:rPr lang="ru-RU" b="1" dirty="0" err="1">
                <a:solidFill>
                  <a:schemeClr val="accent5"/>
                </a:solidFill>
                <a:latin typeface="Comic Sans MS" panose="030F0702030302020204" pitchFamily="66" charset="0"/>
              </a:rPr>
              <a:t>радістю</a:t>
            </a:r>
            <a:r>
              <a:rPr lang="ru-RU" b="1" dirty="0">
                <a:solidFill>
                  <a:schemeClr val="accent5"/>
                </a:solidFill>
                <a:latin typeface="Comic Sans MS" panose="030F0702030302020204" pitchFamily="66" charset="0"/>
              </a:rPr>
              <a:t>.</a:t>
            </a:r>
            <a:r>
              <a:rPr lang="es-ES" b="1" dirty="0">
                <a:solidFill>
                  <a:schemeClr val="accent5"/>
                </a:solidFill>
                <a:latin typeface="Comic Sans MS" panose="030F0702030302020204" pitchFamily="66" charset="0"/>
              </a:rPr>
              <a:t>” </a:t>
            </a:r>
            <a:r>
              <a:rPr lang="es-ES" sz="1400" b="1" dirty="0">
                <a:solidFill>
                  <a:schemeClr val="accent5"/>
                </a:solidFill>
                <a:latin typeface="Comic Sans MS" panose="030F0702030302020204" pitchFamily="66" charset="0"/>
              </a:rPr>
              <a:t>(</a:t>
            </a:r>
            <a:r>
              <a:rPr lang="uk-UA" sz="1400" b="1" dirty="0">
                <a:solidFill>
                  <a:schemeClr val="accent5"/>
                </a:solidFill>
                <a:latin typeface="Comic Sans MS" panose="030F0702030302020204" pitchFamily="66" charset="0"/>
              </a:rPr>
              <a:t>2 </a:t>
            </a:r>
            <a:r>
              <a:rPr lang="uk-UA" sz="1400" b="1" dirty="0" err="1">
                <a:solidFill>
                  <a:schemeClr val="accent5"/>
                </a:solidFill>
                <a:latin typeface="Comic Sans MS" panose="030F0702030302020204" pitchFamily="66" charset="0"/>
              </a:rPr>
              <a:t>Коринтян</a:t>
            </a:r>
            <a:r>
              <a:rPr lang="uk-UA" sz="1400" b="1" dirty="0">
                <a:solidFill>
                  <a:schemeClr val="accent5"/>
                </a:solidFill>
                <a:latin typeface="Comic Sans MS" panose="030F0702030302020204" pitchFamily="66" charset="0"/>
              </a:rPr>
              <a:t> </a:t>
            </a:r>
            <a:r>
              <a:rPr lang="es-ES" sz="1400" b="1" dirty="0">
                <a:solidFill>
                  <a:schemeClr val="accent5"/>
                </a:solidFill>
                <a:latin typeface="Comic Sans MS" panose="030F0702030302020204" pitchFamily="66" charset="0"/>
              </a:rPr>
              <a:t>9:7)</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326980"/>
            <a:ext cx="7921411" cy="1323439"/>
          </a:xfrm>
          <a:prstGeom prst="rect">
            <a:avLst/>
          </a:prstGeom>
          <a:noFill/>
        </p:spPr>
        <p:txBody>
          <a:bodyPr wrap="square" rtlCol="0">
            <a:spAutoFit/>
          </a:bodyPr>
          <a:lstStyle/>
          <a:p>
            <a:pPr>
              <a:spcBef>
                <a:spcPts val="600"/>
              </a:spcBef>
            </a:pPr>
            <a:r>
              <a:rPr lang="ru-RU" sz="2000" b="1" dirty="0"/>
              <a:t>План, </a:t>
            </a:r>
            <a:r>
              <a:rPr lang="ru-RU" sz="2000" b="1" dirty="0" err="1"/>
              <a:t>запропонований</a:t>
            </a:r>
            <a:r>
              <a:rPr lang="ru-RU" sz="2000" b="1" dirty="0"/>
              <a:t> Павлом, </a:t>
            </a:r>
            <a:r>
              <a:rPr lang="ru-RU" sz="2000" b="1" dirty="0" err="1"/>
              <a:t>полягав</a:t>
            </a:r>
            <a:r>
              <a:rPr lang="ru-RU" sz="2000" b="1" dirty="0"/>
              <a:t> у </a:t>
            </a:r>
            <a:r>
              <a:rPr lang="ru-RU" sz="2000" b="1" dirty="0" err="1"/>
              <a:t>зборі</a:t>
            </a:r>
            <a:r>
              <a:rPr lang="ru-RU" sz="2000" b="1" dirty="0"/>
              <a:t> </a:t>
            </a:r>
            <a:r>
              <a:rPr lang="ru-RU" sz="2000" b="1" dirty="0" err="1"/>
              <a:t>спеціальної</a:t>
            </a:r>
            <a:r>
              <a:rPr lang="ru-RU" sz="2000" b="1" dirty="0"/>
              <a:t> </a:t>
            </a:r>
            <a:r>
              <a:rPr lang="ru-RU" sz="2000" b="1" dirty="0" err="1"/>
              <a:t>пожертви</a:t>
            </a:r>
            <a:r>
              <a:rPr lang="ru-RU" sz="2000" b="1" dirty="0"/>
              <a:t> </a:t>
            </a:r>
            <a:r>
              <a:rPr lang="ru-RU" sz="2000" b="1" dirty="0" err="1"/>
              <a:t>серед</a:t>
            </a:r>
            <a:r>
              <a:rPr lang="ru-RU" sz="2000" b="1" dirty="0"/>
              <a:t> </a:t>
            </a:r>
            <a:r>
              <a:rPr lang="ru-RU" sz="2000" b="1" dirty="0" err="1"/>
              <a:t>церков</a:t>
            </a:r>
            <a:r>
              <a:rPr lang="ru-RU" sz="2000" b="1" dirty="0"/>
              <a:t> </a:t>
            </a:r>
            <a:r>
              <a:rPr lang="ru-RU" sz="2000" b="1" dirty="0" err="1"/>
              <a:t>Македонії</a:t>
            </a:r>
            <a:r>
              <a:rPr lang="ru-RU" sz="2000" b="1" dirty="0"/>
              <a:t> та </a:t>
            </a:r>
            <a:r>
              <a:rPr lang="ru-RU" sz="2000" b="1" dirty="0" err="1"/>
              <a:t>Ахаї</a:t>
            </a:r>
            <a:r>
              <a:rPr lang="ru-RU" sz="2000" b="1" dirty="0"/>
              <a:t> (</a:t>
            </a:r>
            <a:r>
              <a:rPr lang="ru-RU" sz="2000" b="1" dirty="0" err="1"/>
              <a:t>провінції</a:t>
            </a:r>
            <a:r>
              <a:rPr lang="ru-RU" sz="2000" b="1" dirty="0"/>
              <a:t>, в </a:t>
            </a:r>
            <a:r>
              <a:rPr lang="ru-RU" sz="2000" b="1" dirty="0" err="1"/>
              <a:t>якій</a:t>
            </a:r>
            <a:r>
              <a:rPr lang="ru-RU" sz="2000" b="1" dirty="0"/>
              <a:t> </a:t>
            </a:r>
            <a:r>
              <a:rPr lang="ru-RU" sz="2000" b="1" dirty="0" err="1"/>
              <a:t>розташовувалося</a:t>
            </a:r>
            <a:r>
              <a:rPr lang="ru-RU" sz="2000" b="1" dirty="0"/>
              <a:t> </a:t>
            </a:r>
            <a:r>
              <a:rPr lang="ru-RU" sz="2000" b="1" dirty="0" err="1"/>
              <a:t>місто</a:t>
            </a:r>
            <a:r>
              <a:rPr lang="ru-RU" sz="2000" b="1" dirty="0"/>
              <a:t> </a:t>
            </a:r>
            <a:r>
              <a:rPr lang="ru-RU" sz="2000" b="1" dirty="0" err="1"/>
              <a:t>Колоси</a:t>
            </a:r>
            <a:r>
              <a:rPr lang="ru-RU" sz="2000" b="1" dirty="0"/>
              <a:t>) для </a:t>
            </a:r>
            <a:r>
              <a:rPr lang="ru-RU" sz="2000" b="1" dirty="0" err="1"/>
              <a:t>допомоги</a:t>
            </a:r>
            <a:r>
              <a:rPr lang="ru-RU" sz="2000" b="1" dirty="0"/>
              <a:t> </a:t>
            </a:r>
            <a:r>
              <a:rPr lang="ru-RU" sz="2000" b="1" dirty="0" err="1"/>
              <a:t>церкві</a:t>
            </a:r>
            <a:r>
              <a:rPr lang="ru-RU" sz="2000" b="1" dirty="0"/>
              <a:t> в </a:t>
            </a:r>
            <a:r>
              <a:rPr lang="ru-RU" sz="2000" b="1" dirty="0" err="1"/>
              <a:t>Єрусалимі</a:t>
            </a:r>
            <a:r>
              <a:rPr lang="ru-RU" sz="2000" b="1" dirty="0"/>
              <a:t> (Рим. 15:26).</a:t>
            </a: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37657" y="2564189"/>
              <a:ext cx="712054" cy="276999"/>
            </a:xfrm>
            <a:prstGeom prst="rect">
              <a:avLst/>
            </a:prstGeom>
            <a:noFill/>
          </p:spPr>
          <p:txBody>
            <a:bodyPr wrap="none" rtlCol="0">
              <a:spAutoFit/>
            </a:bodyPr>
            <a:lstStyle/>
            <a:p>
              <a:pPr algn="ctr"/>
              <a:r>
                <a:rPr lang="uk-UA" sz="1200" b="1" dirty="0" err="1">
                  <a:solidFill>
                    <a:schemeClr val="bg1"/>
                  </a:solidFill>
                  <a:highlight>
                    <a:srgbClr val="000000"/>
                  </a:highlight>
                </a:rPr>
                <a:t>Коринт</a:t>
              </a:r>
              <a:endParaRPr lang="es-ES" sz="1200" b="1" dirty="0">
                <a:solidFill>
                  <a:schemeClr val="bg1"/>
                </a:solidFill>
                <a:highlight>
                  <a:srgbClr val="000000"/>
                </a:highlight>
              </a:endParaRP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64089" y="2763291"/>
              <a:ext cx="678392" cy="276999"/>
            </a:xfrm>
            <a:prstGeom prst="rect">
              <a:avLst/>
            </a:prstGeom>
            <a:noFill/>
          </p:spPr>
          <p:txBody>
            <a:bodyPr wrap="none" rtlCol="0">
              <a:spAutoFit/>
            </a:bodyPr>
            <a:lstStyle/>
            <a:p>
              <a:pPr algn="ctr"/>
              <a:r>
                <a:rPr lang="uk-UA" sz="1200" b="1" dirty="0">
                  <a:solidFill>
                    <a:schemeClr val="bg2"/>
                  </a:solidFill>
                  <a:highlight>
                    <a:srgbClr val="000000"/>
                  </a:highlight>
                </a:rPr>
                <a:t>АХАЙЯ</a:t>
              </a:r>
              <a:endParaRPr lang="es-ES" sz="1200" b="1" dirty="0">
                <a:solidFill>
                  <a:schemeClr val="bg2"/>
                </a:solidFill>
                <a:highlight>
                  <a:srgbClr val="000000"/>
                </a:highlight>
              </a:endParaRP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240701" y="1679019"/>
              <a:ext cx="1072730" cy="276999"/>
            </a:xfrm>
            <a:prstGeom prst="rect">
              <a:avLst/>
            </a:prstGeom>
            <a:noFill/>
          </p:spPr>
          <p:txBody>
            <a:bodyPr wrap="none" rtlCol="0">
              <a:spAutoFit/>
            </a:bodyPr>
            <a:lstStyle/>
            <a:p>
              <a:pPr algn="ctr"/>
              <a:r>
                <a:rPr lang="es-ES" sz="1200" b="1" dirty="0">
                  <a:solidFill>
                    <a:schemeClr val="bg2"/>
                  </a:solidFill>
                  <a:highlight>
                    <a:srgbClr val="000000"/>
                  </a:highlight>
                </a:rPr>
                <a:t>MA</a:t>
              </a:r>
              <a:r>
                <a:rPr lang="uk-UA" sz="1200" b="1" dirty="0">
                  <a:solidFill>
                    <a:schemeClr val="bg2"/>
                  </a:solidFill>
                  <a:highlight>
                    <a:srgbClr val="000000"/>
                  </a:highlight>
                </a:rPr>
                <a:t>КЕДОНІЯ</a:t>
              </a:r>
              <a:endParaRPr lang="es-ES" sz="1200" b="1" dirty="0">
                <a:solidFill>
                  <a:schemeClr val="bg2"/>
                </a:solidFill>
                <a:highlight>
                  <a:srgbClr val="000000"/>
                </a:highlight>
              </a:endParaRP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16390" y="2702688"/>
              <a:ext cx="917239" cy="276999"/>
            </a:xfrm>
            <a:prstGeom prst="rect">
              <a:avLst/>
            </a:prstGeom>
            <a:noFill/>
          </p:spPr>
          <p:txBody>
            <a:bodyPr wrap="none" rtlCol="0">
              <a:spAutoFit/>
            </a:bodyPr>
            <a:lstStyle/>
            <a:p>
              <a:pPr algn="ctr"/>
              <a:r>
                <a:rPr lang="uk-UA" sz="1200" b="1" dirty="0">
                  <a:solidFill>
                    <a:schemeClr val="bg1"/>
                  </a:solidFill>
                  <a:highlight>
                    <a:srgbClr val="000000"/>
                  </a:highlight>
                </a:rPr>
                <a:t>Єрусалим</a:t>
              </a:r>
              <a:endParaRPr lang="es-ES" sz="1200" b="1" dirty="0">
                <a:solidFill>
                  <a:schemeClr val="bg1"/>
                </a:solidFill>
                <a:highlight>
                  <a:srgbClr val="000000"/>
                </a:highlight>
              </a:endParaRP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8" y="4532024"/>
            <a:ext cx="5095331" cy="2554545"/>
          </a:xfrm>
          <a:prstGeom prst="rect">
            <a:avLst/>
          </a:prstGeom>
          <a:noFill/>
        </p:spPr>
        <p:txBody>
          <a:bodyPr wrap="square">
            <a:spAutoFit/>
          </a:bodyPr>
          <a:lstStyle/>
          <a:p>
            <a:pPr>
              <a:spcBef>
                <a:spcPts val="600"/>
              </a:spcBef>
            </a:pPr>
            <a:r>
              <a:rPr lang="ru-RU" sz="2000" b="1" dirty="0" err="1"/>
              <a:t>Ще</a:t>
            </a:r>
            <a:r>
              <a:rPr lang="ru-RU" sz="2000" b="1" dirty="0"/>
              <a:t> один пункт, </a:t>
            </a:r>
            <a:r>
              <a:rPr lang="ru-RU" sz="2000" b="1" dirty="0" err="1"/>
              <a:t>який</a:t>
            </a:r>
            <a:r>
              <a:rPr lang="ru-RU" sz="2000" b="1" dirty="0"/>
              <a:t> Павло </a:t>
            </a:r>
            <a:r>
              <a:rPr lang="ru-RU" sz="2000" b="1" dirty="0" err="1"/>
              <a:t>включає</a:t>
            </a:r>
            <a:r>
              <a:rPr lang="ru-RU" sz="2000" b="1" dirty="0"/>
              <a:t> у </a:t>
            </a:r>
            <a:r>
              <a:rPr lang="ru-RU" sz="2000" b="1" dirty="0" err="1"/>
              <a:t>свій</a:t>
            </a:r>
            <a:r>
              <a:rPr lang="ru-RU" sz="2000" b="1" dirty="0"/>
              <a:t> план, </a:t>
            </a:r>
            <a:r>
              <a:rPr lang="ru-RU" sz="2000" b="1" dirty="0" err="1"/>
              <a:t>полягає</a:t>
            </a:r>
            <a:r>
              <a:rPr lang="ru-RU" sz="2000" b="1" dirty="0"/>
              <a:t> в тому, </a:t>
            </a:r>
            <a:r>
              <a:rPr lang="ru-RU" sz="2000" b="1" dirty="0" err="1"/>
              <a:t>щоб</a:t>
            </a:r>
            <a:r>
              <a:rPr lang="ru-RU" sz="2000" b="1" dirty="0"/>
              <a:t> не </a:t>
            </a:r>
            <a:r>
              <a:rPr lang="ru-RU" sz="2000" b="1" dirty="0" err="1"/>
              <a:t>збирати</a:t>
            </a:r>
            <a:r>
              <a:rPr lang="ru-RU" sz="2000" b="1" dirty="0"/>
              <a:t> всю суму </a:t>
            </a:r>
            <a:r>
              <a:rPr lang="ru-RU" sz="2000" b="1" dirty="0" err="1"/>
              <a:t>одразу</a:t>
            </a:r>
            <a:r>
              <a:rPr lang="ru-RU" sz="2000" b="1" dirty="0"/>
              <a:t>, а </a:t>
            </a:r>
            <a:r>
              <a:rPr lang="ru-RU" sz="2000" b="1" dirty="0" err="1"/>
              <a:t>щотижня</a:t>
            </a:r>
            <a:r>
              <a:rPr lang="ru-RU" sz="2000" b="1" dirty="0"/>
              <a:t> </a:t>
            </a:r>
            <a:r>
              <a:rPr lang="ru-RU" sz="2000" b="1" dirty="0" err="1"/>
              <a:t>відкладати</a:t>
            </a:r>
            <a:r>
              <a:rPr lang="ru-RU" sz="2000" b="1" dirty="0"/>
              <a:t> потроху, доки не буде </a:t>
            </a:r>
            <a:r>
              <a:rPr lang="ru-RU" sz="2000" b="1" dirty="0" err="1"/>
              <a:t>зібрано</a:t>
            </a:r>
            <a:r>
              <a:rPr lang="ru-RU" sz="2000" b="1" dirty="0"/>
              <a:t> </a:t>
            </a:r>
            <a:r>
              <a:rPr lang="ru-RU" sz="2000" b="1" dirty="0" err="1"/>
              <a:t>заплановану</a:t>
            </a:r>
            <a:r>
              <a:rPr lang="ru-RU" sz="2000" b="1" dirty="0"/>
              <a:t> суму (1 Кор. 16:2). Таким чином, коли Павло </a:t>
            </a:r>
            <a:r>
              <a:rPr lang="ru-RU" sz="2000" b="1" dirty="0" err="1"/>
              <a:t>прибуде</a:t>
            </a:r>
            <a:r>
              <a:rPr lang="ru-RU" sz="2000" b="1" dirty="0"/>
              <a:t>, </a:t>
            </a:r>
            <a:r>
              <a:rPr lang="ru-RU" sz="2000" b="1" dirty="0" err="1"/>
              <a:t>можна</a:t>
            </a:r>
            <a:r>
              <a:rPr lang="ru-RU" sz="2000" b="1" dirty="0"/>
              <a:t> буде з </a:t>
            </a:r>
            <a:r>
              <a:rPr lang="ru-RU" sz="2000" b="1" dirty="0" err="1"/>
              <a:t>радістю</a:t>
            </a:r>
            <a:r>
              <a:rPr lang="ru-RU" sz="2000" b="1" dirty="0"/>
              <a:t> </a:t>
            </a:r>
            <a:r>
              <a:rPr lang="ru-RU" sz="2000" b="1" dirty="0" err="1"/>
              <a:t>зібрати</a:t>
            </a:r>
            <a:r>
              <a:rPr lang="ru-RU" sz="2000" b="1" dirty="0"/>
              <a:t> </a:t>
            </a:r>
            <a:r>
              <a:rPr lang="ru-RU" sz="2000" b="1" dirty="0" err="1"/>
              <a:t>повну</a:t>
            </a:r>
            <a:r>
              <a:rPr lang="ru-RU" sz="2000" b="1" dirty="0"/>
              <a:t> суму </a:t>
            </a:r>
            <a:r>
              <a:rPr lang="ru-RU" sz="2000" b="1" dirty="0" err="1"/>
              <a:t>пожертви</a:t>
            </a:r>
            <a:r>
              <a:rPr lang="ru-RU" sz="2000" b="1" dirty="0"/>
              <a:t> (2 Кор. 9:3-5).</a:t>
            </a:r>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874044"/>
            <a:ext cx="9066264" cy="1015663"/>
          </a:xfrm>
          <a:prstGeom prst="rect">
            <a:avLst/>
          </a:prstGeom>
          <a:noFill/>
        </p:spPr>
        <p:txBody>
          <a:bodyPr wrap="square">
            <a:spAutoFit/>
          </a:bodyPr>
          <a:lstStyle/>
          <a:p>
            <a:pPr>
              <a:spcBef>
                <a:spcPts val="600"/>
              </a:spcBef>
            </a:pPr>
            <a:r>
              <a:rPr lang="uk-UA" sz="2000" b="1" dirty="0"/>
              <a:t>Плануючи пожертву, кожна сім’я повинна проаналізувати своє становище та встановити реалістичні цілі, що відповідають її фінансовому становищу.</a:t>
            </a:r>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600512"/>
            <a:ext cx="7993077" cy="1323439"/>
          </a:xfrm>
          <a:prstGeom prst="rect">
            <a:avLst/>
          </a:prstGeom>
          <a:noFill/>
        </p:spPr>
        <p:txBody>
          <a:bodyPr wrap="square">
            <a:spAutoFit/>
          </a:bodyPr>
          <a:lstStyle/>
          <a:p>
            <a:pPr>
              <a:spcBef>
                <a:spcPts val="600"/>
              </a:spcBef>
            </a:pPr>
            <a:r>
              <a:rPr lang="ru-RU" sz="2000" b="1" dirty="0"/>
              <a:t>Коли апостол </a:t>
            </a:r>
            <a:r>
              <a:rPr lang="ru-RU" sz="2000" b="1" dirty="0" err="1"/>
              <a:t>рік</a:t>
            </a:r>
            <a:r>
              <a:rPr lang="ru-RU" sz="2000" b="1" dirty="0"/>
              <a:t> тому </a:t>
            </a:r>
            <a:r>
              <a:rPr lang="ru-RU" sz="2000" b="1" dirty="0" err="1"/>
              <a:t>запропонував</a:t>
            </a:r>
            <a:r>
              <a:rPr lang="ru-RU" sz="2000" b="1" dirty="0"/>
              <a:t> </a:t>
            </a:r>
            <a:r>
              <a:rPr lang="ru-RU" sz="2000" b="1" dirty="0" err="1"/>
              <a:t>цей</a:t>
            </a:r>
            <a:r>
              <a:rPr lang="ru-RU" sz="2000" b="1" dirty="0"/>
              <a:t> план у </a:t>
            </a:r>
            <a:r>
              <a:rPr lang="ru-RU" sz="2000" b="1" dirty="0" err="1"/>
              <a:t>Колосах</a:t>
            </a:r>
            <a:r>
              <a:rPr lang="ru-RU" sz="2000" b="1" dirty="0"/>
              <a:t>, </a:t>
            </a:r>
            <a:r>
              <a:rPr lang="ru-RU" sz="2000" b="1" dirty="0" err="1"/>
              <a:t>його</a:t>
            </a:r>
            <a:r>
              <a:rPr lang="ru-RU" sz="2000" b="1" dirty="0"/>
              <a:t> </a:t>
            </a:r>
            <a:r>
              <a:rPr lang="ru-RU" sz="2000" b="1" dirty="0" err="1"/>
              <a:t>прийняли</a:t>
            </a:r>
            <a:r>
              <a:rPr lang="ru-RU" sz="2000" b="1" dirty="0"/>
              <a:t> з великим </a:t>
            </a:r>
            <a:r>
              <a:rPr lang="ru-RU" sz="2000" b="1" dirty="0" err="1"/>
              <a:t>ентузіазмом</a:t>
            </a:r>
            <a:r>
              <a:rPr lang="ru-RU" sz="2000" b="1" dirty="0"/>
              <a:t>, </a:t>
            </a:r>
            <a:r>
              <a:rPr lang="ru-RU" sz="2000" b="1" dirty="0" err="1"/>
              <a:t>хоча</a:t>
            </a:r>
            <a:r>
              <a:rPr lang="ru-RU" sz="2000" b="1" dirty="0"/>
              <a:t> </a:t>
            </a:r>
            <a:r>
              <a:rPr lang="ru-RU" sz="2000" b="1" dirty="0" err="1"/>
              <a:t>тоді</a:t>
            </a:r>
            <a:r>
              <a:rPr lang="ru-RU" sz="2000" b="1" dirty="0"/>
              <a:t> </a:t>
            </a:r>
            <a:r>
              <a:rPr lang="ru-RU" sz="2000" b="1" dirty="0" err="1"/>
              <a:t>конкретних</a:t>
            </a:r>
            <a:r>
              <a:rPr lang="ru-RU" sz="2000" b="1" dirty="0"/>
              <a:t> </a:t>
            </a:r>
            <a:r>
              <a:rPr lang="ru-RU" sz="2000" b="1" dirty="0" err="1"/>
              <a:t>цілей</a:t>
            </a:r>
            <a:r>
              <a:rPr lang="ru-RU" sz="2000" b="1" dirty="0"/>
              <a:t> не </a:t>
            </a:r>
            <a:r>
              <a:rPr lang="ru-RU" sz="2000" b="1" dirty="0" err="1"/>
              <a:t>ставилося</a:t>
            </a:r>
            <a:r>
              <a:rPr lang="ru-RU" sz="2000" b="1" dirty="0"/>
              <a:t> (2 Кор. 9:1–2). </a:t>
            </a:r>
            <a:r>
              <a:rPr lang="ru-RU" sz="2000" b="1" dirty="0" err="1"/>
              <a:t>Проте</a:t>
            </a:r>
            <a:r>
              <a:rPr lang="ru-RU" sz="2000" b="1" dirty="0"/>
              <a:t> </a:t>
            </a:r>
            <a:r>
              <a:rPr lang="ru-RU" sz="2000" b="1" dirty="0" err="1"/>
              <a:t>кожен</a:t>
            </a:r>
            <a:r>
              <a:rPr lang="ru-RU" sz="2000" b="1" dirty="0"/>
              <a:t> член </a:t>
            </a:r>
            <a:r>
              <a:rPr lang="ru-RU" sz="2000" b="1" dirty="0" err="1"/>
              <a:t>громади</a:t>
            </a:r>
            <a:r>
              <a:rPr lang="ru-RU" sz="2000" b="1" dirty="0"/>
              <a:t> у </a:t>
            </a:r>
            <a:r>
              <a:rPr lang="ru-RU" sz="2000" b="1" dirty="0" err="1"/>
              <a:t>своєму</a:t>
            </a:r>
            <a:r>
              <a:rPr lang="ru-RU" sz="2000" b="1" dirty="0"/>
              <a:t> </a:t>
            </a:r>
            <a:r>
              <a:rPr lang="ru-RU" sz="2000" b="1" dirty="0" err="1"/>
              <a:t>серці</a:t>
            </a:r>
            <a:r>
              <a:rPr lang="ru-RU" sz="2000" b="1" dirty="0"/>
              <a:t> </a:t>
            </a:r>
            <a:r>
              <a:rPr lang="ru-RU" sz="2000" b="1" dirty="0" err="1"/>
              <a:t>вирішив</a:t>
            </a:r>
            <a:r>
              <a:rPr lang="ru-RU" sz="2000" b="1" dirty="0"/>
              <a:t> </a:t>
            </a:r>
            <a:r>
              <a:rPr lang="ru-RU" sz="2000" b="1" dirty="0" err="1"/>
              <a:t>пожертвувати</a:t>
            </a:r>
            <a:r>
              <a:rPr lang="ru-RU" sz="2000" b="1" dirty="0"/>
              <a:t> </a:t>
            </a:r>
            <a:r>
              <a:rPr lang="ru-RU" sz="2000" b="1" dirty="0" err="1"/>
              <a:t>певну</a:t>
            </a:r>
            <a:r>
              <a:rPr lang="ru-RU" sz="2000" b="1" dirty="0"/>
              <a:t> суму (2 Кор. 9:7а).</a:t>
            </a: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1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additive="base">
                                        <p:cTn id="24" dur="500" fill="hold"/>
                                        <p:tgtEl>
                                          <p:spTgt spid="15"/>
                                        </p:tgtEl>
                                        <p:attrNameLst>
                                          <p:attrName>ppt_x</p:attrName>
                                        </p:attrNameLst>
                                      </p:cBhvr>
                                      <p:tavLst>
                                        <p:tav tm="0">
                                          <p:val>
                                            <p:strVal val="0-#ppt_w/2"/>
                                          </p:val>
                                        </p:tav>
                                        <p:tav tm="100000">
                                          <p:val>
                                            <p:strVal val="#ppt_x"/>
                                          </p:val>
                                        </p:tav>
                                      </p:tavLst>
                                    </p:anim>
                                    <p:anim calcmode="lin" valueType="num">
                                      <p:cBhvr additive="base">
                                        <p:cTn id="25" dur="500" fill="hold"/>
                                        <p:tgtEl>
                                          <p:spTgt spid="15"/>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900" decel="100000" fill="hold"/>
                                        <p:tgtEl>
                                          <p:spTgt spid="21"/>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5" presetID="37" presetClass="entr" presetSubtype="0"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900" decel="100000" fill="hold"/>
                                        <p:tgtEl>
                                          <p:spTgt spid="19"/>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12192000" cy="830997"/>
          </a:xfrm>
          <a:prstGeom prst="rect">
            <a:avLst/>
          </a:prstGeom>
          <a:noFill/>
        </p:spPr>
        <p:txBody>
          <a:bodyPr wrap="square">
            <a:spAutoFit/>
          </a:bodyPr>
          <a:lstStyle/>
          <a:p>
            <a:pPr algn="ctr"/>
            <a:r>
              <a:rPr lang="uk-UA"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rPr>
              <a:t>ПРАВИЛЬНЕ СТАВЛЕННЯ</a:t>
            </a:r>
          </a:p>
        </p:txBody>
      </p:sp>
      <p:sp>
        <p:nvSpPr>
          <p:cNvPr id="5" name="CuadroTexto 4">
            <a:extLst>
              <a:ext uri="{FF2B5EF4-FFF2-40B4-BE49-F238E27FC236}">
                <a16:creationId xmlns:a16="http://schemas.microsoft.com/office/drawing/2014/main" id="{D9388E2E-2EC8-3FCC-9CDA-078551FD9E2E}"/>
              </a:ext>
            </a:extLst>
          </p:cNvPr>
          <p:cNvSpPr txBox="1"/>
          <p:nvPr/>
        </p:nvSpPr>
        <p:spPr>
          <a:xfrm>
            <a:off x="0" y="740866"/>
            <a:ext cx="12191999" cy="369332"/>
          </a:xfrm>
          <a:prstGeom prst="rect">
            <a:avLst/>
          </a:prstGeom>
          <a:noFill/>
        </p:spPr>
        <p:txBody>
          <a:bodyPr wrap="square">
            <a:spAutoFit/>
          </a:bodyPr>
          <a:lstStyle/>
          <a:p>
            <a:pPr algn="ctr"/>
            <a:r>
              <a:rPr lang="es-ES" b="1" dirty="0">
                <a:solidFill>
                  <a:schemeClr val="accent3">
                    <a:lumMod val="75000"/>
                  </a:schemeClr>
                </a:solidFill>
                <a:latin typeface="Comic Sans MS" panose="030F0702030302020204" pitchFamily="66" charset="0"/>
              </a:rPr>
              <a:t>“</a:t>
            </a:r>
            <a:r>
              <a:rPr lang="ru-RU" b="1" dirty="0" err="1">
                <a:solidFill>
                  <a:schemeClr val="accent3">
                    <a:lumMod val="75000"/>
                  </a:schemeClr>
                </a:solidFill>
                <a:latin typeface="Comic Sans MS" panose="030F0702030302020204" pitchFamily="66" charset="0"/>
              </a:rPr>
              <a:t>Бо</a:t>
            </a:r>
            <a:r>
              <a:rPr lang="ru-RU" b="1" dirty="0">
                <a:solidFill>
                  <a:schemeClr val="accent3">
                    <a:lumMod val="75000"/>
                  </a:schemeClr>
                </a:solidFill>
                <a:latin typeface="Comic Sans MS" panose="030F0702030302020204" pitchFamily="66" charset="0"/>
              </a:rPr>
              <a:t> я </a:t>
            </a:r>
            <a:r>
              <a:rPr lang="ru-RU" b="1" dirty="0" err="1">
                <a:solidFill>
                  <a:schemeClr val="accent3">
                    <a:lumMod val="75000"/>
                  </a:schemeClr>
                </a:solidFill>
                <a:latin typeface="Comic Sans MS" panose="030F0702030302020204" pitchFamily="66" charset="0"/>
              </a:rPr>
              <a:t>свідчу</a:t>
            </a:r>
            <a:r>
              <a:rPr lang="ru-RU" b="1" dirty="0">
                <a:solidFill>
                  <a:schemeClr val="accent3">
                    <a:lumMod val="75000"/>
                  </a:schemeClr>
                </a:solidFill>
                <a:latin typeface="Comic Sans MS" panose="030F0702030302020204" pitchFamily="66" charset="0"/>
              </a:rPr>
              <a:t>, </a:t>
            </a:r>
            <a:r>
              <a:rPr lang="ru-RU" b="1" dirty="0" err="1">
                <a:solidFill>
                  <a:schemeClr val="accent3">
                    <a:lumMod val="75000"/>
                  </a:schemeClr>
                </a:solidFill>
                <a:latin typeface="Comic Sans MS" panose="030F0702030302020204" pitchFamily="66" charset="0"/>
              </a:rPr>
              <a:t>що</a:t>
            </a:r>
            <a:r>
              <a:rPr lang="ru-RU" b="1" dirty="0">
                <a:solidFill>
                  <a:schemeClr val="accent3">
                    <a:lumMod val="75000"/>
                  </a:schemeClr>
                </a:solidFill>
                <a:latin typeface="Comic Sans MS" panose="030F0702030302020204" pitchFamily="66" charset="0"/>
              </a:rPr>
              <a:t> по </a:t>
            </a:r>
            <a:r>
              <a:rPr lang="ru-RU" b="1" dirty="0" err="1">
                <a:solidFill>
                  <a:schemeClr val="accent3">
                    <a:lumMod val="75000"/>
                  </a:schemeClr>
                </a:solidFill>
                <a:latin typeface="Comic Sans MS" panose="030F0702030302020204" pitchFamily="66" charset="0"/>
              </a:rPr>
              <a:t>змозі</a:t>
            </a:r>
            <a:r>
              <a:rPr lang="ru-RU" b="1" dirty="0">
                <a:solidFill>
                  <a:schemeClr val="accent3">
                    <a:lumMod val="75000"/>
                  </a:schemeClr>
                </a:solidFill>
                <a:latin typeface="Comic Sans MS" panose="030F0702030302020204" pitchFamily="66" charset="0"/>
              </a:rPr>
              <a:t> й </a:t>
            </a:r>
            <a:r>
              <a:rPr lang="ru-RU" b="1" dirty="0" err="1">
                <a:solidFill>
                  <a:schemeClr val="accent3">
                    <a:lumMod val="75000"/>
                  </a:schemeClr>
                </a:solidFill>
                <a:latin typeface="Comic Sans MS" panose="030F0702030302020204" pitchFamily="66" charset="0"/>
              </a:rPr>
              <a:t>понад</a:t>
            </a:r>
            <a:r>
              <a:rPr lang="ru-RU" b="1" dirty="0">
                <a:solidFill>
                  <a:schemeClr val="accent3">
                    <a:lumMod val="75000"/>
                  </a:schemeClr>
                </a:solidFill>
                <a:latin typeface="Comic Sans MS" panose="030F0702030302020204" pitchFamily="66" charset="0"/>
              </a:rPr>
              <a:t> </a:t>
            </a:r>
            <a:r>
              <a:rPr lang="ru-RU" b="1" dirty="0" err="1">
                <a:solidFill>
                  <a:schemeClr val="accent3">
                    <a:lumMod val="75000"/>
                  </a:schemeClr>
                </a:solidFill>
                <a:latin typeface="Comic Sans MS" panose="030F0702030302020204" pitchFamily="66" charset="0"/>
              </a:rPr>
              <a:t>змогу</a:t>
            </a:r>
            <a:r>
              <a:rPr lang="ru-RU" b="1" dirty="0">
                <a:solidFill>
                  <a:schemeClr val="accent3">
                    <a:lumMod val="75000"/>
                  </a:schemeClr>
                </a:solidFill>
                <a:latin typeface="Comic Sans MS" panose="030F0702030302020204" pitchFamily="66" charset="0"/>
              </a:rPr>
              <a:t>, </a:t>
            </a:r>
            <a:r>
              <a:rPr lang="ru-RU" b="1" dirty="0" err="1">
                <a:solidFill>
                  <a:schemeClr val="accent3">
                    <a:lumMod val="75000"/>
                  </a:schemeClr>
                </a:solidFill>
                <a:latin typeface="Comic Sans MS" panose="030F0702030302020204" pitchFamily="66" charset="0"/>
              </a:rPr>
              <a:t>добровільно</a:t>
            </a:r>
            <a:r>
              <a:rPr lang="ru-RU" b="1" dirty="0">
                <a:solidFill>
                  <a:schemeClr val="accent3">
                    <a:lumMod val="75000"/>
                  </a:schemeClr>
                </a:solidFill>
                <a:latin typeface="Comic Sans MS" panose="030F0702030302020204" pitchFamily="66" charset="0"/>
              </a:rPr>
              <a:t>,</a:t>
            </a:r>
            <a:r>
              <a:rPr lang="es-ES" b="1" dirty="0">
                <a:solidFill>
                  <a:schemeClr val="accent3">
                    <a:lumMod val="75000"/>
                  </a:schemeClr>
                </a:solidFill>
                <a:latin typeface="Comic Sans MS" panose="030F0702030302020204" pitchFamily="66" charset="0"/>
              </a:rPr>
              <a:t>” </a:t>
            </a:r>
            <a:r>
              <a:rPr lang="es-ES" sz="1400" b="1" dirty="0">
                <a:solidFill>
                  <a:schemeClr val="accent3">
                    <a:lumMod val="75000"/>
                  </a:schemeClr>
                </a:solidFill>
                <a:latin typeface="Comic Sans MS" panose="030F0702030302020204" pitchFamily="66" charset="0"/>
              </a:rPr>
              <a:t>(</a:t>
            </a:r>
            <a:r>
              <a:rPr lang="uk-UA" sz="1400" b="1" dirty="0">
                <a:solidFill>
                  <a:schemeClr val="accent3">
                    <a:lumMod val="75000"/>
                  </a:schemeClr>
                </a:solidFill>
                <a:latin typeface="Comic Sans MS" panose="030F0702030302020204" pitchFamily="66" charset="0"/>
              </a:rPr>
              <a:t>2 </a:t>
            </a:r>
            <a:r>
              <a:rPr lang="uk-UA" sz="1400" b="1" dirty="0" err="1">
                <a:solidFill>
                  <a:schemeClr val="accent3">
                    <a:lumMod val="75000"/>
                  </a:schemeClr>
                </a:solidFill>
                <a:latin typeface="Comic Sans MS" panose="030F0702030302020204" pitchFamily="66" charset="0"/>
              </a:rPr>
              <a:t>Коринтян</a:t>
            </a:r>
            <a:r>
              <a:rPr lang="uk-UA" sz="1400" b="1" dirty="0">
                <a:solidFill>
                  <a:schemeClr val="accent3">
                    <a:lumMod val="75000"/>
                  </a:schemeClr>
                </a:solidFill>
                <a:latin typeface="Comic Sans MS" panose="030F0702030302020204" pitchFamily="66" charset="0"/>
              </a:rPr>
              <a:t> </a:t>
            </a:r>
            <a:r>
              <a:rPr lang="es-ES" sz="1400" b="1" dirty="0">
                <a:solidFill>
                  <a:schemeClr val="accent3">
                    <a:lumMod val="75000"/>
                  </a:schemeClr>
                </a:solidFill>
                <a:latin typeface="Comic Sans MS" panose="030F0702030302020204" pitchFamily="66" charset="0"/>
              </a:rPr>
              <a:t>8:3)</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352425" y="1350823"/>
            <a:ext cx="7324725" cy="1323439"/>
          </a:xfrm>
          <a:prstGeom prst="rect">
            <a:avLst/>
          </a:prstGeom>
          <a:noFill/>
        </p:spPr>
        <p:txBody>
          <a:bodyPr wrap="square" rtlCol="0">
            <a:spAutoFit/>
          </a:bodyPr>
          <a:lstStyle/>
          <a:p>
            <a:pPr>
              <a:spcBef>
                <a:spcPts val="600"/>
              </a:spcBef>
            </a:pPr>
            <a:r>
              <a:rPr lang="ru-RU" sz="2000" b="1" dirty="0"/>
              <a:t>З метою </a:t>
            </a:r>
            <a:r>
              <a:rPr lang="ru-RU" sz="2000" b="1" dirty="0" err="1"/>
              <a:t>заохотити</a:t>
            </a:r>
            <a:r>
              <a:rPr lang="ru-RU" sz="2000" b="1" dirty="0"/>
              <a:t> </a:t>
            </a:r>
            <a:r>
              <a:rPr lang="ru-RU" sz="2000" b="1" dirty="0" err="1"/>
              <a:t>колосян</a:t>
            </a:r>
            <a:r>
              <a:rPr lang="ru-RU" sz="2000" b="1" dirty="0"/>
              <a:t> до </a:t>
            </a:r>
            <a:r>
              <a:rPr lang="ru-RU" sz="2000" b="1" dirty="0" err="1"/>
              <a:t>щедрості</a:t>
            </a:r>
            <a:r>
              <a:rPr lang="ru-RU" sz="2000" b="1" dirty="0"/>
              <a:t> Павло наводить </a:t>
            </a:r>
            <a:r>
              <a:rPr lang="ru-RU" sz="2000" b="1" dirty="0" err="1"/>
              <a:t>їм</a:t>
            </a:r>
            <a:r>
              <a:rPr lang="ru-RU" sz="2000" b="1" dirty="0"/>
              <a:t> приклад </a:t>
            </a:r>
            <a:r>
              <a:rPr lang="ru-RU" sz="2000" b="1" dirty="0" err="1"/>
              <a:t>Македонії</a:t>
            </a:r>
            <a:r>
              <a:rPr lang="ru-RU" sz="2000" b="1" dirty="0"/>
              <a:t>. У </a:t>
            </a:r>
            <a:r>
              <a:rPr lang="ru-RU" sz="2000" b="1" dirty="0" err="1"/>
              <a:t>цих</a:t>
            </a:r>
            <a:r>
              <a:rPr lang="ru-RU" sz="2000" b="1" dirty="0"/>
              <a:t> церквах </a:t>
            </a:r>
            <a:r>
              <a:rPr lang="ru-RU" sz="2000" b="1" dirty="0" err="1"/>
              <a:t>брати</a:t>
            </a:r>
            <a:r>
              <a:rPr lang="ru-RU" sz="2000" b="1" dirty="0"/>
              <a:t> проявили </a:t>
            </a:r>
            <a:r>
              <a:rPr lang="ru-RU" sz="2000" b="1" dirty="0" err="1"/>
              <a:t>правильне</a:t>
            </a:r>
            <a:r>
              <a:rPr lang="ru-RU" sz="2000" b="1" dirty="0"/>
              <a:t> </a:t>
            </a:r>
            <a:r>
              <a:rPr lang="ru-RU" sz="2000" b="1" dirty="0" err="1"/>
              <a:t>ставлення</a:t>
            </a:r>
            <a:r>
              <a:rPr lang="ru-RU" sz="2000" b="1" dirty="0"/>
              <a:t>, </a:t>
            </a:r>
            <a:r>
              <a:rPr lang="ru-RU" sz="2000" b="1" dirty="0" err="1"/>
              <a:t>гідне</a:t>
            </a:r>
            <a:r>
              <a:rPr lang="ru-RU" sz="2000" b="1" dirty="0"/>
              <a:t> </a:t>
            </a:r>
            <a:r>
              <a:rPr lang="ru-RU" sz="2000" b="1" dirty="0" err="1"/>
              <a:t>наслідування</a:t>
            </a:r>
            <a:r>
              <a:rPr lang="ru-RU" sz="2000" b="1" dirty="0"/>
              <a:t>, </a:t>
            </a:r>
            <a:r>
              <a:rPr lang="ru-RU" sz="2000" b="1" dirty="0" err="1"/>
              <a:t>під</a:t>
            </a:r>
            <a:r>
              <a:rPr lang="ru-RU" sz="2000" b="1" dirty="0"/>
              <a:t> час </a:t>
            </a:r>
            <a:r>
              <a:rPr lang="ru-RU" sz="2000" b="1" dirty="0" err="1"/>
              <a:t>пожертвувань</a:t>
            </a:r>
            <a:r>
              <a:rPr lang="ru-RU" sz="2000" b="1" dirty="0"/>
              <a:t>, </a:t>
            </a:r>
            <a:r>
              <a:rPr lang="ru-RU" sz="2000" b="1" dirty="0" err="1"/>
              <a:t>адже</a:t>
            </a:r>
            <a:r>
              <a:rPr lang="ru-RU" sz="2000" b="1" dirty="0"/>
              <a:t> вони дали…</a:t>
            </a: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1177768902"/>
              </p:ext>
            </p:extLst>
          </p:nvPr>
        </p:nvGraphicFramePr>
        <p:xfrm>
          <a:off x="352425" y="2702836"/>
          <a:ext cx="7200900"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Scale>
                                      <p:cBhvr>
                                        <p:cTn id="26"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500" decel="50000" fill="hold">
                                          <p:stCondLst>
                                            <p:cond delay="0"/>
                                          </p:stCondLst>
                                        </p:cTn>
                                        <p:tgtEl>
                                          <p:spTgt spid="7"/>
                                        </p:tgtEl>
                                        <p:attrNameLst>
                                          <p:attrName>ppt_x</p:attrName>
                                          <p:attrName>ppt_y</p:attrName>
                                        </p:attrNameLst>
                                      </p:cBhvr>
                                    </p:animMotion>
                                    <p:animEffect transition="in" filter="fade">
                                      <p:cBhvr>
                                        <p:cTn id="28" dur="500"/>
                                        <p:tgtEl>
                                          <p:spTgt spid="7"/>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2"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3"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4" dur="500"/>
                                        <p:tgtEl>
                                          <p:spTgt spid="4">
                                            <p:graphicEl>
                                              <a:dgm id="{B711DD2F-11E1-4BB3-968C-25BA0DB1901D}"/>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39" dur="500"/>
                                        <p:tgtEl>
                                          <p:spTgt spid="4">
                                            <p:graphicEl>
                                              <a:dgm id="{5EEA64AA-FE5F-4037-AB25-E3CBA0F39D34}"/>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4"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5"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46" dur="500"/>
                                        <p:tgtEl>
                                          <p:spTgt spid="4">
                                            <p:graphicEl>
                                              <a:dgm id="{6F5A290D-5C74-4728-B73F-8BFA2A3C1AA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1" dur="500"/>
                                        <p:tgtEl>
                                          <p:spTgt spid="4">
                                            <p:graphicEl>
                                              <a:dgm id="{168EF5E1-1817-41C6-821F-2CD9D8F90BAC}"/>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56"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57"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58" dur="500"/>
                                        <p:tgtEl>
                                          <p:spTgt spid="4">
                                            <p:graphicEl>
                                              <a:dgm id="{58547A2F-B6AB-4634-B301-C2DA1D84FDF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3" dur="500"/>
                                        <p:tgtEl>
                                          <p:spTgt spid="4">
                                            <p:graphicEl>
                                              <a:dgm id="{42BA8455-6A61-4E36-9477-4EEBC64C151B}"/>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68"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69"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0" dur="500"/>
                                        <p:tgtEl>
                                          <p:spTgt spid="4">
                                            <p:graphicEl>
                                              <a:dgm id="{80BB0345-422F-461E-9362-F74C1675D04F}"/>
                                            </p:graphic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5" dur="500"/>
                                        <p:tgtEl>
                                          <p:spTgt spid="4">
                                            <p:graphicEl>
                                              <a:dgm id="{29C5E9AD-C784-4A3B-BEFA-F251D9EB017F}"/>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0"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1"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2" dur="500"/>
                                        <p:tgtEl>
                                          <p:spTgt spid="4">
                                            <p:graphicEl>
                                              <a:dgm id="{8908E5C1-994F-4C76-9558-D91D04817A93}"/>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87"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фіс">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664</TotalTime>
  <Words>1166</Words>
  <Application>Microsoft Office PowerPoint</Application>
  <PresentationFormat>Panorámica</PresentationFormat>
  <Paragraphs>91</Paragraphs>
  <Slides>12</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Constantia</vt:lpstr>
      <vt:lpstr>Comic Sans MS</vt:lpstr>
      <vt:lpstr>Aptos Display</vt:lpstr>
      <vt:lpstr>Aptos</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70</cp:revision>
  <dcterms:created xsi:type="dcterms:W3CDTF">2026-08-01T16:23:29Z</dcterms:created>
  <dcterms:modified xsi:type="dcterms:W3CDTF">2026-09-06T05:12:28Z</dcterms:modified>
</cp:coreProperties>
</file>