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Override2.xml" ContentType="application/vnd.openxmlformats-officedocument.themeOverr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Override3.xml" ContentType="application/vnd.openxmlformats-officedocument.themeOverr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heme/themeOverride4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heme/themeOverride5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heme/themeOverride6.xml" ContentType="application/vnd.openxmlformats-officedocument.themeOverr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heme/themeOverride7.xml" ContentType="application/vnd.openxmlformats-officedocument.themeOverr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5" r:id="rId2"/>
    <p:sldId id="265" r:id="rId3"/>
    <p:sldId id="266" r:id="rId4"/>
    <p:sldId id="260" r:id="rId5"/>
    <p:sldId id="263" r:id="rId6"/>
    <p:sldId id="268" r:id="rId7"/>
    <p:sldId id="264" r:id="rId8"/>
    <p:sldId id="269" r:id="rId9"/>
    <p:sldId id="270" r:id="rId10"/>
    <p:sldId id="262" r:id="rId11"/>
    <p:sldId id="271" r:id="rId12"/>
    <p:sldId id="272" r:id="rId13"/>
    <p:sldId id="261" r:id="rId14"/>
    <p:sldId id="259" r:id="rId15"/>
    <p:sldId id="273" r:id="rId16"/>
    <p:sldId id="274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5ED"/>
    <a:srgbClr val="F7C9EE"/>
    <a:srgbClr val="D1DDD2"/>
    <a:srgbClr val="B6CAB7"/>
    <a:srgbClr val="DAB9B4"/>
    <a:srgbClr val="CFC4DA"/>
    <a:srgbClr val="B2A1C3"/>
    <a:srgbClr val="C36F41"/>
    <a:srgbClr val="D1936F"/>
    <a:srgbClr val="6F8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_rels/data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4" Type="http://schemas.openxmlformats.org/officeDocument/2006/relationships/image" Target="../media/image6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_rels/drawing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4" Type="http://schemas.openxmlformats.org/officeDocument/2006/relationships/image" Target="../media/image6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860478-FDAC-47E9-85BE-4534F9EC98A7}" type="doc">
      <dgm:prSet loTypeId="urn:microsoft.com/office/officeart/2008/layout/AlternatingPictureBlocks" loCatId="list" qsTypeId="urn:microsoft.com/office/officeart/2005/8/quickstyle/3d2" qsCatId="3D" csTypeId="urn:microsoft.com/office/officeart/2005/8/colors/colorful1" csCatId="colorful" phldr="1"/>
      <dgm:spPr/>
    </dgm:pt>
    <dgm:pt modelId="{7F33D81E-C2F8-498B-8E8E-564840F5D1D9}">
      <dgm:prSet phldrT="[Texto]"/>
      <dgm:spPr/>
      <dgm:t>
        <a:bodyPr/>
        <a:lstStyle/>
        <a:p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Шість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років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буде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служити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на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сьомий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рік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вийде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свободу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6CA18B-79D7-4720-824C-7423DD72CE6C}" type="parTrans" cxnId="{8C9828FC-96B5-40C3-BC53-4A48ACB0486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927986-998B-4A3B-AC78-D1C1DCE491EA}" type="sibTrans" cxnId="{8C9828FC-96B5-40C3-BC53-4A48ACB0486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26D581-B573-4100-B8C1-0EB53DEBFE07}">
      <dgm:prSet phldrT="[Texto]"/>
      <dgm:spPr/>
      <dgm:t>
        <a:bodyPr/>
        <a:lstStyle/>
        <a:p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прийшов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один, то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вийде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один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081BA6-ADF8-4D94-8588-CE0A055E07E6}" type="parTrans" cxnId="{DF723833-7F80-427C-B862-10605DBEDF4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8EC030-DC9F-415C-95A2-9CA938C3E482}" type="sibTrans" cxnId="{DF723833-7F80-427C-B862-10605DBEDF4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450C87-500C-4246-88CA-CF4A5577A749}">
      <dgm:prSet phldrT="[Texto]"/>
      <dgm:spPr/>
      <dgm:t>
        <a:bodyPr/>
        <a:lstStyle/>
        <a:p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раб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хоче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залишитися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зі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своїм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господарем, то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йому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проколюють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вухо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і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залишається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рабом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назавжди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46688-31EC-44CC-BBAC-9867DBA63B87}" type="parTrans" cxnId="{47754E1C-0E3C-4C89-98A7-42530EC0CF0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B6D78B-1DF8-4EFB-BEB1-2DE5B38D5DF9}" type="sibTrans" cxnId="{47754E1C-0E3C-4C89-98A7-42530EC0CF0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C7C40B-5EB6-465C-A644-CCF8EFC1DB55}">
      <dgm:prSet phldrT="[Texto]"/>
      <dgm:spPr/>
      <dgm:t>
        <a:bodyPr/>
        <a:lstStyle/>
        <a:p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господар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дасть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йому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дружину, то вона і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її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діти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належать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господареві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не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виходять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ним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258533-A1E0-4CD8-A96A-F07503074CE2}" type="parTrans" cxnId="{F1E854BD-60A7-4F5C-A02F-AAB4C8DC00D1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ABA5DD-8419-4E2E-A4C2-D5F2AEF60D94}" type="sibTrans" cxnId="{F1E854BD-60A7-4F5C-A02F-AAB4C8DC00D1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C0E7DB-283E-4387-B098-DD235F2E1271}">
      <dgm:prSet phldrT="[Texto]"/>
      <dgm:spPr/>
      <dgm:t>
        <a:bodyPr/>
        <a:lstStyle/>
        <a:p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нього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дружина, то </a:t>
          </a:r>
          <a:r>
            <a:rPr lang="ru-RU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вийде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дружиною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6AADC2-5888-4525-8A03-BD6F447BC43E}" type="parTrans" cxnId="{16D64B39-7D14-416B-92C9-4CAAE7420F3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378278-7B60-4BD4-B75B-BC0DFC55AE47}" type="sibTrans" cxnId="{16D64B39-7D14-416B-92C9-4CAAE7420F3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3E7AE-1EED-4805-92A4-6D5A675A30D8}" type="pres">
      <dgm:prSet presAssocID="{A1860478-FDAC-47E9-85BE-4534F9EC98A7}" presName="linearFlow" presStyleCnt="0">
        <dgm:presLayoutVars>
          <dgm:dir/>
          <dgm:resizeHandles val="exact"/>
        </dgm:presLayoutVars>
      </dgm:prSet>
      <dgm:spPr/>
    </dgm:pt>
    <dgm:pt modelId="{6F9C7A08-9AD1-4714-AA62-E965BA545F13}" type="pres">
      <dgm:prSet presAssocID="{7F33D81E-C2F8-498B-8E8E-564840F5D1D9}" presName="comp" presStyleCnt="0"/>
      <dgm:spPr/>
    </dgm:pt>
    <dgm:pt modelId="{3694439D-C6A3-4EF5-8A6D-FE739415B7D0}" type="pres">
      <dgm:prSet presAssocID="{7F33D81E-C2F8-498B-8E8E-564840F5D1D9}" presName="rect2" presStyleLbl="node1" presStyleIdx="0" presStyleCnt="5" custScaleX="363721" custLinFactNeighborX="24166" custLinFactNeighborY="-267">
        <dgm:presLayoutVars>
          <dgm:bulletEnabled val="1"/>
        </dgm:presLayoutVars>
      </dgm:prSet>
      <dgm:spPr/>
    </dgm:pt>
    <dgm:pt modelId="{9EEFD7BC-9024-4020-933D-3287A8507142}" type="pres">
      <dgm:prSet presAssocID="{7F33D81E-C2F8-498B-8E8E-564840F5D1D9}" presName="rect1" presStyleLbl="lnNode1" presStyleIdx="0" presStyleCnt="5" custLinFactX="-100000" custLinFactNeighborX="-146834" custLinFactNeighborY="-267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36"/>
          </a:stretch>
        </a:blipFill>
      </dgm:spPr>
    </dgm:pt>
    <dgm:pt modelId="{5AF3C7EB-76F2-40EA-8599-91AD25BE47E0}" type="pres">
      <dgm:prSet presAssocID="{5E927986-998B-4A3B-AC78-D1C1DCE491EA}" presName="sibTrans" presStyleCnt="0"/>
      <dgm:spPr/>
    </dgm:pt>
    <dgm:pt modelId="{A291785B-411F-45A1-997C-59DB0050432F}" type="pres">
      <dgm:prSet presAssocID="{A326D581-B573-4100-B8C1-0EB53DEBFE07}" presName="comp" presStyleCnt="0"/>
      <dgm:spPr/>
    </dgm:pt>
    <dgm:pt modelId="{236FCDA5-E0EB-4996-96E1-F1D67A2AA802}" type="pres">
      <dgm:prSet presAssocID="{A326D581-B573-4100-B8C1-0EB53DEBFE07}" presName="rect2" presStyleLbl="node1" presStyleIdx="1" presStyleCnt="5" custScaleX="367514" custLinFactNeighborX="-56905" custLinFactNeighborY="946">
        <dgm:presLayoutVars>
          <dgm:bulletEnabled val="1"/>
        </dgm:presLayoutVars>
      </dgm:prSet>
      <dgm:spPr/>
    </dgm:pt>
    <dgm:pt modelId="{48B35440-861C-4826-9762-3F7A6C22F754}" type="pres">
      <dgm:prSet presAssocID="{A326D581-B573-4100-B8C1-0EB53DEBFE07}" presName="rect1" presStyleLbl="lnNode1" presStyleIdx="1" presStyleCnt="5" custLinFactX="100000" custLinFactNeighborX="139863" custLinFactNeighborY="99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BC5E1B4-3968-4945-8FDC-70E352D60168}" type="pres">
      <dgm:prSet presAssocID="{BD8EC030-DC9F-415C-95A2-9CA938C3E482}" presName="sibTrans" presStyleCnt="0"/>
      <dgm:spPr/>
    </dgm:pt>
    <dgm:pt modelId="{4AA7ABAB-3BC2-4B68-BE74-F8FD54AA9D5B}" type="pres">
      <dgm:prSet presAssocID="{9AC0E7DB-283E-4387-B098-DD235F2E1271}" presName="comp" presStyleCnt="0"/>
      <dgm:spPr/>
    </dgm:pt>
    <dgm:pt modelId="{365E421C-423B-41D4-A0A3-9E9118024779}" type="pres">
      <dgm:prSet presAssocID="{9AC0E7DB-283E-4387-B098-DD235F2E1271}" presName="rect2" presStyleLbl="node1" presStyleIdx="2" presStyleCnt="5" custScaleX="363721" custLinFactNeighborX="25244" custLinFactNeighborY="1892">
        <dgm:presLayoutVars>
          <dgm:bulletEnabled val="1"/>
        </dgm:presLayoutVars>
      </dgm:prSet>
      <dgm:spPr/>
    </dgm:pt>
    <dgm:pt modelId="{C9211EBC-2716-477C-BA72-55F933A26F77}" type="pres">
      <dgm:prSet presAssocID="{9AC0E7DB-283E-4387-B098-DD235F2E1271}" presName="rect1" presStyleLbl="lnNode1" presStyleIdx="2" presStyleCnt="5" custLinFactX="-100000" custLinFactNeighborX="-14683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5C8F02-EE9C-4E3B-9857-D9253CC55D1D}" type="pres">
      <dgm:prSet presAssocID="{8A378278-7B60-4BD4-B75B-BC0DFC55AE47}" presName="sibTrans" presStyleCnt="0"/>
      <dgm:spPr/>
    </dgm:pt>
    <dgm:pt modelId="{9FFEB8E3-F6B3-4BDF-ABA7-A55D6FF64168}" type="pres">
      <dgm:prSet presAssocID="{2FC7C40B-5EB6-465C-A644-CCF8EFC1DB55}" presName="comp" presStyleCnt="0"/>
      <dgm:spPr/>
    </dgm:pt>
    <dgm:pt modelId="{3892F781-CE65-45FF-86CE-94DC50DEED0C}" type="pres">
      <dgm:prSet presAssocID="{2FC7C40B-5EB6-465C-A644-CCF8EFC1DB55}" presName="rect2" presStyleLbl="node1" presStyleIdx="3" presStyleCnt="5" custScaleX="365393" custLinFactNeighborX="-29950" custLinFactNeighborY="-946">
        <dgm:presLayoutVars>
          <dgm:bulletEnabled val="1"/>
        </dgm:presLayoutVars>
      </dgm:prSet>
      <dgm:spPr/>
    </dgm:pt>
    <dgm:pt modelId="{6C6E7116-B51D-4F13-B2BE-225A546B05EC}" type="pres">
      <dgm:prSet presAssocID="{2FC7C40B-5EB6-465C-A644-CCF8EFC1DB55}" presName="rect1" presStyleLbl="lnNode1" presStyleIdx="3" presStyleCnt="5" custLinFactX="100000" custLinFactNeighborX="139863" custLinFactNeighborY="99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86DDBE-ABF6-4A01-83EB-67370163C99F}" type="pres">
      <dgm:prSet presAssocID="{03ABA5DD-8419-4E2E-A4C2-D5F2AEF60D94}" presName="sibTrans" presStyleCnt="0"/>
      <dgm:spPr/>
    </dgm:pt>
    <dgm:pt modelId="{F2A24396-13FF-4414-A1E7-B972BB11BBC0}" type="pres">
      <dgm:prSet presAssocID="{90450C87-500C-4246-88CA-CF4A5577A749}" presName="comp" presStyleCnt="0"/>
      <dgm:spPr/>
    </dgm:pt>
    <dgm:pt modelId="{84C7DE7C-2D75-4E67-86EC-19E44B8F9D2A}" type="pres">
      <dgm:prSet presAssocID="{90450C87-500C-4246-88CA-CF4A5577A749}" presName="rect2" presStyleLbl="node1" presStyleIdx="4" presStyleCnt="5" custScaleX="367189" custLinFactNeighborX="24773">
        <dgm:presLayoutVars>
          <dgm:bulletEnabled val="1"/>
        </dgm:presLayoutVars>
      </dgm:prSet>
      <dgm:spPr/>
    </dgm:pt>
    <dgm:pt modelId="{34192AD8-C3FB-4947-80A0-D207646F7A4A}" type="pres">
      <dgm:prSet presAssocID="{90450C87-500C-4246-88CA-CF4A5577A749}" presName="rect1" presStyleLbl="lnNode1" presStyleIdx="4" presStyleCnt="5" custLinFactX="-100000" custLinFactNeighborX="-145878" custLinFactNeighborY="267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47754E1C-0E3C-4C89-98A7-42530EC0CF07}" srcId="{A1860478-FDAC-47E9-85BE-4534F9EC98A7}" destId="{90450C87-500C-4246-88CA-CF4A5577A749}" srcOrd="4" destOrd="0" parTransId="{F2B46688-31EC-44CC-BBAC-9867DBA63B87}" sibTransId="{84B6D78B-1DF8-4EFB-BEB1-2DE5B38D5DF9}"/>
    <dgm:cxn modelId="{67E23631-7E26-4AC4-A1BD-DB726C03BF4A}" type="presOf" srcId="{A326D581-B573-4100-B8C1-0EB53DEBFE07}" destId="{236FCDA5-E0EB-4996-96E1-F1D67A2AA802}" srcOrd="0" destOrd="0" presId="urn:microsoft.com/office/officeart/2008/layout/AlternatingPictureBlocks"/>
    <dgm:cxn modelId="{DF723833-7F80-427C-B862-10605DBEDF48}" srcId="{A1860478-FDAC-47E9-85BE-4534F9EC98A7}" destId="{A326D581-B573-4100-B8C1-0EB53DEBFE07}" srcOrd="1" destOrd="0" parTransId="{18081BA6-ADF8-4D94-8588-CE0A055E07E6}" sibTransId="{BD8EC030-DC9F-415C-95A2-9CA938C3E482}"/>
    <dgm:cxn modelId="{16D64B39-7D14-416B-92C9-4CAAE7420F38}" srcId="{A1860478-FDAC-47E9-85BE-4534F9EC98A7}" destId="{9AC0E7DB-283E-4387-B098-DD235F2E1271}" srcOrd="2" destOrd="0" parTransId="{396AADC2-5888-4525-8A03-BD6F447BC43E}" sibTransId="{8A378278-7B60-4BD4-B75B-BC0DFC55AE47}"/>
    <dgm:cxn modelId="{B61F8875-01C6-436B-A2A2-A8FCF08A9BA0}" type="presOf" srcId="{7F33D81E-C2F8-498B-8E8E-564840F5D1D9}" destId="{3694439D-C6A3-4EF5-8A6D-FE739415B7D0}" srcOrd="0" destOrd="0" presId="urn:microsoft.com/office/officeart/2008/layout/AlternatingPictureBlocks"/>
    <dgm:cxn modelId="{B12F8276-D7CC-4B35-8675-D2AF25E87D5E}" type="presOf" srcId="{90450C87-500C-4246-88CA-CF4A5577A749}" destId="{84C7DE7C-2D75-4E67-86EC-19E44B8F9D2A}" srcOrd="0" destOrd="0" presId="urn:microsoft.com/office/officeart/2008/layout/AlternatingPictureBlocks"/>
    <dgm:cxn modelId="{515D2AAA-1CF5-4B16-82AB-8F8FFAAA5ED5}" type="presOf" srcId="{A1860478-FDAC-47E9-85BE-4534F9EC98A7}" destId="{49E3E7AE-1EED-4805-92A4-6D5A675A30D8}" srcOrd="0" destOrd="0" presId="urn:microsoft.com/office/officeart/2008/layout/AlternatingPictureBlocks"/>
    <dgm:cxn modelId="{EFEAA3B7-FF6E-4D08-9440-7285E4C19F12}" type="presOf" srcId="{9AC0E7DB-283E-4387-B098-DD235F2E1271}" destId="{365E421C-423B-41D4-A0A3-9E9118024779}" srcOrd="0" destOrd="0" presId="urn:microsoft.com/office/officeart/2008/layout/AlternatingPictureBlocks"/>
    <dgm:cxn modelId="{F1E854BD-60A7-4F5C-A02F-AAB4C8DC00D1}" srcId="{A1860478-FDAC-47E9-85BE-4534F9EC98A7}" destId="{2FC7C40B-5EB6-465C-A644-CCF8EFC1DB55}" srcOrd="3" destOrd="0" parTransId="{D8258533-A1E0-4CD8-A96A-F07503074CE2}" sibTransId="{03ABA5DD-8419-4E2E-A4C2-D5F2AEF60D94}"/>
    <dgm:cxn modelId="{D543A4E8-BA9D-49C3-ACA4-F9DC511EBAA8}" type="presOf" srcId="{2FC7C40B-5EB6-465C-A644-CCF8EFC1DB55}" destId="{3892F781-CE65-45FF-86CE-94DC50DEED0C}" srcOrd="0" destOrd="0" presId="urn:microsoft.com/office/officeart/2008/layout/AlternatingPictureBlocks"/>
    <dgm:cxn modelId="{8C9828FC-96B5-40C3-BC53-4A48ACB04863}" srcId="{A1860478-FDAC-47E9-85BE-4534F9EC98A7}" destId="{7F33D81E-C2F8-498B-8E8E-564840F5D1D9}" srcOrd="0" destOrd="0" parTransId="{316CA18B-79D7-4720-824C-7423DD72CE6C}" sibTransId="{5E927986-998B-4A3B-AC78-D1C1DCE491EA}"/>
    <dgm:cxn modelId="{6D4B4085-12E0-4C30-8C00-58DF0056577F}" type="presParOf" srcId="{49E3E7AE-1EED-4805-92A4-6D5A675A30D8}" destId="{6F9C7A08-9AD1-4714-AA62-E965BA545F13}" srcOrd="0" destOrd="0" presId="urn:microsoft.com/office/officeart/2008/layout/AlternatingPictureBlocks"/>
    <dgm:cxn modelId="{3553A13E-D0C6-4387-9C6B-BAC511C804BE}" type="presParOf" srcId="{6F9C7A08-9AD1-4714-AA62-E965BA545F13}" destId="{3694439D-C6A3-4EF5-8A6D-FE739415B7D0}" srcOrd="0" destOrd="0" presId="urn:microsoft.com/office/officeart/2008/layout/AlternatingPictureBlocks"/>
    <dgm:cxn modelId="{2B787F15-A149-401D-B7CE-7BB8199FA834}" type="presParOf" srcId="{6F9C7A08-9AD1-4714-AA62-E965BA545F13}" destId="{9EEFD7BC-9024-4020-933D-3287A8507142}" srcOrd="1" destOrd="0" presId="urn:microsoft.com/office/officeart/2008/layout/AlternatingPictureBlocks"/>
    <dgm:cxn modelId="{53F6EDCC-03D3-4030-86E0-BE5B71EE61FA}" type="presParOf" srcId="{49E3E7AE-1EED-4805-92A4-6D5A675A30D8}" destId="{5AF3C7EB-76F2-40EA-8599-91AD25BE47E0}" srcOrd="1" destOrd="0" presId="urn:microsoft.com/office/officeart/2008/layout/AlternatingPictureBlocks"/>
    <dgm:cxn modelId="{17C32C0D-E86E-4AA4-ABB2-68AAED21A71A}" type="presParOf" srcId="{49E3E7AE-1EED-4805-92A4-6D5A675A30D8}" destId="{A291785B-411F-45A1-997C-59DB0050432F}" srcOrd="2" destOrd="0" presId="urn:microsoft.com/office/officeart/2008/layout/AlternatingPictureBlocks"/>
    <dgm:cxn modelId="{41297B12-FC12-435D-A928-E748A15D5C77}" type="presParOf" srcId="{A291785B-411F-45A1-997C-59DB0050432F}" destId="{236FCDA5-E0EB-4996-96E1-F1D67A2AA802}" srcOrd="0" destOrd="0" presId="urn:microsoft.com/office/officeart/2008/layout/AlternatingPictureBlocks"/>
    <dgm:cxn modelId="{B3C7D099-EF9F-49D8-83DE-25D6AC663706}" type="presParOf" srcId="{A291785B-411F-45A1-997C-59DB0050432F}" destId="{48B35440-861C-4826-9762-3F7A6C22F754}" srcOrd="1" destOrd="0" presId="urn:microsoft.com/office/officeart/2008/layout/AlternatingPictureBlocks"/>
    <dgm:cxn modelId="{E78C04DB-9810-48F9-9232-0E018BC9F8F3}" type="presParOf" srcId="{49E3E7AE-1EED-4805-92A4-6D5A675A30D8}" destId="{0BC5E1B4-3968-4945-8FDC-70E352D60168}" srcOrd="3" destOrd="0" presId="urn:microsoft.com/office/officeart/2008/layout/AlternatingPictureBlocks"/>
    <dgm:cxn modelId="{04851D17-A4B5-4977-B783-3E86ECD6C5FD}" type="presParOf" srcId="{49E3E7AE-1EED-4805-92A4-6D5A675A30D8}" destId="{4AA7ABAB-3BC2-4B68-BE74-F8FD54AA9D5B}" srcOrd="4" destOrd="0" presId="urn:microsoft.com/office/officeart/2008/layout/AlternatingPictureBlocks"/>
    <dgm:cxn modelId="{C2D9C4A1-9EA1-45D4-829B-7AC296D97C52}" type="presParOf" srcId="{4AA7ABAB-3BC2-4B68-BE74-F8FD54AA9D5B}" destId="{365E421C-423B-41D4-A0A3-9E9118024779}" srcOrd="0" destOrd="0" presId="urn:microsoft.com/office/officeart/2008/layout/AlternatingPictureBlocks"/>
    <dgm:cxn modelId="{70444524-C540-4005-9AAE-0FD3DF36D1A4}" type="presParOf" srcId="{4AA7ABAB-3BC2-4B68-BE74-F8FD54AA9D5B}" destId="{C9211EBC-2716-477C-BA72-55F933A26F77}" srcOrd="1" destOrd="0" presId="urn:microsoft.com/office/officeart/2008/layout/AlternatingPictureBlocks"/>
    <dgm:cxn modelId="{A991F1EB-0DF6-422F-A396-086D052F4544}" type="presParOf" srcId="{49E3E7AE-1EED-4805-92A4-6D5A675A30D8}" destId="{525C8F02-EE9C-4E3B-9857-D9253CC55D1D}" srcOrd="5" destOrd="0" presId="urn:microsoft.com/office/officeart/2008/layout/AlternatingPictureBlocks"/>
    <dgm:cxn modelId="{A211E1B9-9ABD-45E8-960A-802E3CC463F0}" type="presParOf" srcId="{49E3E7AE-1EED-4805-92A4-6D5A675A30D8}" destId="{9FFEB8E3-F6B3-4BDF-ABA7-A55D6FF64168}" srcOrd="6" destOrd="0" presId="urn:microsoft.com/office/officeart/2008/layout/AlternatingPictureBlocks"/>
    <dgm:cxn modelId="{9E27DD97-0F2C-451D-B4E3-A1FB37366438}" type="presParOf" srcId="{9FFEB8E3-F6B3-4BDF-ABA7-A55D6FF64168}" destId="{3892F781-CE65-45FF-86CE-94DC50DEED0C}" srcOrd="0" destOrd="0" presId="urn:microsoft.com/office/officeart/2008/layout/AlternatingPictureBlocks"/>
    <dgm:cxn modelId="{0E0B3579-C4E9-4911-88CD-99193CD94940}" type="presParOf" srcId="{9FFEB8E3-F6B3-4BDF-ABA7-A55D6FF64168}" destId="{6C6E7116-B51D-4F13-B2BE-225A546B05EC}" srcOrd="1" destOrd="0" presId="urn:microsoft.com/office/officeart/2008/layout/AlternatingPictureBlocks"/>
    <dgm:cxn modelId="{3BC9505A-5DBB-4C57-86C1-20784AF0DADC}" type="presParOf" srcId="{49E3E7AE-1EED-4805-92A4-6D5A675A30D8}" destId="{0C86DDBE-ABF6-4A01-83EB-67370163C99F}" srcOrd="7" destOrd="0" presId="urn:microsoft.com/office/officeart/2008/layout/AlternatingPictureBlocks"/>
    <dgm:cxn modelId="{40EA6F1A-453E-485E-A7AB-C1C84618E967}" type="presParOf" srcId="{49E3E7AE-1EED-4805-92A4-6D5A675A30D8}" destId="{F2A24396-13FF-4414-A1E7-B972BB11BBC0}" srcOrd="8" destOrd="0" presId="urn:microsoft.com/office/officeart/2008/layout/AlternatingPictureBlocks"/>
    <dgm:cxn modelId="{DD17D210-603D-4327-983D-835615BDD33C}" type="presParOf" srcId="{F2A24396-13FF-4414-A1E7-B972BB11BBC0}" destId="{84C7DE7C-2D75-4E67-86EC-19E44B8F9D2A}" srcOrd="0" destOrd="0" presId="urn:microsoft.com/office/officeart/2008/layout/AlternatingPictureBlocks"/>
    <dgm:cxn modelId="{C6A49DA8-223B-450D-86B6-7BE1FCA562D9}" type="presParOf" srcId="{F2A24396-13FF-4414-A1E7-B972BB11BBC0}" destId="{34192AD8-C3FB-4947-80A0-D207646F7A4A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559D800-F262-4787-9EC6-7ECE7CD180A8}" type="doc">
      <dgm:prSet loTypeId="urn:microsoft.com/office/officeart/2005/8/layout/vList4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A23A33A-DFD2-46F8-A305-A2E55BBCF041}">
      <dgm:prSet phldrT="[Texto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Відносини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іноземцями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7FDB66-0AC6-42BA-9209-F5D8750E175C}" type="parTrans" cxnId="{67BC9A39-E431-4305-8821-49480526B82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0B6FE4-16FD-4C66-A113-AED2E29EF3DC}" type="sibTrans" cxnId="{67BC9A39-E431-4305-8821-49480526B82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56C24E-F58A-435F-8667-A63380E8B8F1}">
      <dgm:prSet phldrT="[Texto]" custT="1"/>
      <dgm:spPr/>
      <dgm:t>
        <a:bodyPr/>
        <a:lstStyle/>
        <a:p>
          <a:r>
            <a:rPr lang="ru-RU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обманювати їх і не гнобити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E6B8F-90AE-4AFA-B49A-F66469DCD84D}" type="parTrans" cxnId="{95B3638D-8F06-44F9-B5E7-35C0F565CD9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A8B9B0-79C6-48C4-8D9A-21FB04393972}" type="sibTrans" cxnId="{95B3638D-8F06-44F9-B5E7-35C0F565CD9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EA3559-0F87-4048-994B-2AB96F8B042A}">
      <dgm:prSet phldrT="[Texto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Відносини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вдовами та сиротами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9B9600-F985-47D3-9E17-A0361EC10D55}" type="parTrans" cxnId="{3BD4D48E-F301-4906-9496-B6DEBD4FC80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60FBE-5458-4306-81CE-F3600267BAD9}" type="sibTrans" cxnId="{3BD4D48E-F301-4906-9496-B6DEBD4FC80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95DA69-9B4F-49EA-862F-222C852D360B}">
      <dgm:prSet phldrT="[Texto]" custT="1"/>
      <dgm:spPr/>
      <dgm:t>
        <a:bodyPr/>
        <a:lstStyle/>
        <a:p>
          <a:r>
            <a:rPr lang="ru-RU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ображати їх, бо Бог почує їхній крик і покарає кривдників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941D4-5590-4B35-B1DD-96DE28558A0E}" type="parTrans" cxnId="{71D7467B-31E5-4287-ABBC-BFB3D00FC7F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2ED018-F865-45D4-A93E-765C860FE6AF}" type="sibTrans" cxnId="{71D7467B-31E5-4287-ABBC-BFB3D00FC7F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BD18B-A632-4D8A-A928-1A853748A87E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Позика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грошей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ECA3AB-01BA-4BFF-A14C-53DFD35F70CE}" type="parTrans" cxnId="{23A5F1B9-6C1D-464B-AA11-E0A11B92066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92B835-BBE1-49F7-8974-71F7DAF81E62}" type="sibTrans" cxnId="{23A5F1B9-6C1D-464B-AA11-E0A11B92066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E25BC-4DBF-4B59-8076-529812127074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ru-RU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брати з бідних відсотків (не бути ростовщиком)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CB0838-B3F0-4C8F-AC4C-A71D72023723}" type="parTrans" cxnId="{CF87B7F4-1A0C-4D01-B643-2E620BE57BE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FF76DB-6912-45EB-BBE6-E4B59BB51D04}" type="sibTrans" cxnId="{CF87B7F4-1A0C-4D01-B643-2E620BE57BE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80E5C2-B6F8-4FA0-A233-74161614DC93}">
      <dgm:prSet phldrT="[Texto]" custT="1"/>
      <dgm:spPr/>
      <dgm:t>
        <a:bodyPr/>
        <a:lstStyle/>
        <a:p>
          <a:r>
            <a:rPr lang="ru-RU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Неповага до судді чи князя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25DFDC-23E1-4824-B24A-390C47576756}" type="parTrans" cxnId="{09EAAA15-6C55-49DA-A739-F93C69D8A05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A16B5C-9914-43D2-A3C5-D868F422A9C3}" type="sibTrans" cxnId="{09EAAA15-6C55-49DA-A739-F93C69D8A05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40FACC-C202-466E-B2B8-CC0C2A6B2153}">
      <dgm:prSet phldrT="[Texto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можна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так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чинити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C5EDF2-1836-49CE-978D-1BBD15D694BB}" type="parTrans" cxnId="{192E0E3C-9C0D-48AF-9F6E-8A458597F6A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126C87-C714-4F9B-ABEE-55B7EADF76C9}" type="sibTrans" cxnId="{192E0E3C-9C0D-48AF-9F6E-8A458597F6A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B31607-9CE5-44F9-975D-53B3053E1B22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заставу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беруть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одяг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повернути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заходу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сонця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DB9A8C-45B1-4F81-BEB7-006F781F282E}" type="parTrans" cxnId="{6D90115C-6A4D-424F-93C7-B76AB5F80DFD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AAA8E-9FF1-4E02-A03B-252FCE95CC35}" type="sibTrans" cxnId="{6D90115C-6A4D-424F-93C7-B76AB5F80DFD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0E9F14-33AF-4FAA-9E47-A2585D43AF9E}" type="pres">
      <dgm:prSet presAssocID="{E559D800-F262-4787-9EC6-7ECE7CD180A8}" presName="linear" presStyleCnt="0">
        <dgm:presLayoutVars>
          <dgm:dir/>
          <dgm:resizeHandles val="exact"/>
        </dgm:presLayoutVars>
      </dgm:prSet>
      <dgm:spPr/>
    </dgm:pt>
    <dgm:pt modelId="{5339D3D3-3FCB-4324-9F28-76533045B968}" type="pres">
      <dgm:prSet presAssocID="{2A23A33A-DFD2-46F8-A305-A2E55BBCF041}" presName="comp" presStyleCnt="0"/>
      <dgm:spPr/>
    </dgm:pt>
    <dgm:pt modelId="{7D53317B-2BAE-4CBB-8129-21A59F4CD355}" type="pres">
      <dgm:prSet presAssocID="{2A23A33A-DFD2-46F8-A305-A2E55BBCF041}" presName="box" presStyleLbl="node1" presStyleIdx="0" presStyleCnt="4"/>
      <dgm:spPr/>
    </dgm:pt>
    <dgm:pt modelId="{AAE7CBB7-C7D3-4296-BDB9-C995B0AFFEDB}" type="pres">
      <dgm:prSet presAssocID="{2A23A33A-DFD2-46F8-A305-A2E55BBCF041}" presName="img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5437EB1-302F-4BDD-BDA3-068426DE904C}" type="pres">
      <dgm:prSet presAssocID="{2A23A33A-DFD2-46F8-A305-A2E55BBCF041}" presName="text" presStyleLbl="node1" presStyleIdx="0" presStyleCnt="4">
        <dgm:presLayoutVars>
          <dgm:bulletEnabled val="1"/>
        </dgm:presLayoutVars>
      </dgm:prSet>
      <dgm:spPr/>
    </dgm:pt>
    <dgm:pt modelId="{6805C094-17AC-467F-9CA6-D7BE3F80476D}" type="pres">
      <dgm:prSet presAssocID="{680B6FE4-16FD-4C66-A113-AED2E29EF3DC}" presName="spacer" presStyleCnt="0"/>
      <dgm:spPr/>
    </dgm:pt>
    <dgm:pt modelId="{605B1A93-C91C-43F8-AC1D-6F0C63C950DB}" type="pres">
      <dgm:prSet presAssocID="{DAEA3559-0F87-4048-994B-2AB96F8B042A}" presName="comp" presStyleCnt="0"/>
      <dgm:spPr/>
    </dgm:pt>
    <dgm:pt modelId="{71B3036A-5E88-4FD8-BEEA-DC615565C09B}" type="pres">
      <dgm:prSet presAssocID="{DAEA3559-0F87-4048-994B-2AB96F8B042A}" presName="box" presStyleLbl="node1" presStyleIdx="1" presStyleCnt="4"/>
      <dgm:spPr/>
    </dgm:pt>
    <dgm:pt modelId="{2649216E-775F-4FE5-A25D-A1492028E578}" type="pres">
      <dgm:prSet presAssocID="{DAEA3559-0F87-4048-994B-2AB96F8B042A}" presName="img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888E68B-7E64-454A-A4F3-201CEC01DBBD}" type="pres">
      <dgm:prSet presAssocID="{DAEA3559-0F87-4048-994B-2AB96F8B042A}" presName="text" presStyleLbl="node1" presStyleIdx="1" presStyleCnt="4">
        <dgm:presLayoutVars>
          <dgm:bulletEnabled val="1"/>
        </dgm:presLayoutVars>
      </dgm:prSet>
      <dgm:spPr/>
    </dgm:pt>
    <dgm:pt modelId="{4FC8646B-3450-4C22-AC33-1C695E148FD7}" type="pres">
      <dgm:prSet presAssocID="{D2260FBE-5458-4306-81CE-F3600267BAD9}" presName="spacer" presStyleCnt="0"/>
      <dgm:spPr/>
    </dgm:pt>
    <dgm:pt modelId="{602E652B-2CD6-41CF-8146-BD33520D5162}" type="pres">
      <dgm:prSet presAssocID="{6D2BD18B-A632-4D8A-A928-1A853748A87E}" presName="comp" presStyleCnt="0"/>
      <dgm:spPr/>
    </dgm:pt>
    <dgm:pt modelId="{070F71CC-B597-4321-B6BB-C4E4CEFE007E}" type="pres">
      <dgm:prSet presAssocID="{6D2BD18B-A632-4D8A-A928-1A853748A87E}" presName="box" presStyleLbl="node1" presStyleIdx="2" presStyleCnt="4" custScaleY="122351"/>
      <dgm:spPr/>
    </dgm:pt>
    <dgm:pt modelId="{BD8F886C-6654-470D-83D2-608413A0D4C3}" type="pres">
      <dgm:prSet presAssocID="{6D2BD18B-A632-4D8A-A928-1A853748A87E}" presName="img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52A6CAE-A7CF-4BAB-9D2F-5C3AA97DB0D0}" type="pres">
      <dgm:prSet presAssocID="{6D2BD18B-A632-4D8A-A928-1A853748A87E}" presName="text" presStyleLbl="node1" presStyleIdx="2" presStyleCnt="4">
        <dgm:presLayoutVars>
          <dgm:bulletEnabled val="1"/>
        </dgm:presLayoutVars>
      </dgm:prSet>
      <dgm:spPr/>
    </dgm:pt>
    <dgm:pt modelId="{B760E4C6-AAED-4D4E-9C09-FEFC27668C2F}" type="pres">
      <dgm:prSet presAssocID="{8D92B835-BBE1-49F7-8974-71F7DAF81E62}" presName="spacer" presStyleCnt="0"/>
      <dgm:spPr/>
    </dgm:pt>
    <dgm:pt modelId="{37D45388-1A79-40C8-B249-00EA5377E5D5}" type="pres">
      <dgm:prSet presAssocID="{4B80E5C2-B6F8-4FA0-A233-74161614DC93}" presName="comp" presStyleCnt="0"/>
      <dgm:spPr/>
    </dgm:pt>
    <dgm:pt modelId="{03D70D8F-4110-4EFA-BDAA-CB2A658D62FB}" type="pres">
      <dgm:prSet presAssocID="{4B80E5C2-B6F8-4FA0-A233-74161614DC93}" presName="box" presStyleLbl="node1" presStyleIdx="3" presStyleCnt="4"/>
      <dgm:spPr/>
    </dgm:pt>
    <dgm:pt modelId="{E5C5D7F7-B4C3-43A4-ACDE-79E6FE581880}" type="pres">
      <dgm:prSet presAssocID="{4B80E5C2-B6F8-4FA0-A233-74161614DC93}" presName="img" presStyleLbl="f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86"/>
          </a:stretch>
        </a:blipFill>
      </dgm:spPr>
    </dgm:pt>
    <dgm:pt modelId="{92CBCB8C-FD9F-4031-BCC1-E9422D3B3814}" type="pres">
      <dgm:prSet presAssocID="{4B80E5C2-B6F8-4FA0-A233-74161614DC93}" presName="text" presStyleLbl="node1" presStyleIdx="3" presStyleCnt="4">
        <dgm:presLayoutVars>
          <dgm:bulletEnabled val="1"/>
        </dgm:presLayoutVars>
      </dgm:prSet>
      <dgm:spPr/>
    </dgm:pt>
  </dgm:ptLst>
  <dgm:cxnLst>
    <dgm:cxn modelId="{CB74740A-26B4-45AA-B664-E4AD0934249B}" type="presOf" srcId="{6D2BD18B-A632-4D8A-A928-1A853748A87E}" destId="{070F71CC-B597-4321-B6BB-C4E4CEFE007E}" srcOrd="0" destOrd="0" presId="urn:microsoft.com/office/officeart/2005/8/layout/vList4"/>
    <dgm:cxn modelId="{0AA18D10-BDDD-43DE-844C-1EFA4D4643FA}" type="presOf" srcId="{DAEA3559-0F87-4048-994B-2AB96F8B042A}" destId="{71B3036A-5E88-4FD8-BEEA-DC615565C09B}" srcOrd="0" destOrd="0" presId="urn:microsoft.com/office/officeart/2005/8/layout/vList4"/>
    <dgm:cxn modelId="{10B14411-97FD-4D1A-B959-E1370E5B1EF7}" type="presOf" srcId="{4256C24E-F58A-435F-8667-A63380E8B8F1}" destId="{E5437EB1-302F-4BDD-BDA3-068426DE904C}" srcOrd="1" destOrd="1" presId="urn:microsoft.com/office/officeart/2005/8/layout/vList4"/>
    <dgm:cxn modelId="{09EAAA15-6C55-49DA-A739-F93C69D8A054}" srcId="{E559D800-F262-4787-9EC6-7ECE7CD180A8}" destId="{4B80E5C2-B6F8-4FA0-A233-74161614DC93}" srcOrd="3" destOrd="0" parTransId="{3025DFDC-23E1-4824-B24A-390C47576756}" sibTransId="{7EA16B5C-9914-43D2-A3C5-D868F422A9C3}"/>
    <dgm:cxn modelId="{DDFF0F29-7486-4D97-B228-F83514DE1773}" type="presOf" srcId="{5F95DA69-9B4F-49EA-862F-222C852D360B}" destId="{71B3036A-5E88-4FD8-BEEA-DC615565C09B}" srcOrd="0" destOrd="1" presId="urn:microsoft.com/office/officeart/2005/8/layout/vList4"/>
    <dgm:cxn modelId="{3C1C5C2A-5C89-45E8-8F7D-1CE2AFCE9246}" type="presOf" srcId="{DAEA3559-0F87-4048-994B-2AB96F8B042A}" destId="{2888E68B-7E64-454A-A4F3-201CEC01DBBD}" srcOrd="1" destOrd="0" presId="urn:microsoft.com/office/officeart/2005/8/layout/vList4"/>
    <dgm:cxn modelId="{3E97FA30-7901-414F-8037-6AF09507F553}" type="presOf" srcId="{B640FACC-C202-466E-B2B8-CC0C2A6B2153}" destId="{92CBCB8C-FD9F-4031-BCC1-E9422D3B3814}" srcOrd="1" destOrd="1" presId="urn:microsoft.com/office/officeart/2005/8/layout/vList4"/>
    <dgm:cxn modelId="{67BC9A39-E431-4305-8821-49480526B82B}" srcId="{E559D800-F262-4787-9EC6-7ECE7CD180A8}" destId="{2A23A33A-DFD2-46F8-A305-A2E55BBCF041}" srcOrd="0" destOrd="0" parTransId="{4D7FDB66-0AC6-42BA-9209-F5D8750E175C}" sibTransId="{680B6FE4-16FD-4C66-A113-AED2E29EF3DC}"/>
    <dgm:cxn modelId="{192E0E3C-9C0D-48AF-9F6E-8A458597F6AD}" srcId="{4B80E5C2-B6F8-4FA0-A233-74161614DC93}" destId="{B640FACC-C202-466E-B2B8-CC0C2A6B2153}" srcOrd="0" destOrd="0" parTransId="{3DC5EDF2-1836-49CE-978D-1BBD15D694BB}" sibTransId="{49126C87-C714-4F9B-ABEE-55B7EADF76C9}"/>
    <dgm:cxn modelId="{6D90115C-6A4D-424F-93C7-B76AB5F80DFD}" srcId="{6D2BD18B-A632-4D8A-A928-1A853748A87E}" destId="{65B31607-9CE5-44F9-975D-53B3053E1B22}" srcOrd="1" destOrd="0" parTransId="{D2DB9A8C-45B1-4F81-BEB7-006F781F282E}" sibTransId="{209AAA8E-9FF1-4E02-A03B-252FCE95CC35}"/>
    <dgm:cxn modelId="{EB759265-BDDB-4A7E-A59B-FAD39349525F}" type="presOf" srcId="{4B80E5C2-B6F8-4FA0-A233-74161614DC93}" destId="{03D70D8F-4110-4EFA-BDAA-CB2A658D62FB}" srcOrd="0" destOrd="0" presId="urn:microsoft.com/office/officeart/2005/8/layout/vList4"/>
    <dgm:cxn modelId="{468C654A-9B8B-4406-A71C-5B5D74993DDC}" type="presOf" srcId="{6D2BD18B-A632-4D8A-A928-1A853748A87E}" destId="{152A6CAE-A7CF-4BAB-9D2F-5C3AA97DB0D0}" srcOrd="1" destOrd="0" presId="urn:microsoft.com/office/officeart/2005/8/layout/vList4"/>
    <dgm:cxn modelId="{213E6556-1726-4A4F-9678-BE7E9BA6D639}" type="presOf" srcId="{402E25BC-4DBF-4B59-8076-529812127074}" destId="{152A6CAE-A7CF-4BAB-9D2F-5C3AA97DB0D0}" srcOrd="1" destOrd="1" presId="urn:microsoft.com/office/officeart/2005/8/layout/vList4"/>
    <dgm:cxn modelId="{71D7467B-31E5-4287-ABBC-BFB3D00FC7FF}" srcId="{DAEA3559-0F87-4048-994B-2AB96F8B042A}" destId="{5F95DA69-9B4F-49EA-862F-222C852D360B}" srcOrd="0" destOrd="0" parTransId="{C51941D4-5590-4B35-B1DD-96DE28558A0E}" sibTransId="{572ED018-F865-45D4-A93E-765C860FE6AF}"/>
    <dgm:cxn modelId="{47AC4482-8507-46EF-A2F3-0323978572C7}" type="presOf" srcId="{E559D800-F262-4787-9EC6-7ECE7CD180A8}" destId="{AB0E9F14-33AF-4FAA-9E47-A2585D43AF9E}" srcOrd="0" destOrd="0" presId="urn:microsoft.com/office/officeart/2005/8/layout/vList4"/>
    <dgm:cxn modelId="{7329B085-485B-4E04-A889-F12C93B53855}" type="presOf" srcId="{5F95DA69-9B4F-49EA-862F-222C852D360B}" destId="{2888E68B-7E64-454A-A4F3-201CEC01DBBD}" srcOrd="1" destOrd="1" presId="urn:microsoft.com/office/officeart/2005/8/layout/vList4"/>
    <dgm:cxn modelId="{211DB188-B297-49F9-B7EB-A9466479EE19}" type="presOf" srcId="{2A23A33A-DFD2-46F8-A305-A2E55BBCF041}" destId="{7D53317B-2BAE-4CBB-8129-21A59F4CD355}" srcOrd="0" destOrd="0" presId="urn:microsoft.com/office/officeart/2005/8/layout/vList4"/>
    <dgm:cxn modelId="{95B3638D-8F06-44F9-B5E7-35C0F565CD98}" srcId="{2A23A33A-DFD2-46F8-A305-A2E55BBCF041}" destId="{4256C24E-F58A-435F-8667-A63380E8B8F1}" srcOrd="0" destOrd="0" parTransId="{6B6E6B8F-90AE-4AFA-B49A-F66469DCD84D}" sibTransId="{7EA8B9B0-79C6-48C4-8D9A-21FB04393972}"/>
    <dgm:cxn modelId="{3BD4D48E-F301-4906-9496-B6DEBD4FC808}" srcId="{E559D800-F262-4787-9EC6-7ECE7CD180A8}" destId="{DAEA3559-0F87-4048-994B-2AB96F8B042A}" srcOrd="1" destOrd="0" parTransId="{0C9B9600-F985-47D3-9E17-A0361EC10D55}" sibTransId="{D2260FBE-5458-4306-81CE-F3600267BAD9}"/>
    <dgm:cxn modelId="{CD96478F-5C31-4BF1-83EA-429FA0BE97DA}" type="presOf" srcId="{402E25BC-4DBF-4B59-8076-529812127074}" destId="{070F71CC-B597-4321-B6BB-C4E4CEFE007E}" srcOrd="0" destOrd="1" presId="urn:microsoft.com/office/officeart/2005/8/layout/vList4"/>
    <dgm:cxn modelId="{23A5F1B9-6C1D-464B-AA11-E0A11B920665}" srcId="{E559D800-F262-4787-9EC6-7ECE7CD180A8}" destId="{6D2BD18B-A632-4D8A-A928-1A853748A87E}" srcOrd="2" destOrd="0" parTransId="{69ECA3AB-01BA-4BFF-A14C-53DFD35F70CE}" sibTransId="{8D92B835-BBE1-49F7-8974-71F7DAF81E62}"/>
    <dgm:cxn modelId="{4C566BBB-D8B1-4489-95B1-18BE232CC32B}" type="presOf" srcId="{65B31607-9CE5-44F9-975D-53B3053E1B22}" destId="{152A6CAE-A7CF-4BAB-9D2F-5C3AA97DB0D0}" srcOrd="1" destOrd="2" presId="urn:microsoft.com/office/officeart/2005/8/layout/vList4"/>
    <dgm:cxn modelId="{EA41D2C0-C129-4DD4-9808-FE11CC2D7E7E}" type="presOf" srcId="{65B31607-9CE5-44F9-975D-53B3053E1B22}" destId="{070F71CC-B597-4321-B6BB-C4E4CEFE007E}" srcOrd="0" destOrd="2" presId="urn:microsoft.com/office/officeart/2005/8/layout/vList4"/>
    <dgm:cxn modelId="{C828EEC4-8CC5-4AF9-9441-AB21DF8F49EF}" type="presOf" srcId="{B640FACC-C202-466E-B2B8-CC0C2A6B2153}" destId="{03D70D8F-4110-4EFA-BDAA-CB2A658D62FB}" srcOrd="0" destOrd="1" presId="urn:microsoft.com/office/officeart/2005/8/layout/vList4"/>
    <dgm:cxn modelId="{D7CD28D6-57BC-4565-B3FA-1622CE35455D}" type="presOf" srcId="{4B80E5C2-B6F8-4FA0-A233-74161614DC93}" destId="{92CBCB8C-FD9F-4031-BCC1-E9422D3B3814}" srcOrd="1" destOrd="0" presId="urn:microsoft.com/office/officeart/2005/8/layout/vList4"/>
    <dgm:cxn modelId="{0006B3DE-BD01-48F4-9147-59B616C91D82}" type="presOf" srcId="{2A23A33A-DFD2-46F8-A305-A2E55BBCF041}" destId="{E5437EB1-302F-4BDD-BDA3-068426DE904C}" srcOrd="1" destOrd="0" presId="urn:microsoft.com/office/officeart/2005/8/layout/vList4"/>
    <dgm:cxn modelId="{9C1FBBE2-614C-477B-A773-031AF05BF360}" type="presOf" srcId="{4256C24E-F58A-435F-8667-A63380E8B8F1}" destId="{7D53317B-2BAE-4CBB-8129-21A59F4CD355}" srcOrd="0" destOrd="1" presId="urn:microsoft.com/office/officeart/2005/8/layout/vList4"/>
    <dgm:cxn modelId="{CF87B7F4-1A0C-4D01-B643-2E620BE57BE9}" srcId="{6D2BD18B-A632-4D8A-A928-1A853748A87E}" destId="{402E25BC-4DBF-4B59-8076-529812127074}" srcOrd="0" destOrd="0" parTransId="{0ACB0838-B3F0-4C8F-AC4C-A71D72023723}" sibTransId="{B4FF76DB-6912-45EB-BBE6-E4B59BB51D04}"/>
    <dgm:cxn modelId="{4246A2B6-044C-47F8-AF24-07C2DAE9F982}" type="presParOf" srcId="{AB0E9F14-33AF-4FAA-9E47-A2585D43AF9E}" destId="{5339D3D3-3FCB-4324-9F28-76533045B968}" srcOrd="0" destOrd="0" presId="urn:microsoft.com/office/officeart/2005/8/layout/vList4"/>
    <dgm:cxn modelId="{774E6B94-7868-45D9-947B-6D86C8B4B73F}" type="presParOf" srcId="{5339D3D3-3FCB-4324-9F28-76533045B968}" destId="{7D53317B-2BAE-4CBB-8129-21A59F4CD355}" srcOrd="0" destOrd="0" presId="urn:microsoft.com/office/officeart/2005/8/layout/vList4"/>
    <dgm:cxn modelId="{1D46DC98-B0A3-4BF2-BA18-938AD73E8FB9}" type="presParOf" srcId="{5339D3D3-3FCB-4324-9F28-76533045B968}" destId="{AAE7CBB7-C7D3-4296-BDB9-C995B0AFFEDB}" srcOrd="1" destOrd="0" presId="urn:microsoft.com/office/officeart/2005/8/layout/vList4"/>
    <dgm:cxn modelId="{4EFC3227-ECEA-47C6-BF9B-34718A40E03D}" type="presParOf" srcId="{5339D3D3-3FCB-4324-9F28-76533045B968}" destId="{E5437EB1-302F-4BDD-BDA3-068426DE904C}" srcOrd="2" destOrd="0" presId="urn:microsoft.com/office/officeart/2005/8/layout/vList4"/>
    <dgm:cxn modelId="{19AC62F7-EB83-4818-B6BF-27E78654DD79}" type="presParOf" srcId="{AB0E9F14-33AF-4FAA-9E47-A2585D43AF9E}" destId="{6805C094-17AC-467F-9CA6-D7BE3F80476D}" srcOrd="1" destOrd="0" presId="urn:microsoft.com/office/officeart/2005/8/layout/vList4"/>
    <dgm:cxn modelId="{56A2814C-73C9-492E-A474-3A6298B30C99}" type="presParOf" srcId="{AB0E9F14-33AF-4FAA-9E47-A2585D43AF9E}" destId="{605B1A93-C91C-43F8-AC1D-6F0C63C950DB}" srcOrd="2" destOrd="0" presId="urn:microsoft.com/office/officeart/2005/8/layout/vList4"/>
    <dgm:cxn modelId="{33087B37-935A-495C-998B-D2927370AD22}" type="presParOf" srcId="{605B1A93-C91C-43F8-AC1D-6F0C63C950DB}" destId="{71B3036A-5E88-4FD8-BEEA-DC615565C09B}" srcOrd="0" destOrd="0" presId="urn:microsoft.com/office/officeart/2005/8/layout/vList4"/>
    <dgm:cxn modelId="{1023D1EC-AD20-400A-A2CB-C17FD510622C}" type="presParOf" srcId="{605B1A93-C91C-43F8-AC1D-6F0C63C950DB}" destId="{2649216E-775F-4FE5-A25D-A1492028E578}" srcOrd="1" destOrd="0" presId="urn:microsoft.com/office/officeart/2005/8/layout/vList4"/>
    <dgm:cxn modelId="{94661A5C-C7DD-47BD-B7F9-3CBD922C7DC6}" type="presParOf" srcId="{605B1A93-C91C-43F8-AC1D-6F0C63C950DB}" destId="{2888E68B-7E64-454A-A4F3-201CEC01DBBD}" srcOrd="2" destOrd="0" presId="urn:microsoft.com/office/officeart/2005/8/layout/vList4"/>
    <dgm:cxn modelId="{E4ED3C72-5792-4846-A21C-6C3C01C0E86A}" type="presParOf" srcId="{AB0E9F14-33AF-4FAA-9E47-A2585D43AF9E}" destId="{4FC8646B-3450-4C22-AC33-1C695E148FD7}" srcOrd="3" destOrd="0" presId="urn:microsoft.com/office/officeart/2005/8/layout/vList4"/>
    <dgm:cxn modelId="{4621A486-E1A1-4AC9-A3B2-8CA80653A3FD}" type="presParOf" srcId="{AB0E9F14-33AF-4FAA-9E47-A2585D43AF9E}" destId="{602E652B-2CD6-41CF-8146-BD33520D5162}" srcOrd="4" destOrd="0" presId="urn:microsoft.com/office/officeart/2005/8/layout/vList4"/>
    <dgm:cxn modelId="{F7FC80D0-ABF2-49DE-A663-C4E82313C46B}" type="presParOf" srcId="{602E652B-2CD6-41CF-8146-BD33520D5162}" destId="{070F71CC-B597-4321-B6BB-C4E4CEFE007E}" srcOrd="0" destOrd="0" presId="urn:microsoft.com/office/officeart/2005/8/layout/vList4"/>
    <dgm:cxn modelId="{26F227F2-36F4-491D-B831-01AE698CBFED}" type="presParOf" srcId="{602E652B-2CD6-41CF-8146-BD33520D5162}" destId="{BD8F886C-6654-470D-83D2-608413A0D4C3}" srcOrd="1" destOrd="0" presId="urn:microsoft.com/office/officeart/2005/8/layout/vList4"/>
    <dgm:cxn modelId="{7294D703-DFC0-4B38-8263-60C6316B6049}" type="presParOf" srcId="{602E652B-2CD6-41CF-8146-BD33520D5162}" destId="{152A6CAE-A7CF-4BAB-9D2F-5C3AA97DB0D0}" srcOrd="2" destOrd="0" presId="urn:microsoft.com/office/officeart/2005/8/layout/vList4"/>
    <dgm:cxn modelId="{DC9D7100-C589-42AE-8335-CBB976815E76}" type="presParOf" srcId="{AB0E9F14-33AF-4FAA-9E47-A2585D43AF9E}" destId="{B760E4C6-AAED-4D4E-9C09-FEFC27668C2F}" srcOrd="5" destOrd="0" presId="urn:microsoft.com/office/officeart/2005/8/layout/vList4"/>
    <dgm:cxn modelId="{5B95A8A0-509D-4F92-8CAD-8C4B95A86A3A}" type="presParOf" srcId="{AB0E9F14-33AF-4FAA-9E47-A2585D43AF9E}" destId="{37D45388-1A79-40C8-B249-00EA5377E5D5}" srcOrd="6" destOrd="0" presId="urn:microsoft.com/office/officeart/2005/8/layout/vList4"/>
    <dgm:cxn modelId="{D2EE7686-9A01-4D15-BB97-7D8EFD7BDEFD}" type="presParOf" srcId="{37D45388-1A79-40C8-B249-00EA5377E5D5}" destId="{03D70D8F-4110-4EFA-BDAA-CB2A658D62FB}" srcOrd="0" destOrd="0" presId="urn:microsoft.com/office/officeart/2005/8/layout/vList4"/>
    <dgm:cxn modelId="{C7B8A184-D5AB-42F7-93C5-CDD3D436351C}" type="presParOf" srcId="{37D45388-1A79-40C8-B249-00EA5377E5D5}" destId="{E5C5D7F7-B4C3-43A4-ACDE-79E6FE581880}" srcOrd="1" destOrd="0" presId="urn:microsoft.com/office/officeart/2005/8/layout/vList4"/>
    <dgm:cxn modelId="{4D27B642-7E1E-4687-A85C-9D6B7939BA2E}" type="presParOf" srcId="{37D45388-1A79-40C8-B249-00EA5377E5D5}" destId="{92CBCB8C-FD9F-4031-BCC1-E9422D3B381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559D800-F262-4787-9EC6-7ECE7CD180A8}" type="doc">
      <dgm:prSet loTypeId="urn:microsoft.com/office/officeart/2005/8/layout/vList4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A23A33A-DFD2-46F8-A305-A2E55BBCF041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Перша десятина (</a:t>
          </a:r>
          <a:r>
            <a:rPr lang="ru-RU" sz="2800" b="1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приміції</a:t>
          </a:r>
          <a:r>
            <a:rPr lang="ru-RU" sz="2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800" b="1" dirty="0">
            <a:solidFill>
              <a:schemeClr val="accent6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7FDB66-0AC6-42BA-9209-F5D8750E175C}" type="parTrans" cxnId="{67BC9A39-E431-4305-8821-49480526B82B}">
      <dgm:prSet/>
      <dgm:spPr/>
      <dgm:t>
        <a:bodyPr/>
        <a:lstStyle/>
        <a:p>
          <a:endParaRPr lang="es-ES" sz="2000" b="1"/>
        </a:p>
      </dgm:t>
    </dgm:pt>
    <dgm:pt modelId="{680B6FE4-16FD-4C66-A113-AED2E29EF3DC}" type="sibTrans" cxnId="{67BC9A39-E431-4305-8821-49480526B82B}">
      <dgm:prSet/>
      <dgm:spPr/>
      <dgm:t>
        <a:bodyPr/>
        <a:lstStyle/>
        <a:p>
          <a:endParaRPr lang="es-ES" sz="2000" b="1"/>
        </a:p>
      </dgm:t>
    </dgm:pt>
    <dgm:pt modelId="{4256C24E-F58A-435F-8667-A63380E8B8F1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слід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затягувати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відданням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Богові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перших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плодів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поля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E6B8F-90AE-4AFA-B49A-F66469DCD84D}" type="parTrans" cxnId="{95B3638D-8F06-44F9-B5E7-35C0F565CD98}">
      <dgm:prSet/>
      <dgm:spPr/>
      <dgm:t>
        <a:bodyPr/>
        <a:lstStyle/>
        <a:p>
          <a:endParaRPr lang="es-ES" sz="2000" b="1"/>
        </a:p>
      </dgm:t>
    </dgm:pt>
    <dgm:pt modelId="{7EA8B9B0-79C6-48C4-8D9A-21FB04393972}" type="sibTrans" cxnId="{95B3638D-8F06-44F9-B5E7-35C0F565CD98}">
      <dgm:prSet/>
      <dgm:spPr/>
      <dgm:t>
        <a:bodyPr/>
        <a:lstStyle/>
        <a:p>
          <a:endParaRPr lang="es-ES" sz="2000" b="1"/>
        </a:p>
      </dgm:t>
    </dgm:pt>
    <dgm:pt modelId="{DAEA3559-0F87-4048-994B-2AB96F8B042A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віддати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Богові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первістка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(заплативши за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нього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викуп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9B9600-F985-47D3-9E17-A0361EC10D55}" type="parTrans" cxnId="{3BD4D48E-F301-4906-9496-B6DEBD4FC808}">
      <dgm:prSet/>
      <dgm:spPr/>
      <dgm:t>
        <a:bodyPr/>
        <a:lstStyle/>
        <a:p>
          <a:endParaRPr lang="es-ES" sz="2000" b="1"/>
        </a:p>
      </dgm:t>
    </dgm:pt>
    <dgm:pt modelId="{D2260FBE-5458-4306-81CE-F3600267BAD9}" type="sibTrans" cxnId="{3BD4D48E-F301-4906-9496-B6DEBD4FC808}">
      <dgm:prSet/>
      <dgm:spPr/>
      <dgm:t>
        <a:bodyPr/>
        <a:lstStyle/>
        <a:p>
          <a:endParaRPr lang="es-ES" sz="2000" b="1"/>
        </a:p>
      </dgm:t>
    </dgm:pt>
    <dgm:pt modelId="{5F95DA69-9B4F-49EA-862F-222C852D360B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Першородженого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тварин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приносити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жертву на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восьмий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день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941D4-5590-4B35-B1DD-96DE28558A0E}" type="parTrans" cxnId="{71D7467B-31E5-4287-ABBC-BFB3D00FC7FF}">
      <dgm:prSet/>
      <dgm:spPr/>
      <dgm:t>
        <a:bodyPr/>
        <a:lstStyle/>
        <a:p>
          <a:endParaRPr lang="es-ES" sz="2000" b="1"/>
        </a:p>
      </dgm:t>
    </dgm:pt>
    <dgm:pt modelId="{572ED018-F865-45D4-A93E-765C860FE6AF}" type="sibTrans" cxnId="{71D7467B-31E5-4287-ABBC-BFB3D00FC7FF}">
      <dgm:prSet/>
      <dgm:spPr/>
      <dgm:t>
        <a:bodyPr/>
        <a:lstStyle/>
        <a:p>
          <a:endParaRPr lang="es-ES" sz="2000" b="1"/>
        </a:p>
      </dgm:t>
    </dgm:pt>
    <dgm:pt modelId="{6D2BD18B-A632-4D8A-A928-1A853748A87E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800" b="1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М’ясо</a:t>
          </a:r>
          <a:r>
            <a:rPr lang="ru-RU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тварини</a:t>
          </a:r>
          <a:r>
            <a:rPr lang="ru-RU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800" b="1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убитої</a:t>
          </a:r>
          <a:r>
            <a:rPr lang="ru-RU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дикими </a:t>
          </a:r>
          <a:r>
            <a:rPr lang="ru-RU" sz="2800" b="1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звірами</a:t>
          </a:r>
          <a:endParaRPr lang="es-ES" sz="2800" b="1" dirty="0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ECA3AB-01BA-4BFF-A14C-53DFD35F70CE}" type="parTrans" cxnId="{23A5F1B9-6C1D-464B-AA11-E0A11B920665}">
      <dgm:prSet/>
      <dgm:spPr/>
      <dgm:t>
        <a:bodyPr/>
        <a:lstStyle/>
        <a:p>
          <a:endParaRPr lang="es-ES" sz="2000" b="1"/>
        </a:p>
      </dgm:t>
    </dgm:pt>
    <dgm:pt modelId="{8D92B835-BBE1-49F7-8974-71F7DAF81E62}" type="sibTrans" cxnId="{23A5F1B9-6C1D-464B-AA11-E0A11B920665}">
      <dgm:prSet/>
      <dgm:spPr/>
      <dgm:t>
        <a:bodyPr/>
        <a:lstStyle/>
        <a:p>
          <a:endParaRPr lang="es-ES" sz="2000" b="1"/>
        </a:p>
      </dgm:t>
    </dgm:pt>
    <dgm:pt modelId="{402E25BC-4DBF-4B59-8076-529812127074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їдять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таке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м’ясо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тварина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вбита дикими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звірами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CB0838-B3F0-4C8F-AC4C-A71D72023723}" type="parTrans" cxnId="{CF87B7F4-1A0C-4D01-B643-2E620BE57BE9}">
      <dgm:prSet/>
      <dgm:spPr/>
      <dgm:t>
        <a:bodyPr/>
        <a:lstStyle/>
        <a:p>
          <a:endParaRPr lang="es-ES" sz="2000" b="1"/>
        </a:p>
      </dgm:t>
    </dgm:pt>
    <dgm:pt modelId="{B4FF76DB-6912-45EB-BBE6-E4B59BB51D04}" type="sibTrans" cxnId="{CF87B7F4-1A0C-4D01-B643-2E620BE57BE9}">
      <dgm:prSet/>
      <dgm:spPr/>
      <dgm:t>
        <a:bodyPr/>
        <a:lstStyle/>
        <a:p>
          <a:endParaRPr lang="es-ES" sz="2000" b="1"/>
        </a:p>
      </dgm:t>
    </dgm:pt>
    <dgm:pt modelId="{AB0E9F14-33AF-4FAA-9E47-A2585D43AF9E}" type="pres">
      <dgm:prSet presAssocID="{E559D800-F262-4787-9EC6-7ECE7CD180A8}" presName="linear" presStyleCnt="0">
        <dgm:presLayoutVars>
          <dgm:dir/>
          <dgm:resizeHandles val="exact"/>
        </dgm:presLayoutVars>
      </dgm:prSet>
      <dgm:spPr/>
    </dgm:pt>
    <dgm:pt modelId="{5339D3D3-3FCB-4324-9F28-76533045B968}" type="pres">
      <dgm:prSet presAssocID="{2A23A33A-DFD2-46F8-A305-A2E55BBCF041}" presName="comp" presStyleCnt="0"/>
      <dgm:spPr/>
    </dgm:pt>
    <dgm:pt modelId="{7D53317B-2BAE-4CBB-8129-21A59F4CD355}" type="pres">
      <dgm:prSet presAssocID="{2A23A33A-DFD2-46F8-A305-A2E55BBCF041}" presName="box" presStyleLbl="node1" presStyleIdx="0" presStyleCnt="2"/>
      <dgm:spPr/>
    </dgm:pt>
    <dgm:pt modelId="{AAE7CBB7-C7D3-4296-BDB9-C995B0AFFEDB}" type="pres">
      <dgm:prSet presAssocID="{2A23A33A-DFD2-46F8-A305-A2E55BBCF041}" presName="img" presStyleLbl="fgImgPlace1" presStyleIdx="0" presStyleCnt="2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419"/>
          </a:stretch>
        </a:blipFill>
      </dgm:spPr>
    </dgm:pt>
    <dgm:pt modelId="{E5437EB1-302F-4BDD-BDA3-068426DE904C}" type="pres">
      <dgm:prSet presAssocID="{2A23A33A-DFD2-46F8-A305-A2E55BBCF041}" presName="text" presStyleLbl="node1" presStyleIdx="0" presStyleCnt="2">
        <dgm:presLayoutVars>
          <dgm:bulletEnabled val="1"/>
        </dgm:presLayoutVars>
      </dgm:prSet>
      <dgm:spPr/>
    </dgm:pt>
    <dgm:pt modelId="{6805C094-17AC-467F-9CA6-D7BE3F80476D}" type="pres">
      <dgm:prSet presAssocID="{680B6FE4-16FD-4C66-A113-AED2E29EF3DC}" presName="spacer" presStyleCnt="0"/>
      <dgm:spPr/>
    </dgm:pt>
    <dgm:pt modelId="{602E652B-2CD6-41CF-8146-BD33520D5162}" type="pres">
      <dgm:prSet presAssocID="{6D2BD18B-A632-4D8A-A928-1A853748A87E}" presName="comp" presStyleCnt="0"/>
      <dgm:spPr/>
    </dgm:pt>
    <dgm:pt modelId="{070F71CC-B597-4321-B6BB-C4E4CEFE007E}" type="pres">
      <dgm:prSet presAssocID="{6D2BD18B-A632-4D8A-A928-1A853748A87E}" presName="box" presStyleLbl="node1" presStyleIdx="1" presStyleCnt="2"/>
      <dgm:spPr/>
    </dgm:pt>
    <dgm:pt modelId="{BD8F886C-6654-470D-83D2-608413A0D4C3}" type="pres">
      <dgm:prSet presAssocID="{6D2BD18B-A632-4D8A-A928-1A853748A87E}" presName="img" presStyleLbl="fgImgPlace1" presStyleIdx="1" presStyleCnt="2"/>
      <dgm:spPr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52A6CAE-A7CF-4BAB-9D2F-5C3AA97DB0D0}" type="pres">
      <dgm:prSet presAssocID="{6D2BD18B-A632-4D8A-A928-1A853748A87E}" presName="text" presStyleLbl="node1" presStyleIdx="1" presStyleCnt="2">
        <dgm:presLayoutVars>
          <dgm:bulletEnabled val="1"/>
        </dgm:presLayoutVars>
      </dgm:prSet>
      <dgm:spPr/>
    </dgm:pt>
  </dgm:ptLst>
  <dgm:cxnLst>
    <dgm:cxn modelId="{CB74740A-26B4-45AA-B664-E4AD0934249B}" type="presOf" srcId="{6D2BD18B-A632-4D8A-A928-1A853748A87E}" destId="{070F71CC-B597-4321-B6BB-C4E4CEFE007E}" srcOrd="0" destOrd="0" presId="urn:microsoft.com/office/officeart/2005/8/layout/vList4"/>
    <dgm:cxn modelId="{10B14411-97FD-4D1A-B959-E1370E5B1EF7}" type="presOf" srcId="{4256C24E-F58A-435F-8667-A63380E8B8F1}" destId="{E5437EB1-302F-4BDD-BDA3-068426DE904C}" srcOrd="1" destOrd="1" presId="urn:microsoft.com/office/officeart/2005/8/layout/vList4"/>
    <dgm:cxn modelId="{C125DF28-985C-412D-8653-EBF5CF209B9E}" type="presOf" srcId="{DAEA3559-0F87-4048-994B-2AB96F8B042A}" destId="{7D53317B-2BAE-4CBB-8129-21A59F4CD355}" srcOrd="0" destOrd="2" presId="urn:microsoft.com/office/officeart/2005/8/layout/vList4"/>
    <dgm:cxn modelId="{67BC9A39-E431-4305-8821-49480526B82B}" srcId="{E559D800-F262-4787-9EC6-7ECE7CD180A8}" destId="{2A23A33A-DFD2-46F8-A305-A2E55BBCF041}" srcOrd="0" destOrd="0" parTransId="{4D7FDB66-0AC6-42BA-9209-F5D8750E175C}" sibTransId="{680B6FE4-16FD-4C66-A113-AED2E29EF3DC}"/>
    <dgm:cxn modelId="{468C654A-9B8B-4406-A71C-5B5D74993DDC}" type="presOf" srcId="{6D2BD18B-A632-4D8A-A928-1A853748A87E}" destId="{152A6CAE-A7CF-4BAB-9D2F-5C3AA97DB0D0}" srcOrd="1" destOrd="0" presId="urn:microsoft.com/office/officeart/2005/8/layout/vList4"/>
    <dgm:cxn modelId="{213E6556-1726-4A4F-9678-BE7E9BA6D639}" type="presOf" srcId="{402E25BC-4DBF-4B59-8076-529812127074}" destId="{152A6CAE-A7CF-4BAB-9D2F-5C3AA97DB0D0}" srcOrd="1" destOrd="1" presId="urn:microsoft.com/office/officeart/2005/8/layout/vList4"/>
    <dgm:cxn modelId="{71D7467B-31E5-4287-ABBC-BFB3D00FC7FF}" srcId="{2A23A33A-DFD2-46F8-A305-A2E55BBCF041}" destId="{5F95DA69-9B4F-49EA-862F-222C852D360B}" srcOrd="2" destOrd="0" parTransId="{C51941D4-5590-4B35-B1DD-96DE28558A0E}" sibTransId="{572ED018-F865-45D4-A93E-765C860FE6AF}"/>
    <dgm:cxn modelId="{47AC4482-8507-46EF-A2F3-0323978572C7}" type="presOf" srcId="{E559D800-F262-4787-9EC6-7ECE7CD180A8}" destId="{AB0E9F14-33AF-4FAA-9E47-A2585D43AF9E}" srcOrd="0" destOrd="0" presId="urn:microsoft.com/office/officeart/2005/8/layout/vList4"/>
    <dgm:cxn modelId="{4C869B87-EDC8-49F4-B359-C5549DCA0F76}" type="presOf" srcId="{5F95DA69-9B4F-49EA-862F-222C852D360B}" destId="{7D53317B-2BAE-4CBB-8129-21A59F4CD355}" srcOrd="0" destOrd="3" presId="urn:microsoft.com/office/officeart/2005/8/layout/vList4"/>
    <dgm:cxn modelId="{211DB188-B297-49F9-B7EB-A9466479EE19}" type="presOf" srcId="{2A23A33A-DFD2-46F8-A305-A2E55BBCF041}" destId="{7D53317B-2BAE-4CBB-8129-21A59F4CD355}" srcOrd="0" destOrd="0" presId="urn:microsoft.com/office/officeart/2005/8/layout/vList4"/>
    <dgm:cxn modelId="{95B3638D-8F06-44F9-B5E7-35C0F565CD98}" srcId="{2A23A33A-DFD2-46F8-A305-A2E55BBCF041}" destId="{4256C24E-F58A-435F-8667-A63380E8B8F1}" srcOrd="0" destOrd="0" parTransId="{6B6E6B8F-90AE-4AFA-B49A-F66469DCD84D}" sibTransId="{7EA8B9B0-79C6-48C4-8D9A-21FB04393972}"/>
    <dgm:cxn modelId="{3BD4D48E-F301-4906-9496-B6DEBD4FC808}" srcId="{2A23A33A-DFD2-46F8-A305-A2E55BBCF041}" destId="{DAEA3559-0F87-4048-994B-2AB96F8B042A}" srcOrd="1" destOrd="0" parTransId="{0C9B9600-F985-47D3-9E17-A0361EC10D55}" sibTransId="{D2260FBE-5458-4306-81CE-F3600267BAD9}"/>
    <dgm:cxn modelId="{CD96478F-5C31-4BF1-83EA-429FA0BE97DA}" type="presOf" srcId="{402E25BC-4DBF-4B59-8076-529812127074}" destId="{070F71CC-B597-4321-B6BB-C4E4CEFE007E}" srcOrd="0" destOrd="1" presId="urn:microsoft.com/office/officeart/2005/8/layout/vList4"/>
    <dgm:cxn modelId="{23A5F1B9-6C1D-464B-AA11-E0A11B920665}" srcId="{E559D800-F262-4787-9EC6-7ECE7CD180A8}" destId="{6D2BD18B-A632-4D8A-A928-1A853748A87E}" srcOrd="1" destOrd="0" parTransId="{69ECA3AB-01BA-4BFF-A14C-53DFD35F70CE}" sibTransId="{8D92B835-BBE1-49F7-8974-71F7DAF81E62}"/>
    <dgm:cxn modelId="{126FDEC5-C562-426E-8FE1-1088778F1065}" type="presOf" srcId="{DAEA3559-0F87-4048-994B-2AB96F8B042A}" destId="{E5437EB1-302F-4BDD-BDA3-068426DE904C}" srcOrd="1" destOrd="2" presId="urn:microsoft.com/office/officeart/2005/8/layout/vList4"/>
    <dgm:cxn modelId="{2CE1D7DD-6A27-4DC9-9C16-251CB5FB6F28}" type="presOf" srcId="{5F95DA69-9B4F-49EA-862F-222C852D360B}" destId="{E5437EB1-302F-4BDD-BDA3-068426DE904C}" srcOrd="1" destOrd="3" presId="urn:microsoft.com/office/officeart/2005/8/layout/vList4"/>
    <dgm:cxn modelId="{0006B3DE-BD01-48F4-9147-59B616C91D82}" type="presOf" srcId="{2A23A33A-DFD2-46F8-A305-A2E55BBCF041}" destId="{E5437EB1-302F-4BDD-BDA3-068426DE904C}" srcOrd="1" destOrd="0" presId="urn:microsoft.com/office/officeart/2005/8/layout/vList4"/>
    <dgm:cxn modelId="{9C1FBBE2-614C-477B-A773-031AF05BF360}" type="presOf" srcId="{4256C24E-F58A-435F-8667-A63380E8B8F1}" destId="{7D53317B-2BAE-4CBB-8129-21A59F4CD355}" srcOrd="0" destOrd="1" presId="urn:microsoft.com/office/officeart/2005/8/layout/vList4"/>
    <dgm:cxn modelId="{CF87B7F4-1A0C-4D01-B643-2E620BE57BE9}" srcId="{6D2BD18B-A632-4D8A-A928-1A853748A87E}" destId="{402E25BC-4DBF-4B59-8076-529812127074}" srcOrd="0" destOrd="0" parTransId="{0ACB0838-B3F0-4C8F-AC4C-A71D72023723}" sibTransId="{B4FF76DB-6912-45EB-BBE6-E4B59BB51D04}"/>
    <dgm:cxn modelId="{4246A2B6-044C-47F8-AF24-07C2DAE9F982}" type="presParOf" srcId="{AB0E9F14-33AF-4FAA-9E47-A2585D43AF9E}" destId="{5339D3D3-3FCB-4324-9F28-76533045B968}" srcOrd="0" destOrd="0" presId="urn:microsoft.com/office/officeart/2005/8/layout/vList4"/>
    <dgm:cxn modelId="{774E6B94-7868-45D9-947B-6D86C8B4B73F}" type="presParOf" srcId="{5339D3D3-3FCB-4324-9F28-76533045B968}" destId="{7D53317B-2BAE-4CBB-8129-21A59F4CD355}" srcOrd="0" destOrd="0" presId="urn:microsoft.com/office/officeart/2005/8/layout/vList4"/>
    <dgm:cxn modelId="{1D46DC98-B0A3-4BF2-BA18-938AD73E8FB9}" type="presParOf" srcId="{5339D3D3-3FCB-4324-9F28-76533045B968}" destId="{AAE7CBB7-C7D3-4296-BDB9-C995B0AFFEDB}" srcOrd="1" destOrd="0" presId="urn:microsoft.com/office/officeart/2005/8/layout/vList4"/>
    <dgm:cxn modelId="{4EFC3227-ECEA-47C6-BF9B-34718A40E03D}" type="presParOf" srcId="{5339D3D3-3FCB-4324-9F28-76533045B968}" destId="{E5437EB1-302F-4BDD-BDA3-068426DE904C}" srcOrd="2" destOrd="0" presId="urn:microsoft.com/office/officeart/2005/8/layout/vList4"/>
    <dgm:cxn modelId="{19AC62F7-EB83-4818-B6BF-27E78654DD79}" type="presParOf" srcId="{AB0E9F14-33AF-4FAA-9E47-A2585D43AF9E}" destId="{6805C094-17AC-467F-9CA6-D7BE3F80476D}" srcOrd="1" destOrd="0" presId="urn:microsoft.com/office/officeart/2005/8/layout/vList4"/>
    <dgm:cxn modelId="{4621A486-E1A1-4AC9-A3B2-8CA80653A3FD}" type="presParOf" srcId="{AB0E9F14-33AF-4FAA-9E47-A2585D43AF9E}" destId="{602E652B-2CD6-41CF-8146-BD33520D5162}" srcOrd="2" destOrd="0" presId="urn:microsoft.com/office/officeart/2005/8/layout/vList4"/>
    <dgm:cxn modelId="{F7FC80D0-ABF2-49DE-A663-C4E82313C46B}" type="presParOf" srcId="{602E652B-2CD6-41CF-8146-BD33520D5162}" destId="{070F71CC-B597-4321-B6BB-C4E4CEFE007E}" srcOrd="0" destOrd="0" presId="urn:microsoft.com/office/officeart/2005/8/layout/vList4"/>
    <dgm:cxn modelId="{26F227F2-36F4-491D-B831-01AE698CBFED}" type="presParOf" srcId="{602E652B-2CD6-41CF-8146-BD33520D5162}" destId="{BD8F886C-6654-470D-83D2-608413A0D4C3}" srcOrd="1" destOrd="0" presId="urn:microsoft.com/office/officeart/2005/8/layout/vList4"/>
    <dgm:cxn modelId="{7294D703-DFC0-4B38-8263-60C6316B6049}" type="presParOf" srcId="{602E652B-2CD6-41CF-8146-BD33520D5162}" destId="{152A6CAE-A7CF-4BAB-9D2F-5C3AA97DB0D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6C9E79-29A2-4C36-9D9E-FF206DFE7146}" type="doc">
      <dgm:prSet loTypeId="urn:microsoft.com/office/officeart/2005/8/layout/cycle6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BFBC79A-239F-4B7F-AC9A-51019C6213A1}">
      <dgm:prSet phldrT="[Texto]" custT="1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woPt" dir="t"/>
        </a:scene3d>
        <a:sp3d prstMaterial="dkEdge">
          <a:bevelT w="8200" h="38100" prst="artDeco"/>
        </a:sp3d>
      </dgm:spPr>
      <dgm:t>
        <a:bodyPr/>
        <a:lstStyle/>
        <a:p>
          <a:r>
            <a:rPr lang="ru-RU" sz="2000" b="1" dirty="0"/>
            <a:t>Не </a:t>
          </a:r>
          <a:r>
            <a:rPr lang="ru-RU" sz="2000" b="1" dirty="0" err="1"/>
            <a:t>допускається</a:t>
          </a:r>
          <a:r>
            <a:rPr lang="ru-RU" sz="2000" b="1" dirty="0"/>
            <a:t> </a:t>
          </a:r>
          <a:r>
            <a:rPr lang="ru-RU" sz="2000" b="1" dirty="0" err="1"/>
            <a:t>хибне</a:t>
          </a:r>
          <a:r>
            <a:rPr lang="ru-RU" sz="2000" b="1" dirty="0"/>
            <a:t> </a:t>
          </a:r>
          <a:r>
            <a:rPr lang="ru-RU" sz="2000" b="1" dirty="0" err="1"/>
            <a:t>свідчення</a:t>
          </a:r>
          <a:endParaRPr lang="es-ES" sz="2000" b="1" dirty="0"/>
        </a:p>
      </dgm:t>
    </dgm:pt>
    <dgm:pt modelId="{37CCFEF8-204A-45D0-8906-D70F12D06B83}" type="parTrans" cxnId="{BAC0CCD4-FD1D-47DE-A49F-99A6C1A7C69D}">
      <dgm:prSet/>
      <dgm:spPr/>
      <dgm:t>
        <a:bodyPr/>
        <a:lstStyle/>
        <a:p>
          <a:endParaRPr lang="es-ES" sz="2000" b="1"/>
        </a:p>
      </dgm:t>
    </dgm:pt>
    <dgm:pt modelId="{E8A84F59-61C1-4055-91B4-BE665C127629}" type="sibTrans" cxnId="{BAC0CCD4-FD1D-47DE-A49F-99A6C1A7C69D}">
      <dgm:prSet/>
      <dgm:spPr/>
      <dgm:t>
        <a:bodyPr/>
        <a:lstStyle/>
        <a:p>
          <a:endParaRPr lang="es-ES" sz="2000" b="1"/>
        </a:p>
      </dgm:t>
    </dgm:pt>
    <dgm:pt modelId="{29C82EE5-349B-4697-989C-CEA3B98CC49D}">
      <dgm:prSet phldrT="[Texto]" custT="1"/>
      <dgm:spPr>
        <a:solidFill>
          <a:srgbClr val="FF8FA7"/>
        </a:solidFill>
        <a:scene3d>
          <a:camera prst="orthographicFront"/>
          <a:lightRig rig="twoPt" dir="t"/>
        </a:scene3d>
        <a:sp3d prstMaterial="dkEdge">
          <a:bevelT w="8200" h="38100" prst="artDeco"/>
        </a:sp3d>
      </dgm:spPr>
      <dgm:t>
        <a:bodyPr/>
        <a:lstStyle/>
        <a:p>
          <a:r>
            <a:rPr lang="ru-RU" sz="2000" b="1" dirty="0"/>
            <a:t>Не </a:t>
          </a:r>
          <a:r>
            <a:rPr lang="ru-RU" sz="2000" b="1" dirty="0" err="1"/>
            <a:t>підтримувати</a:t>
          </a:r>
          <a:r>
            <a:rPr lang="ru-RU" sz="2000" b="1" dirty="0"/>
            <a:t> </a:t>
          </a:r>
          <a:r>
            <a:rPr lang="ru-RU" sz="2000" b="1" dirty="0" err="1"/>
            <a:t>хибного</a:t>
          </a:r>
          <a:r>
            <a:rPr lang="ru-RU" sz="2000" b="1" dirty="0"/>
            <a:t> </a:t>
          </a:r>
          <a:r>
            <a:rPr lang="ru-RU" sz="2000" b="1" dirty="0" err="1"/>
            <a:t>свідка</a:t>
          </a:r>
          <a:endParaRPr lang="es-ES" sz="2000" b="1" dirty="0"/>
        </a:p>
      </dgm:t>
    </dgm:pt>
    <dgm:pt modelId="{82AF1D3F-0E00-40FD-8D9B-86E273952F0B}" type="parTrans" cxnId="{38413ECB-CAEF-42AA-BE4D-197A6601ACE9}">
      <dgm:prSet/>
      <dgm:spPr/>
      <dgm:t>
        <a:bodyPr/>
        <a:lstStyle/>
        <a:p>
          <a:endParaRPr lang="es-ES" sz="2000" b="1"/>
        </a:p>
      </dgm:t>
    </dgm:pt>
    <dgm:pt modelId="{CB352F36-61B0-4E69-8A6B-0C4210CED54B}" type="sibTrans" cxnId="{38413ECB-CAEF-42AA-BE4D-197A6601ACE9}">
      <dgm:prSet/>
      <dgm:spPr/>
      <dgm:t>
        <a:bodyPr/>
        <a:lstStyle/>
        <a:p>
          <a:endParaRPr lang="es-ES" sz="2000" b="1"/>
        </a:p>
      </dgm:t>
    </dgm:pt>
    <dgm:pt modelId="{EC04D861-8B2E-436F-A889-DB76270F8B39}">
      <dgm:prSet phldrT="[Texto]" custT="1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woPt" dir="t"/>
        </a:scene3d>
        <a:sp3d prstMaterial="dkEdge">
          <a:bevelT w="8200" h="38100" prst="artDeco"/>
        </a:sp3d>
      </dgm:spPr>
      <dgm:t>
        <a:bodyPr/>
        <a:lstStyle/>
        <a:p>
          <a:r>
            <a:rPr lang="ru-RU" sz="1800" b="1" dirty="0"/>
            <a:t>Не </a:t>
          </a:r>
          <a:r>
            <a:rPr lang="ru-RU" sz="1800" b="1" dirty="0" err="1"/>
            <a:t>слід</a:t>
          </a:r>
          <a:r>
            <a:rPr lang="ru-RU" sz="1800" b="1" dirty="0"/>
            <a:t> </a:t>
          </a:r>
          <a:r>
            <a:rPr lang="ru-RU" sz="1800" b="1" dirty="0" err="1"/>
            <a:t>приєднуватись</a:t>
          </a:r>
          <a:r>
            <a:rPr lang="ru-RU" sz="1800" b="1" dirty="0"/>
            <a:t> до </a:t>
          </a:r>
          <a:r>
            <a:rPr lang="ru-RU" sz="1800" b="1" dirty="0" err="1"/>
            <a:t>більшості</a:t>
          </a:r>
          <a:r>
            <a:rPr lang="ru-RU" sz="1800" b="1" dirty="0"/>
            <a:t>, </a:t>
          </a:r>
          <a:r>
            <a:rPr lang="ru-RU" sz="1800" b="1" dirty="0" err="1"/>
            <a:t>якщо</a:t>
          </a:r>
          <a:r>
            <a:rPr lang="ru-RU" sz="1800" b="1" dirty="0"/>
            <a:t> вона неправильно чинить</a:t>
          </a:r>
          <a:endParaRPr lang="es-ES" sz="1800" b="1" dirty="0"/>
        </a:p>
      </dgm:t>
    </dgm:pt>
    <dgm:pt modelId="{F22ADB49-3227-4DD6-B7D5-1972E168B530}" type="parTrans" cxnId="{87041E6A-0195-43D7-A621-9E3B7576B79B}">
      <dgm:prSet/>
      <dgm:spPr/>
      <dgm:t>
        <a:bodyPr/>
        <a:lstStyle/>
        <a:p>
          <a:endParaRPr lang="es-ES" sz="2000" b="1"/>
        </a:p>
      </dgm:t>
    </dgm:pt>
    <dgm:pt modelId="{31735151-CBEF-42C2-AE49-BB348579485C}" type="sibTrans" cxnId="{87041E6A-0195-43D7-A621-9E3B7576B79B}">
      <dgm:prSet/>
      <dgm:spPr/>
      <dgm:t>
        <a:bodyPr/>
        <a:lstStyle/>
        <a:p>
          <a:endParaRPr lang="es-ES" sz="2000" b="1"/>
        </a:p>
      </dgm:t>
    </dgm:pt>
    <dgm:pt modelId="{853703F4-81AA-4DAB-BA32-845239468466}">
      <dgm:prSet phldrT="[Texto]" custT="1"/>
      <dgm:spPr>
        <a:solidFill>
          <a:schemeClr val="accent5">
            <a:lumMod val="40000"/>
            <a:lumOff val="60000"/>
          </a:schemeClr>
        </a:solidFill>
        <a:scene3d>
          <a:camera prst="orthographicFront"/>
          <a:lightRig rig="twoPt" dir="t"/>
        </a:scene3d>
        <a:sp3d prstMaterial="dkEdge">
          <a:bevelT w="8200" h="38100" prst="artDeco"/>
        </a:sp3d>
      </dgm:spPr>
      <dgm:t>
        <a:bodyPr/>
        <a:lstStyle/>
        <a:p>
          <a:r>
            <a:rPr lang="ru-RU" sz="1900" b="1" dirty="0"/>
            <a:t>Не </a:t>
          </a:r>
          <a:r>
            <a:rPr lang="ru-RU" sz="1900" b="1" dirty="0" err="1"/>
            <a:t>робити</a:t>
          </a:r>
          <a:r>
            <a:rPr lang="ru-RU" sz="1900" b="1" dirty="0"/>
            <a:t> </a:t>
          </a:r>
          <a:r>
            <a:rPr lang="ru-RU" sz="1900" b="1" dirty="0" err="1"/>
            <a:t>розрізнення</a:t>
          </a:r>
          <a:r>
            <a:rPr lang="ru-RU" sz="1900" b="1" dirty="0"/>
            <a:t> </a:t>
          </a:r>
          <a:r>
            <a:rPr lang="ru-RU" sz="1900" b="1" dirty="0" err="1"/>
            <a:t>між</a:t>
          </a:r>
          <a:r>
            <a:rPr lang="ru-RU" sz="1900" b="1" dirty="0"/>
            <a:t> </a:t>
          </a:r>
          <a:r>
            <a:rPr lang="ru-RU" sz="1900" b="1" dirty="0" err="1"/>
            <a:t>багатим</a:t>
          </a:r>
          <a:r>
            <a:rPr lang="ru-RU" sz="1900" b="1" dirty="0"/>
            <a:t> і </a:t>
          </a:r>
          <a:r>
            <a:rPr lang="ru-RU" sz="1900" b="1" dirty="0" err="1"/>
            <a:t>бідним</a:t>
          </a:r>
          <a:endParaRPr lang="es-ES" sz="1900" b="1" dirty="0"/>
        </a:p>
      </dgm:t>
    </dgm:pt>
    <dgm:pt modelId="{82C8B992-DBA0-4B9A-8216-29067FA8A381}" type="parTrans" cxnId="{B1B5D2D9-519C-4516-8D68-370BC2BBA0CF}">
      <dgm:prSet/>
      <dgm:spPr/>
      <dgm:t>
        <a:bodyPr/>
        <a:lstStyle/>
        <a:p>
          <a:endParaRPr lang="es-ES" sz="2000" b="1"/>
        </a:p>
      </dgm:t>
    </dgm:pt>
    <dgm:pt modelId="{05541A29-98CA-45A8-AD62-5F93560F889E}" type="sibTrans" cxnId="{B1B5D2D9-519C-4516-8D68-370BC2BBA0CF}">
      <dgm:prSet/>
      <dgm:spPr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D087517D-74F3-4B6B-9EB2-D2E456F5227C}">
      <dgm:prSet phldrT="[Texto]" custT="1"/>
      <dgm:spPr>
        <a:solidFill>
          <a:schemeClr val="accent6">
            <a:lumMod val="40000"/>
            <a:lumOff val="60000"/>
          </a:schemeClr>
        </a:solidFill>
        <a:scene3d>
          <a:camera prst="orthographicFront"/>
          <a:lightRig rig="twoPt" dir="t"/>
        </a:scene3d>
        <a:sp3d prstMaterial="dkEdge">
          <a:bevelT w="8200" h="38100" prst="artDeco"/>
        </a:sp3d>
      </dgm:spPr>
      <dgm:t>
        <a:bodyPr/>
        <a:lstStyle/>
        <a:p>
          <a:r>
            <a:rPr lang="ru-RU" sz="2000" b="1" dirty="0"/>
            <a:t>Не </a:t>
          </a:r>
          <a:r>
            <a:rPr lang="ru-RU" sz="2000" b="1" dirty="0" err="1"/>
            <a:t>перекручувати</a:t>
          </a:r>
          <a:r>
            <a:rPr lang="ru-RU" sz="2000" b="1" dirty="0"/>
            <a:t> права </a:t>
          </a:r>
          <a:r>
            <a:rPr lang="ru-RU" sz="2000" b="1" dirty="0" err="1"/>
            <a:t>бідняка</a:t>
          </a:r>
          <a:endParaRPr lang="es-ES" sz="2000" b="1" dirty="0"/>
        </a:p>
      </dgm:t>
    </dgm:pt>
    <dgm:pt modelId="{332C7F34-0A09-41C7-9E30-57CC531C7307}" type="parTrans" cxnId="{480B7F86-583E-4473-B8F6-199ACFE9A02C}">
      <dgm:prSet/>
      <dgm:spPr/>
      <dgm:t>
        <a:bodyPr/>
        <a:lstStyle/>
        <a:p>
          <a:endParaRPr lang="es-ES" sz="2000" b="1"/>
        </a:p>
      </dgm:t>
    </dgm:pt>
    <dgm:pt modelId="{38E6B39B-E056-4F0B-BF93-5C15E9ECECCB}" type="sibTrans" cxnId="{480B7F86-583E-4473-B8F6-199ACFE9A02C}">
      <dgm:prSet/>
      <dgm:spPr/>
      <dgm:t>
        <a:bodyPr/>
        <a:lstStyle/>
        <a:p>
          <a:endParaRPr lang="es-ES" sz="2000" b="1"/>
        </a:p>
      </dgm:t>
    </dgm:pt>
    <dgm:pt modelId="{24803F7D-4467-4469-8044-450D1FD1A755}">
      <dgm:prSet phldrT="[Texto]" custT="1"/>
      <dgm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woPt" dir="t"/>
        </a:scene3d>
        <a:sp3d prstMaterial="dkEdge">
          <a:bevelT w="8200" h="38100" prst="artDeco"/>
        </a:sp3d>
      </dgm:spPr>
      <dgm:t>
        <a:bodyPr/>
        <a:lstStyle/>
        <a:p>
          <a:r>
            <a:rPr lang="ru-RU" sz="2000" b="1" dirty="0"/>
            <a:t>Не </a:t>
          </a:r>
          <a:r>
            <a:rPr lang="ru-RU" sz="2000" b="1" dirty="0" err="1"/>
            <a:t>приймати</a:t>
          </a:r>
          <a:r>
            <a:rPr lang="ru-RU" sz="2000" b="1" dirty="0"/>
            <a:t> </a:t>
          </a:r>
          <a:r>
            <a:rPr lang="ru-RU" sz="2000" b="1" dirty="0" err="1"/>
            <a:t>хабарів</a:t>
          </a:r>
          <a:endParaRPr lang="es-ES" sz="2000" b="1" dirty="0"/>
        </a:p>
      </dgm:t>
    </dgm:pt>
    <dgm:pt modelId="{F545F780-F01F-42B5-9AAD-D805C656C612}" type="parTrans" cxnId="{3D772FFF-9BF9-46D4-98A5-48A831FB6C06}">
      <dgm:prSet/>
      <dgm:spPr/>
      <dgm:t>
        <a:bodyPr/>
        <a:lstStyle/>
        <a:p>
          <a:endParaRPr lang="es-ES" sz="2000" b="1"/>
        </a:p>
      </dgm:t>
    </dgm:pt>
    <dgm:pt modelId="{25A85FEA-BDC9-47CA-BCBE-954D014C44D3}" type="sibTrans" cxnId="{3D772FFF-9BF9-46D4-98A5-48A831FB6C06}">
      <dgm:prSet/>
      <dgm:spPr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98210176-AB0D-46BF-8AC6-8B9B7F4811F5}">
      <dgm:prSet phldrT="[Texto]"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woPt" dir="t"/>
        </a:scene3d>
        <a:sp3d prstMaterial="dkEdge">
          <a:bevelT w="8200" h="38100" prst="artDeco"/>
        </a:sp3d>
      </dgm:spPr>
      <dgm:t>
        <a:bodyPr/>
        <a:lstStyle/>
        <a:p>
          <a:r>
            <a:rPr lang="ru-RU" sz="2000" b="1" dirty="0"/>
            <a:t>Не </a:t>
          </a:r>
          <a:r>
            <a:rPr lang="ru-RU" sz="2000" b="1" dirty="0" err="1"/>
            <a:t>вбивати</a:t>
          </a:r>
          <a:r>
            <a:rPr lang="ru-RU" sz="2000" b="1" dirty="0"/>
            <a:t> невинного</a:t>
          </a:r>
          <a:endParaRPr lang="es-ES" sz="2000" b="1" dirty="0"/>
        </a:p>
      </dgm:t>
    </dgm:pt>
    <dgm:pt modelId="{E44724BB-4615-4AB5-9286-9B9E1E6B0E47}" type="parTrans" cxnId="{CF3EC6AF-D4BB-4FDA-B8DF-029550107F45}">
      <dgm:prSet/>
      <dgm:spPr/>
      <dgm:t>
        <a:bodyPr/>
        <a:lstStyle/>
        <a:p>
          <a:endParaRPr lang="es-ES" sz="2000" b="1"/>
        </a:p>
      </dgm:t>
    </dgm:pt>
    <dgm:pt modelId="{9EEE94B6-FA3B-4622-A71F-B0B3B3C628C5}" type="sibTrans" cxnId="{CF3EC6AF-D4BB-4FDA-B8DF-029550107F45}">
      <dgm:prSet/>
      <dgm:spPr/>
      <dgm:t>
        <a:bodyPr/>
        <a:lstStyle/>
        <a:p>
          <a:endParaRPr lang="es-ES" sz="2000" b="1"/>
        </a:p>
      </dgm:t>
    </dgm:pt>
    <dgm:pt modelId="{72EBA40C-802C-4640-89B2-87DC183FE0CB}" type="pres">
      <dgm:prSet presAssocID="{3A6C9E79-29A2-4C36-9D9E-FF206DFE7146}" presName="cycle" presStyleCnt="0">
        <dgm:presLayoutVars>
          <dgm:dir/>
          <dgm:resizeHandles val="exact"/>
        </dgm:presLayoutVars>
      </dgm:prSet>
      <dgm:spPr/>
    </dgm:pt>
    <dgm:pt modelId="{01F3CBE7-CF5C-415E-A382-EBF29BE752CF}" type="pres">
      <dgm:prSet presAssocID="{ABFBC79A-239F-4B7F-AC9A-51019C6213A1}" presName="node" presStyleLbl="node1" presStyleIdx="0" presStyleCnt="7" custScaleX="169594">
        <dgm:presLayoutVars>
          <dgm:bulletEnabled val="1"/>
        </dgm:presLayoutVars>
      </dgm:prSet>
      <dgm:spPr/>
    </dgm:pt>
    <dgm:pt modelId="{7B12F9AF-AF0B-4C0B-B48D-4B1CBEB07D1A}" type="pres">
      <dgm:prSet presAssocID="{ABFBC79A-239F-4B7F-AC9A-51019C6213A1}" presName="spNode" presStyleCnt="0"/>
      <dgm:spPr/>
    </dgm:pt>
    <dgm:pt modelId="{B76D9946-FF89-4ED8-82FF-5DE395BDC195}" type="pres">
      <dgm:prSet presAssocID="{E8A84F59-61C1-4055-91B4-BE665C127629}" presName="sibTrans" presStyleLbl="sibTrans1D1" presStyleIdx="0" presStyleCnt="7"/>
      <dgm:spPr/>
    </dgm:pt>
    <dgm:pt modelId="{EE73707F-D106-49B6-A369-1D763582069F}" type="pres">
      <dgm:prSet presAssocID="{29C82EE5-349B-4697-989C-CEA3B98CC49D}" presName="node" presStyleLbl="node1" presStyleIdx="1" presStyleCnt="7" custScaleX="149128">
        <dgm:presLayoutVars>
          <dgm:bulletEnabled val="1"/>
        </dgm:presLayoutVars>
      </dgm:prSet>
      <dgm:spPr/>
    </dgm:pt>
    <dgm:pt modelId="{80513CEA-C346-463E-B06A-150297A21BB2}" type="pres">
      <dgm:prSet presAssocID="{29C82EE5-349B-4697-989C-CEA3B98CC49D}" presName="spNode" presStyleCnt="0"/>
      <dgm:spPr/>
    </dgm:pt>
    <dgm:pt modelId="{504C419E-74F3-4D99-99F9-C85B518B7B31}" type="pres">
      <dgm:prSet presAssocID="{CB352F36-61B0-4E69-8A6B-0C4210CED54B}" presName="sibTrans" presStyleLbl="sibTrans1D1" presStyleIdx="1" presStyleCnt="7"/>
      <dgm:spPr/>
    </dgm:pt>
    <dgm:pt modelId="{127C3BFF-8974-4FC1-B32B-E8FC69217771}" type="pres">
      <dgm:prSet presAssocID="{EC04D861-8B2E-436F-A889-DB76270F8B39}" presName="node" presStyleLbl="node1" presStyleIdx="2" presStyleCnt="7" custScaleX="160047" custScaleY="140662">
        <dgm:presLayoutVars>
          <dgm:bulletEnabled val="1"/>
        </dgm:presLayoutVars>
      </dgm:prSet>
      <dgm:spPr/>
    </dgm:pt>
    <dgm:pt modelId="{4829A032-B434-4E0B-9BDB-0BAF3913251C}" type="pres">
      <dgm:prSet presAssocID="{EC04D861-8B2E-436F-A889-DB76270F8B39}" presName="spNode" presStyleCnt="0"/>
      <dgm:spPr/>
    </dgm:pt>
    <dgm:pt modelId="{9EC9B07D-F011-409E-9D97-8CBCEDA8997F}" type="pres">
      <dgm:prSet presAssocID="{31735151-CBEF-42C2-AE49-BB348579485C}" presName="sibTrans" presStyleLbl="sibTrans1D1" presStyleIdx="2" presStyleCnt="7"/>
      <dgm:spPr/>
    </dgm:pt>
    <dgm:pt modelId="{53D7701D-2B68-4490-A46B-7FB56D0F8C79}" type="pres">
      <dgm:prSet presAssocID="{853703F4-81AA-4DAB-BA32-845239468466}" presName="node" presStyleLbl="node1" presStyleIdx="3" presStyleCnt="7" custScaleX="149128">
        <dgm:presLayoutVars>
          <dgm:bulletEnabled val="1"/>
        </dgm:presLayoutVars>
      </dgm:prSet>
      <dgm:spPr/>
    </dgm:pt>
    <dgm:pt modelId="{37CD4C33-5EFA-4C20-AE63-A0394D605E99}" type="pres">
      <dgm:prSet presAssocID="{853703F4-81AA-4DAB-BA32-845239468466}" presName="spNode" presStyleCnt="0"/>
      <dgm:spPr/>
    </dgm:pt>
    <dgm:pt modelId="{9F359CF9-75F7-456D-9376-DC8567665697}" type="pres">
      <dgm:prSet presAssocID="{05541A29-98CA-45A8-AD62-5F93560F889E}" presName="sibTrans" presStyleLbl="sibTrans1D1" presStyleIdx="3" presStyleCnt="7"/>
      <dgm:spPr/>
    </dgm:pt>
    <dgm:pt modelId="{5C3842CD-F389-4583-B70B-F8C913D53EB3}" type="pres">
      <dgm:prSet presAssocID="{D087517D-74F3-4B6B-9EB2-D2E456F5227C}" presName="node" presStyleLbl="node1" presStyleIdx="4" presStyleCnt="7" custScaleX="149128">
        <dgm:presLayoutVars>
          <dgm:bulletEnabled val="1"/>
        </dgm:presLayoutVars>
      </dgm:prSet>
      <dgm:spPr/>
    </dgm:pt>
    <dgm:pt modelId="{1F0C31E2-6C57-49F0-8CE6-B6D5033A22E7}" type="pres">
      <dgm:prSet presAssocID="{D087517D-74F3-4B6B-9EB2-D2E456F5227C}" presName="spNode" presStyleCnt="0"/>
      <dgm:spPr/>
    </dgm:pt>
    <dgm:pt modelId="{93A0EEBE-0837-4B69-9B34-74676FD88779}" type="pres">
      <dgm:prSet presAssocID="{38E6B39B-E056-4F0B-BF93-5C15E9ECECCB}" presName="sibTrans" presStyleLbl="sibTrans1D1" presStyleIdx="4" presStyleCnt="7"/>
      <dgm:spPr/>
    </dgm:pt>
    <dgm:pt modelId="{FFC665C8-62A7-4058-9A80-EA74CA1185D4}" type="pres">
      <dgm:prSet presAssocID="{98210176-AB0D-46BF-8AC6-8B9B7F4811F5}" presName="node" presStyleLbl="node1" presStyleIdx="5" presStyleCnt="7" custScaleX="149128">
        <dgm:presLayoutVars>
          <dgm:bulletEnabled val="1"/>
        </dgm:presLayoutVars>
      </dgm:prSet>
      <dgm:spPr/>
    </dgm:pt>
    <dgm:pt modelId="{1D82CC09-708D-48EE-A249-C18CDE77BB58}" type="pres">
      <dgm:prSet presAssocID="{98210176-AB0D-46BF-8AC6-8B9B7F4811F5}" presName="spNode" presStyleCnt="0"/>
      <dgm:spPr/>
    </dgm:pt>
    <dgm:pt modelId="{CE292BD5-A5E6-483B-B690-67ABA89BEF2C}" type="pres">
      <dgm:prSet presAssocID="{9EEE94B6-FA3B-4622-A71F-B0B3B3C628C5}" presName="sibTrans" presStyleLbl="sibTrans1D1" presStyleIdx="5" presStyleCnt="7"/>
      <dgm:spPr/>
    </dgm:pt>
    <dgm:pt modelId="{B1ADC924-9288-4F3A-9195-B92586FA65FD}" type="pres">
      <dgm:prSet presAssocID="{24803F7D-4467-4469-8044-450D1FD1A755}" presName="node" presStyleLbl="node1" presStyleIdx="6" presStyleCnt="7" custScaleX="149128">
        <dgm:presLayoutVars>
          <dgm:bulletEnabled val="1"/>
        </dgm:presLayoutVars>
      </dgm:prSet>
      <dgm:spPr/>
    </dgm:pt>
    <dgm:pt modelId="{0426941E-F493-40D0-9911-8A9656610F1A}" type="pres">
      <dgm:prSet presAssocID="{24803F7D-4467-4469-8044-450D1FD1A755}" presName="spNode" presStyleCnt="0"/>
      <dgm:spPr/>
    </dgm:pt>
    <dgm:pt modelId="{89E8D125-24F4-481A-81BD-593C32BBD0A7}" type="pres">
      <dgm:prSet presAssocID="{25A85FEA-BDC9-47CA-BCBE-954D014C44D3}" presName="sibTrans" presStyleLbl="sibTrans1D1" presStyleIdx="6" presStyleCnt="7"/>
      <dgm:spPr/>
    </dgm:pt>
  </dgm:ptLst>
  <dgm:cxnLst>
    <dgm:cxn modelId="{D9E3FB15-E960-46CE-9FE2-37A246536393}" type="presOf" srcId="{38E6B39B-E056-4F0B-BF93-5C15E9ECECCB}" destId="{93A0EEBE-0837-4B69-9B34-74676FD88779}" srcOrd="0" destOrd="0" presId="urn:microsoft.com/office/officeart/2005/8/layout/cycle6"/>
    <dgm:cxn modelId="{FAF8E016-F569-4DDC-9201-D82C8598BCF2}" type="presOf" srcId="{D087517D-74F3-4B6B-9EB2-D2E456F5227C}" destId="{5C3842CD-F389-4583-B70B-F8C913D53EB3}" srcOrd="0" destOrd="0" presId="urn:microsoft.com/office/officeart/2005/8/layout/cycle6"/>
    <dgm:cxn modelId="{5F084917-D538-4E99-AC5C-EBD991F5CE4A}" type="presOf" srcId="{E8A84F59-61C1-4055-91B4-BE665C127629}" destId="{B76D9946-FF89-4ED8-82FF-5DE395BDC195}" srcOrd="0" destOrd="0" presId="urn:microsoft.com/office/officeart/2005/8/layout/cycle6"/>
    <dgm:cxn modelId="{9FD3CD3C-5DB5-4041-84A8-70D5BC2CCC1A}" type="presOf" srcId="{ABFBC79A-239F-4B7F-AC9A-51019C6213A1}" destId="{01F3CBE7-CF5C-415E-A382-EBF29BE752CF}" srcOrd="0" destOrd="0" presId="urn:microsoft.com/office/officeart/2005/8/layout/cycle6"/>
    <dgm:cxn modelId="{17B78C5B-0B4E-4043-91A5-9447FFF8DD6C}" type="presOf" srcId="{31735151-CBEF-42C2-AE49-BB348579485C}" destId="{9EC9B07D-F011-409E-9D97-8CBCEDA8997F}" srcOrd="0" destOrd="0" presId="urn:microsoft.com/office/officeart/2005/8/layout/cycle6"/>
    <dgm:cxn modelId="{6E1AD164-94F4-45BA-8649-CA03203722E3}" type="presOf" srcId="{EC04D861-8B2E-436F-A889-DB76270F8B39}" destId="{127C3BFF-8974-4FC1-B32B-E8FC69217771}" srcOrd="0" destOrd="0" presId="urn:microsoft.com/office/officeart/2005/8/layout/cycle6"/>
    <dgm:cxn modelId="{87041E6A-0195-43D7-A621-9E3B7576B79B}" srcId="{3A6C9E79-29A2-4C36-9D9E-FF206DFE7146}" destId="{EC04D861-8B2E-436F-A889-DB76270F8B39}" srcOrd="2" destOrd="0" parTransId="{F22ADB49-3227-4DD6-B7D5-1972E168B530}" sibTransId="{31735151-CBEF-42C2-AE49-BB348579485C}"/>
    <dgm:cxn modelId="{8028AF50-D429-4B4C-A38D-D652B98817F6}" type="presOf" srcId="{CB352F36-61B0-4E69-8A6B-0C4210CED54B}" destId="{504C419E-74F3-4D99-99F9-C85B518B7B31}" srcOrd="0" destOrd="0" presId="urn:microsoft.com/office/officeart/2005/8/layout/cycle6"/>
    <dgm:cxn modelId="{E4919A76-8FB3-4639-9D65-B413E7818D5A}" type="presOf" srcId="{853703F4-81AA-4DAB-BA32-845239468466}" destId="{53D7701D-2B68-4490-A46B-7FB56D0F8C79}" srcOrd="0" destOrd="0" presId="urn:microsoft.com/office/officeart/2005/8/layout/cycle6"/>
    <dgm:cxn modelId="{4CAC2E84-F2DC-4BA1-83DD-A9605C92C967}" type="presOf" srcId="{24803F7D-4467-4469-8044-450D1FD1A755}" destId="{B1ADC924-9288-4F3A-9195-B92586FA65FD}" srcOrd="0" destOrd="0" presId="urn:microsoft.com/office/officeart/2005/8/layout/cycle6"/>
    <dgm:cxn modelId="{480B7F86-583E-4473-B8F6-199ACFE9A02C}" srcId="{3A6C9E79-29A2-4C36-9D9E-FF206DFE7146}" destId="{D087517D-74F3-4B6B-9EB2-D2E456F5227C}" srcOrd="4" destOrd="0" parTransId="{332C7F34-0A09-41C7-9E30-57CC531C7307}" sibTransId="{38E6B39B-E056-4F0B-BF93-5C15E9ECECCB}"/>
    <dgm:cxn modelId="{CF3EC6AF-D4BB-4FDA-B8DF-029550107F45}" srcId="{3A6C9E79-29A2-4C36-9D9E-FF206DFE7146}" destId="{98210176-AB0D-46BF-8AC6-8B9B7F4811F5}" srcOrd="5" destOrd="0" parTransId="{E44724BB-4615-4AB5-9286-9B9E1E6B0E47}" sibTransId="{9EEE94B6-FA3B-4622-A71F-B0B3B3C628C5}"/>
    <dgm:cxn modelId="{5553DEBD-8910-4690-A486-24E148380733}" type="presOf" srcId="{25A85FEA-BDC9-47CA-BCBE-954D014C44D3}" destId="{89E8D125-24F4-481A-81BD-593C32BBD0A7}" srcOrd="0" destOrd="0" presId="urn:microsoft.com/office/officeart/2005/8/layout/cycle6"/>
    <dgm:cxn modelId="{38413ECB-CAEF-42AA-BE4D-197A6601ACE9}" srcId="{3A6C9E79-29A2-4C36-9D9E-FF206DFE7146}" destId="{29C82EE5-349B-4697-989C-CEA3B98CC49D}" srcOrd="1" destOrd="0" parTransId="{82AF1D3F-0E00-40FD-8D9B-86E273952F0B}" sibTransId="{CB352F36-61B0-4E69-8A6B-0C4210CED54B}"/>
    <dgm:cxn modelId="{178D59CC-C9B0-4152-AB7B-8F0B07D24411}" type="presOf" srcId="{05541A29-98CA-45A8-AD62-5F93560F889E}" destId="{9F359CF9-75F7-456D-9376-DC8567665697}" srcOrd="0" destOrd="0" presId="urn:microsoft.com/office/officeart/2005/8/layout/cycle6"/>
    <dgm:cxn modelId="{BAC0CCD4-FD1D-47DE-A49F-99A6C1A7C69D}" srcId="{3A6C9E79-29A2-4C36-9D9E-FF206DFE7146}" destId="{ABFBC79A-239F-4B7F-AC9A-51019C6213A1}" srcOrd="0" destOrd="0" parTransId="{37CCFEF8-204A-45D0-8906-D70F12D06B83}" sibTransId="{E8A84F59-61C1-4055-91B4-BE665C127629}"/>
    <dgm:cxn modelId="{AEF656D7-23D4-42C8-839B-837AADE730FC}" type="presOf" srcId="{9EEE94B6-FA3B-4622-A71F-B0B3B3C628C5}" destId="{CE292BD5-A5E6-483B-B690-67ABA89BEF2C}" srcOrd="0" destOrd="0" presId="urn:microsoft.com/office/officeart/2005/8/layout/cycle6"/>
    <dgm:cxn modelId="{B1B5D2D9-519C-4516-8D68-370BC2BBA0CF}" srcId="{3A6C9E79-29A2-4C36-9D9E-FF206DFE7146}" destId="{853703F4-81AA-4DAB-BA32-845239468466}" srcOrd="3" destOrd="0" parTransId="{82C8B992-DBA0-4B9A-8216-29067FA8A381}" sibTransId="{05541A29-98CA-45A8-AD62-5F93560F889E}"/>
    <dgm:cxn modelId="{A4D260DF-A340-4EE6-B104-8963EE0E2D86}" type="presOf" srcId="{98210176-AB0D-46BF-8AC6-8B9B7F4811F5}" destId="{FFC665C8-62A7-4058-9A80-EA74CA1185D4}" srcOrd="0" destOrd="0" presId="urn:microsoft.com/office/officeart/2005/8/layout/cycle6"/>
    <dgm:cxn modelId="{EBAC7BE0-C954-4039-AFAA-DF2434B8E094}" type="presOf" srcId="{3A6C9E79-29A2-4C36-9D9E-FF206DFE7146}" destId="{72EBA40C-802C-4640-89B2-87DC183FE0CB}" srcOrd="0" destOrd="0" presId="urn:microsoft.com/office/officeart/2005/8/layout/cycle6"/>
    <dgm:cxn modelId="{CE74E8E7-5ACD-435C-A351-D2E545501B9D}" type="presOf" srcId="{29C82EE5-349B-4697-989C-CEA3B98CC49D}" destId="{EE73707F-D106-49B6-A369-1D763582069F}" srcOrd="0" destOrd="0" presId="urn:microsoft.com/office/officeart/2005/8/layout/cycle6"/>
    <dgm:cxn modelId="{3D772FFF-9BF9-46D4-98A5-48A831FB6C06}" srcId="{3A6C9E79-29A2-4C36-9D9E-FF206DFE7146}" destId="{24803F7D-4467-4469-8044-450D1FD1A755}" srcOrd="6" destOrd="0" parTransId="{F545F780-F01F-42B5-9AAD-D805C656C612}" sibTransId="{25A85FEA-BDC9-47CA-BCBE-954D014C44D3}"/>
    <dgm:cxn modelId="{FA6CAE98-6EC0-44B8-83E8-30677BB2FADA}" type="presParOf" srcId="{72EBA40C-802C-4640-89B2-87DC183FE0CB}" destId="{01F3CBE7-CF5C-415E-A382-EBF29BE752CF}" srcOrd="0" destOrd="0" presId="urn:microsoft.com/office/officeart/2005/8/layout/cycle6"/>
    <dgm:cxn modelId="{8DAD4C2A-F44F-4ED2-9D57-FEBE3BE0450D}" type="presParOf" srcId="{72EBA40C-802C-4640-89B2-87DC183FE0CB}" destId="{7B12F9AF-AF0B-4C0B-B48D-4B1CBEB07D1A}" srcOrd="1" destOrd="0" presId="urn:microsoft.com/office/officeart/2005/8/layout/cycle6"/>
    <dgm:cxn modelId="{FD6B9708-2660-43D0-90C4-B36179CE9E2C}" type="presParOf" srcId="{72EBA40C-802C-4640-89B2-87DC183FE0CB}" destId="{B76D9946-FF89-4ED8-82FF-5DE395BDC195}" srcOrd="2" destOrd="0" presId="urn:microsoft.com/office/officeart/2005/8/layout/cycle6"/>
    <dgm:cxn modelId="{42D20238-5CD7-44AC-8328-7D87E8EDC9A7}" type="presParOf" srcId="{72EBA40C-802C-4640-89B2-87DC183FE0CB}" destId="{EE73707F-D106-49B6-A369-1D763582069F}" srcOrd="3" destOrd="0" presId="urn:microsoft.com/office/officeart/2005/8/layout/cycle6"/>
    <dgm:cxn modelId="{E3D8A61D-EA09-4C99-AC17-171766BF8DBC}" type="presParOf" srcId="{72EBA40C-802C-4640-89B2-87DC183FE0CB}" destId="{80513CEA-C346-463E-B06A-150297A21BB2}" srcOrd="4" destOrd="0" presId="urn:microsoft.com/office/officeart/2005/8/layout/cycle6"/>
    <dgm:cxn modelId="{FF1274EE-9052-43BE-89E5-8D8C4F5AB5C0}" type="presParOf" srcId="{72EBA40C-802C-4640-89B2-87DC183FE0CB}" destId="{504C419E-74F3-4D99-99F9-C85B518B7B31}" srcOrd="5" destOrd="0" presId="urn:microsoft.com/office/officeart/2005/8/layout/cycle6"/>
    <dgm:cxn modelId="{FE438ED1-8F33-45C6-BA4D-405791C8C55A}" type="presParOf" srcId="{72EBA40C-802C-4640-89B2-87DC183FE0CB}" destId="{127C3BFF-8974-4FC1-B32B-E8FC69217771}" srcOrd="6" destOrd="0" presId="urn:microsoft.com/office/officeart/2005/8/layout/cycle6"/>
    <dgm:cxn modelId="{740F0077-B6AE-4C26-A819-D093BE9C4388}" type="presParOf" srcId="{72EBA40C-802C-4640-89B2-87DC183FE0CB}" destId="{4829A032-B434-4E0B-9BDB-0BAF3913251C}" srcOrd="7" destOrd="0" presId="urn:microsoft.com/office/officeart/2005/8/layout/cycle6"/>
    <dgm:cxn modelId="{147442CC-F770-48B8-9C7B-ADDA0E2B3A20}" type="presParOf" srcId="{72EBA40C-802C-4640-89B2-87DC183FE0CB}" destId="{9EC9B07D-F011-409E-9D97-8CBCEDA8997F}" srcOrd="8" destOrd="0" presId="urn:microsoft.com/office/officeart/2005/8/layout/cycle6"/>
    <dgm:cxn modelId="{2B8651B5-6321-40B1-A310-0511AC6166C2}" type="presParOf" srcId="{72EBA40C-802C-4640-89B2-87DC183FE0CB}" destId="{53D7701D-2B68-4490-A46B-7FB56D0F8C79}" srcOrd="9" destOrd="0" presId="urn:microsoft.com/office/officeart/2005/8/layout/cycle6"/>
    <dgm:cxn modelId="{97166988-9CB9-49B6-8E10-4A8AABADD198}" type="presParOf" srcId="{72EBA40C-802C-4640-89B2-87DC183FE0CB}" destId="{37CD4C33-5EFA-4C20-AE63-A0394D605E99}" srcOrd="10" destOrd="0" presId="urn:microsoft.com/office/officeart/2005/8/layout/cycle6"/>
    <dgm:cxn modelId="{88FBC155-8AC6-4CA7-ABDD-C38C3E5109C4}" type="presParOf" srcId="{72EBA40C-802C-4640-89B2-87DC183FE0CB}" destId="{9F359CF9-75F7-456D-9376-DC8567665697}" srcOrd="11" destOrd="0" presId="urn:microsoft.com/office/officeart/2005/8/layout/cycle6"/>
    <dgm:cxn modelId="{F6052F5A-003B-423A-8FF5-9D47CE6FAD86}" type="presParOf" srcId="{72EBA40C-802C-4640-89B2-87DC183FE0CB}" destId="{5C3842CD-F389-4583-B70B-F8C913D53EB3}" srcOrd="12" destOrd="0" presId="urn:microsoft.com/office/officeart/2005/8/layout/cycle6"/>
    <dgm:cxn modelId="{F9D4E850-1FCB-454E-AE93-49DCEA93C9F8}" type="presParOf" srcId="{72EBA40C-802C-4640-89B2-87DC183FE0CB}" destId="{1F0C31E2-6C57-49F0-8CE6-B6D5033A22E7}" srcOrd="13" destOrd="0" presId="urn:microsoft.com/office/officeart/2005/8/layout/cycle6"/>
    <dgm:cxn modelId="{9CF9D9F2-AA4D-4063-89A0-1BF62F5E893A}" type="presParOf" srcId="{72EBA40C-802C-4640-89B2-87DC183FE0CB}" destId="{93A0EEBE-0837-4B69-9B34-74676FD88779}" srcOrd="14" destOrd="0" presId="urn:microsoft.com/office/officeart/2005/8/layout/cycle6"/>
    <dgm:cxn modelId="{C3AC3D2B-A155-4202-B17D-565799D5EE57}" type="presParOf" srcId="{72EBA40C-802C-4640-89B2-87DC183FE0CB}" destId="{FFC665C8-62A7-4058-9A80-EA74CA1185D4}" srcOrd="15" destOrd="0" presId="urn:microsoft.com/office/officeart/2005/8/layout/cycle6"/>
    <dgm:cxn modelId="{F751CAED-E395-4C5C-BB40-15C6C52FC8C9}" type="presParOf" srcId="{72EBA40C-802C-4640-89B2-87DC183FE0CB}" destId="{1D82CC09-708D-48EE-A249-C18CDE77BB58}" srcOrd="16" destOrd="0" presId="urn:microsoft.com/office/officeart/2005/8/layout/cycle6"/>
    <dgm:cxn modelId="{3322BC97-7B80-49E1-926E-041285313E3B}" type="presParOf" srcId="{72EBA40C-802C-4640-89B2-87DC183FE0CB}" destId="{CE292BD5-A5E6-483B-B690-67ABA89BEF2C}" srcOrd="17" destOrd="0" presId="urn:microsoft.com/office/officeart/2005/8/layout/cycle6"/>
    <dgm:cxn modelId="{4364C6E8-0142-4C17-AEEF-C7428E76A4D3}" type="presParOf" srcId="{72EBA40C-802C-4640-89B2-87DC183FE0CB}" destId="{B1ADC924-9288-4F3A-9195-B92586FA65FD}" srcOrd="18" destOrd="0" presId="urn:microsoft.com/office/officeart/2005/8/layout/cycle6"/>
    <dgm:cxn modelId="{EE554608-5BF6-4073-B9EA-B054C4994368}" type="presParOf" srcId="{72EBA40C-802C-4640-89B2-87DC183FE0CB}" destId="{0426941E-F493-40D0-9911-8A9656610F1A}" srcOrd="19" destOrd="0" presId="urn:microsoft.com/office/officeart/2005/8/layout/cycle6"/>
    <dgm:cxn modelId="{E07F0ED0-6A76-4650-BE37-56D6E3CCA812}" type="presParOf" srcId="{72EBA40C-802C-4640-89B2-87DC183FE0CB}" destId="{89E8D125-24F4-481A-81BD-593C32BBD0A7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E237F0-7ECF-481E-A0F4-4B41AD4613BD}" type="doc">
      <dgm:prSet loTypeId="urn:microsoft.com/office/officeart/2008/layout/RadialCluster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FB624C4-D014-45F9-A3D0-B68F57F7801D}">
      <dgm:prSet phldrT="[Texto]" custT="1"/>
      <dgm:spPr>
        <a:solidFill>
          <a:schemeClr val="tx1"/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ru-RU" sz="2800" b="1" dirty="0">
              <a:solidFill>
                <a:schemeClr val="bg1"/>
              </a:solidFill>
            </a:rPr>
            <a:t>ТВАРИНА ВОРОГА</a:t>
          </a:r>
          <a:endParaRPr lang="es-ES" sz="2800" b="1" dirty="0">
            <a:solidFill>
              <a:schemeClr val="bg1"/>
            </a:solidFill>
          </a:endParaRPr>
        </a:p>
      </dgm:t>
    </dgm:pt>
    <dgm:pt modelId="{0C9DB7BA-0E20-4FA5-B16A-D62B9A881ED5}" type="parTrans" cxnId="{F4BB25CC-318E-4711-A5ED-761452CABE05}">
      <dgm:prSet/>
      <dgm:spPr/>
      <dgm:t>
        <a:bodyPr/>
        <a:lstStyle/>
        <a:p>
          <a:endParaRPr lang="es-ES" sz="2000" b="1"/>
        </a:p>
      </dgm:t>
    </dgm:pt>
    <dgm:pt modelId="{D7F27C95-0B0D-4AFD-A685-96161BD5E70D}" type="sibTrans" cxnId="{F4BB25CC-318E-4711-A5ED-761452CABE05}">
      <dgm:prSet/>
      <dgm:spPr/>
      <dgm:t>
        <a:bodyPr/>
        <a:lstStyle/>
        <a:p>
          <a:endParaRPr lang="es-ES" sz="2000" b="1"/>
        </a:p>
      </dgm:t>
    </dgm:pt>
    <dgm:pt modelId="{3B8D49B9-2B7C-407D-B560-7CC1E2966C59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 err="1"/>
            <a:t>Якщо</a:t>
          </a:r>
          <a:r>
            <a:rPr lang="ru-RU" sz="2000" b="1" dirty="0"/>
            <a:t> тварина </a:t>
          </a:r>
          <a:r>
            <a:rPr lang="ru-RU" sz="2000" b="1" dirty="0" err="1"/>
            <a:t>загубилася</a:t>
          </a:r>
          <a:r>
            <a:rPr lang="ru-RU" sz="2000" b="1" dirty="0"/>
            <a:t> - </a:t>
          </a:r>
          <a:r>
            <a:rPr lang="ru-RU" sz="2000" b="1" dirty="0" err="1"/>
            <a:t>її</a:t>
          </a:r>
          <a:r>
            <a:rPr lang="ru-RU" sz="2000" b="1" dirty="0"/>
            <a:t> треба </a:t>
          </a:r>
          <a:r>
            <a:rPr lang="ru-RU" sz="2000" b="1" dirty="0" err="1"/>
            <a:t>повернути</a:t>
          </a:r>
          <a:endParaRPr lang="es-ES" sz="2000" b="1" dirty="0"/>
        </a:p>
      </dgm:t>
    </dgm:pt>
    <dgm:pt modelId="{F00DEB99-7277-446B-A432-71656DD7DDFE}" type="parTrans" cxnId="{7189BD59-D6A3-432A-8C92-01C671603B0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s-ES" sz="2000" b="1"/>
        </a:p>
      </dgm:t>
    </dgm:pt>
    <dgm:pt modelId="{2F16A868-E2BA-446F-B0AC-6F49C74F21F5}" type="sibTrans" cxnId="{7189BD59-D6A3-432A-8C92-01C671603B06}">
      <dgm:prSet/>
      <dgm:spPr/>
      <dgm:t>
        <a:bodyPr/>
        <a:lstStyle/>
        <a:p>
          <a:endParaRPr lang="es-ES" sz="2000" b="1"/>
        </a:p>
      </dgm:t>
    </dgm:pt>
    <dgm:pt modelId="{69952626-17E8-4C44-AE48-23448A27CAA4}">
      <dgm:prSet phldrT="[Texto]" custT="1"/>
      <dgm:spPr>
        <a:solidFill>
          <a:srgbClr val="DCC5ED"/>
        </a:solidFill>
      </dgm:spPr>
      <dgm:t>
        <a:bodyPr/>
        <a:lstStyle/>
        <a:p>
          <a:r>
            <a:rPr lang="ru-RU" sz="2000" b="1" dirty="0" err="1"/>
            <a:t>Якщо</a:t>
          </a:r>
          <a:r>
            <a:rPr lang="ru-RU" sz="2000" b="1" dirty="0"/>
            <a:t> тварина в </a:t>
          </a:r>
          <a:r>
            <a:rPr lang="ru-RU" sz="2000" b="1" dirty="0" err="1"/>
            <a:t>біді</a:t>
          </a:r>
          <a:r>
            <a:rPr lang="ru-RU" sz="2000" b="1" dirty="0"/>
            <a:t> - треба </a:t>
          </a:r>
          <a:r>
            <a:rPr lang="ru-RU" sz="2000" b="1" dirty="0" err="1"/>
            <a:t>їй</a:t>
          </a:r>
          <a:r>
            <a:rPr lang="ru-RU" sz="2000" b="1" dirty="0"/>
            <a:t> </a:t>
          </a:r>
          <a:r>
            <a:rPr lang="ru-RU" sz="2000" b="1" dirty="0" err="1"/>
            <a:t>допомогти</a:t>
          </a:r>
          <a:endParaRPr lang="es-ES" sz="2000" b="1" dirty="0"/>
        </a:p>
      </dgm:t>
    </dgm:pt>
    <dgm:pt modelId="{D1197FB7-21CB-44E4-87C1-F42A4C4B68EB}" type="parTrans" cxnId="{A5CED2F4-1FC3-4D42-BE7E-909F653D4703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2000" b="1"/>
        </a:p>
      </dgm:t>
    </dgm:pt>
    <dgm:pt modelId="{7455BAF6-407C-4FC7-B32D-C0A5324E2768}" type="sibTrans" cxnId="{A5CED2F4-1FC3-4D42-BE7E-909F653D4703}">
      <dgm:prSet/>
      <dgm:spPr/>
      <dgm:t>
        <a:bodyPr/>
        <a:lstStyle/>
        <a:p>
          <a:endParaRPr lang="es-ES" sz="2000" b="1"/>
        </a:p>
      </dgm:t>
    </dgm:pt>
    <dgm:pt modelId="{68224A3F-FEBC-452D-B2A1-7B6FC7A43CBC}" type="pres">
      <dgm:prSet presAssocID="{D8E237F0-7ECF-481E-A0F4-4B41AD4613B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1640223-6A1E-4786-AEB4-4D0B64D99FF7}" type="pres">
      <dgm:prSet presAssocID="{AFB624C4-D014-45F9-A3D0-B68F57F7801D}" presName="singleCycle" presStyleCnt="0"/>
      <dgm:spPr/>
    </dgm:pt>
    <dgm:pt modelId="{5C06D842-8A12-4F30-A38E-2A250587AFFD}" type="pres">
      <dgm:prSet presAssocID="{AFB624C4-D014-45F9-A3D0-B68F57F7801D}" presName="singleCenter" presStyleLbl="node1" presStyleIdx="0" presStyleCnt="3" custScaleX="355934" custLinFactNeighborX="-849" custLinFactNeighborY="-29471">
        <dgm:presLayoutVars>
          <dgm:chMax val="7"/>
          <dgm:chPref val="7"/>
        </dgm:presLayoutVars>
      </dgm:prSet>
      <dgm:spPr/>
    </dgm:pt>
    <dgm:pt modelId="{EC3A3688-A03E-4E1D-BE4E-F83C4BE6F2ED}" type="pres">
      <dgm:prSet presAssocID="{F00DEB99-7277-446B-A432-71656DD7DDFE}" presName="Name56" presStyleLbl="parChTrans1D2" presStyleIdx="0" presStyleCnt="2"/>
      <dgm:spPr/>
    </dgm:pt>
    <dgm:pt modelId="{D3C17464-735E-4008-BADD-2BF7304C15C5}" type="pres">
      <dgm:prSet presAssocID="{3B8D49B9-2B7C-407D-B560-7CC1E2966C59}" presName="text0" presStyleLbl="node1" presStyleIdx="1" presStyleCnt="3" custScaleX="376890" custScaleY="213570" custRadScaleRad="119073" custRadScaleInc="-140968">
        <dgm:presLayoutVars>
          <dgm:bulletEnabled val="1"/>
        </dgm:presLayoutVars>
      </dgm:prSet>
      <dgm:spPr/>
    </dgm:pt>
    <dgm:pt modelId="{629BC53E-E030-4EED-B7E3-34CBEB57C52C}" type="pres">
      <dgm:prSet presAssocID="{D1197FB7-21CB-44E4-87C1-F42A4C4B68EB}" presName="Name56" presStyleLbl="parChTrans1D2" presStyleIdx="1" presStyleCnt="2"/>
      <dgm:spPr/>
    </dgm:pt>
    <dgm:pt modelId="{7ACE74E0-F146-476C-9908-70F691835835}" type="pres">
      <dgm:prSet presAssocID="{69952626-17E8-4C44-AE48-23448A27CAA4}" presName="text0" presStyleLbl="node1" presStyleIdx="2" presStyleCnt="3" custScaleX="319551" custScaleY="213570" custRadScaleRad="120956" custRadScaleInc="-59773">
        <dgm:presLayoutVars>
          <dgm:bulletEnabled val="1"/>
        </dgm:presLayoutVars>
      </dgm:prSet>
      <dgm:spPr/>
    </dgm:pt>
  </dgm:ptLst>
  <dgm:cxnLst>
    <dgm:cxn modelId="{82AFCC04-482B-429E-B44D-7642191890BD}" type="presOf" srcId="{F00DEB99-7277-446B-A432-71656DD7DDFE}" destId="{EC3A3688-A03E-4E1D-BE4E-F83C4BE6F2ED}" srcOrd="0" destOrd="0" presId="urn:microsoft.com/office/officeart/2008/layout/RadialCluster"/>
    <dgm:cxn modelId="{581D111B-C0F3-4303-97E3-CA24E80E3D23}" type="presOf" srcId="{D1197FB7-21CB-44E4-87C1-F42A4C4B68EB}" destId="{629BC53E-E030-4EED-B7E3-34CBEB57C52C}" srcOrd="0" destOrd="0" presId="urn:microsoft.com/office/officeart/2008/layout/RadialCluster"/>
    <dgm:cxn modelId="{A36ABF24-5689-4F4A-856C-EED3E259FB46}" type="presOf" srcId="{3B8D49B9-2B7C-407D-B560-7CC1E2966C59}" destId="{D3C17464-735E-4008-BADD-2BF7304C15C5}" srcOrd="0" destOrd="0" presId="urn:microsoft.com/office/officeart/2008/layout/RadialCluster"/>
    <dgm:cxn modelId="{7189BD59-D6A3-432A-8C92-01C671603B06}" srcId="{AFB624C4-D014-45F9-A3D0-B68F57F7801D}" destId="{3B8D49B9-2B7C-407D-B560-7CC1E2966C59}" srcOrd="0" destOrd="0" parTransId="{F00DEB99-7277-446B-A432-71656DD7DDFE}" sibTransId="{2F16A868-E2BA-446F-B0AC-6F49C74F21F5}"/>
    <dgm:cxn modelId="{F4BB25CC-318E-4711-A5ED-761452CABE05}" srcId="{D8E237F0-7ECF-481E-A0F4-4B41AD4613BD}" destId="{AFB624C4-D014-45F9-A3D0-B68F57F7801D}" srcOrd="0" destOrd="0" parTransId="{0C9DB7BA-0E20-4FA5-B16A-D62B9A881ED5}" sibTransId="{D7F27C95-0B0D-4AFD-A685-96161BD5E70D}"/>
    <dgm:cxn modelId="{FC2EB5DC-AB7F-4A57-BEF5-89C60CB5E56D}" type="presOf" srcId="{AFB624C4-D014-45F9-A3D0-B68F57F7801D}" destId="{5C06D842-8A12-4F30-A38E-2A250587AFFD}" srcOrd="0" destOrd="0" presId="urn:microsoft.com/office/officeart/2008/layout/RadialCluster"/>
    <dgm:cxn modelId="{B57674EE-2631-46F7-B0B0-6BB8EE7A78F7}" type="presOf" srcId="{69952626-17E8-4C44-AE48-23448A27CAA4}" destId="{7ACE74E0-F146-476C-9908-70F691835835}" srcOrd="0" destOrd="0" presId="urn:microsoft.com/office/officeart/2008/layout/RadialCluster"/>
    <dgm:cxn modelId="{462E59F0-ABD7-4B84-9239-179174F95BC4}" type="presOf" srcId="{D8E237F0-7ECF-481E-A0F4-4B41AD4613BD}" destId="{68224A3F-FEBC-452D-B2A1-7B6FC7A43CBC}" srcOrd="0" destOrd="0" presId="urn:microsoft.com/office/officeart/2008/layout/RadialCluster"/>
    <dgm:cxn modelId="{A5CED2F4-1FC3-4D42-BE7E-909F653D4703}" srcId="{AFB624C4-D014-45F9-A3D0-B68F57F7801D}" destId="{69952626-17E8-4C44-AE48-23448A27CAA4}" srcOrd="1" destOrd="0" parTransId="{D1197FB7-21CB-44E4-87C1-F42A4C4B68EB}" sibTransId="{7455BAF6-407C-4FC7-B32D-C0A5324E2768}"/>
    <dgm:cxn modelId="{B4A58F46-C81F-4EE4-B3FC-652169303C1B}" type="presParOf" srcId="{68224A3F-FEBC-452D-B2A1-7B6FC7A43CBC}" destId="{61640223-6A1E-4786-AEB4-4D0B64D99FF7}" srcOrd="0" destOrd="0" presId="urn:microsoft.com/office/officeart/2008/layout/RadialCluster"/>
    <dgm:cxn modelId="{729CFE21-6FFF-4F86-BDEA-FA5AD5EA34D0}" type="presParOf" srcId="{61640223-6A1E-4786-AEB4-4D0B64D99FF7}" destId="{5C06D842-8A12-4F30-A38E-2A250587AFFD}" srcOrd="0" destOrd="0" presId="urn:microsoft.com/office/officeart/2008/layout/RadialCluster"/>
    <dgm:cxn modelId="{4A25C683-A84B-43F0-8828-CE83491EF3DD}" type="presParOf" srcId="{61640223-6A1E-4786-AEB4-4D0B64D99FF7}" destId="{EC3A3688-A03E-4E1D-BE4E-F83C4BE6F2ED}" srcOrd="1" destOrd="0" presId="urn:microsoft.com/office/officeart/2008/layout/RadialCluster"/>
    <dgm:cxn modelId="{70915ABD-EDF1-466E-9DCD-C807BF4C9406}" type="presParOf" srcId="{61640223-6A1E-4786-AEB4-4D0B64D99FF7}" destId="{D3C17464-735E-4008-BADD-2BF7304C15C5}" srcOrd="2" destOrd="0" presId="urn:microsoft.com/office/officeart/2008/layout/RadialCluster"/>
    <dgm:cxn modelId="{824860A5-3499-46F9-8CFB-DAD650130186}" type="presParOf" srcId="{61640223-6A1E-4786-AEB4-4D0B64D99FF7}" destId="{629BC53E-E030-4EED-B7E3-34CBEB57C52C}" srcOrd="3" destOrd="0" presId="urn:microsoft.com/office/officeart/2008/layout/RadialCluster"/>
    <dgm:cxn modelId="{3630FE80-BCC5-437D-BD79-8E2A616DEB9C}" type="presParOf" srcId="{61640223-6A1E-4786-AEB4-4D0B64D99FF7}" destId="{7ACE74E0-F146-476C-9908-70F691835835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15970B8-42E4-46E6-A9A6-45EC19D3B4A6}" type="doc">
      <dgm:prSet loTypeId="urn:microsoft.com/office/officeart/2008/layout/CaptionedPictures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5019A3B-A962-4C83-9AD6-8FB40D860C1D}">
      <dgm:prSet phldrT="[Texto]"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sz="2400" b="1" dirty="0">
              <a:solidFill>
                <a:schemeClr val="accent2">
                  <a:lumMod val="75000"/>
                </a:schemeClr>
              </a:solidFill>
            </a:rPr>
            <a:t>СЬОМИЙ РІК</a:t>
          </a:r>
          <a:endParaRPr lang="es-ES" sz="2400" b="1" dirty="0">
            <a:solidFill>
              <a:schemeClr val="accent2">
                <a:lumMod val="75000"/>
              </a:schemeClr>
            </a:solidFill>
          </a:endParaRPr>
        </a:p>
      </dgm:t>
    </dgm:pt>
    <dgm:pt modelId="{F7B2E9A5-4395-413B-91BF-868B1078AEB3}" type="parTrans" cxnId="{409E1809-6D3E-45E7-9591-1F967E913E4B}">
      <dgm:prSet/>
      <dgm:spPr/>
      <dgm:t>
        <a:bodyPr/>
        <a:lstStyle/>
        <a:p>
          <a:endParaRPr lang="es-ES" sz="2000" b="1"/>
        </a:p>
      </dgm:t>
    </dgm:pt>
    <dgm:pt modelId="{08866AD3-96F3-4443-A1C1-AA68BF71734A}" type="sibTrans" cxnId="{409E1809-6D3E-45E7-9591-1F967E913E4B}">
      <dgm:prSet/>
      <dgm:spPr/>
      <dgm:t>
        <a:bodyPr/>
        <a:lstStyle/>
        <a:p>
          <a:endParaRPr lang="es-ES" sz="2000" b="1"/>
        </a:p>
      </dgm:t>
    </dgm:pt>
    <dgm:pt modelId="{706E6E13-70A4-41A3-8DAE-0AF02593CFE8}">
      <dgm:prSet phldrT="[Texto]"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sz="2400" b="1" dirty="0">
              <a:solidFill>
                <a:schemeClr val="accent3">
                  <a:lumMod val="50000"/>
                </a:schemeClr>
              </a:solidFill>
            </a:rPr>
            <a:t>СУБОТА</a:t>
          </a:r>
          <a:endParaRPr lang="es-ES" sz="2400" b="1" dirty="0">
            <a:solidFill>
              <a:schemeClr val="accent3">
                <a:lumMod val="50000"/>
              </a:schemeClr>
            </a:solidFill>
          </a:endParaRPr>
        </a:p>
      </dgm:t>
    </dgm:pt>
    <dgm:pt modelId="{3E4150E5-F55B-473E-9CC5-83E35F3D2A47}" type="parTrans" cxnId="{5E7BE118-A9AE-4F4C-9CC1-39B9CB2C56D7}">
      <dgm:prSet/>
      <dgm:spPr/>
      <dgm:t>
        <a:bodyPr/>
        <a:lstStyle/>
        <a:p>
          <a:endParaRPr lang="es-ES" sz="2000" b="1"/>
        </a:p>
      </dgm:t>
    </dgm:pt>
    <dgm:pt modelId="{092EC5B1-A5C7-4F1C-94E2-91FE0CDFE788}" type="sibTrans" cxnId="{5E7BE118-A9AE-4F4C-9CC1-39B9CB2C56D7}">
      <dgm:prSet/>
      <dgm:spPr/>
      <dgm:t>
        <a:bodyPr/>
        <a:lstStyle/>
        <a:p>
          <a:endParaRPr lang="es-ES" sz="2000" b="1"/>
        </a:p>
      </dgm:t>
    </dgm:pt>
    <dgm:pt modelId="{C412B413-9977-4D07-A9C0-2308EAD8A7FC}">
      <dgm:prSet phldrT="[Texto]"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uk-UA" sz="2400" b="1" dirty="0">
              <a:solidFill>
                <a:schemeClr val="accent4">
                  <a:lumMod val="50000"/>
                </a:schemeClr>
              </a:solidFill>
            </a:rPr>
            <a:t>ФАЛЬШИВІ БОГИ</a:t>
          </a:r>
          <a:endParaRPr lang="es-ES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81530B0C-54B8-4B0A-B45B-8F9D4FD000D3}" type="parTrans" cxnId="{AD350013-7C85-4E76-BA41-21ED57B251A5}">
      <dgm:prSet/>
      <dgm:spPr/>
      <dgm:t>
        <a:bodyPr/>
        <a:lstStyle/>
        <a:p>
          <a:endParaRPr lang="es-ES" sz="2000" b="1"/>
        </a:p>
      </dgm:t>
    </dgm:pt>
    <dgm:pt modelId="{95DF4E8D-5FA9-4B07-BC97-A2D9ABD7A732}" type="sibTrans" cxnId="{AD350013-7C85-4E76-BA41-21ED57B251A5}">
      <dgm:prSet/>
      <dgm:spPr/>
      <dgm:t>
        <a:bodyPr/>
        <a:lstStyle/>
        <a:p>
          <a:endParaRPr lang="es-ES" sz="2000" b="1"/>
        </a:p>
      </dgm:t>
    </dgm:pt>
    <dgm:pt modelId="{C4E7340E-9B4C-4716-8151-EE294BD79C17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На </a:t>
          </a:r>
          <a:r>
            <a:rPr lang="ru-RU" sz="2000" b="1" dirty="0" err="1">
              <a:solidFill>
                <a:schemeClr val="tx1"/>
              </a:solidFill>
            </a:rPr>
            <a:t>сьомий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рік</a:t>
          </a:r>
          <a:r>
            <a:rPr lang="ru-RU" sz="2000" b="1" dirty="0">
              <a:solidFill>
                <a:schemeClr val="tx1"/>
              </a:solidFill>
            </a:rPr>
            <a:t> землю </a:t>
          </a:r>
          <a:r>
            <a:rPr lang="ru-RU" sz="2000" b="1" dirty="0" err="1">
              <a:solidFill>
                <a:schemeClr val="tx1"/>
              </a:solidFill>
            </a:rPr>
            <a:t>потрібно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залишити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відпочивати</a:t>
          </a:r>
          <a:r>
            <a:rPr lang="ru-RU" sz="2000" b="1" dirty="0">
              <a:solidFill>
                <a:schemeClr val="tx1"/>
              </a:solidFill>
            </a:rPr>
            <a:t>. Вона </a:t>
          </a:r>
          <a:r>
            <a:rPr lang="ru-RU" sz="2000" b="1" dirty="0" err="1">
              <a:solidFill>
                <a:schemeClr val="tx1"/>
              </a:solidFill>
            </a:rPr>
            <a:t>має</a:t>
          </a:r>
          <a:r>
            <a:rPr lang="ru-RU" sz="2000" b="1" dirty="0">
              <a:solidFill>
                <a:schemeClr val="tx1"/>
              </a:solidFill>
            </a:rPr>
            <a:t> стати </a:t>
          </a:r>
          <a:r>
            <a:rPr lang="ru-RU" sz="2000" b="1" dirty="0" err="1">
              <a:solidFill>
                <a:schemeClr val="tx1"/>
              </a:solidFill>
            </a:rPr>
            <a:t>їжею</a:t>
          </a:r>
          <a:r>
            <a:rPr lang="ru-RU" sz="2000" b="1" dirty="0">
              <a:solidFill>
                <a:schemeClr val="tx1"/>
              </a:solidFill>
            </a:rPr>
            <a:t> для </a:t>
          </a:r>
          <a:r>
            <a:rPr lang="ru-RU" sz="2000" b="1" dirty="0" err="1">
              <a:solidFill>
                <a:schemeClr val="tx1"/>
              </a:solidFill>
            </a:rPr>
            <a:t>бідних</a:t>
          </a:r>
          <a:r>
            <a:rPr lang="ru-RU" sz="2000" b="1" dirty="0">
              <a:solidFill>
                <a:schemeClr val="tx1"/>
              </a:solidFill>
            </a:rPr>
            <a:t> людей і диких </a:t>
          </a:r>
          <a:r>
            <a:rPr lang="ru-RU" sz="2000" b="1" dirty="0" err="1">
              <a:solidFill>
                <a:schemeClr val="tx1"/>
              </a:solidFill>
            </a:rPr>
            <a:t>звірів</a:t>
          </a:r>
          <a:endParaRPr lang="es-ES" sz="2000" b="1" dirty="0">
            <a:solidFill>
              <a:schemeClr val="tx1"/>
            </a:solidFill>
          </a:endParaRPr>
        </a:p>
      </dgm:t>
    </dgm:pt>
    <dgm:pt modelId="{7E2AD322-C9FC-46C0-B10B-5AA60420BD9A}" type="parTrans" cxnId="{B80EA392-963C-44B1-BCBB-A1D82C9FA271}">
      <dgm:prSet/>
      <dgm:spPr/>
      <dgm:t>
        <a:bodyPr/>
        <a:lstStyle/>
        <a:p>
          <a:endParaRPr lang="es-ES" sz="2000" b="1"/>
        </a:p>
      </dgm:t>
    </dgm:pt>
    <dgm:pt modelId="{B6291224-0356-4C23-9CA8-F483F5257617}" type="sibTrans" cxnId="{B80EA392-963C-44B1-BCBB-A1D82C9FA271}">
      <dgm:prSet/>
      <dgm:spPr/>
      <dgm:t>
        <a:bodyPr/>
        <a:lstStyle/>
        <a:p>
          <a:endParaRPr lang="es-ES" sz="2000" b="1"/>
        </a:p>
      </dgm:t>
    </dgm:pt>
    <dgm:pt modelId="{6648FF0E-8AF8-4CDD-933C-56E8B65146FA}">
      <dgm:prSet phldrT="[Texto]" custT="1"/>
      <dgm:spPr/>
      <dgm:t>
        <a:bodyPr/>
        <a:lstStyle/>
        <a:p>
          <a:r>
            <a:rPr lang="ru-RU" sz="2000" b="1" dirty="0" err="1">
              <a:solidFill>
                <a:schemeClr val="tx1"/>
              </a:solidFill>
            </a:rPr>
            <a:t>Усі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повинні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відпочивати</a:t>
          </a:r>
          <a:endParaRPr lang="es-ES" sz="2000" b="1" dirty="0">
            <a:solidFill>
              <a:schemeClr val="tx1"/>
            </a:solidFill>
          </a:endParaRPr>
        </a:p>
      </dgm:t>
    </dgm:pt>
    <dgm:pt modelId="{A7A64F7B-6D40-46E8-A311-BDE18A28A9FB}" type="parTrans" cxnId="{C29C9357-F40F-48C7-BE63-9BC1F7999357}">
      <dgm:prSet/>
      <dgm:spPr/>
      <dgm:t>
        <a:bodyPr/>
        <a:lstStyle/>
        <a:p>
          <a:endParaRPr lang="es-ES" sz="2000" b="1"/>
        </a:p>
      </dgm:t>
    </dgm:pt>
    <dgm:pt modelId="{510403A8-18A9-4019-9318-F9D0CBE774EB}" type="sibTrans" cxnId="{C29C9357-F40F-48C7-BE63-9BC1F7999357}">
      <dgm:prSet/>
      <dgm:spPr/>
      <dgm:t>
        <a:bodyPr/>
        <a:lstStyle/>
        <a:p>
          <a:endParaRPr lang="es-ES" sz="2000" b="1"/>
        </a:p>
      </dgm:t>
    </dgm:pt>
    <dgm:pt modelId="{3F156107-8204-41E2-8916-7E701AD56C37}">
      <dgm:prSet phldrT="[Texto]" custT="1"/>
      <dgm:spPr/>
      <dgm:t>
        <a:bodyPr/>
        <a:lstStyle/>
        <a:p>
          <a:r>
            <a:rPr lang="ru-RU" sz="2000" b="1" dirty="0" err="1">
              <a:solidFill>
                <a:schemeClr val="tx1"/>
              </a:solidFill>
            </a:rPr>
            <a:t>Їх</a:t>
          </a:r>
          <a:r>
            <a:rPr lang="ru-RU" sz="2000" b="1" dirty="0">
              <a:solidFill>
                <a:schemeClr val="tx1"/>
              </a:solidFill>
            </a:rPr>
            <a:t> не </a:t>
          </a:r>
          <a:r>
            <a:rPr lang="ru-RU" sz="2000" b="1" dirty="0" err="1">
              <a:solidFill>
                <a:schemeClr val="tx1"/>
              </a:solidFill>
            </a:rPr>
            <a:t>слід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навіть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згадувати</a:t>
          </a:r>
          <a:endParaRPr lang="es-ES" sz="2000" b="1" dirty="0">
            <a:solidFill>
              <a:schemeClr val="tx1"/>
            </a:solidFill>
          </a:endParaRPr>
        </a:p>
      </dgm:t>
    </dgm:pt>
    <dgm:pt modelId="{4A2B9C44-ABDD-452C-87B4-24BE3B86E829}" type="parTrans" cxnId="{744CC9FE-9BDA-4E4A-8690-D43F4CE148C1}">
      <dgm:prSet/>
      <dgm:spPr/>
      <dgm:t>
        <a:bodyPr/>
        <a:lstStyle/>
        <a:p>
          <a:endParaRPr lang="es-ES" sz="2000" b="1"/>
        </a:p>
      </dgm:t>
    </dgm:pt>
    <dgm:pt modelId="{3A0268AB-ED3C-482D-B94B-A8D6EE4AF039}" type="sibTrans" cxnId="{744CC9FE-9BDA-4E4A-8690-D43F4CE148C1}">
      <dgm:prSet/>
      <dgm:spPr/>
      <dgm:t>
        <a:bodyPr/>
        <a:lstStyle/>
        <a:p>
          <a:endParaRPr lang="es-ES" sz="2000" b="1"/>
        </a:p>
      </dgm:t>
    </dgm:pt>
    <dgm:pt modelId="{E61129F2-E21D-4D42-8169-591C15CAF845}" type="pres">
      <dgm:prSet presAssocID="{415970B8-42E4-46E6-A9A6-45EC19D3B4A6}" presName="Name0" presStyleCnt="0">
        <dgm:presLayoutVars>
          <dgm:chMax/>
          <dgm:chPref/>
          <dgm:dir/>
        </dgm:presLayoutVars>
      </dgm:prSet>
      <dgm:spPr/>
    </dgm:pt>
    <dgm:pt modelId="{607AD938-480D-4065-82D1-CE659E36859B}" type="pres">
      <dgm:prSet presAssocID="{C5019A3B-A962-4C83-9AD6-8FB40D860C1D}" presName="composite" presStyleCnt="0">
        <dgm:presLayoutVars>
          <dgm:chMax val="1"/>
          <dgm:chPref val="1"/>
        </dgm:presLayoutVars>
      </dgm:prSet>
      <dgm:spPr/>
    </dgm:pt>
    <dgm:pt modelId="{8B7B95CB-74A6-44A3-A885-DE72CD720A80}" type="pres">
      <dgm:prSet presAssocID="{C5019A3B-A962-4C83-9AD6-8FB40D860C1D}" presName="Accent" presStyleLbl="trAlignAcc1" presStyleIdx="0" presStyleCnt="3" custScaleY="122309" custLinFactNeighborY="10370">
        <dgm:presLayoutVars>
          <dgm:chMax val="0"/>
          <dgm:chPref val="0"/>
        </dgm:presLayoutVars>
      </dgm:prSet>
      <dgm:spPr>
        <a:ln>
          <a:solidFill>
            <a:schemeClr val="accent2"/>
          </a:solidFill>
        </a:ln>
      </dgm:spPr>
    </dgm:pt>
    <dgm:pt modelId="{97E578B3-1608-4CE2-A459-CA714804E91C}" type="pres">
      <dgm:prSet presAssocID="{C5019A3B-A962-4C83-9AD6-8FB40D860C1D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9A4A0E4-112E-4A0F-A65D-7AD1EDA8FEC9}" type="pres">
      <dgm:prSet presAssocID="{C5019A3B-A962-4C83-9AD6-8FB40D860C1D}" presName="ChildComposite" presStyleCnt="0"/>
      <dgm:spPr/>
    </dgm:pt>
    <dgm:pt modelId="{199408A3-D1A2-4F1B-98BA-4D9BDADF6D4F}" type="pres">
      <dgm:prSet presAssocID="{C5019A3B-A962-4C83-9AD6-8FB40D860C1D}" presName="Child" presStyleLbl="node1" presStyleIdx="0" presStyleCnt="3" custScaleY="226870" custLinFactNeighborY="95083">
        <dgm:presLayoutVars>
          <dgm:chMax val="0"/>
          <dgm:chPref val="0"/>
          <dgm:bulletEnabled val="1"/>
        </dgm:presLayoutVars>
      </dgm:prSet>
      <dgm:spPr/>
    </dgm:pt>
    <dgm:pt modelId="{F07C0556-A8D7-4447-80E7-FCC68C0B02BC}" type="pres">
      <dgm:prSet presAssocID="{C5019A3B-A962-4C83-9AD6-8FB40D860C1D}" presName="Parent" presStyleLbl="revTx" presStyleIdx="0" presStyleCnt="3" custLinFactNeighborY="60407">
        <dgm:presLayoutVars>
          <dgm:chMax val="1"/>
          <dgm:chPref val="0"/>
          <dgm:bulletEnabled val="1"/>
        </dgm:presLayoutVars>
      </dgm:prSet>
      <dgm:spPr/>
    </dgm:pt>
    <dgm:pt modelId="{556528DE-7B10-44D1-88EF-4E9E21AA929B}" type="pres">
      <dgm:prSet presAssocID="{08866AD3-96F3-4443-A1C1-AA68BF71734A}" presName="sibTrans" presStyleCnt="0"/>
      <dgm:spPr/>
    </dgm:pt>
    <dgm:pt modelId="{57F5BF00-8361-4C90-BD33-270ADE615417}" type="pres">
      <dgm:prSet presAssocID="{706E6E13-70A4-41A3-8DAE-0AF02593CFE8}" presName="composite" presStyleCnt="0">
        <dgm:presLayoutVars>
          <dgm:chMax val="1"/>
          <dgm:chPref val="1"/>
        </dgm:presLayoutVars>
      </dgm:prSet>
      <dgm:spPr/>
    </dgm:pt>
    <dgm:pt modelId="{D0E6B13B-62A1-40FD-B253-7A3798059290}" type="pres">
      <dgm:prSet presAssocID="{706E6E13-70A4-41A3-8DAE-0AF02593CFE8}" presName="Accent" presStyleLbl="trAlignAcc1" presStyleIdx="1" presStyleCnt="3" custScaleY="122309" custLinFactNeighborY="10370">
        <dgm:presLayoutVars>
          <dgm:chMax val="0"/>
          <dgm:chPref val="0"/>
        </dgm:presLayoutVars>
      </dgm:prSet>
      <dgm:spPr>
        <a:ln>
          <a:solidFill>
            <a:schemeClr val="accent3"/>
          </a:solidFill>
        </a:ln>
      </dgm:spPr>
    </dgm:pt>
    <dgm:pt modelId="{1DD33FBD-1820-48A2-800D-7B4844C7DDBC}" type="pres">
      <dgm:prSet presAssocID="{706E6E13-70A4-41A3-8DAE-0AF02593CFE8}" presName="Image" presStyleLbl="alignImgPlace1" presStyleIdx="1" presStyleCnt="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9D2E558-E8CE-47F9-88C6-CF6AF69BC62F}" type="pres">
      <dgm:prSet presAssocID="{706E6E13-70A4-41A3-8DAE-0AF02593CFE8}" presName="ChildComposite" presStyleCnt="0"/>
      <dgm:spPr/>
    </dgm:pt>
    <dgm:pt modelId="{4F3C8C69-BC0F-4B81-8E48-0AE3ED7622DA}" type="pres">
      <dgm:prSet presAssocID="{706E6E13-70A4-41A3-8DAE-0AF02593CFE8}" presName="Child" presStyleLbl="node1" presStyleIdx="1" presStyleCnt="3" custScaleY="226870" custLinFactNeighborY="95083">
        <dgm:presLayoutVars>
          <dgm:chMax val="0"/>
          <dgm:chPref val="0"/>
          <dgm:bulletEnabled val="1"/>
        </dgm:presLayoutVars>
      </dgm:prSet>
      <dgm:spPr/>
    </dgm:pt>
    <dgm:pt modelId="{D167FA35-D9FB-46DE-997F-F15C20300B4D}" type="pres">
      <dgm:prSet presAssocID="{706E6E13-70A4-41A3-8DAE-0AF02593CFE8}" presName="Parent" presStyleLbl="revTx" presStyleIdx="1" presStyleCnt="3" custLinFactNeighborY="60407">
        <dgm:presLayoutVars>
          <dgm:chMax val="1"/>
          <dgm:chPref val="0"/>
          <dgm:bulletEnabled val="1"/>
        </dgm:presLayoutVars>
      </dgm:prSet>
      <dgm:spPr/>
    </dgm:pt>
    <dgm:pt modelId="{6EA5F5AD-341F-4DBF-AB53-4D1A8BAB6FBA}" type="pres">
      <dgm:prSet presAssocID="{092EC5B1-A5C7-4F1C-94E2-91FE0CDFE788}" presName="sibTrans" presStyleCnt="0"/>
      <dgm:spPr/>
    </dgm:pt>
    <dgm:pt modelId="{E588D8F1-7843-453E-A107-35C8AABA3DCE}" type="pres">
      <dgm:prSet presAssocID="{C412B413-9977-4D07-A9C0-2308EAD8A7FC}" presName="composite" presStyleCnt="0">
        <dgm:presLayoutVars>
          <dgm:chMax val="1"/>
          <dgm:chPref val="1"/>
        </dgm:presLayoutVars>
      </dgm:prSet>
      <dgm:spPr/>
    </dgm:pt>
    <dgm:pt modelId="{F560105A-A38E-4A1E-B572-4A070AE2EC24}" type="pres">
      <dgm:prSet presAssocID="{C412B413-9977-4D07-A9C0-2308EAD8A7FC}" presName="Accent" presStyleLbl="trAlignAcc1" presStyleIdx="2" presStyleCnt="3" custScaleY="122309" custLinFactNeighborY="10370">
        <dgm:presLayoutVars>
          <dgm:chMax val="0"/>
          <dgm:chPref val="0"/>
        </dgm:presLayoutVars>
      </dgm:prSet>
      <dgm:spPr>
        <a:ln>
          <a:solidFill>
            <a:schemeClr val="accent4"/>
          </a:solidFill>
        </a:ln>
      </dgm:spPr>
    </dgm:pt>
    <dgm:pt modelId="{961D6863-D904-4228-8ACD-C5A1446FC148}" type="pres">
      <dgm:prSet presAssocID="{C412B413-9977-4D07-A9C0-2308EAD8A7FC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A471E76-9B15-412A-B44B-CCFB062E20AE}" type="pres">
      <dgm:prSet presAssocID="{C412B413-9977-4D07-A9C0-2308EAD8A7FC}" presName="ChildComposite" presStyleCnt="0"/>
      <dgm:spPr/>
    </dgm:pt>
    <dgm:pt modelId="{32F7DD9B-ADB3-4F90-85D6-A6D3A5340F0F}" type="pres">
      <dgm:prSet presAssocID="{C412B413-9977-4D07-A9C0-2308EAD8A7FC}" presName="Child" presStyleLbl="node1" presStyleIdx="2" presStyleCnt="3" custScaleY="226870" custLinFactNeighborY="95083">
        <dgm:presLayoutVars>
          <dgm:chMax val="0"/>
          <dgm:chPref val="0"/>
          <dgm:bulletEnabled val="1"/>
        </dgm:presLayoutVars>
      </dgm:prSet>
      <dgm:spPr/>
    </dgm:pt>
    <dgm:pt modelId="{9010D569-AC4D-495E-B520-3A5F09D09BD3}" type="pres">
      <dgm:prSet presAssocID="{C412B413-9977-4D07-A9C0-2308EAD8A7FC}" presName="Parent" presStyleLbl="revTx" presStyleIdx="2" presStyleCnt="3" custLinFactNeighborY="60407">
        <dgm:presLayoutVars>
          <dgm:chMax val="1"/>
          <dgm:chPref val="0"/>
          <dgm:bulletEnabled val="1"/>
        </dgm:presLayoutVars>
      </dgm:prSet>
      <dgm:spPr/>
    </dgm:pt>
  </dgm:ptLst>
  <dgm:cxnLst>
    <dgm:cxn modelId="{409E1809-6D3E-45E7-9591-1F967E913E4B}" srcId="{415970B8-42E4-46E6-A9A6-45EC19D3B4A6}" destId="{C5019A3B-A962-4C83-9AD6-8FB40D860C1D}" srcOrd="0" destOrd="0" parTransId="{F7B2E9A5-4395-413B-91BF-868B1078AEB3}" sibTransId="{08866AD3-96F3-4443-A1C1-AA68BF71734A}"/>
    <dgm:cxn modelId="{AD350013-7C85-4E76-BA41-21ED57B251A5}" srcId="{415970B8-42E4-46E6-A9A6-45EC19D3B4A6}" destId="{C412B413-9977-4D07-A9C0-2308EAD8A7FC}" srcOrd="2" destOrd="0" parTransId="{81530B0C-54B8-4B0A-B45B-8F9D4FD000D3}" sibTransId="{95DF4E8D-5FA9-4B07-BC97-A2D9ABD7A732}"/>
    <dgm:cxn modelId="{AA66B115-72E0-47B7-8945-117090C13014}" type="presOf" srcId="{415970B8-42E4-46E6-A9A6-45EC19D3B4A6}" destId="{E61129F2-E21D-4D42-8169-591C15CAF845}" srcOrd="0" destOrd="0" presId="urn:microsoft.com/office/officeart/2008/layout/CaptionedPictures"/>
    <dgm:cxn modelId="{5E7BE118-A9AE-4F4C-9CC1-39B9CB2C56D7}" srcId="{415970B8-42E4-46E6-A9A6-45EC19D3B4A6}" destId="{706E6E13-70A4-41A3-8DAE-0AF02593CFE8}" srcOrd="1" destOrd="0" parTransId="{3E4150E5-F55B-473E-9CC5-83E35F3D2A47}" sibTransId="{092EC5B1-A5C7-4F1C-94E2-91FE0CDFE788}"/>
    <dgm:cxn modelId="{C29C9357-F40F-48C7-BE63-9BC1F7999357}" srcId="{706E6E13-70A4-41A3-8DAE-0AF02593CFE8}" destId="{6648FF0E-8AF8-4CDD-933C-56E8B65146FA}" srcOrd="0" destOrd="0" parTransId="{A7A64F7B-6D40-46E8-A311-BDE18A28A9FB}" sibTransId="{510403A8-18A9-4019-9318-F9D0CBE774EB}"/>
    <dgm:cxn modelId="{874BA259-34BD-4C7F-885C-5B87550C14A6}" type="presOf" srcId="{706E6E13-70A4-41A3-8DAE-0AF02593CFE8}" destId="{D167FA35-D9FB-46DE-997F-F15C20300B4D}" srcOrd="0" destOrd="0" presId="urn:microsoft.com/office/officeart/2008/layout/CaptionedPictures"/>
    <dgm:cxn modelId="{B80EA392-963C-44B1-BCBB-A1D82C9FA271}" srcId="{C5019A3B-A962-4C83-9AD6-8FB40D860C1D}" destId="{C4E7340E-9B4C-4716-8151-EE294BD79C17}" srcOrd="0" destOrd="0" parTransId="{7E2AD322-C9FC-46C0-B10B-5AA60420BD9A}" sibTransId="{B6291224-0356-4C23-9CA8-F483F5257617}"/>
    <dgm:cxn modelId="{D708919C-9281-416B-9AC0-25C92B5EF2BA}" type="presOf" srcId="{3F156107-8204-41E2-8916-7E701AD56C37}" destId="{32F7DD9B-ADB3-4F90-85D6-A6D3A5340F0F}" srcOrd="0" destOrd="0" presId="urn:microsoft.com/office/officeart/2008/layout/CaptionedPictures"/>
    <dgm:cxn modelId="{C0D1BDAC-A6A6-4056-999F-07461C408C0B}" type="presOf" srcId="{C4E7340E-9B4C-4716-8151-EE294BD79C17}" destId="{199408A3-D1A2-4F1B-98BA-4D9BDADF6D4F}" srcOrd="0" destOrd="0" presId="urn:microsoft.com/office/officeart/2008/layout/CaptionedPictures"/>
    <dgm:cxn modelId="{609C9FAE-6D87-463E-BC55-F01967FCBA90}" type="presOf" srcId="{C412B413-9977-4D07-A9C0-2308EAD8A7FC}" destId="{9010D569-AC4D-495E-B520-3A5F09D09BD3}" srcOrd="0" destOrd="0" presId="urn:microsoft.com/office/officeart/2008/layout/CaptionedPictures"/>
    <dgm:cxn modelId="{8076FCBD-46B5-45FE-BA6E-FA3884D42F8D}" type="presOf" srcId="{6648FF0E-8AF8-4CDD-933C-56E8B65146FA}" destId="{4F3C8C69-BC0F-4B81-8E48-0AE3ED7622DA}" srcOrd="0" destOrd="0" presId="urn:microsoft.com/office/officeart/2008/layout/CaptionedPictures"/>
    <dgm:cxn modelId="{5310B2E4-81FD-4C17-B0FC-7E4FB347A794}" type="presOf" srcId="{C5019A3B-A962-4C83-9AD6-8FB40D860C1D}" destId="{F07C0556-A8D7-4447-80E7-FCC68C0B02BC}" srcOrd="0" destOrd="0" presId="urn:microsoft.com/office/officeart/2008/layout/CaptionedPictures"/>
    <dgm:cxn modelId="{744CC9FE-9BDA-4E4A-8690-D43F4CE148C1}" srcId="{C412B413-9977-4D07-A9C0-2308EAD8A7FC}" destId="{3F156107-8204-41E2-8916-7E701AD56C37}" srcOrd="0" destOrd="0" parTransId="{4A2B9C44-ABDD-452C-87B4-24BE3B86E829}" sibTransId="{3A0268AB-ED3C-482D-B94B-A8D6EE4AF039}"/>
    <dgm:cxn modelId="{DB517D7D-D8A5-40C2-B01F-7EE897688518}" type="presParOf" srcId="{E61129F2-E21D-4D42-8169-591C15CAF845}" destId="{607AD938-480D-4065-82D1-CE659E36859B}" srcOrd="0" destOrd="0" presId="urn:microsoft.com/office/officeart/2008/layout/CaptionedPictures"/>
    <dgm:cxn modelId="{2711FB4E-84E9-42C8-BEFE-45AF45C570A0}" type="presParOf" srcId="{607AD938-480D-4065-82D1-CE659E36859B}" destId="{8B7B95CB-74A6-44A3-A885-DE72CD720A80}" srcOrd="0" destOrd="0" presId="urn:microsoft.com/office/officeart/2008/layout/CaptionedPictures"/>
    <dgm:cxn modelId="{EEEB5538-3A41-4B73-87B6-FFBC84FFB6A3}" type="presParOf" srcId="{607AD938-480D-4065-82D1-CE659E36859B}" destId="{97E578B3-1608-4CE2-A459-CA714804E91C}" srcOrd="1" destOrd="0" presId="urn:microsoft.com/office/officeart/2008/layout/CaptionedPictures"/>
    <dgm:cxn modelId="{F5EC4BB5-FBCF-4DAD-9AD3-96C56538514D}" type="presParOf" srcId="{607AD938-480D-4065-82D1-CE659E36859B}" destId="{59A4A0E4-112E-4A0F-A65D-7AD1EDA8FEC9}" srcOrd="2" destOrd="0" presId="urn:microsoft.com/office/officeart/2008/layout/CaptionedPictures"/>
    <dgm:cxn modelId="{C8A3D79D-6BA6-4D9A-BB09-D12D05FA1E30}" type="presParOf" srcId="{59A4A0E4-112E-4A0F-A65D-7AD1EDA8FEC9}" destId="{199408A3-D1A2-4F1B-98BA-4D9BDADF6D4F}" srcOrd="0" destOrd="0" presId="urn:microsoft.com/office/officeart/2008/layout/CaptionedPictures"/>
    <dgm:cxn modelId="{6F24192B-1BE3-4EE2-8622-C0AECDFFB39D}" type="presParOf" srcId="{59A4A0E4-112E-4A0F-A65D-7AD1EDA8FEC9}" destId="{F07C0556-A8D7-4447-80E7-FCC68C0B02BC}" srcOrd="1" destOrd="0" presId="urn:microsoft.com/office/officeart/2008/layout/CaptionedPictures"/>
    <dgm:cxn modelId="{A9253453-DBA5-4AA9-A120-EDE643F9BB5C}" type="presParOf" srcId="{E61129F2-E21D-4D42-8169-591C15CAF845}" destId="{556528DE-7B10-44D1-88EF-4E9E21AA929B}" srcOrd="1" destOrd="0" presId="urn:microsoft.com/office/officeart/2008/layout/CaptionedPictures"/>
    <dgm:cxn modelId="{887A86D2-C212-4D31-9A01-2A6379F59C9E}" type="presParOf" srcId="{E61129F2-E21D-4D42-8169-591C15CAF845}" destId="{57F5BF00-8361-4C90-BD33-270ADE615417}" srcOrd="2" destOrd="0" presId="urn:microsoft.com/office/officeart/2008/layout/CaptionedPictures"/>
    <dgm:cxn modelId="{37D6C1ED-294D-4081-A186-6D56EFAD0F5D}" type="presParOf" srcId="{57F5BF00-8361-4C90-BD33-270ADE615417}" destId="{D0E6B13B-62A1-40FD-B253-7A3798059290}" srcOrd="0" destOrd="0" presId="urn:microsoft.com/office/officeart/2008/layout/CaptionedPictures"/>
    <dgm:cxn modelId="{E1F52052-CA35-423F-A52D-9C2A9357A3CF}" type="presParOf" srcId="{57F5BF00-8361-4C90-BD33-270ADE615417}" destId="{1DD33FBD-1820-48A2-800D-7B4844C7DDBC}" srcOrd="1" destOrd="0" presId="urn:microsoft.com/office/officeart/2008/layout/CaptionedPictures"/>
    <dgm:cxn modelId="{0F03434B-6D60-4B44-9808-CBCC89296D7C}" type="presParOf" srcId="{57F5BF00-8361-4C90-BD33-270ADE615417}" destId="{39D2E558-E8CE-47F9-88C6-CF6AF69BC62F}" srcOrd="2" destOrd="0" presId="urn:microsoft.com/office/officeart/2008/layout/CaptionedPictures"/>
    <dgm:cxn modelId="{07C30660-7357-46F9-BF96-879C6FFB1DEF}" type="presParOf" srcId="{39D2E558-E8CE-47F9-88C6-CF6AF69BC62F}" destId="{4F3C8C69-BC0F-4B81-8E48-0AE3ED7622DA}" srcOrd="0" destOrd="0" presId="urn:microsoft.com/office/officeart/2008/layout/CaptionedPictures"/>
    <dgm:cxn modelId="{01D044B3-287E-4320-AA61-3CF333B93FE6}" type="presParOf" srcId="{39D2E558-E8CE-47F9-88C6-CF6AF69BC62F}" destId="{D167FA35-D9FB-46DE-997F-F15C20300B4D}" srcOrd="1" destOrd="0" presId="urn:microsoft.com/office/officeart/2008/layout/CaptionedPictures"/>
    <dgm:cxn modelId="{DE354B13-879B-42E6-8C15-B8DF26551617}" type="presParOf" srcId="{E61129F2-E21D-4D42-8169-591C15CAF845}" destId="{6EA5F5AD-341F-4DBF-AB53-4D1A8BAB6FBA}" srcOrd="3" destOrd="0" presId="urn:microsoft.com/office/officeart/2008/layout/CaptionedPictures"/>
    <dgm:cxn modelId="{8E44CD52-2EE3-46B1-A963-18B28E2152FF}" type="presParOf" srcId="{E61129F2-E21D-4D42-8169-591C15CAF845}" destId="{E588D8F1-7843-453E-A107-35C8AABA3DCE}" srcOrd="4" destOrd="0" presId="urn:microsoft.com/office/officeart/2008/layout/CaptionedPictures"/>
    <dgm:cxn modelId="{4C559599-F8B3-40AD-8567-E8AA7065B7D5}" type="presParOf" srcId="{E588D8F1-7843-453E-A107-35C8AABA3DCE}" destId="{F560105A-A38E-4A1E-B572-4A070AE2EC24}" srcOrd="0" destOrd="0" presId="urn:microsoft.com/office/officeart/2008/layout/CaptionedPictures"/>
    <dgm:cxn modelId="{1ABDB38C-FD41-4D63-B40D-563BFB67F16A}" type="presParOf" srcId="{E588D8F1-7843-453E-A107-35C8AABA3DCE}" destId="{961D6863-D904-4228-8ACD-C5A1446FC148}" srcOrd="1" destOrd="0" presId="urn:microsoft.com/office/officeart/2008/layout/CaptionedPictures"/>
    <dgm:cxn modelId="{AEA2E0DC-1000-4D1B-AE0F-31CEA666A918}" type="presParOf" srcId="{E588D8F1-7843-453E-A107-35C8AABA3DCE}" destId="{BA471E76-9B15-412A-B44B-CCFB062E20AE}" srcOrd="2" destOrd="0" presId="urn:microsoft.com/office/officeart/2008/layout/CaptionedPictures"/>
    <dgm:cxn modelId="{A6D89171-D46D-4390-97A1-BE3103A755DC}" type="presParOf" srcId="{BA471E76-9B15-412A-B44B-CCFB062E20AE}" destId="{32F7DD9B-ADB3-4F90-85D6-A6D3A5340F0F}" srcOrd="0" destOrd="0" presId="urn:microsoft.com/office/officeart/2008/layout/CaptionedPictures"/>
    <dgm:cxn modelId="{8FC5A313-BAFB-4062-A10E-C161F095109E}" type="presParOf" srcId="{BA471E76-9B15-412A-B44B-CCFB062E20AE}" destId="{9010D569-AC4D-495E-B520-3A5F09D09BD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15970B8-42E4-46E6-A9A6-45EC19D3B4A6}" type="doc">
      <dgm:prSet loTypeId="urn:microsoft.com/office/officeart/2008/layout/CaptionedPictures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5019A3B-A962-4C83-9AD6-8FB40D860C1D}">
      <dgm:prSet phldrT="[Texto]" custT="1"/>
      <dgm:spPr/>
      <dgm:t>
        <a:bodyPr/>
        <a:lstStyle/>
        <a:p>
          <a:endParaRPr lang="es-ES" sz="3600" b="1" dirty="0"/>
        </a:p>
      </dgm:t>
    </dgm:pt>
    <dgm:pt modelId="{F7B2E9A5-4395-413B-91BF-868B1078AEB3}" type="parTrans" cxnId="{409E1809-6D3E-45E7-9591-1F967E913E4B}">
      <dgm:prSet/>
      <dgm:spPr/>
      <dgm:t>
        <a:bodyPr/>
        <a:lstStyle/>
        <a:p>
          <a:endParaRPr lang="es-ES" sz="2800" b="1"/>
        </a:p>
      </dgm:t>
    </dgm:pt>
    <dgm:pt modelId="{08866AD3-96F3-4443-A1C1-AA68BF71734A}" type="sibTrans" cxnId="{409E1809-6D3E-45E7-9591-1F967E913E4B}">
      <dgm:prSet/>
      <dgm:spPr/>
      <dgm:t>
        <a:bodyPr/>
        <a:lstStyle/>
        <a:p>
          <a:endParaRPr lang="es-ES" sz="2800" b="1"/>
        </a:p>
      </dgm:t>
    </dgm:pt>
    <dgm:pt modelId="{706E6E13-70A4-41A3-8DAE-0AF02593CFE8}">
      <dgm:prSet phldrT="[Texto]" custT="1"/>
      <dgm:spPr/>
      <dgm:t>
        <a:bodyPr/>
        <a:lstStyle/>
        <a:p>
          <a:endParaRPr lang="es-ES" sz="3600" b="1" dirty="0"/>
        </a:p>
      </dgm:t>
    </dgm:pt>
    <dgm:pt modelId="{3E4150E5-F55B-473E-9CC5-83E35F3D2A47}" type="parTrans" cxnId="{5E7BE118-A9AE-4F4C-9CC1-39B9CB2C56D7}">
      <dgm:prSet/>
      <dgm:spPr/>
      <dgm:t>
        <a:bodyPr/>
        <a:lstStyle/>
        <a:p>
          <a:endParaRPr lang="es-ES" sz="2800" b="1"/>
        </a:p>
      </dgm:t>
    </dgm:pt>
    <dgm:pt modelId="{092EC5B1-A5C7-4F1C-94E2-91FE0CDFE788}" type="sibTrans" cxnId="{5E7BE118-A9AE-4F4C-9CC1-39B9CB2C56D7}">
      <dgm:prSet/>
      <dgm:spPr/>
      <dgm:t>
        <a:bodyPr/>
        <a:lstStyle/>
        <a:p>
          <a:endParaRPr lang="es-ES" sz="2800" b="1"/>
        </a:p>
      </dgm:t>
    </dgm:pt>
    <dgm:pt modelId="{C412B413-9977-4D07-A9C0-2308EAD8A7FC}">
      <dgm:prSet phldrT="[Texto]" custT="1"/>
      <dgm:spPr/>
      <dgm:t>
        <a:bodyPr/>
        <a:lstStyle/>
        <a:p>
          <a:endParaRPr lang="es-ES" sz="3600" b="1" dirty="0"/>
        </a:p>
      </dgm:t>
    </dgm:pt>
    <dgm:pt modelId="{81530B0C-54B8-4B0A-B45B-8F9D4FD000D3}" type="parTrans" cxnId="{AD350013-7C85-4E76-BA41-21ED57B251A5}">
      <dgm:prSet/>
      <dgm:spPr/>
      <dgm:t>
        <a:bodyPr/>
        <a:lstStyle/>
        <a:p>
          <a:endParaRPr lang="es-ES" sz="2800" b="1"/>
        </a:p>
      </dgm:t>
    </dgm:pt>
    <dgm:pt modelId="{95DF4E8D-5FA9-4B07-BC97-A2D9ABD7A732}" type="sibTrans" cxnId="{AD350013-7C85-4E76-BA41-21ED57B251A5}">
      <dgm:prSet/>
      <dgm:spPr/>
      <dgm:t>
        <a:bodyPr/>
        <a:lstStyle/>
        <a:p>
          <a:endParaRPr lang="es-ES" sz="2800" b="1"/>
        </a:p>
      </dgm:t>
    </dgm:pt>
    <dgm:pt modelId="{C4E7340E-9B4C-4716-8151-EE294BD79C1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Пасха та свято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незасіяних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хлібів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2AD322-C9FC-46C0-B10B-5AA60420BD9A}" type="parTrans" cxnId="{B80EA392-963C-44B1-BCBB-A1D82C9FA271}">
      <dgm:prSet/>
      <dgm:spPr/>
      <dgm:t>
        <a:bodyPr/>
        <a:lstStyle/>
        <a:p>
          <a:endParaRPr lang="es-ES" sz="2800" b="1"/>
        </a:p>
      </dgm:t>
    </dgm:pt>
    <dgm:pt modelId="{B6291224-0356-4C23-9CA8-F483F5257617}" type="sibTrans" cxnId="{B80EA392-963C-44B1-BCBB-A1D82C9FA271}">
      <dgm:prSet/>
      <dgm:spPr/>
      <dgm:t>
        <a:bodyPr/>
        <a:lstStyle/>
        <a:p>
          <a:endParaRPr lang="es-ES" sz="2800" b="1"/>
        </a:p>
      </dgm:t>
    </dgm:pt>
    <dgm:pt modelId="{6648FF0E-8AF8-4CDD-933C-56E8B65146FA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Свято жнив (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П’ятидесятниця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A64F7B-6D40-46E8-A311-BDE18A28A9FB}" type="parTrans" cxnId="{C29C9357-F40F-48C7-BE63-9BC1F7999357}">
      <dgm:prSet/>
      <dgm:spPr/>
      <dgm:t>
        <a:bodyPr/>
        <a:lstStyle/>
        <a:p>
          <a:endParaRPr lang="es-ES" sz="2800" b="1"/>
        </a:p>
      </dgm:t>
    </dgm:pt>
    <dgm:pt modelId="{510403A8-18A9-4019-9318-F9D0CBE774EB}" type="sibTrans" cxnId="{C29C9357-F40F-48C7-BE63-9BC1F7999357}">
      <dgm:prSet/>
      <dgm:spPr/>
      <dgm:t>
        <a:bodyPr/>
        <a:lstStyle/>
        <a:p>
          <a:endParaRPr lang="es-ES" sz="2800" b="1"/>
        </a:p>
      </dgm:t>
    </dgm:pt>
    <dgm:pt modelId="{3F156107-8204-41E2-8916-7E701AD56C37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Свято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зборів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(свято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Кущів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B9C44-ABDD-452C-87B4-24BE3B86E829}" type="parTrans" cxnId="{744CC9FE-9BDA-4E4A-8690-D43F4CE148C1}">
      <dgm:prSet/>
      <dgm:spPr/>
      <dgm:t>
        <a:bodyPr/>
        <a:lstStyle/>
        <a:p>
          <a:endParaRPr lang="es-ES" sz="2800" b="1"/>
        </a:p>
      </dgm:t>
    </dgm:pt>
    <dgm:pt modelId="{3A0268AB-ED3C-482D-B94B-A8D6EE4AF039}" type="sibTrans" cxnId="{744CC9FE-9BDA-4E4A-8690-D43F4CE148C1}">
      <dgm:prSet/>
      <dgm:spPr/>
      <dgm:t>
        <a:bodyPr/>
        <a:lstStyle/>
        <a:p>
          <a:endParaRPr lang="es-ES" sz="2800" b="1"/>
        </a:p>
      </dgm:t>
    </dgm:pt>
    <dgm:pt modelId="{E61129F2-E21D-4D42-8169-591C15CAF845}" type="pres">
      <dgm:prSet presAssocID="{415970B8-42E4-46E6-A9A6-45EC19D3B4A6}" presName="Name0" presStyleCnt="0">
        <dgm:presLayoutVars>
          <dgm:chMax/>
          <dgm:chPref/>
          <dgm:dir/>
        </dgm:presLayoutVars>
      </dgm:prSet>
      <dgm:spPr/>
    </dgm:pt>
    <dgm:pt modelId="{607AD938-480D-4065-82D1-CE659E36859B}" type="pres">
      <dgm:prSet presAssocID="{C5019A3B-A962-4C83-9AD6-8FB40D860C1D}" presName="composite" presStyleCnt="0">
        <dgm:presLayoutVars>
          <dgm:chMax val="1"/>
          <dgm:chPref val="1"/>
        </dgm:presLayoutVars>
      </dgm:prSet>
      <dgm:spPr/>
    </dgm:pt>
    <dgm:pt modelId="{8B7B95CB-74A6-44A3-A885-DE72CD720A80}" type="pres">
      <dgm:prSet presAssocID="{C5019A3B-A962-4C83-9AD6-8FB40D860C1D}" presName="Accent" presStyleLbl="trAlignAcc1" presStyleIdx="0" presStyleCnt="3" custScaleY="122309" custLinFactNeighborY="10370">
        <dgm:presLayoutVars>
          <dgm:chMax val="0"/>
          <dgm:chPref val="0"/>
        </dgm:presLayoutVars>
      </dgm:prSet>
      <dgm:spPr>
        <a:ln w="38100">
          <a:solidFill>
            <a:schemeClr val="accent5"/>
          </a:solidFill>
        </a:ln>
      </dgm:spPr>
    </dgm:pt>
    <dgm:pt modelId="{97E578B3-1608-4CE2-A459-CA714804E91C}" type="pres">
      <dgm:prSet presAssocID="{C5019A3B-A962-4C83-9AD6-8FB40D860C1D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9A4A0E4-112E-4A0F-A65D-7AD1EDA8FEC9}" type="pres">
      <dgm:prSet presAssocID="{C5019A3B-A962-4C83-9AD6-8FB40D860C1D}" presName="ChildComposite" presStyleCnt="0"/>
      <dgm:spPr/>
    </dgm:pt>
    <dgm:pt modelId="{199408A3-D1A2-4F1B-98BA-4D9BDADF6D4F}" type="pres">
      <dgm:prSet presAssocID="{C5019A3B-A962-4C83-9AD6-8FB40D860C1D}" presName="Child" presStyleLbl="node1" presStyleIdx="0" presStyleCnt="3" custScaleX="106272" custScaleY="226870" custLinFactNeighborY="95083">
        <dgm:presLayoutVars>
          <dgm:chMax val="0"/>
          <dgm:chPref val="0"/>
          <dgm:bulletEnabled val="1"/>
        </dgm:presLayoutVars>
      </dgm:prSet>
      <dgm:spPr/>
    </dgm:pt>
    <dgm:pt modelId="{F07C0556-A8D7-4447-80E7-FCC68C0B02BC}" type="pres">
      <dgm:prSet presAssocID="{C5019A3B-A962-4C83-9AD6-8FB40D860C1D}" presName="Parent" presStyleLbl="revTx" presStyleIdx="0" presStyleCnt="3" custLinFactNeighborY="57890">
        <dgm:presLayoutVars>
          <dgm:chMax val="1"/>
          <dgm:chPref val="0"/>
          <dgm:bulletEnabled val="1"/>
        </dgm:presLayoutVars>
      </dgm:prSet>
      <dgm:spPr/>
    </dgm:pt>
    <dgm:pt modelId="{556528DE-7B10-44D1-88EF-4E9E21AA929B}" type="pres">
      <dgm:prSet presAssocID="{08866AD3-96F3-4443-A1C1-AA68BF71734A}" presName="sibTrans" presStyleCnt="0"/>
      <dgm:spPr/>
    </dgm:pt>
    <dgm:pt modelId="{57F5BF00-8361-4C90-BD33-270ADE615417}" type="pres">
      <dgm:prSet presAssocID="{706E6E13-70A4-41A3-8DAE-0AF02593CFE8}" presName="composite" presStyleCnt="0">
        <dgm:presLayoutVars>
          <dgm:chMax val="1"/>
          <dgm:chPref val="1"/>
        </dgm:presLayoutVars>
      </dgm:prSet>
      <dgm:spPr/>
    </dgm:pt>
    <dgm:pt modelId="{D0E6B13B-62A1-40FD-B253-7A3798059290}" type="pres">
      <dgm:prSet presAssocID="{706E6E13-70A4-41A3-8DAE-0AF02593CFE8}" presName="Accent" presStyleLbl="trAlignAcc1" presStyleIdx="1" presStyleCnt="3" custScaleY="122309" custLinFactNeighborY="10370">
        <dgm:presLayoutVars>
          <dgm:chMax val="0"/>
          <dgm:chPref val="0"/>
        </dgm:presLayoutVars>
      </dgm:prSet>
      <dgm:spPr>
        <a:ln w="38100">
          <a:solidFill>
            <a:schemeClr val="accent4">
              <a:lumMod val="75000"/>
            </a:schemeClr>
          </a:solidFill>
        </a:ln>
      </dgm:spPr>
    </dgm:pt>
    <dgm:pt modelId="{1DD33FBD-1820-48A2-800D-7B4844C7DDBC}" type="pres">
      <dgm:prSet presAssocID="{706E6E13-70A4-41A3-8DAE-0AF02593CFE8}" presName="Image" presStyleLbl="alignImgPlace1" presStyleIdx="1" presStyleCnt="3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8"/>
          </a:stretch>
        </a:blipFill>
      </dgm:spPr>
    </dgm:pt>
    <dgm:pt modelId="{39D2E558-E8CE-47F9-88C6-CF6AF69BC62F}" type="pres">
      <dgm:prSet presAssocID="{706E6E13-70A4-41A3-8DAE-0AF02593CFE8}" presName="ChildComposite" presStyleCnt="0"/>
      <dgm:spPr/>
    </dgm:pt>
    <dgm:pt modelId="{4F3C8C69-BC0F-4B81-8E48-0AE3ED7622DA}" type="pres">
      <dgm:prSet presAssocID="{706E6E13-70A4-41A3-8DAE-0AF02593CFE8}" presName="Child" presStyleLbl="node1" presStyleIdx="1" presStyleCnt="3" custScaleX="106272" custScaleY="226870" custLinFactNeighborY="95083">
        <dgm:presLayoutVars>
          <dgm:chMax val="0"/>
          <dgm:chPref val="0"/>
          <dgm:bulletEnabled val="1"/>
        </dgm:presLayoutVars>
      </dgm:prSet>
      <dgm:spPr/>
    </dgm:pt>
    <dgm:pt modelId="{D167FA35-D9FB-46DE-997F-F15C20300B4D}" type="pres">
      <dgm:prSet presAssocID="{706E6E13-70A4-41A3-8DAE-0AF02593CFE8}" presName="Parent" presStyleLbl="revTx" presStyleIdx="1" presStyleCnt="3" custLinFactNeighborY="57890">
        <dgm:presLayoutVars>
          <dgm:chMax val="1"/>
          <dgm:chPref val="0"/>
          <dgm:bulletEnabled val="1"/>
        </dgm:presLayoutVars>
      </dgm:prSet>
      <dgm:spPr/>
    </dgm:pt>
    <dgm:pt modelId="{6EA5F5AD-341F-4DBF-AB53-4D1A8BAB6FBA}" type="pres">
      <dgm:prSet presAssocID="{092EC5B1-A5C7-4F1C-94E2-91FE0CDFE788}" presName="sibTrans" presStyleCnt="0"/>
      <dgm:spPr/>
    </dgm:pt>
    <dgm:pt modelId="{E588D8F1-7843-453E-A107-35C8AABA3DCE}" type="pres">
      <dgm:prSet presAssocID="{C412B413-9977-4D07-A9C0-2308EAD8A7FC}" presName="composite" presStyleCnt="0">
        <dgm:presLayoutVars>
          <dgm:chMax val="1"/>
          <dgm:chPref val="1"/>
        </dgm:presLayoutVars>
      </dgm:prSet>
      <dgm:spPr/>
    </dgm:pt>
    <dgm:pt modelId="{F560105A-A38E-4A1E-B572-4A070AE2EC24}" type="pres">
      <dgm:prSet presAssocID="{C412B413-9977-4D07-A9C0-2308EAD8A7FC}" presName="Accent" presStyleLbl="trAlignAcc1" presStyleIdx="2" presStyleCnt="3" custScaleY="122309" custLinFactNeighborY="10370">
        <dgm:presLayoutVars>
          <dgm:chMax val="0"/>
          <dgm:chPref val="0"/>
        </dgm:presLayoutVars>
      </dgm:prSet>
      <dgm:spPr>
        <a:ln w="38100">
          <a:solidFill>
            <a:schemeClr val="accent6"/>
          </a:solidFill>
        </a:ln>
      </dgm:spPr>
    </dgm:pt>
    <dgm:pt modelId="{961D6863-D904-4228-8ACD-C5A1446FC148}" type="pres">
      <dgm:prSet presAssocID="{C412B413-9977-4D07-A9C0-2308EAD8A7FC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A471E76-9B15-412A-B44B-CCFB062E20AE}" type="pres">
      <dgm:prSet presAssocID="{C412B413-9977-4D07-A9C0-2308EAD8A7FC}" presName="ChildComposite" presStyleCnt="0"/>
      <dgm:spPr/>
    </dgm:pt>
    <dgm:pt modelId="{32F7DD9B-ADB3-4F90-85D6-A6D3A5340F0F}" type="pres">
      <dgm:prSet presAssocID="{C412B413-9977-4D07-A9C0-2308EAD8A7FC}" presName="Child" presStyleLbl="node1" presStyleIdx="2" presStyleCnt="3" custScaleX="106272" custScaleY="226870" custLinFactNeighborY="95083">
        <dgm:presLayoutVars>
          <dgm:chMax val="0"/>
          <dgm:chPref val="0"/>
          <dgm:bulletEnabled val="1"/>
        </dgm:presLayoutVars>
      </dgm:prSet>
      <dgm:spPr/>
    </dgm:pt>
    <dgm:pt modelId="{9010D569-AC4D-495E-B520-3A5F09D09BD3}" type="pres">
      <dgm:prSet presAssocID="{C412B413-9977-4D07-A9C0-2308EAD8A7FC}" presName="Parent" presStyleLbl="revTx" presStyleIdx="2" presStyleCnt="3" custLinFactNeighborY="57890">
        <dgm:presLayoutVars>
          <dgm:chMax val="1"/>
          <dgm:chPref val="0"/>
          <dgm:bulletEnabled val="1"/>
        </dgm:presLayoutVars>
      </dgm:prSet>
      <dgm:spPr/>
    </dgm:pt>
  </dgm:ptLst>
  <dgm:cxnLst>
    <dgm:cxn modelId="{409E1809-6D3E-45E7-9591-1F967E913E4B}" srcId="{415970B8-42E4-46E6-A9A6-45EC19D3B4A6}" destId="{C5019A3B-A962-4C83-9AD6-8FB40D860C1D}" srcOrd="0" destOrd="0" parTransId="{F7B2E9A5-4395-413B-91BF-868B1078AEB3}" sibTransId="{08866AD3-96F3-4443-A1C1-AA68BF71734A}"/>
    <dgm:cxn modelId="{AD350013-7C85-4E76-BA41-21ED57B251A5}" srcId="{415970B8-42E4-46E6-A9A6-45EC19D3B4A6}" destId="{C412B413-9977-4D07-A9C0-2308EAD8A7FC}" srcOrd="2" destOrd="0" parTransId="{81530B0C-54B8-4B0A-B45B-8F9D4FD000D3}" sibTransId="{95DF4E8D-5FA9-4B07-BC97-A2D9ABD7A732}"/>
    <dgm:cxn modelId="{AA66B115-72E0-47B7-8945-117090C13014}" type="presOf" srcId="{415970B8-42E4-46E6-A9A6-45EC19D3B4A6}" destId="{E61129F2-E21D-4D42-8169-591C15CAF845}" srcOrd="0" destOrd="0" presId="urn:microsoft.com/office/officeart/2008/layout/CaptionedPictures"/>
    <dgm:cxn modelId="{5E7BE118-A9AE-4F4C-9CC1-39B9CB2C56D7}" srcId="{415970B8-42E4-46E6-A9A6-45EC19D3B4A6}" destId="{706E6E13-70A4-41A3-8DAE-0AF02593CFE8}" srcOrd="1" destOrd="0" parTransId="{3E4150E5-F55B-473E-9CC5-83E35F3D2A47}" sibTransId="{092EC5B1-A5C7-4F1C-94E2-91FE0CDFE788}"/>
    <dgm:cxn modelId="{C29C9357-F40F-48C7-BE63-9BC1F7999357}" srcId="{706E6E13-70A4-41A3-8DAE-0AF02593CFE8}" destId="{6648FF0E-8AF8-4CDD-933C-56E8B65146FA}" srcOrd="0" destOrd="0" parTransId="{A7A64F7B-6D40-46E8-A311-BDE18A28A9FB}" sibTransId="{510403A8-18A9-4019-9318-F9D0CBE774EB}"/>
    <dgm:cxn modelId="{874BA259-34BD-4C7F-885C-5B87550C14A6}" type="presOf" srcId="{706E6E13-70A4-41A3-8DAE-0AF02593CFE8}" destId="{D167FA35-D9FB-46DE-997F-F15C20300B4D}" srcOrd="0" destOrd="0" presId="urn:microsoft.com/office/officeart/2008/layout/CaptionedPictures"/>
    <dgm:cxn modelId="{B80EA392-963C-44B1-BCBB-A1D82C9FA271}" srcId="{C5019A3B-A962-4C83-9AD6-8FB40D860C1D}" destId="{C4E7340E-9B4C-4716-8151-EE294BD79C17}" srcOrd="0" destOrd="0" parTransId="{7E2AD322-C9FC-46C0-B10B-5AA60420BD9A}" sibTransId="{B6291224-0356-4C23-9CA8-F483F5257617}"/>
    <dgm:cxn modelId="{D708919C-9281-416B-9AC0-25C92B5EF2BA}" type="presOf" srcId="{3F156107-8204-41E2-8916-7E701AD56C37}" destId="{32F7DD9B-ADB3-4F90-85D6-A6D3A5340F0F}" srcOrd="0" destOrd="0" presId="urn:microsoft.com/office/officeart/2008/layout/CaptionedPictures"/>
    <dgm:cxn modelId="{C0D1BDAC-A6A6-4056-999F-07461C408C0B}" type="presOf" srcId="{C4E7340E-9B4C-4716-8151-EE294BD79C17}" destId="{199408A3-D1A2-4F1B-98BA-4D9BDADF6D4F}" srcOrd="0" destOrd="0" presId="urn:microsoft.com/office/officeart/2008/layout/CaptionedPictures"/>
    <dgm:cxn modelId="{609C9FAE-6D87-463E-BC55-F01967FCBA90}" type="presOf" srcId="{C412B413-9977-4D07-A9C0-2308EAD8A7FC}" destId="{9010D569-AC4D-495E-B520-3A5F09D09BD3}" srcOrd="0" destOrd="0" presId="urn:microsoft.com/office/officeart/2008/layout/CaptionedPictures"/>
    <dgm:cxn modelId="{8076FCBD-46B5-45FE-BA6E-FA3884D42F8D}" type="presOf" srcId="{6648FF0E-8AF8-4CDD-933C-56E8B65146FA}" destId="{4F3C8C69-BC0F-4B81-8E48-0AE3ED7622DA}" srcOrd="0" destOrd="0" presId="urn:microsoft.com/office/officeart/2008/layout/CaptionedPictures"/>
    <dgm:cxn modelId="{5310B2E4-81FD-4C17-B0FC-7E4FB347A794}" type="presOf" srcId="{C5019A3B-A962-4C83-9AD6-8FB40D860C1D}" destId="{F07C0556-A8D7-4447-80E7-FCC68C0B02BC}" srcOrd="0" destOrd="0" presId="urn:microsoft.com/office/officeart/2008/layout/CaptionedPictures"/>
    <dgm:cxn modelId="{744CC9FE-9BDA-4E4A-8690-D43F4CE148C1}" srcId="{C412B413-9977-4D07-A9C0-2308EAD8A7FC}" destId="{3F156107-8204-41E2-8916-7E701AD56C37}" srcOrd="0" destOrd="0" parTransId="{4A2B9C44-ABDD-452C-87B4-24BE3B86E829}" sibTransId="{3A0268AB-ED3C-482D-B94B-A8D6EE4AF039}"/>
    <dgm:cxn modelId="{DB517D7D-D8A5-40C2-B01F-7EE897688518}" type="presParOf" srcId="{E61129F2-E21D-4D42-8169-591C15CAF845}" destId="{607AD938-480D-4065-82D1-CE659E36859B}" srcOrd="0" destOrd="0" presId="urn:microsoft.com/office/officeart/2008/layout/CaptionedPictures"/>
    <dgm:cxn modelId="{2711FB4E-84E9-42C8-BEFE-45AF45C570A0}" type="presParOf" srcId="{607AD938-480D-4065-82D1-CE659E36859B}" destId="{8B7B95CB-74A6-44A3-A885-DE72CD720A80}" srcOrd="0" destOrd="0" presId="urn:microsoft.com/office/officeart/2008/layout/CaptionedPictures"/>
    <dgm:cxn modelId="{EEEB5538-3A41-4B73-87B6-FFBC84FFB6A3}" type="presParOf" srcId="{607AD938-480D-4065-82D1-CE659E36859B}" destId="{97E578B3-1608-4CE2-A459-CA714804E91C}" srcOrd="1" destOrd="0" presId="urn:microsoft.com/office/officeart/2008/layout/CaptionedPictures"/>
    <dgm:cxn modelId="{F5EC4BB5-FBCF-4DAD-9AD3-96C56538514D}" type="presParOf" srcId="{607AD938-480D-4065-82D1-CE659E36859B}" destId="{59A4A0E4-112E-4A0F-A65D-7AD1EDA8FEC9}" srcOrd="2" destOrd="0" presId="urn:microsoft.com/office/officeart/2008/layout/CaptionedPictures"/>
    <dgm:cxn modelId="{C8A3D79D-6BA6-4D9A-BB09-D12D05FA1E30}" type="presParOf" srcId="{59A4A0E4-112E-4A0F-A65D-7AD1EDA8FEC9}" destId="{199408A3-D1A2-4F1B-98BA-4D9BDADF6D4F}" srcOrd="0" destOrd="0" presId="urn:microsoft.com/office/officeart/2008/layout/CaptionedPictures"/>
    <dgm:cxn modelId="{6F24192B-1BE3-4EE2-8622-C0AECDFFB39D}" type="presParOf" srcId="{59A4A0E4-112E-4A0F-A65D-7AD1EDA8FEC9}" destId="{F07C0556-A8D7-4447-80E7-FCC68C0B02BC}" srcOrd="1" destOrd="0" presId="urn:microsoft.com/office/officeart/2008/layout/CaptionedPictures"/>
    <dgm:cxn modelId="{A9253453-DBA5-4AA9-A120-EDE643F9BB5C}" type="presParOf" srcId="{E61129F2-E21D-4D42-8169-591C15CAF845}" destId="{556528DE-7B10-44D1-88EF-4E9E21AA929B}" srcOrd="1" destOrd="0" presId="urn:microsoft.com/office/officeart/2008/layout/CaptionedPictures"/>
    <dgm:cxn modelId="{887A86D2-C212-4D31-9A01-2A6379F59C9E}" type="presParOf" srcId="{E61129F2-E21D-4D42-8169-591C15CAF845}" destId="{57F5BF00-8361-4C90-BD33-270ADE615417}" srcOrd="2" destOrd="0" presId="urn:microsoft.com/office/officeart/2008/layout/CaptionedPictures"/>
    <dgm:cxn modelId="{37D6C1ED-294D-4081-A186-6D56EFAD0F5D}" type="presParOf" srcId="{57F5BF00-8361-4C90-BD33-270ADE615417}" destId="{D0E6B13B-62A1-40FD-B253-7A3798059290}" srcOrd="0" destOrd="0" presId="urn:microsoft.com/office/officeart/2008/layout/CaptionedPictures"/>
    <dgm:cxn modelId="{E1F52052-CA35-423F-A52D-9C2A9357A3CF}" type="presParOf" srcId="{57F5BF00-8361-4C90-BD33-270ADE615417}" destId="{1DD33FBD-1820-48A2-800D-7B4844C7DDBC}" srcOrd="1" destOrd="0" presId="urn:microsoft.com/office/officeart/2008/layout/CaptionedPictures"/>
    <dgm:cxn modelId="{0F03434B-6D60-4B44-9808-CBCC89296D7C}" type="presParOf" srcId="{57F5BF00-8361-4C90-BD33-270ADE615417}" destId="{39D2E558-E8CE-47F9-88C6-CF6AF69BC62F}" srcOrd="2" destOrd="0" presId="urn:microsoft.com/office/officeart/2008/layout/CaptionedPictures"/>
    <dgm:cxn modelId="{07C30660-7357-46F9-BF96-879C6FFB1DEF}" type="presParOf" srcId="{39D2E558-E8CE-47F9-88C6-CF6AF69BC62F}" destId="{4F3C8C69-BC0F-4B81-8E48-0AE3ED7622DA}" srcOrd="0" destOrd="0" presId="urn:microsoft.com/office/officeart/2008/layout/CaptionedPictures"/>
    <dgm:cxn modelId="{01D044B3-287E-4320-AA61-3CF333B93FE6}" type="presParOf" srcId="{39D2E558-E8CE-47F9-88C6-CF6AF69BC62F}" destId="{D167FA35-D9FB-46DE-997F-F15C20300B4D}" srcOrd="1" destOrd="0" presId="urn:microsoft.com/office/officeart/2008/layout/CaptionedPictures"/>
    <dgm:cxn modelId="{DE354B13-879B-42E6-8C15-B8DF26551617}" type="presParOf" srcId="{E61129F2-E21D-4D42-8169-591C15CAF845}" destId="{6EA5F5AD-341F-4DBF-AB53-4D1A8BAB6FBA}" srcOrd="3" destOrd="0" presId="urn:microsoft.com/office/officeart/2008/layout/CaptionedPictures"/>
    <dgm:cxn modelId="{8E44CD52-2EE3-46B1-A963-18B28E2152FF}" type="presParOf" srcId="{E61129F2-E21D-4D42-8169-591C15CAF845}" destId="{E588D8F1-7843-453E-A107-35C8AABA3DCE}" srcOrd="4" destOrd="0" presId="urn:microsoft.com/office/officeart/2008/layout/CaptionedPictures"/>
    <dgm:cxn modelId="{4C559599-F8B3-40AD-8567-E8AA7065B7D5}" type="presParOf" srcId="{E588D8F1-7843-453E-A107-35C8AABA3DCE}" destId="{F560105A-A38E-4A1E-B572-4A070AE2EC24}" srcOrd="0" destOrd="0" presId="urn:microsoft.com/office/officeart/2008/layout/CaptionedPictures"/>
    <dgm:cxn modelId="{1ABDB38C-FD41-4D63-B40D-563BFB67F16A}" type="presParOf" srcId="{E588D8F1-7843-453E-A107-35C8AABA3DCE}" destId="{961D6863-D904-4228-8ACD-C5A1446FC148}" srcOrd="1" destOrd="0" presId="urn:microsoft.com/office/officeart/2008/layout/CaptionedPictures"/>
    <dgm:cxn modelId="{AEA2E0DC-1000-4D1B-AE0F-31CEA666A918}" type="presParOf" srcId="{E588D8F1-7843-453E-A107-35C8AABA3DCE}" destId="{BA471E76-9B15-412A-B44B-CCFB062E20AE}" srcOrd="2" destOrd="0" presId="urn:microsoft.com/office/officeart/2008/layout/CaptionedPictures"/>
    <dgm:cxn modelId="{A6D89171-D46D-4390-97A1-BE3103A755DC}" type="presParOf" srcId="{BA471E76-9B15-412A-B44B-CCFB062E20AE}" destId="{32F7DD9B-ADB3-4F90-85D6-A6D3A5340F0F}" srcOrd="0" destOrd="0" presId="urn:microsoft.com/office/officeart/2008/layout/CaptionedPictures"/>
    <dgm:cxn modelId="{8FC5A313-BAFB-4062-A10E-C161F095109E}" type="presParOf" srcId="{BA471E76-9B15-412A-B44B-CCFB062E20AE}" destId="{9010D569-AC4D-495E-B520-3A5F09D09BD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15970B8-42E4-46E6-A9A6-45EC19D3B4A6}" type="doc">
      <dgm:prSet loTypeId="urn:microsoft.com/office/officeart/2008/layout/CaptionedPictures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5019A3B-A962-4C83-9AD6-8FB40D860C1D}">
      <dgm:prSet phldrT="[Texto]" custT="1"/>
      <dgm:spPr/>
      <dgm:t>
        <a:bodyPr/>
        <a:lstStyle/>
        <a:p>
          <a:endParaRPr lang="es-ES" sz="2000" b="1" dirty="0"/>
        </a:p>
      </dgm:t>
    </dgm:pt>
    <dgm:pt modelId="{F7B2E9A5-4395-413B-91BF-868B1078AEB3}" type="parTrans" cxnId="{409E1809-6D3E-45E7-9591-1F967E913E4B}">
      <dgm:prSet/>
      <dgm:spPr/>
      <dgm:t>
        <a:bodyPr/>
        <a:lstStyle/>
        <a:p>
          <a:endParaRPr lang="es-ES" sz="2000" b="1"/>
        </a:p>
      </dgm:t>
    </dgm:pt>
    <dgm:pt modelId="{08866AD3-96F3-4443-A1C1-AA68BF71734A}" type="sibTrans" cxnId="{409E1809-6D3E-45E7-9591-1F967E913E4B}">
      <dgm:prSet/>
      <dgm:spPr/>
      <dgm:t>
        <a:bodyPr/>
        <a:lstStyle/>
        <a:p>
          <a:endParaRPr lang="es-ES" sz="2000" b="1"/>
        </a:p>
      </dgm:t>
    </dgm:pt>
    <dgm:pt modelId="{706E6E13-70A4-41A3-8DAE-0AF02593CFE8}">
      <dgm:prSet phldrT="[Texto]" custT="1"/>
      <dgm:spPr/>
      <dgm:t>
        <a:bodyPr/>
        <a:lstStyle/>
        <a:p>
          <a:endParaRPr lang="es-ES" sz="2000" b="1" dirty="0"/>
        </a:p>
      </dgm:t>
    </dgm:pt>
    <dgm:pt modelId="{3E4150E5-F55B-473E-9CC5-83E35F3D2A47}" type="parTrans" cxnId="{5E7BE118-A9AE-4F4C-9CC1-39B9CB2C56D7}">
      <dgm:prSet/>
      <dgm:spPr/>
      <dgm:t>
        <a:bodyPr/>
        <a:lstStyle/>
        <a:p>
          <a:endParaRPr lang="es-ES" sz="2000" b="1"/>
        </a:p>
      </dgm:t>
    </dgm:pt>
    <dgm:pt modelId="{092EC5B1-A5C7-4F1C-94E2-91FE0CDFE788}" type="sibTrans" cxnId="{5E7BE118-A9AE-4F4C-9CC1-39B9CB2C56D7}">
      <dgm:prSet/>
      <dgm:spPr/>
      <dgm:t>
        <a:bodyPr/>
        <a:lstStyle/>
        <a:p>
          <a:endParaRPr lang="es-ES" sz="2000" b="1"/>
        </a:p>
      </dgm:t>
    </dgm:pt>
    <dgm:pt modelId="{C412B413-9977-4D07-A9C0-2308EAD8A7FC}">
      <dgm:prSet phldrT="[Texto]" custT="1"/>
      <dgm:spPr/>
      <dgm:t>
        <a:bodyPr/>
        <a:lstStyle/>
        <a:p>
          <a:endParaRPr lang="es-ES" sz="2000" b="1" dirty="0"/>
        </a:p>
      </dgm:t>
    </dgm:pt>
    <dgm:pt modelId="{81530B0C-54B8-4B0A-B45B-8F9D4FD000D3}" type="parTrans" cxnId="{AD350013-7C85-4E76-BA41-21ED57B251A5}">
      <dgm:prSet/>
      <dgm:spPr/>
      <dgm:t>
        <a:bodyPr/>
        <a:lstStyle/>
        <a:p>
          <a:endParaRPr lang="es-ES" sz="2000" b="1"/>
        </a:p>
      </dgm:t>
    </dgm:pt>
    <dgm:pt modelId="{95DF4E8D-5FA9-4B07-BC97-A2D9ABD7A732}" type="sibTrans" cxnId="{AD350013-7C85-4E76-BA41-21ED57B251A5}">
      <dgm:prSet/>
      <dgm:spPr/>
      <dgm:t>
        <a:bodyPr/>
        <a:lstStyle/>
        <a:p>
          <a:endParaRPr lang="es-ES" sz="2000" b="1"/>
        </a:p>
      </dgm:t>
    </dgm:pt>
    <dgm:pt modelId="{C4E7340E-9B4C-4716-8151-EE294BD79C17}">
      <dgm:prSet phldrT="[Texto]" custT="1"/>
      <dgm:spPr>
        <a:solidFill>
          <a:srgbClr val="C36F41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приносити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жертвою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хліб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закваскою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2AD322-C9FC-46C0-B10B-5AA60420BD9A}" type="parTrans" cxnId="{B80EA392-963C-44B1-BCBB-A1D82C9FA271}">
      <dgm:prSet/>
      <dgm:spPr/>
      <dgm:t>
        <a:bodyPr/>
        <a:lstStyle/>
        <a:p>
          <a:endParaRPr lang="es-ES" sz="2000" b="1"/>
        </a:p>
      </dgm:t>
    </dgm:pt>
    <dgm:pt modelId="{B6291224-0356-4C23-9CA8-F483F5257617}" type="sibTrans" cxnId="{B80EA392-963C-44B1-BCBB-A1D82C9FA271}">
      <dgm:prSet/>
      <dgm:spPr/>
      <dgm:t>
        <a:bodyPr/>
        <a:lstStyle/>
        <a:p>
          <a:endParaRPr lang="es-ES" sz="2000" b="1"/>
        </a:p>
      </dgm:t>
    </dgm:pt>
    <dgm:pt modelId="{6648FF0E-8AF8-4CDD-933C-56E8B65146FA}">
      <dgm:prSet phldrT="[Texto]" custT="1"/>
      <dgm:spPr>
        <a:solidFill>
          <a:srgbClr val="C6A92C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сало (жир)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вечора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ранку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A64F7B-6D40-46E8-A311-BDE18A28A9FB}" type="parTrans" cxnId="{C29C9357-F40F-48C7-BE63-9BC1F7999357}">
      <dgm:prSet/>
      <dgm:spPr/>
      <dgm:t>
        <a:bodyPr/>
        <a:lstStyle/>
        <a:p>
          <a:endParaRPr lang="es-ES" sz="2000" b="1"/>
        </a:p>
      </dgm:t>
    </dgm:pt>
    <dgm:pt modelId="{510403A8-18A9-4019-9318-F9D0CBE774EB}" type="sibTrans" cxnId="{C29C9357-F40F-48C7-BE63-9BC1F7999357}">
      <dgm:prSet/>
      <dgm:spPr/>
      <dgm:t>
        <a:bodyPr/>
        <a:lstStyle/>
        <a:p>
          <a:endParaRPr lang="es-ES" sz="2000" b="1"/>
        </a:p>
      </dgm:t>
    </dgm:pt>
    <dgm:pt modelId="{3F156107-8204-41E2-8916-7E701AD56C37}">
      <dgm:prSet phldrT="[Texto]" custT="1"/>
      <dgm:spPr>
        <a:solidFill>
          <a:srgbClr val="5C678A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Приносити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перші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плоди до дому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Божого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B9C44-ABDD-452C-87B4-24BE3B86E829}" type="parTrans" cxnId="{744CC9FE-9BDA-4E4A-8690-D43F4CE148C1}">
      <dgm:prSet/>
      <dgm:spPr/>
      <dgm:t>
        <a:bodyPr/>
        <a:lstStyle/>
        <a:p>
          <a:endParaRPr lang="es-ES" sz="2000" b="1"/>
        </a:p>
      </dgm:t>
    </dgm:pt>
    <dgm:pt modelId="{3A0268AB-ED3C-482D-B94B-A8D6EE4AF039}" type="sibTrans" cxnId="{744CC9FE-9BDA-4E4A-8690-D43F4CE148C1}">
      <dgm:prSet/>
      <dgm:spPr/>
      <dgm:t>
        <a:bodyPr/>
        <a:lstStyle/>
        <a:p>
          <a:endParaRPr lang="es-ES" sz="2000" b="1"/>
        </a:p>
      </dgm:t>
    </dgm:pt>
    <dgm:pt modelId="{61FAEB4B-D900-4ABE-B9AB-5FDE66E14A28}">
      <dgm:prSet phldrT="[Texto]" custT="1"/>
      <dgm:spPr>
        <a:solidFill>
          <a:srgbClr val="6F8448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готувати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ягня в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молоці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матері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3C685F-653A-4CD1-8841-B5FE2B1AEEC7}" type="parTrans" cxnId="{39CDB0CD-88AB-41C1-8498-82AA3A9B697F}">
      <dgm:prSet/>
      <dgm:spPr/>
      <dgm:t>
        <a:bodyPr/>
        <a:lstStyle/>
        <a:p>
          <a:endParaRPr lang="es-ES" sz="2000"/>
        </a:p>
      </dgm:t>
    </dgm:pt>
    <dgm:pt modelId="{44FE56D2-8BE9-47A9-A720-F6DB273BB786}" type="sibTrans" cxnId="{39CDB0CD-88AB-41C1-8498-82AA3A9B697F}">
      <dgm:prSet/>
      <dgm:spPr/>
      <dgm:t>
        <a:bodyPr/>
        <a:lstStyle/>
        <a:p>
          <a:endParaRPr lang="es-ES" sz="2000"/>
        </a:p>
      </dgm:t>
    </dgm:pt>
    <dgm:pt modelId="{8EFE8936-EDD9-42C6-A4AB-C196837F639E}">
      <dgm:prSet phldrT="[Texto]" custT="1"/>
      <dgm:spPr/>
      <dgm:t>
        <a:bodyPr/>
        <a:lstStyle/>
        <a:p>
          <a:endParaRPr lang="es-ES" sz="2000" b="1" dirty="0"/>
        </a:p>
      </dgm:t>
    </dgm:pt>
    <dgm:pt modelId="{E5E15DA3-E973-492E-9A5D-EFB19875533D}" type="parTrans" cxnId="{115C96FD-84AC-4455-BBFC-AD58CD7609E2}">
      <dgm:prSet/>
      <dgm:spPr/>
      <dgm:t>
        <a:bodyPr/>
        <a:lstStyle/>
        <a:p>
          <a:endParaRPr lang="es-ES" sz="2000"/>
        </a:p>
      </dgm:t>
    </dgm:pt>
    <dgm:pt modelId="{E1C8F3AB-33EE-442E-B029-4E95EF360895}" type="sibTrans" cxnId="{115C96FD-84AC-4455-BBFC-AD58CD7609E2}">
      <dgm:prSet/>
      <dgm:spPr/>
      <dgm:t>
        <a:bodyPr/>
        <a:lstStyle/>
        <a:p>
          <a:endParaRPr lang="es-ES" sz="2000"/>
        </a:p>
      </dgm:t>
    </dgm:pt>
    <dgm:pt modelId="{E61129F2-E21D-4D42-8169-591C15CAF845}" type="pres">
      <dgm:prSet presAssocID="{415970B8-42E4-46E6-A9A6-45EC19D3B4A6}" presName="Name0" presStyleCnt="0">
        <dgm:presLayoutVars>
          <dgm:chMax/>
          <dgm:chPref/>
          <dgm:dir/>
        </dgm:presLayoutVars>
      </dgm:prSet>
      <dgm:spPr/>
    </dgm:pt>
    <dgm:pt modelId="{607AD938-480D-4065-82D1-CE659E36859B}" type="pres">
      <dgm:prSet presAssocID="{C5019A3B-A962-4C83-9AD6-8FB40D860C1D}" presName="composite" presStyleCnt="0">
        <dgm:presLayoutVars>
          <dgm:chMax val="1"/>
          <dgm:chPref val="1"/>
        </dgm:presLayoutVars>
      </dgm:prSet>
      <dgm:spPr/>
    </dgm:pt>
    <dgm:pt modelId="{8B7B95CB-74A6-44A3-A885-DE72CD720A80}" type="pres">
      <dgm:prSet presAssocID="{C5019A3B-A962-4C83-9AD6-8FB40D860C1D}" presName="Accent" presStyleLbl="trAlignAcc1" presStyleIdx="0" presStyleCnt="4" custScaleY="122309" custLinFactNeighborY="10370">
        <dgm:presLayoutVars>
          <dgm:chMax val="0"/>
          <dgm:chPref val="0"/>
        </dgm:presLayoutVars>
      </dgm:prSet>
      <dgm:spPr>
        <a:ln w="28575">
          <a:solidFill>
            <a:srgbClr val="C36F41"/>
          </a:solidFill>
        </a:ln>
      </dgm:spPr>
    </dgm:pt>
    <dgm:pt modelId="{97E578B3-1608-4CE2-A459-CA714804E91C}" type="pres">
      <dgm:prSet presAssocID="{C5019A3B-A962-4C83-9AD6-8FB40D860C1D}" presName="Image" presStyleLbl="alignImgPlace1" presStyleIdx="0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9A4A0E4-112E-4A0F-A65D-7AD1EDA8FEC9}" type="pres">
      <dgm:prSet presAssocID="{C5019A3B-A962-4C83-9AD6-8FB40D860C1D}" presName="ChildComposite" presStyleCnt="0"/>
      <dgm:spPr/>
    </dgm:pt>
    <dgm:pt modelId="{199408A3-D1A2-4F1B-98BA-4D9BDADF6D4F}" type="pres">
      <dgm:prSet presAssocID="{C5019A3B-A962-4C83-9AD6-8FB40D860C1D}" presName="Child" presStyleLbl="node1" presStyleIdx="0" presStyleCnt="4" custScaleY="226870" custLinFactNeighborY="95083">
        <dgm:presLayoutVars>
          <dgm:chMax val="0"/>
          <dgm:chPref val="0"/>
          <dgm:bulletEnabled val="1"/>
        </dgm:presLayoutVars>
      </dgm:prSet>
      <dgm:spPr/>
    </dgm:pt>
    <dgm:pt modelId="{F07C0556-A8D7-4447-80E7-FCC68C0B02BC}" type="pres">
      <dgm:prSet presAssocID="{C5019A3B-A962-4C83-9AD6-8FB40D860C1D}" presName="Parent" presStyleLbl="revTx" presStyleIdx="0" presStyleCnt="4" custLinFactNeighborY="57890">
        <dgm:presLayoutVars>
          <dgm:chMax val="1"/>
          <dgm:chPref val="0"/>
          <dgm:bulletEnabled val="1"/>
        </dgm:presLayoutVars>
      </dgm:prSet>
      <dgm:spPr/>
    </dgm:pt>
    <dgm:pt modelId="{556528DE-7B10-44D1-88EF-4E9E21AA929B}" type="pres">
      <dgm:prSet presAssocID="{08866AD3-96F3-4443-A1C1-AA68BF71734A}" presName="sibTrans" presStyleCnt="0"/>
      <dgm:spPr/>
    </dgm:pt>
    <dgm:pt modelId="{57F5BF00-8361-4C90-BD33-270ADE615417}" type="pres">
      <dgm:prSet presAssocID="{706E6E13-70A4-41A3-8DAE-0AF02593CFE8}" presName="composite" presStyleCnt="0">
        <dgm:presLayoutVars>
          <dgm:chMax val="1"/>
          <dgm:chPref val="1"/>
        </dgm:presLayoutVars>
      </dgm:prSet>
      <dgm:spPr/>
    </dgm:pt>
    <dgm:pt modelId="{D0E6B13B-62A1-40FD-B253-7A3798059290}" type="pres">
      <dgm:prSet presAssocID="{706E6E13-70A4-41A3-8DAE-0AF02593CFE8}" presName="Accent" presStyleLbl="trAlignAcc1" presStyleIdx="1" presStyleCnt="4" custScaleY="122309" custLinFactNeighborY="10370">
        <dgm:presLayoutVars>
          <dgm:chMax val="0"/>
          <dgm:chPref val="0"/>
        </dgm:presLayoutVars>
      </dgm:prSet>
      <dgm:spPr>
        <a:ln w="28575">
          <a:solidFill>
            <a:srgbClr val="C6A92C"/>
          </a:solidFill>
        </a:ln>
      </dgm:spPr>
    </dgm:pt>
    <dgm:pt modelId="{1DD33FBD-1820-48A2-800D-7B4844C7DDBC}" type="pres">
      <dgm:prSet presAssocID="{706E6E13-70A4-41A3-8DAE-0AF02593CFE8}" presName="Image" presStyleLbl="alignImgPlace1" presStyleIdx="1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9D2E558-E8CE-47F9-88C6-CF6AF69BC62F}" type="pres">
      <dgm:prSet presAssocID="{706E6E13-70A4-41A3-8DAE-0AF02593CFE8}" presName="ChildComposite" presStyleCnt="0"/>
      <dgm:spPr/>
    </dgm:pt>
    <dgm:pt modelId="{4F3C8C69-BC0F-4B81-8E48-0AE3ED7622DA}" type="pres">
      <dgm:prSet presAssocID="{706E6E13-70A4-41A3-8DAE-0AF02593CFE8}" presName="Child" presStyleLbl="node1" presStyleIdx="1" presStyleCnt="4" custScaleY="226870" custLinFactNeighborY="95083">
        <dgm:presLayoutVars>
          <dgm:chMax val="0"/>
          <dgm:chPref val="0"/>
          <dgm:bulletEnabled val="1"/>
        </dgm:presLayoutVars>
      </dgm:prSet>
      <dgm:spPr/>
    </dgm:pt>
    <dgm:pt modelId="{D167FA35-D9FB-46DE-997F-F15C20300B4D}" type="pres">
      <dgm:prSet presAssocID="{706E6E13-70A4-41A3-8DAE-0AF02593CFE8}" presName="Parent" presStyleLbl="revTx" presStyleIdx="1" presStyleCnt="4" custLinFactNeighborY="57890">
        <dgm:presLayoutVars>
          <dgm:chMax val="1"/>
          <dgm:chPref val="0"/>
          <dgm:bulletEnabled val="1"/>
        </dgm:presLayoutVars>
      </dgm:prSet>
      <dgm:spPr/>
    </dgm:pt>
    <dgm:pt modelId="{6EA5F5AD-341F-4DBF-AB53-4D1A8BAB6FBA}" type="pres">
      <dgm:prSet presAssocID="{092EC5B1-A5C7-4F1C-94E2-91FE0CDFE788}" presName="sibTrans" presStyleCnt="0"/>
      <dgm:spPr/>
    </dgm:pt>
    <dgm:pt modelId="{E588D8F1-7843-453E-A107-35C8AABA3DCE}" type="pres">
      <dgm:prSet presAssocID="{C412B413-9977-4D07-A9C0-2308EAD8A7FC}" presName="composite" presStyleCnt="0">
        <dgm:presLayoutVars>
          <dgm:chMax val="1"/>
          <dgm:chPref val="1"/>
        </dgm:presLayoutVars>
      </dgm:prSet>
      <dgm:spPr/>
    </dgm:pt>
    <dgm:pt modelId="{F560105A-A38E-4A1E-B572-4A070AE2EC24}" type="pres">
      <dgm:prSet presAssocID="{C412B413-9977-4D07-A9C0-2308EAD8A7FC}" presName="Accent" presStyleLbl="trAlignAcc1" presStyleIdx="2" presStyleCnt="4" custScaleY="122309" custLinFactNeighborY="10370">
        <dgm:presLayoutVars>
          <dgm:chMax val="0"/>
          <dgm:chPref val="0"/>
        </dgm:presLayoutVars>
      </dgm:prSet>
      <dgm:spPr>
        <a:ln w="28575">
          <a:solidFill>
            <a:srgbClr val="5C678A"/>
          </a:solidFill>
        </a:ln>
      </dgm:spPr>
    </dgm:pt>
    <dgm:pt modelId="{961D6863-D904-4228-8ACD-C5A1446FC148}" type="pres">
      <dgm:prSet presAssocID="{C412B413-9977-4D07-A9C0-2308EAD8A7FC}" presName="Image" presStyleLbl="alignImgPlace1" presStyleIdx="2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A471E76-9B15-412A-B44B-CCFB062E20AE}" type="pres">
      <dgm:prSet presAssocID="{C412B413-9977-4D07-A9C0-2308EAD8A7FC}" presName="ChildComposite" presStyleCnt="0"/>
      <dgm:spPr/>
    </dgm:pt>
    <dgm:pt modelId="{32F7DD9B-ADB3-4F90-85D6-A6D3A5340F0F}" type="pres">
      <dgm:prSet presAssocID="{C412B413-9977-4D07-A9C0-2308EAD8A7FC}" presName="Child" presStyleLbl="node1" presStyleIdx="2" presStyleCnt="4" custScaleY="226870" custLinFactNeighborY="95083">
        <dgm:presLayoutVars>
          <dgm:chMax val="0"/>
          <dgm:chPref val="0"/>
          <dgm:bulletEnabled val="1"/>
        </dgm:presLayoutVars>
      </dgm:prSet>
      <dgm:spPr/>
    </dgm:pt>
    <dgm:pt modelId="{9010D569-AC4D-495E-B520-3A5F09D09BD3}" type="pres">
      <dgm:prSet presAssocID="{C412B413-9977-4D07-A9C0-2308EAD8A7FC}" presName="Parent" presStyleLbl="revTx" presStyleIdx="2" presStyleCnt="4" custLinFactNeighborY="57890">
        <dgm:presLayoutVars>
          <dgm:chMax val="1"/>
          <dgm:chPref val="0"/>
          <dgm:bulletEnabled val="1"/>
        </dgm:presLayoutVars>
      </dgm:prSet>
      <dgm:spPr/>
    </dgm:pt>
    <dgm:pt modelId="{B78B200F-C647-4ECE-AC95-C5E12EC061CE}" type="pres">
      <dgm:prSet presAssocID="{95DF4E8D-5FA9-4B07-BC97-A2D9ABD7A732}" presName="sibTrans" presStyleCnt="0"/>
      <dgm:spPr/>
    </dgm:pt>
    <dgm:pt modelId="{277DC1FC-3A6A-429E-9F84-2E06A4F3BF33}" type="pres">
      <dgm:prSet presAssocID="{8EFE8936-EDD9-42C6-A4AB-C196837F639E}" presName="composite" presStyleCnt="0">
        <dgm:presLayoutVars>
          <dgm:chMax val="1"/>
          <dgm:chPref val="1"/>
        </dgm:presLayoutVars>
      </dgm:prSet>
      <dgm:spPr/>
    </dgm:pt>
    <dgm:pt modelId="{14A886C0-AC77-4BAE-82D5-D7DA3D36197F}" type="pres">
      <dgm:prSet presAssocID="{8EFE8936-EDD9-42C6-A4AB-C196837F639E}" presName="Accent" presStyleLbl="trAlignAcc1" presStyleIdx="3" presStyleCnt="4" custScaleY="121358" custLinFactNeighborY="10464">
        <dgm:presLayoutVars>
          <dgm:chMax val="0"/>
          <dgm:chPref val="0"/>
        </dgm:presLayoutVars>
      </dgm:prSet>
      <dgm:spPr>
        <a:ln w="28575">
          <a:solidFill>
            <a:srgbClr val="6F8448"/>
          </a:solidFill>
        </a:ln>
      </dgm:spPr>
    </dgm:pt>
    <dgm:pt modelId="{CF8810A2-C068-4978-8420-A7696797B8D6}" type="pres">
      <dgm:prSet presAssocID="{8EFE8936-EDD9-42C6-A4AB-C196837F639E}" presName="Image" presStyleLbl="alignImgPlace1" presStyleIdx="3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74612-EF3B-4317-8B00-1081B76B9939}" type="pres">
      <dgm:prSet presAssocID="{8EFE8936-EDD9-42C6-A4AB-C196837F639E}" presName="ChildComposite" presStyleCnt="0"/>
      <dgm:spPr/>
    </dgm:pt>
    <dgm:pt modelId="{635AA34B-808E-4CCD-B319-FCD54C342782}" type="pres">
      <dgm:prSet presAssocID="{8EFE8936-EDD9-42C6-A4AB-C196837F639E}" presName="Child" presStyleLbl="node1" presStyleIdx="3" presStyleCnt="4" custScaleY="225249" custLinFactNeighborY="96218">
        <dgm:presLayoutVars>
          <dgm:chMax val="0"/>
          <dgm:chPref val="0"/>
          <dgm:bulletEnabled val="1"/>
        </dgm:presLayoutVars>
      </dgm:prSet>
      <dgm:spPr/>
    </dgm:pt>
    <dgm:pt modelId="{344F72D8-7B5A-4E4F-92C9-0C0DEDFAAC5C}" type="pres">
      <dgm:prSet presAssocID="{8EFE8936-EDD9-42C6-A4AB-C196837F639E}" presName="Parent" presStyleLbl="revTx" presStyleIdx="3" presStyleCnt="4">
        <dgm:presLayoutVars>
          <dgm:chMax val="1"/>
          <dgm:chPref val="0"/>
          <dgm:bulletEnabled val="1"/>
        </dgm:presLayoutVars>
      </dgm:prSet>
      <dgm:spPr/>
    </dgm:pt>
  </dgm:ptLst>
  <dgm:cxnLst>
    <dgm:cxn modelId="{409E1809-6D3E-45E7-9591-1F967E913E4B}" srcId="{415970B8-42E4-46E6-A9A6-45EC19D3B4A6}" destId="{C5019A3B-A962-4C83-9AD6-8FB40D860C1D}" srcOrd="0" destOrd="0" parTransId="{F7B2E9A5-4395-413B-91BF-868B1078AEB3}" sibTransId="{08866AD3-96F3-4443-A1C1-AA68BF71734A}"/>
    <dgm:cxn modelId="{C44E3209-E656-4578-B897-0455D0E3C9AE}" type="presOf" srcId="{8EFE8936-EDD9-42C6-A4AB-C196837F639E}" destId="{344F72D8-7B5A-4E4F-92C9-0C0DEDFAAC5C}" srcOrd="0" destOrd="0" presId="urn:microsoft.com/office/officeart/2008/layout/CaptionedPictures"/>
    <dgm:cxn modelId="{AD350013-7C85-4E76-BA41-21ED57B251A5}" srcId="{415970B8-42E4-46E6-A9A6-45EC19D3B4A6}" destId="{C412B413-9977-4D07-A9C0-2308EAD8A7FC}" srcOrd="2" destOrd="0" parTransId="{81530B0C-54B8-4B0A-B45B-8F9D4FD000D3}" sibTransId="{95DF4E8D-5FA9-4B07-BC97-A2D9ABD7A732}"/>
    <dgm:cxn modelId="{AA66B115-72E0-47B7-8945-117090C13014}" type="presOf" srcId="{415970B8-42E4-46E6-A9A6-45EC19D3B4A6}" destId="{E61129F2-E21D-4D42-8169-591C15CAF845}" srcOrd="0" destOrd="0" presId="urn:microsoft.com/office/officeart/2008/layout/CaptionedPictures"/>
    <dgm:cxn modelId="{5E7BE118-A9AE-4F4C-9CC1-39B9CB2C56D7}" srcId="{415970B8-42E4-46E6-A9A6-45EC19D3B4A6}" destId="{706E6E13-70A4-41A3-8DAE-0AF02593CFE8}" srcOrd="1" destOrd="0" parTransId="{3E4150E5-F55B-473E-9CC5-83E35F3D2A47}" sibTransId="{092EC5B1-A5C7-4F1C-94E2-91FE0CDFE788}"/>
    <dgm:cxn modelId="{7929D236-FE8C-4BE4-B631-4374CD526FB8}" type="presOf" srcId="{61FAEB4B-D900-4ABE-B9AB-5FDE66E14A28}" destId="{635AA34B-808E-4CCD-B319-FCD54C342782}" srcOrd="0" destOrd="0" presId="urn:microsoft.com/office/officeart/2008/layout/CaptionedPictures"/>
    <dgm:cxn modelId="{C29C9357-F40F-48C7-BE63-9BC1F7999357}" srcId="{706E6E13-70A4-41A3-8DAE-0AF02593CFE8}" destId="{6648FF0E-8AF8-4CDD-933C-56E8B65146FA}" srcOrd="0" destOrd="0" parTransId="{A7A64F7B-6D40-46E8-A311-BDE18A28A9FB}" sibTransId="{510403A8-18A9-4019-9318-F9D0CBE774EB}"/>
    <dgm:cxn modelId="{874BA259-34BD-4C7F-885C-5B87550C14A6}" type="presOf" srcId="{706E6E13-70A4-41A3-8DAE-0AF02593CFE8}" destId="{D167FA35-D9FB-46DE-997F-F15C20300B4D}" srcOrd="0" destOrd="0" presId="urn:microsoft.com/office/officeart/2008/layout/CaptionedPictures"/>
    <dgm:cxn modelId="{B80EA392-963C-44B1-BCBB-A1D82C9FA271}" srcId="{C5019A3B-A962-4C83-9AD6-8FB40D860C1D}" destId="{C4E7340E-9B4C-4716-8151-EE294BD79C17}" srcOrd="0" destOrd="0" parTransId="{7E2AD322-C9FC-46C0-B10B-5AA60420BD9A}" sibTransId="{B6291224-0356-4C23-9CA8-F483F5257617}"/>
    <dgm:cxn modelId="{D708919C-9281-416B-9AC0-25C92B5EF2BA}" type="presOf" srcId="{3F156107-8204-41E2-8916-7E701AD56C37}" destId="{32F7DD9B-ADB3-4F90-85D6-A6D3A5340F0F}" srcOrd="0" destOrd="0" presId="urn:microsoft.com/office/officeart/2008/layout/CaptionedPictures"/>
    <dgm:cxn modelId="{C0D1BDAC-A6A6-4056-999F-07461C408C0B}" type="presOf" srcId="{C4E7340E-9B4C-4716-8151-EE294BD79C17}" destId="{199408A3-D1A2-4F1B-98BA-4D9BDADF6D4F}" srcOrd="0" destOrd="0" presId="urn:microsoft.com/office/officeart/2008/layout/CaptionedPictures"/>
    <dgm:cxn modelId="{609C9FAE-6D87-463E-BC55-F01967FCBA90}" type="presOf" srcId="{C412B413-9977-4D07-A9C0-2308EAD8A7FC}" destId="{9010D569-AC4D-495E-B520-3A5F09D09BD3}" srcOrd="0" destOrd="0" presId="urn:microsoft.com/office/officeart/2008/layout/CaptionedPictures"/>
    <dgm:cxn modelId="{8076FCBD-46B5-45FE-BA6E-FA3884D42F8D}" type="presOf" srcId="{6648FF0E-8AF8-4CDD-933C-56E8B65146FA}" destId="{4F3C8C69-BC0F-4B81-8E48-0AE3ED7622DA}" srcOrd="0" destOrd="0" presId="urn:microsoft.com/office/officeart/2008/layout/CaptionedPictures"/>
    <dgm:cxn modelId="{39CDB0CD-88AB-41C1-8498-82AA3A9B697F}" srcId="{8EFE8936-EDD9-42C6-A4AB-C196837F639E}" destId="{61FAEB4B-D900-4ABE-B9AB-5FDE66E14A28}" srcOrd="0" destOrd="0" parTransId="{F43C685F-653A-4CD1-8841-B5FE2B1AEEC7}" sibTransId="{44FE56D2-8BE9-47A9-A720-F6DB273BB786}"/>
    <dgm:cxn modelId="{5310B2E4-81FD-4C17-B0FC-7E4FB347A794}" type="presOf" srcId="{C5019A3B-A962-4C83-9AD6-8FB40D860C1D}" destId="{F07C0556-A8D7-4447-80E7-FCC68C0B02BC}" srcOrd="0" destOrd="0" presId="urn:microsoft.com/office/officeart/2008/layout/CaptionedPictures"/>
    <dgm:cxn modelId="{115C96FD-84AC-4455-BBFC-AD58CD7609E2}" srcId="{415970B8-42E4-46E6-A9A6-45EC19D3B4A6}" destId="{8EFE8936-EDD9-42C6-A4AB-C196837F639E}" srcOrd="3" destOrd="0" parTransId="{E5E15DA3-E973-492E-9A5D-EFB19875533D}" sibTransId="{E1C8F3AB-33EE-442E-B029-4E95EF360895}"/>
    <dgm:cxn modelId="{744CC9FE-9BDA-4E4A-8690-D43F4CE148C1}" srcId="{C412B413-9977-4D07-A9C0-2308EAD8A7FC}" destId="{3F156107-8204-41E2-8916-7E701AD56C37}" srcOrd="0" destOrd="0" parTransId="{4A2B9C44-ABDD-452C-87B4-24BE3B86E829}" sibTransId="{3A0268AB-ED3C-482D-B94B-A8D6EE4AF039}"/>
    <dgm:cxn modelId="{DB517D7D-D8A5-40C2-B01F-7EE897688518}" type="presParOf" srcId="{E61129F2-E21D-4D42-8169-591C15CAF845}" destId="{607AD938-480D-4065-82D1-CE659E36859B}" srcOrd="0" destOrd="0" presId="urn:microsoft.com/office/officeart/2008/layout/CaptionedPictures"/>
    <dgm:cxn modelId="{2711FB4E-84E9-42C8-BEFE-45AF45C570A0}" type="presParOf" srcId="{607AD938-480D-4065-82D1-CE659E36859B}" destId="{8B7B95CB-74A6-44A3-A885-DE72CD720A80}" srcOrd="0" destOrd="0" presId="urn:microsoft.com/office/officeart/2008/layout/CaptionedPictures"/>
    <dgm:cxn modelId="{EEEB5538-3A41-4B73-87B6-FFBC84FFB6A3}" type="presParOf" srcId="{607AD938-480D-4065-82D1-CE659E36859B}" destId="{97E578B3-1608-4CE2-A459-CA714804E91C}" srcOrd="1" destOrd="0" presId="urn:microsoft.com/office/officeart/2008/layout/CaptionedPictures"/>
    <dgm:cxn modelId="{F5EC4BB5-FBCF-4DAD-9AD3-96C56538514D}" type="presParOf" srcId="{607AD938-480D-4065-82D1-CE659E36859B}" destId="{59A4A0E4-112E-4A0F-A65D-7AD1EDA8FEC9}" srcOrd="2" destOrd="0" presId="urn:microsoft.com/office/officeart/2008/layout/CaptionedPictures"/>
    <dgm:cxn modelId="{C8A3D79D-6BA6-4D9A-BB09-D12D05FA1E30}" type="presParOf" srcId="{59A4A0E4-112E-4A0F-A65D-7AD1EDA8FEC9}" destId="{199408A3-D1A2-4F1B-98BA-4D9BDADF6D4F}" srcOrd="0" destOrd="0" presId="urn:microsoft.com/office/officeart/2008/layout/CaptionedPictures"/>
    <dgm:cxn modelId="{6F24192B-1BE3-4EE2-8622-C0AECDFFB39D}" type="presParOf" srcId="{59A4A0E4-112E-4A0F-A65D-7AD1EDA8FEC9}" destId="{F07C0556-A8D7-4447-80E7-FCC68C0B02BC}" srcOrd="1" destOrd="0" presId="urn:microsoft.com/office/officeart/2008/layout/CaptionedPictures"/>
    <dgm:cxn modelId="{A9253453-DBA5-4AA9-A120-EDE643F9BB5C}" type="presParOf" srcId="{E61129F2-E21D-4D42-8169-591C15CAF845}" destId="{556528DE-7B10-44D1-88EF-4E9E21AA929B}" srcOrd="1" destOrd="0" presId="urn:microsoft.com/office/officeart/2008/layout/CaptionedPictures"/>
    <dgm:cxn modelId="{887A86D2-C212-4D31-9A01-2A6379F59C9E}" type="presParOf" srcId="{E61129F2-E21D-4D42-8169-591C15CAF845}" destId="{57F5BF00-8361-4C90-BD33-270ADE615417}" srcOrd="2" destOrd="0" presId="urn:microsoft.com/office/officeart/2008/layout/CaptionedPictures"/>
    <dgm:cxn modelId="{37D6C1ED-294D-4081-A186-6D56EFAD0F5D}" type="presParOf" srcId="{57F5BF00-8361-4C90-BD33-270ADE615417}" destId="{D0E6B13B-62A1-40FD-B253-7A3798059290}" srcOrd="0" destOrd="0" presId="urn:microsoft.com/office/officeart/2008/layout/CaptionedPictures"/>
    <dgm:cxn modelId="{E1F52052-CA35-423F-A52D-9C2A9357A3CF}" type="presParOf" srcId="{57F5BF00-8361-4C90-BD33-270ADE615417}" destId="{1DD33FBD-1820-48A2-800D-7B4844C7DDBC}" srcOrd="1" destOrd="0" presId="urn:microsoft.com/office/officeart/2008/layout/CaptionedPictures"/>
    <dgm:cxn modelId="{0F03434B-6D60-4B44-9808-CBCC89296D7C}" type="presParOf" srcId="{57F5BF00-8361-4C90-BD33-270ADE615417}" destId="{39D2E558-E8CE-47F9-88C6-CF6AF69BC62F}" srcOrd="2" destOrd="0" presId="urn:microsoft.com/office/officeart/2008/layout/CaptionedPictures"/>
    <dgm:cxn modelId="{07C30660-7357-46F9-BF96-879C6FFB1DEF}" type="presParOf" srcId="{39D2E558-E8CE-47F9-88C6-CF6AF69BC62F}" destId="{4F3C8C69-BC0F-4B81-8E48-0AE3ED7622DA}" srcOrd="0" destOrd="0" presId="urn:microsoft.com/office/officeart/2008/layout/CaptionedPictures"/>
    <dgm:cxn modelId="{01D044B3-287E-4320-AA61-3CF333B93FE6}" type="presParOf" srcId="{39D2E558-E8CE-47F9-88C6-CF6AF69BC62F}" destId="{D167FA35-D9FB-46DE-997F-F15C20300B4D}" srcOrd="1" destOrd="0" presId="urn:microsoft.com/office/officeart/2008/layout/CaptionedPictures"/>
    <dgm:cxn modelId="{DE354B13-879B-42E6-8C15-B8DF26551617}" type="presParOf" srcId="{E61129F2-E21D-4D42-8169-591C15CAF845}" destId="{6EA5F5AD-341F-4DBF-AB53-4D1A8BAB6FBA}" srcOrd="3" destOrd="0" presId="urn:microsoft.com/office/officeart/2008/layout/CaptionedPictures"/>
    <dgm:cxn modelId="{8E44CD52-2EE3-46B1-A963-18B28E2152FF}" type="presParOf" srcId="{E61129F2-E21D-4D42-8169-591C15CAF845}" destId="{E588D8F1-7843-453E-A107-35C8AABA3DCE}" srcOrd="4" destOrd="0" presId="urn:microsoft.com/office/officeart/2008/layout/CaptionedPictures"/>
    <dgm:cxn modelId="{4C559599-F8B3-40AD-8567-E8AA7065B7D5}" type="presParOf" srcId="{E588D8F1-7843-453E-A107-35C8AABA3DCE}" destId="{F560105A-A38E-4A1E-B572-4A070AE2EC24}" srcOrd="0" destOrd="0" presId="urn:microsoft.com/office/officeart/2008/layout/CaptionedPictures"/>
    <dgm:cxn modelId="{1ABDB38C-FD41-4D63-B40D-563BFB67F16A}" type="presParOf" srcId="{E588D8F1-7843-453E-A107-35C8AABA3DCE}" destId="{961D6863-D904-4228-8ACD-C5A1446FC148}" srcOrd="1" destOrd="0" presId="urn:microsoft.com/office/officeart/2008/layout/CaptionedPictures"/>
    <dgm:cxn modelId="{AEA2E0DC-1000-4D1B-AE0F-31CEA666A918}" type="presParOf" srcId="{E588D8F1-7843-453E-A107-35C8AABA3DCE}" destId="{BA471E76-9B15-412A-B44B-CCFB062E20AE}" srcOrd="2" destOrd="0" presId="urn:microsoft.com/office/officeart/2008/layout/CaptionedPictures"/>
    <dgm:cxn modelId="{A6D89171-D46D-4390-97A1-BE3103A755DC}" type="presParOf" srcId="{BA471E76-9B15-412A-B44B-CCFB062E20AE}" destId="{32F7DD9B-ADB3-4F90-85D6-A6D3A5340F0F}" srcOrd="0" destOrd="0" presId="urn:microsoft.com/office/officeart/2008/layout/CaptionedPictures"/>
    <dgm:cxn modelId="{8FC5A313-BAFB-4062-A10E-C161F095109E}" type="presParOf" srcId="{BA471E76-9B15-412A-B44B-CCFB062E20AE}" destId="{9010D569-AC4D-495E-B520-3A5F09D09BD3}" srcOrd="1" destOrd="0" presId="urn:microsoft.com/office/officeart/2008/layout/CaptionedPictures"/>
    <dgm:cxn modelId="{806B4BA7-E58C-40D0-8F51-8A30A041D84A}" type="presParOf" srcId="{E61129F2-E21D-4D42-8169-591C15CAF845}" destId="{B78B200F-C647-4ECE-AC95-C5E12EC061CE}" srcOrd="5" destOrd="0" presId="urn:microsoft.com/office/officeart/2008/layout/CaptionedPictures"/>
    <dgm:cxn modelId="{770BCA38-0590-4AB0-AF29-570AF301E030}" type="presParOf" srcId="{E61129F2-E21D-4D42-8169-591C15CAF845}" destId="{277DC1FC-3A6A-429E-9F84-2E06A4F3BF33}" srcOrd="6" destOrd="0" presId="urn:microsoft.com/office/officeart/2008/layout/CaptionedPictures"/>
    <dgm:cxn modelId="{2A530178-3AFC-48EB-B947-47F88469223B}" type="presParOf" srcId="{277DC1FC-3A6A-429E-9F84-2E06A4F3BF33}" destId="{14A886C0-AC77-4BAE-82D5-D7DA3D36197F}" srcOrd="0" destOrd="0" presId="urn:microsoft.com/office/officeart/2008/layout/CaptionedPictures"/>
    <dgm:cxn modelId="{2B3BC437-F96E-4033-8FEC-96C7335D7804}" type="presParOf" srcId="{277DC1FC-3A6A-429E-9F84-2E06A4F3BF33}" destId="{CF8810A2-C068-4978-8420-A7696797B8D6}" srcOrd="1" destOrd="0" presId="urn:microsoft.com/office/officeart/2008/layout/CaptionedPictures"/>
    <dgm:cxn modelId="{BFBBDCED-8033-4CF0-9BEB-2BBE2B50FB48}" type="presParOf" srcId="{277DC1FC-3A6A-429E-9F84-2E06A4F3BF33}" destId="{A6C74612-EF3B-4317-8B00-1081B76B9939}" srcOrd="2" destOrd="0" presId="urn:microsoft.com/office/officeart/2008/layout/CaptionedPictures"/>
    <dgm:cxn modelId="{2A40D92F-2B7C-412E-A6AF-1FFEEE9DA641}" type="presParOf" srcId="{A6C74612-EF3B-4317-8B00-1081B76B9939}" destId="{635AA34B-808E-4CCD-B319-FCD54C342782}" srcOrd="0" destOrd="0" presId="urn:microsoft.com/office/officeart/2008/layout/CaptionedPictures"/>
    <dgm:cxn modelId="{81169B56-21D4-4122-AC72-81126DB434D1}" type="presParOf" srcId="{A6C74612-EF3B-4317-8B00-1081B76B9939}" destId="{344F72D8-7B5A-4E4F-92C9-0C0DEDFAAC5C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860478-FDAC-47E9-85BE-4534F9EC98A7}" type="doc">
      <dgm:prSet loTypeId="urn:microsoft.com/office/officeart/2008/layout/AlternatingPictureBlocks" loCatId="list" qsTypeId="urn:microsoft.com/office/officeart/2005/8/quickstyle/3d2" qsCatId="3D" csTypeId="urn:microsoft.com/office/officeart/2005/8/colors/colorful5" csCatId="colorful" phldr="1"/>
      <dgm:spPr/>
    </dgm:pt>
    <dgm:pt modelId="{7F33D81E-C2F8-498B-8E8E-564840F5D1D9}">
      <dgm:prSet phldrT="[Texto]" custT="1"/>
      <dgm:spPr>
        <a:solidFill>
          <a:srgbClr val="CC0099"/>
        </a:solidFill>
      </dgm:spPr>
      <dgm:t>
        <a:bodyPr/>
        <a:lstStyle/>
        <a:p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візьме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її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 дружину, вона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може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бути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викуплена</a:t>
          </a:r>
          <a:endParaRPr lang="es-E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6CA18B-79D7-4720-824C-7423DD72CE6C}" type="parTrans" cxnId="{8C9828FC-96B5-40C3-BC53-4A48ACB0486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927986-998B-4A3B-AC78-D1C1DCE491EA}" type="sibTrans" cxnId="{8C9828FC-96B5-40C3-BC53-4A48ACB0486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26D581-B573-4100-B8C1-0EB53DEBFE07}">
      <dgm:prSet phldrT="[Texto]" custT="1"/>
      <dgm:spPr/>
      <dgm:t>
        <a:bodyPr/>
        <a:lstStyle/>
        <a:p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заручить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її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зі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своїм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сином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до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неї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ставляться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як до дочки</a:t>
          </a:r>
          <a:endParaRPr lang="es-E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081BA6-ADF8-4D94-8588-CE0A055E07E6}" type="parTrans" cxnId="{DF723833-7F80-427C-B862-10605DBEDF4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8EC030-DC9F-415C-95A2-9CA938C3E482}" type="sibTrans" cxnId="{DF723833-7F80-427C-B862-10605DBEDF4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C7C40B-5EB6-465C-A644-CCF8EFC1DB55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зробить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жодної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цих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трьох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речей - вона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виходить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волю без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викупу</a:t>
          </a:r>
          <a:endParaRPr lang="es-E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258533-A1E0-4CD8-A96A-F07503074CE2}" type="parTrans" cxnId="{F1E854BD-60A7-4F5C-A02F-AAB4C8DC00D1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ABA5DD-8419-4E2E-A4C2-D5F2AEF60D94}" type="sibTrans" cxnId="{F1E854BD-60A7-4F5C-A02F-AAB4C8DC00D1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C0E7DB-283E-4387-B098-DD235F2E1271}">
      <dgm:prSet phldrT="[Texto]" custT="1"/>
      <dgm:spPr/>
      <dgm:t>
        <a:bodyPr lIns="324000"/>
        <a:lstStyle/>
        <a:p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бере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собі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другу дружину,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має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зменшити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їй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їжі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одягу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подружнього</a:t>
          </a:r>
          <a:r>
            <a: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обов’язку</a:t>
          </a:r>
          <a:endParaRPr lang="es-E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378278-7B60-4BD4-B75B-BC0DFC55AE47}" type="sibTrans" cxnId="{16D64B39-7D14-416B-92C9-4CAAE7420F3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6AADC2-5888-4525-8A03-BD6F447BC43E}" type="parTrans" cxnId="{16D64B39-7D14-416B-92C9-4CAAE7420F3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3E7AE-1EED-4805-92A4-6D5A675A30D8}" type="pres">
      <dgm:prSet presAssocID="{A1860478-FDAC-47E9-85BE-4534F9EC98A7}" presName="linearFlow" presStyleCnt="0">
        <dgm:presLayoutVars>
          <dgm:dir/>
          <dgm:resizeHandles val="exact"/>
        </dgm:presLayoutVars>
      </dgm:prSet>
      <dgm:spPr/>
    </dgm:pt>
    <dgm:pt modelId="{6F9C7A08-9AD1-4714-AA62-E965BA545F13}" type="pres">
      <dgm:prSet presAssocID="{7F33D81E-C2F8-498B-8E8E-564840F5D1D9}" presName="comp" presStyleCnt="0"/>
      <dgm:spPr/>
    </dgm:pt>
    <dgm:pt modelId="{3694439D-C6A3-4EF5-8A6D-FE739415B7D0}" type="pres">
      <dgm:prSet presAssocID="{7F33D81E-C2F8-498B-8E8E-564840F5D1D9}" presName="rect2" presStyleLbl="node1" presStyleIdx="0" presStyleCnt="4" custScaleX="271409" custLinFactNeighborX="28956">
        <dgm:presLayoutVars>
          <dgm:bulletEnabled val="1"/>
        </dgm:presLayoutVars>
      </dgm:prSet>
      <dgm:spPr/>
    </dgm:pt>
    <dgm:pt modelId="{9EEFD7BC-9024-4020-933D-3287A8507142}" type="pres">
      <dgm:prSet presAssocID="{7F33D81E-C2F8-498B-8E8E-564840F5D1D9}" presName="rect1" presStyleLbl="lnNode1" presStyleIdx="0" presStyleCnt="4" custLinFactX="-100000" custLinFactNeighborX="-11625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F3C7EB-76F2-40EA-8599-91AD25BE47E0}" type="pres">
      <dgm:prSet presAssocID="{5E927986-998B-4A3B-AC78-D1C1DCE491EA}" presName="sibTrans" presStyleCnt="0"/>
      <dgm:spPr/>
    </dgm:pt>
    <dgm:pt modelId="{A291785B-411F-45A1-997C-59DB0050432F}" type="pres">
      <dgm:prSet presAssocID="{A326D581-B573-4100-B8C1-0EB53DEBFE07}" presName="comp" presStyleCnt="0"/>
      <dgm:spPr/>
    </dgm:pt>
    <dgm:pt modelId="{236FCDA5-E0EB-4996-96E1-F1D67A2AA802}" type="pres">
      <dgm:prSet presAssocID="{A326D581-B573-4100-B8C1-0EB53DEBFE07}" presName="rect2" presStyleLbl="node1" presStyleIdx="1" presStyleCnt="4" custScaleX="309360">
        <dgm:presLayoutVars>
          <dgm:bulletEnabled val="1"/>
        </dgm:presLayoutVars>
      </dgm:prSet>
      <dgm:spPr/>
    </dgm:pt>
    <dgm:pt modelId="{48B35440-861C-4826-9762-3F7A6C22F754}" type="pres">
      <dgm:prSet presAssocID="{A326D581-B573-4100-B8C1-0EB53DEBFE07}" presName="rect1" presStyleLbl="lnNode1" presStyleIdx="1" presStyleCnt="4" custLinFactX="100000" custLinFactNeighborX="160302" custLinFactNeighborY="995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084"/>
          </a:stretch>
        </a:blipFill>
      </dgm:spPr>
    </dgm:pt>
    <dgm:pt modelId="{0BC5E1B4-3968-4945-8FDC-70E352D60168}" type="pres">
      <dgm:prSet presAssocID="{BD8EC030-DC9F-415C-95A2-9CA938C3E482}" presName="sibTrans" presStyleCnt="0"/>
      <dgm:spPr/>
    </dgm:pt>
    <dgm:pt modelId="{4AA7ABAB-3BC2-4B68-BE74-F8FD54AA9D5B}" type="pres">
      <dgm:prSet presAssocID="{9AC0E7DB-283E-4387-B098-DD235F2E1271}" presName="comp" presStyleCnt="0"/>
      <dgm:spPr/>
    </dgm:pt>
    <dgm:pt modelId="{365E421C-423B-41D4-A0A3-9E9118024779}" type="pres">
      <dgm:prSet presAssocID="{9AC0E7DB-283E-4387-B098-DD235F2E1271}" presName="rect2" presStyleLbl="node1" presStyleIdx="2" presStyleCnt="4" custScaleX="274672" custLinFactNeighborX="33937">
        <dgm:presLayoutVars>
          <dgm:bulletEnabled val="1"/>
        </dgm:presLayoutVars>
      </dgm:prSet>
      <dgm:spPr/>
    </dgm:pt>
    <dgm:pt modelId="{C9211EBC-2716-477C-BA72-55F933A26F77}" type="pres">
      <dgm:prSet presAssocID="{9AC0E7DB-283E-4387-B098-DD235F2E1271}" presName="rect1" presStyleLbl="lnNode1" presStyleIdx="2" presStyleCnt="4" custLinFactX="-100000" custLinFactNeighborX="-11625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5C8F02-EE9C-4E3B-9857-D9253CC55D1D}" type="pres">
      <dgm:prSet presAssocID="{8A378278-7B60-4BD4-B75B-BC0DFC55AE47}" presName="sibTrans" presStyleCnt="0"/>
      <dgm:spPr/>
    </dgm:pt>
    <dgm:pt modelId="{9FFEB8E3-F6B3-4BDF-ABA7-A55D6FF64168}" type="pres">
      <dgm:prSet presAssocID="{2FC7C40B-5EB6-465C-A644-CCF8EFC1DB55}" presName="comp" presStyleCnt="0"/>
      <dgm:spPr/>
    </dgm:pt>
    <dgm:pt modelId="{3892F781-CE65-45FF-86CE-94DC50DEED0C}" type="pres">
      <dgm:prSet presAssocID="{2FC7C40B-5EB6-465C-A644-CCF8EFC1DB55}" presName="rect2" presStyleLbl="node1" presStyleIdx="3" presStyleCnt="4" custScaleX="271410" custLinFactNeighborX="-24598">
        <dgm:presLayoutVars>
          <dgm:bulletEnabled val="1"/>
        </dgm:presLayoutVars>
      </dgm:prSet>
      <dgm:spPr/>
    </dgm:pt>
    <dgm:pt modelId="{6C6E7116-B51D-4F13-B2BE-225A546B05EC}" type="pres">
      <dgm:prSet presAssocID="{2FC7C40B-5EB6-465C-A644-CCF8EFC1DB55}" presName="rect1" presStyleLbl="lnNode1" presStyleIdx="3" presStyleCnt="4" custLinFactX="100000" custLinFactNeighborX="160302" custLinFactNeighborY="99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695"/>
          </a:stretch>
        </a:blipFill>
      </dgm:spPr>
    </dgm:pt>
  </dgm:ptLst>
  <dgm:cxnLst>
    <dgm:cxn modelId="{67E23631-7E26-4AC4-A1BD-DB726C03BF4A}" type="presOf" srcId="{A326D581-B573-4100-B8C1-0EB53DEBFE07}" destId="{236FCDA5-E0EB-4996-96E1-F1D67A2AA802}" srcOrd="0" destOrd="0" presId="urn:microsoft.com/office/officeart/2008/layout/AlternatingPictureBlocks"/>
    <dgm:cxn modelId="{DF723833-7F80-427C-B862-10605DBEDF48}" srcId="{A1860478-FDAC-47E9-85BE-4534F9EC98A7}" destId="{A326D581-B573-4100-B8C1-0EB53DEBFE07}" srcOrd="1" destOrd="0" parTransId="{18081BA6-ADF8-4D94-8588-CE0A055E07E6}" sibTransId="{BD8EC030-DC9F-415C-95A2-9CA938C3E482}"/>
    <dgm:cxn modelId="{16D64B39-7D14-416B-92C9-4CAAE7420F38}" srcId="{A1860478-FDAC-47E9-85BE-4534F9EC98A7}" destId="{9AC0E7DB-283E-4387-B098-DD235F2E1271}" srcOrd="2" destOrd="0" parTransId="{396AADC2-5888-4525-8A03-BD6F447BC43E}" sibTransId="{8A378278-7B60-4BD4-B75B-BC0DFC55AE47}"/>
    <dgm:cxn modelId="{B61F8875-01C6-436B-A2A2-A8FCF08A9BA0}" type="presOf" srcId="{7F33D81E-C2F8-498B-8E8E-564840F5D1D9}" destId="{3694439D-C6A3-4EF5-8A6D-FE739415B7D0}" srcOrd="0" destOrd="0" presId="urn:microsoft.com/office/officeart/2008/layout/AlternatingPictureBlocks"/>
    <dgm:cxn modelId="{515D2AAA-1CF5-4B16-82AB-8F8FFAAA5ED5}" type="presOf" srcId="{A1860478-FDAC-47E9-85BE-4534F9EC98A7}" destId="{49E3E7AE-1EED-4805-92A4-6D5A675A30D8}" srcOrd="0" destOrd="0" presId="urn:microsoft.com/office/officeart/2008/layout/AlternatingPictureBlocks"/>
    <dgm:cxn modelId="{EFEAA3B7-FF6E-4D08-9440-7285E4C19F12}" type="presOf" srcId="{9AC0E7DB-283E-4387-B098-DD235F2E1271}" destId="{365E421C-423B-41D4-A0A3-9E9118024779}" srcOrd="0" destOrd="0" presId="urn:microsoft.com/office/officeart/2008/layout/AlternatingPictureBlocks"/>
    <dgm:cxn modelId="{F1E854BD-60A7-4F5C-A02F-AAB4C8DC00D1}" srcId="{A1860478-FDAC-47E9-85BE-4534F9EC98A7}" destId="{2FC7C40B-5EB6-465C-A644-CCF8EFC1DB55}" srcOrd="3" destOrd="0" parTransId="{D8258533-A1E0-4CD8-A96A-F07503074CE2}" sibTransId="{03ABA5DD-8419-4E2E-A4C2-D5F2AEF60D94}"/>
    <dgm:cxn modelId="{D543A4E8-BA9D-49C3-ACA4-F9DC511EBAA8}" type="presOf" srcId="{2FC7C40B-5EB6-465C-A644-CCF8EFC1DB55}" destId="{3892F781-CE65-45FF-86CE-94DC50DEED0C}" srcOrd="0" destOrd="0" presId="urn:microsoft.com/office/officeart/2008/layout/AlternatingPictureBlocks"/>
    <dgm:cxn modelId="{8C9828FC-96B5-40C3-BC53-4A48ACB04863}" srcId="{A1860478-FDAC-47E9-85BE-4534F9EC98A7}" destId="{7F33D81E-C2F8-498B-8E8E-564840F5D1D9}" srcOrd="0" destOrd="0" parTransId="{316CA18B-79D7-4720-824C-7423DD72CE6C}" sibTransId="{5E927986-998B-4A3B-AC78-D1C1DCE491EA}"/>
    <dgm:cxn modelId="{6D4B4085-12E0-4C30-8C00-58DF0056577F}" type="presParOf" srcId="{49E3E7AE-1EED-4805-92A4-6D5A675A30D8}" destId="{6F9C7A08-9AD1-4714-AA62-E965BA545F13}" srcOrd="0" destOrd="0" presId="urn:microsoft.com/office/officeart/2008/layout/AlternatingPictureBlocks"/>
    <dgm:cxn modelId="{3553A13E-D0C6-4387-9C6B-BAC511C804BE}" type="presParOf" srcId="{6F9C7A08-9AD1-4714-AA62-E965BA545F13}" destId="{3694439D-C6A3-4EF5-8A6D-FE739415B7D0}" srcOrd="0" destOrd="0" presId="urn:microsoft.com/office/officeart/2008/layout/AlternatingPictureBlocks"/>
    <dgm:cxn modelId="{2B787F15-A149-401D-B7CE-7BB8199FA834}" type="presParOf" srcId="{6F9C7A08-9AD1-4714-AA62-E965BA545F13}" destId="{9EEFD7BC-9024-4020-933D-3287A8507142}" srcOrd="1" destOrd="0" presId="urn:microsoft.com/office/officeart/2008/layout/AlternatingPictureBlocks"/>
    <dgm:cxn modelId="{53F6EDCC-03D3-4030-86E0-BE5B71EE61FA}" type="presParOf" srcId="{49E3E7AE-1EED-4805-92A4-6D5A675A30D8}" destId="{5AF3C7EB-76F2-40EA-8599-91AD25BE47E0}" srcOrd="1" destOrd="0" presId="urn:microsoft.com/office/officeart/2008/layout/AlternatingPictureBlocks"/>
    <dgm:cxn modelId="{17C32C0D-E86E-4AA4-ABB2-68AAED21A71A}" type="presParOf" srcId="{49E3E7AE-1EED-4805-92A4-6D5A675A30D8}" destId="{A291785B-411F-45A1-997C-59DB0050432F}" srcOrd="2" destOrd="0" presId="urn:microsoft.com/office/officeart/2008/layout/AlternatingPictureBlocks"/>
    <dgm:cxn modelId="{41297B12-FC12-435D-A928-E748A15D5C77}" type="presParOf" srcId="{A291785B-411F-45A1-997C-59DB0050432F}" destId="{236FCDA5-E0EB-4996-96E1-F1D67A2AA802}" srcOrd="0" destOrd="0" presId="urn:microsoft.com/office/officeart/2008/layout/AlternatingPictureBlocks"/>
    <dgm:cxn modelId="{B3C7D099-EF9F-49D8-83DE-25D6AC663706}" type="presParOf" srcId="{A291785B-411F-45A1-997C-59DB0050432F}" destId="{48B35440-861C-4826-9762-3F7A6C22F754}" srcOrd="1" destOrd="0" presId="urn:microsoft.com/office/officeart/2008/layout/AlternatingPictureBlocks"/>
    <dgm:cxn modelId="{E78C04DB-9810-48F9-9232-0E018BC9F8F3}" type="presParOf" srcId="{49E3E7AE-1EED-4805-92A4-6D5A675A30D8}" destId="{0BC5E1B4-3968-4945-8FDC-70E352D60168}" srcOrd="3" destOrd="0" presId="urn:microsoft.com/office/officeart/2008/layout/AlternatingPictureBlocks"/>
    <dgm:cxn modelId="{04851D17-A4B5-4977-B783-3E86ECD6C5FD}" type="presParOf" srcId="{49E3E7AE-1EED-4805-92A4-6D5A675A30D8}" destId="{4AA7ABAB-3BC2-4B68-BE74-F8FD54AA9D5B}" srcOrd="4" destOrd="0" presId="urn:microsoft.com/office/officeart/2008/layout/AlternatingPictureBlocks"/>
    <dgm:cxn modelId="{C2D9C4A1-9EA1-45D4-829B-7AC296D97C52}" type="presParOf" srcId="{4AA7ABAB-3BC2-4B68-BE74-F8FD54AA9D5B}" destId="{365E421C-423B-41D4-A0A3-9E9118024779}" srcOrd="0" destOrd="0" presId="urn:microsoft.com/office/officeart/2008/layout/AlternatingPictureBlocks"/>
    <dgm:cxn modelId="{70444524-C540-4005-9AAE-0FD3DF36D1A4}" type="presParOf" srcId="{4AA7ABAB-3BC2-4B68-BE74-F8FD54AA9D5B}" destId="{C9211EBC-2716-477C-BA72-55F933A26F77}" srcOrd="1" destOrd="0" presId="urn:microsoft.com/office/officeart/2008/layout/AlternatingPictureBlocks"/>
    <dgm:cxn modelId="{A991F1EB-0DF6-422F-A396-086D052F4544}" type="presParOf" srcId="{49E3E7AE-1EED-4805-92A4-6D5A675A30D8}" destId="{525C8F02-EE9C-4E3B-9857-D9253CC55D1D}" srcOrd="5" destOrd="0" presId="urn:microsoft.com/office/officeart/2008/layout/AlternatingPictureBlocks"/>
    <dgm:cxn modelId="{A211E1B9-9ABD-45E8-960A-802E3CC463F0}" type="presParOf" srcId="{49E3E7AE-1EED-4805-92A4-6D5A675A30D8}" destId="{9FFEB8E3-F6B3-4BDF-ABA7-A55D6FF64168}" srcOrd="6" destOrd="0" presId="urn:microsoft.com/office/officeart/2008/layout/AlternatingPictureBlocks"/>
    <dgm:cxn modelId="{9E27DD97-0F2C-451D-B4E3-A1FB37366438}" type="presParOf" srcId="{9FFEB8E3-F6B3-4BDF-ABA7-A55D6FF64168}" destId="{3892F781-CE65-45FF-86CE-94DC50DEED0C}" srcOrd="0" destOrd="0" presId="urn:microsoft.com/office/officeart/2008/layout/AlternatingPictureBlocks"/>
    <dgm:cxn modelId="{0E0B3579-C4E9-4911-88CD-99193CD94940}" type="presParOf" srcId="{9FFEB8E3-F6B3-4BDF-ABA7-A55D6FF64168}" destId="{6C6E7116-B51D-4F13-B2BE-225A546B05E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ABA317-67A2-4C38-8487-DA8E768EA058}" type="doc">
      <dgm:prSet loTypeId="urn:microsoft.com/office/officeart/2005/8/layout/orgChart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453CA4D-82B9-4080-95EB-A14EA0FFFD41}">
      <dgm:prSet phldrT="[Texto]"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Смертний вирок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AE3CF1-BFEB-47E1-A749-EC42F3EB0934}" type="parTrans" cxnId="{26AB2FD4-2F31-46E3-8E18-85708550418C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7C8067-63AC-4525-BFF8-37E979C5B736}" type="sibTrans" cxnId="{26AB2FD4-2F31-46E3-8E18-85708550418C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AB905-76FC-4CA1-B502-9F3909AAEF13}">
      <dgm:prSet phldrT="[Texto]" custT="1"/>
      <dgm:spPr>
        <a:solidFill>
          <a:srgbClr val="C00000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Поранити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когось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вбити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45A3E-6401-4443-BA6B-A549768B1F95}" type="parTrans" cxnId="{41928EEB-AB47-4458-B3B7-680F5D82BF3A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4A71E5-2A5B-4CF5-9E7B-1D9ED078414E}" type="sibTrans" cxnId="{41928EEB-AB47-4458-B3B7-680F5D82BF3A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456C4B-D2E6-434C-ABD9-01B71AB81052}">
      <dgm:prSet phldrT="[Texto]" custT="1"/>
      <dgm:spPr>
        <a:solidFill>
          <a:srgbClr val="993366"/>
        </a:solidFill>
      </dgm:spPr>
      <dgm:t>
        <a:bodyPr/>
        <a:lstStyle/>
        <a:p>
          <a:r>
            <a:rPr lang="ru-RU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Завдати</a:t>
          </a:r>
          <a:r>
            <a:rPr lang="ru-RU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шкоди</a:t>
          </a:r>
          <a:r>
            <a:rPr lang="ru-RU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батькові</a:t>
          </a:r>
          <a:r>
            <a:rPr lang="ru-RU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</a:t>
          </a:r>
          <a:r>
            <a:rPr lang="ru-RU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матері</a:t>
          </a:r>
          <a:endParaRPr lang="es-ES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3FCF13-F414-4B0B-AB6D-14C0FD06F47D}" type="parTrans" cxnId="{1D491F4A-0B8F-4B39-BD1F-FD02CB526F3F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61F8FB-8574-459B-8FDC-17031FD7AAC5}" type="sibTrans" cxnId="{1D491F4A-0B8F-4B39-BD1F-FD02CB526F3F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0E96EA-B986-4369-8E6E-0F10812156D2}">
      <dgm:prSet phldrT="[Texto]" custT="1"/>
      <dgm:spPr>
        <a:solidFill>
          <a:srgbClr val="EF6B26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Викрасти людину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BBCE23-A2C6-4739-A385-34AF9DF31E11}" type="parTrans" cxnId="{6291F767-7A6F-4B18-A094-B0BCAA0E10AC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EB7EA-C03F-4E91-A80F-3D1F6156E427}" type="sibTrans" cxnId="{6291F767-7A6F-4B18-A094-B0BCAA0E10AC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02EA0A-264B-4F83-9138-4B3704A67E82}">
      <dgm:prSet phldrT="[Texto]" custT="1"/>
      <dgm:spPr>
        <a:solidFill>
          <a:srgbClr val="009999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Проклинати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батька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матір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26BD73-6618-4F9F-83C8-09EDD8FBC968}" type="parTrans" cxnId="{11909771-1058-4A2F-A5E0-376464973C5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D6D1EB-EB08-4BB1-A9AA-FCF4B6D19621}" type="sibTrans" cxnId="{11909771-1058-4A2F-A5E0-376464973C5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62958C-38E8-4282-B5D7-F14D4C0D7421}">
      <dgm:prSet phldrT="[Texto]" custT="1"/>
      <dgm:spPr>
        <a:solidFill>
          <a:srgbClr val="FF0000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навмисно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втекти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міста-притулку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D0814F-B58E-48FB-899F-BA6A50BE1947}" type="parTrans" cxnId="{855B089C-CBC7-46BF-A34E-D86E0EFAC384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9EDA77-CD9A-419A-99F0-402B5189D5C4}" type="sibTrans" cxnId="{855B089C-CBC7-46BF-A34E-D86E0EFAC384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199FA-1598-4854-9B6F-A11CA54ABD0B}">
      <dgm:prSet phldrT="[Texto]" custT="1"/>
      <dgm:spPr>
        <a:solidFill>
          <a:srgbClr val="FF0000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вбив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умислом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сховатися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вівтарем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D74841-B670-4E24-BD4A-F129993E84BA}" type="parTrans" cxnId="{34556736-CF59-401A-8755-BD93ABB126D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C5E243-00BD-4DDB-90A8-A4E19D698996}" type="sibTrans" cxnId="{34556736-CF59-401A-8755-BD93ABB126D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44E73B-C9FD-46EA-84D0-65813EE1747E}" type="pres">
      <dgm:prSet presAssocID="{ECABA317-67A2-4C38-8487-DA8E768EA05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EF4B8C-E18E-4706-A43A-71D0AA7EE38C}" type="pres">
      <dgm:prSet presAssocID="{3453CA4D-82B9-4080-95EB-A14EA0FFFD41}" presName="hierRoot1" presStyleCnt="0">
        <dgm:presLayoutVars>
          <dgm:hierBranch val="init"/>
        </dgm:presLayoutVars>
      </dgm:prSet>
      <dgm:spPr/>
    </dgm:pt>
    <dgm:pt modelId="{4921EC25-C063-48A4-952F-1BC159B39E7B}" type="pres">
      <dgm:prSet presAssocID="{3453CA4D-82B9-4080-95EB-A14EA0FFFD41}" presName="rootComposite1" presStyleCnt="0"/>
      <dgm:spPr/>
    </dgm:pt>
    <dgm:pt modelId="{E490E34C-BB0F-48E4-BE88-879BA8416737}" type="pres">
      <dgm:prSet presAssocID="{3453CA4D-82B9-4080-95EB-A14EA0FFFD41}" presName="rootText1" presStyleLbl="node0" presStyleIdx="0" presStyleCnt="1">
        <dgm:presLayoutVars>
          <dgm:chPref val="3"/>
        </dgm:presLayoutVars>
      </dgm:prSet>
      <dgm:spPr/>
    </dgm:pt>
    <dgm:pt modelId="{6AE0778B-DD7F-460D-86B1-293B50C777D7}" type="pres">
      <dgm:prSet presAssocID="{3453CA4D-82B9-4080-95EB-A14EA0FFFD41}" presName="rootConnector1" presStyleLbl="node1" presStyleIdx="0" presStyleCnt="0"/>
      <dgm:spPr/>
    </dgm:pt>
    <dgm:pt modelId="{C566AE59-BCF0-439D-9479-6701CF95504A}" type="pres">
      <dgm:prSet presAssocID="{3453CA4D-82B9-4080-95EB-A14EA0FFFD41}" presName="hierChild2" presStyleCnt="0"/>
      <dgm:spPr/>
    </dgm:pt>
    <dgm:pt modelId="{BA7AF230-ACE9-4E3C-A1F4-D24E2E0BB6B1}" type="pres">
      <dgm:prSet presAssocID="{1BA45A3E-6401-4443-BA6B-A549768B1F95}" presName="Name37" presStyleLbl="parChTrans1D2" presStyleIdx="0" presStyleCnt="4"/>
      <dgm:spPr/>
    </dgm:pt>
    <dgm:pt modelId="{95B9A44D-62D0-41EB-AC19-937F01C02539}" type="pres">
      <dgm:prSet presAssocID="{347AB905-76FC-4CA1-B502-9F3909AAEF13}" presName="hierRoot2" presStyleCnt="0">
        <dgm:presLayoutVars>
          <dgm:hierBranch val="init"/>
        </dgm:presLayoutVars>
      </dgm:prSet>
      <dgm:spPr/>
    </dgm:pt>
    <dgm:pt modelId="{2B22C347-69FB-4E9F-84F5-D5FB580BB68E}" type="pres">
      <dgm:prSet presAssocID="{347AB905-76FC-4CA1-B502-9F3909AAEF13}" presName="rootComposite" presStyleCnt="0"/>
      <dgm:spPr/>
    </dgm:pt>
    <dgm:pt modelId="{79AD561A-89DF-4860-8022-549750A9CA45}" type="pres">
      <dgm:prSet presAssocID="{347AB905-76FC-4CA1-B502-9F3909AAEF13}" presName="rootText" presStyleLbl="node2" presStyleIdx="0" presStyleCnt="4">
        <dgm:presLayoutVars>
          <dgm:chPref val="3"/>
        </dgm:presLayoutVars>
      </dgm:prSet>
      <dgm:spPr/>
    </dgm:pt>
    <dgm:pt modelId="{D4A89920-66C8-442C-9380-CF3643C5D3E5}" type="pres">
      <dgm:prSet presAssocID="{347AB905-76FC-4CA1-B502-9F3909AAEF13}" presName="rootConnector" presStyleLbl="node2" presStyleIdx="0" presStyleCnt="4"/>
      <dgm:spPr/>
    </dgm:pt>
    <dgm:pt modelId="{FE3041BF-D29F-4E63-A754-9325E31AADF1}" type="pres">
      <dgm:prSet presAssocID="{347AB905-76FC-4CA1-B502-9F3909AAEF13}" presName="hierChild4" presStyleCnt="0"/>
      <dgm:spPr/>
    </dgm:pt>
    <dgm:pt modelId="{58B3F4B6-B1C8-4409-AB97-D8D9F9CE05AD}" type="pres">
      <dgm:prSet presAssocID="{39D0814F-B58E-48FB-899F-BA6A50BE1947}" presName="Name37" presStyleLbl="parChTrans1D3" presStyleIdx="0" presStyleCnt="2"/>
      <dgm:spPr/>
    </dgm:pt>
    <dgm:pt modelId="{5D321146-3FDA-4AE4-8C8A-385A352F2695}" type="pres">
      <dgm:prSet presAssocID="{9A62958C-38E8-4282-B5D7-F14D4C0D7421}" presName="hierRoot2" presStyleCnt="0">
        <dgm:presLayoutVars>
          <dgm:hierBranch val="init"/>
        </dgm:presLayoutVars>
      </dgm:prSet>
      <dgm:spPr/>
    </dgm:pt>
    <dgm:pt modelId="{F44C9F29-A103-4903-8890-D49110744931}" type="pres">
      <dgm:prSet presAssocID="{9A62958C-38E8-4282-B5D7-F14D4C0D7421}" presName="rootComposite" presStyleCnt="0"/>
      <dgm:spPr/>
    </dgm:pt>
    <dgm:pt modelId="{17AB9352-0C2B-4200-9629-BD4E370822E9}" type="pres">
      <dgm:prSet presAssocID="{9A62958C-38E8-4282-B5D7-F14D4C0D7421}" presName="rootText" presStyleLbl="node3" presStyleIdx="0" presStyleCnt="2" custScaleX="132458" custScaleY="126252">
        <dgm:presLayoutVars>
          <dgm:chPref val="3"/>
        </dgm:presLayoutVars>
      </dgm:prSet>
      <dgm:spPr/>
    </dgm:pt>
    <dgm:pt modelId="{EC2CE096-DD09-4C6E-82DC-F6E7BED075D6}" type="pres">
      <dgm:prSet presAssocID="{9A62958C-38E8-4282-B5D7-F14D4C0D7421}" presName="rootConnector" presStyleLbl="node3" presStyleIdx="0" presStyleCnt="2"/>
      <dgm:spPr/>
    </dgm:pt>
    <dgm:pt modelId="{2A21272A-242F-4FA4-9A1F-BFB6C420BAA6}" type="pres">
      <dgm:prSet presAssocID="{9A62958C-38E8-4282-B5D7-F14D4C0D7421}" presName="hierChild4" presStyleCnt="0"/>
      <dgm:spPr/>
    </dgm:pt>
    <dgm:pt modelId="{17FC881B-3FBD-4501-8D45-A14EF9A2419E}" type="pres">
      <dgm:prSet presAssocID="{9A62958C-38E8-4282-B5D7-F14D4C0D7421}" presName="hierChild5" presStyleCnt="0"/>
      <dgm:spPr/>
    </dgm:pt>
    <dgm:pt modelId="{A2EAE961-F87E-4871-B941-1F3345BFD232}" type="pres">
      <dgm:prSet presAssocID="{06D74841-B670-4E24-BD4A-F129993E84BA}" presName="Name37" presStyleLbl="parChTrans1D3" presStyleIdx="1" presStyleCnt="2"/>
      <dgm:spPr/>
    </dgm:pt>
    <dgm:pt modelId="{870B4A12-551C-4251-A434-F1A4717224A3}" type="pres">
      <dgm:prSet presAssocID="{2D2199FA-1598-4854-9B6F-A11CA54ABD0B}" presName="hierRoot2" presStyleCnt="0">
        <dgm:presLayoutVars>
          <dgm:hierBranch val="init"/>
        </dgm:presLayoutVars>
      </dgm:prSet>
      <dgm:spPr/>
    </dgm:pt>
    <dgm:pt modelId="{2F9A802E-2AE9-4E98-9849-00F05EC63405}" type="pres">
      <dgm:prSet presAssocID="{2D2199FA-1598-4854-9B6F-A11CA54ABD0B}" presName="rootComposite" presStyleCnt="0"/>
      <dgm:spPr/>
    </dgm:pt>
    <dgm:pt modelId="{D9B662B7-0BC6-4894-A031-F72B6D9669A2}" type="pres">
      <dgm:prSet presAssocID="{2D2199FA-1598-4854-9B6F-A11CA54ABD0B}" presName="rootText" presStyleLbl="node3" presStyleIdx="1" presStyleCnt="2" custScaleX="132458" custScaleY="133382" custLinFactNeighborX="0" custLinFactNeighborY="-9799">
        <dgm:presLayoutVars>
          <dgm:chPref val="3"/>
        </dgm:presLayoutVars>
      </dgm:prSet>
      <dgm:spPr/>
    </dgm:pt>
    <dgm:pt modelId="{0C100A8F-63A4-4780-89FF-F35A69CD6C7C}" type="pres">
      <dgm:prSet presAssocID="{2D2199FA-1598-4854-9B6F-A11CA54ABD0B}" presName="rootConnector" presStyleLbl="node3" presStyleIdx="1" presStyleCnt="2"/>
      <dgm:spPr/>
    </dgm:pt>
    <dgm:pt modelId="{48754315-E40E-4EF7-B6BD-2F4602CEF72B}" type="pres">
      <dgm:prSet presAssocID="{2D2199FA-1598-4854-9B6F-A11CA54ABD0B}" presName="hierChild4" presStyleCnt="0"/>
      <dgm:spPr/>
    </dgm:pt>
    <dgm:pt modelId="{9BB94FEF-44D3-47F5-8FB1-637AD509896B}" type="pres">
      <dgm:prSet presAssocID="{2D2199FA-1598-4854-9B6F-A11CA54ABD0B}" presName="hierChild5" presStyleCnt="0"/>
      <dgm:spPr/>
    </dgm:pt>
    <dgm:pt modelId="{CC7A1294-BE08-477A-932B-32769A5003B5}" type="pres">
      <dgm:prSet presAssocID="{347AB905-76FC-4CA1-B502-9F3909AAEF13}" presName="hierChild5" presStyleCnt="0"/>
      <dgm:spPr/>
    </dgm:pt>
    <dgm:pt modelId="{F2640A74-168B-4EF6-BFC4-FF30369CBBF7}" type="pres">
      <dgm:prSet presAssocID="{403FCF13-F414-4B0B-AB6D-14C0FD06F47D}" presName="Name37" presStyleLbl="parChTrans1D2" presStyleIdx="1" presStyleCnt="4"/>
      <dgm:spPr/>
    </dgm:pt>
    <dgm:pt modelId="{F9CBD5BA-7798-4188-BCB6-0B22B00E3615}" type="pres">
      <dgm:prSet presAssocID="{FF456C4B-D2E6-434C-ABD9-01B71AB81052}" presName="hierRoot2" presStyleCnt="0">
        <dgm:presLayoutVars>
          <dgm:hierBranch val="init"/>
        </dgm:presLayoutVars>
      </dgm:prSet>
      <dgm:spPr/>
    </dgm:pt>
    <dgm:pt modelId="{D33D02D8-065A-478A-B164-2D502AF95D55}" type="pres">
      <dgm:prSet presAssocID="{FF456C4B-D2E6-434C-ABD9-01B71AB81052}" presName="rootComposite" presStyleCnt="0"/>
      <dgm:spPr/>
    </dgm:pt>
    <dgm:pt modelId="{25C368BD-BACD-493D-9431-535F1DF26026}" type="pres">
      <dgm:prSet presAssocID="{FF456C4B-D2E6-434C-ABD9-01B71AB81052}" presName="rootText" presStyleLbl="node2" presStyleIdx="1" presStyleCnt="4" custScaleX="113269">
        <dgm:presLayoutVars>
          <dgm:chPref val="3"/>
        </dgm:presLayoutVars>
      </dgm:prSet>
      <dgm:spPr/>
    </dgm:pt>
    <dgm:pt modelId="{195538B5-063A-414A-B4E1-40D6835F1D6A}" type="pres">
      <dgm:prSet presAssocID="{FF456C4B-D2E6-434C-ABD9-01B71AB81052}" presName="rootConnector" presStyleLbl="node2" presStyleIdx="1" presStyleCnt="4"/>
      <dgm:spPr/>
    </dgm:pt>
    <dgm:pt modelId="{A60617DA-51DF-4153-8BC0-DB5A5D858BFF}" type="pres">
      <dgm:prSet presAssocID="{FF456C4B-D2E6-434C-ABD9-01B71AB81052}" presName="hierChild4" presStyleCnt="0"/>
      <dgm:spPr/>
    </dgm:pt>
    <dgm:pt modelId="{7E3E3C2C-9F0C-498F-92BB-55E29AA1F4C3}" type="pres">
      <dgm:prSet presAssocID="{FF456C4B-D2E6-434C-ABD9-01B71AB81052}" presName="hierChild5" presStyleCnt="0"/>
      <dgm:spPr/>
    </dgm:pt>
    <dgm:pt modelId="{737F44C0-02A5-45BE-85A3-C5670C13B2A8}" type="pres">
      <dgm:prSet presAssocID="{7BBBCE23-A2C6-4739-A385-34AF9DF31E11}" presName="Name37" presStyleLbl="parChTrans1D2" presStyleIdx="2" presStyleCnt="4"/>
      <dgm:spPr/>
    </dgm:pt>
    <dgm:pt modelId="{3031887A-4945-4477-A32D-2FBC5A557675}" type="pres">
      <dgm:prSet presAssocID="{480E96EA-B986-4369-8E6E-0F10812156D2}" presName="hierRoot2" presStyleCnt="0">
        <dgm:presLayoutVars>
          <dgm:hierBranch val="init"/>
        </dgm:presLayoutVars>
      </dgm:prSet>
      <dgm:spPr/>
    </dgm:pt>
    <dgm:pt modelId="{CB6822F6-A32D-4AB2-9F48-39A5AA4B5532}" type="pres">
      <dgm:prSet presAssocID="{480E96EA-B986-4369-8E6E-0F10812156D2}" presName="rootComposite" presStyleCnt="0"/>
      <dgm:spPr/>
    </dgm:pt>
    <dgm:pt modelId="{A45D0DA7-E087-4FFA-9A3C-B3179E0D3887}" type="pres">
      <dgm:prSet presAssocID="{480E96EA-B986-4369-8E6E-0F10812156D2}" presName="rootText" presStyleLbl="node2" presStyleIdx="2" presStyleCnt="4">
        <dgm:presLayoutVars>
          <dgm:chPref val="3"/>
        </dgm:presLayoutVars>
      </dgm:prSet>
      <dgm:spPr/>
    </dgm:pt>
    <dgm:pt modelId="{6EF4837E-DB48-43D2-A422-BDF0081CB496}" type="pres">
      <dgm:prSet presAssocID="{480E96EA-B986-4369-8E6E-0F10812156D2}" presName="rootConnector" presStyleLbl="node2" presStyleIdx="2" presStyleCnt="4"/>
      <dgm:spPr/>
    </dgm:pt>
    <dgm:pt modelId="{9236FBD6-0740-4E09-8BAF-A5C937034ABC}" type="pres">
      <dgm:prSet presAssocID="{480E96EA-B986-4369-8E6E-0F10812156D2}" presName="hierChild4" presStyleCnt="0"/>
      <dgm:spPr/>
    </dgm:pt>
    <dgm:pt modelId="{7752826B-E653-4AE9-B9C3-B4700032DFD2}" type="pres">
      <dgm:prSet presAssocID="{480E96EA-B986-4369-8E6E-0F10812156D2}" presName="hierChild5" presStyleCnt="0"/>
      <dgm:spPr/>
    </dgm:pt>
    <dgm:pt modelId="{51FF9912-4E17-4FDE-82E5-47B9550E0C37}" type="pres">
      <dgm:prSet presAssocID="{1726BD73-6618-4F9F-83C8-09EDD8FBC968}" presName="Name37" presStyleLbl="parChTrans1D2" presStyleIdx="3" presStyleCnt="4"/>
      <dgm:spPr/>
    </dgm:pt>
    <dgm:pt modelId="{04FA8324-B187-4629-B320-638F78A673E8}" type="pres">
      <dgm:prSet presAssocID="{2802EA0A-264B-4F83-9138-4B3704A67E82}" presName="hierRoot2" presStyleCnt="0">
        <dgm:presLayoutVars>
          <dgm:hierBranch val="init"/>
        </dgm:presLayoutVars>
      </dgm:prSet>
      <dgm:spPr/>
    </dgm:pt>
    <dgm:pt modelId="{AF0A2BA8-6453-48AE-AB4E-8156463C29D5}" type="pres">
      <dgm:prSet presAssocID="{2802EA0A-264B-4F83-9138-4B3704A67E82}" presName="rootComposite" presStyleCnt="0"/>
      <dgm:spPr/>
    </dgm:pt>
    <dgm:pt modelId="{1117E818-285D-46A7-946E-5AE83A21D074}" type="pres">
      <dgm:prSet presAssocID="{2802EA0A-264B-4F83-9138-4B3704A67E82}" presName="rootText" presStyleLbl="node2" presStyleIdx="3" presStyleCnt="4">
        <dgm:presLayoutVars>
          <dgm:chPref val="3"/>
        </dgm:presLayoutVars>
      </dgm:prSet>
      <dgm:spPr/>
    </dgm:pt>
    <dgm:pt modelId="{60586DA0-7109-4036-B083-9EC6489450D8}" type="pres">
      <dgm:prSet presAssocID="{2802EA0A-264B-4F83-9138-4B3704A67E82}" presName="rootConnector" presStyleLbl="node2" presStyleIdx="3" presStyleCnt="4"/>
      <dgm:spPr/>
    </dgm:pt>
    <dgm:pt modelId="{3F78C4D2-CDEB-45CC-921F-A3188E02A72B}" type="pres">
      <dgm:prSet presAssocID="{2802EA0A-264B-4F83-9138-4B3704A67E82}" presName="hierChild4" presStyleCnt="0"/>
      <dgm:spPr/>
    </dgm:pt>
    <dgm:pt modelId="{5223D252-F2C1-4275-9F9E-89369D7C2803}" type="pres">
      <dgm:prSet presAssocID="{2802EA0A-264B-4F83-9138-4B3704A67E82}" presName="hierChild5" presStyleCnt="0"/>
      <dgm:spPr/>
    </dgm:pt>
    <dgm:pt modelId="{85FC0703-8D0A-462E-9497-D240E21178AC}" type="pres">
      <dgm:prSet presAssocID="{3453CA4D-82B9-4080-95EB-A14EA0FFFD41}" presName="hierChild3" presStyleCnt="0"/>
      <dgm:spPr/>
    </dgm:pt>
  </dgm:ptLst>
  <dgm:cxnLst>
    <dgm:cxn modelId="{1B3AB505-B4B9-48B1-826D-FAAFF6F8626D}" type="presOf" srcId="{2D2199FA-1598-4854-9B6F-A11CA54ABD0B}" destId="{0C100A8F-63A4-4780-89FF-F35A69CD6C7C}" srcOrd="1" destOrd="0" presId="urn:microsoft.com/office/officeart/2005/8/layout/orgChart1"/>
    <dgm:cxn modelId="{AA5F610B-5E1A-48B6-A1FA-9171F9CB46FB}" type="presOf" srcId="{347AB905-76FC-4CA1-B502-9F3909AAEF13}" destId="{79AD561A-89DF-4860-8022-549750A9CA45}" srcOrd="0" destOrd="0" presId="urn:microsoft.com/office/officeart/2005/8/layout/orgChart1"/>
    <dgm:cxn modelId="{95628C0E-73A9-4DA6-877B-A8FB813A6691}" type="presOf" srcId="{2D2199FA-1598-4854-9B6F-A11CA54ABD0B}" destId="{D9B662B7-0BC6-4894-A031-F72B6D9669A2}" srcOrd="0" destOrd="0" presId="urn:microsoft.com/office/officeart/2005/8/layout/orgChart1"/>
    <dgm:cxn modelId="{7711F613-F9C6-492A-A3FE-0E7D5ED2935B}" type="presOf" srcId="{ECABA317-67A2-4C38-8487-DA8E768EA058}" destId="{EB44E73B-C9FD-46EA-84D0-65813EE1747E}" srcOrd="0" destOrd="0" presId="urn:microsoft.com/office/officeart/2005/8/layout/orgChart1"/>
    <dgm:cxn modelId="{41F37E2B-C468-441D-89F3-222DF304B692}" type="presOf" srcId="{3453CA4D-82B9-4080-95EB-A14EA0FFFD41}" destId="{E490E34C-BB0F-48E4-BE88-879BA8416737}" srcOrd="0" destOrd="0" presId="urn:microsoft.com/office/officeart/2005/8/layout/orgChart1"/>
    <dgm:cxn modelId="{435E5034-562A-48A4-8145-3A5A3B9853D4}" type="presOf" srcId="{7BBBCE23-A2C6-4739-A385-34AF9DF31E11}" destId="{737F44C0-02A5-45BE-85A3-C5670C13B2A8}" srcOrd="0" destOrd="0" presId="urn:microsoft.com/office/officeart/2005/8/layout/orgChart1"/>
    <dgm:cxn modelId="{34556736-CF59-401A-8755-BD93ABB126DE}" srcId="{347AB905-76FC-4CA1-B502-9F3909AAEF13}" destId="{2D2199FA-1598-4854-9B6F-A11CA54ABD0B}" srcOrd="1" destOrd="0" parTransId="{06D74841-B670-4E24-BD4A-F129993E84BA}" sibTransId="{59C5E243-00BD-4DDB-90A8-A4E19D698996}"/>
    <dgm:cxn modelId="{BFAD293C-3644-4412-8167-E4D2AF05CB56}" type="presOf" srcId="{06D74841-B670-4E24-BD4A-F129993E84BA}" destId="{A2EAE961-F87E-4871-B941-1F3345BFD232}" srcOrd="0" destOrd="0" presId="urn:microsoft.com/office/officeart/2005/8/layout/orgChart1"/>
    <dgm:cxn modelId="{DF5E6D5D-5FEB-4665-A780-E508DBAC9716}" type="presOf" srcId="{39D0814F-B58E-48FB-899F-BA6A50BE1947}" destId="{58B3F4B6-B1C8-4409-AB97-D8D9F9CE05AD}" srcOrd="0" destOrd="0" presId="urn:microsoft.com/office/officeart/2005/8/layout/orgChart1"/>
    <dgm:cxn modelId="{8D826262-B049-4DFE-97C1-FF4A5C58C607}" type="presOf" srcId="{2802EA0A-264B-4F83-9138-4B3704A67E82}" destId="{60586DA0-7109-4036-B083-9EC6489450D8}" srcOrd="1" destOrd="0" presId="urn:microsoft.com/office/officeart/2005/8/layout/orgChart1"/>
    <dgm:cxn modelId="{DA4E2465-8DB9-461B-9AE8-1B278F69561B}" type="presOf" srcId="{3453CA4D-82B9-4080-95EB-A14EA0FFFD41}" destId="{6AE0778B-DD7F-460D-86B1-293B50C777D7}" srcOrd="1" destOrd="0" presId="urn:microsoft.com/office/officeart/2005/8/layout/orgChart1"/>
    <dgm:cxn modelId="{B729BF66-1C13-45C0-AFB7-A411C20C8D59}" type="presOf" srcId="{2802EA0A-264B-4F83-9138-4B3704A67E82}" destId="{1117E818-285D-46A7-946E-5AE83A21D074}" srcOrd="0" destOrd="0" presId="urn:microsoft.com/office/officeart/2005/8/layout/orgChart1"/>
    <dgm:cxn modelId="{6291F767-7A6F-4B18-A094-B0BCAA0E10AC}" srcId="{3453CA4D-82B9-4080-95EB-A14EA0FFFD41}" destId="{480E96EA-B986-4369-8E6E-0F10812156D2}" srcOrd="2" destOrd="0" parTransId="{7BBBCE23-A2C6-4739-A385-34AF9DF31E11}" sibTransId="{D18EB7EA-C03F-4E91-A80F-3D1F6156E427}"/>
    <dgm:cxn modelId="{1D491F4A-0B8F-4B39-BD1F-FD02CB526F3F}" srcId="{3453CA4D-82B9-4080-95EB-A14EA0FFFD41}" destId="{FF456C4B-D2E6-434C-ABD9-01B71AB81052}" srcOrd="1" destOrd="0" parTransId="{403FCF13-F414-4B0B-AB6D-14C0FD06F47D}" sibTransId="{8061F8FB-8574-459B-8FDC-17031FD7AAC5}"/>
    <dgm:cxn modelId="{C65C056F-7CE2-4EEE-B9E2-56E560869449}" type="presOf" srcId="{480E96EA-B986-4369-8E6E-0F10812156D2}" destId="{A45D0DA7-E087-4FFA-9A3C-B3179E0D3887}" srcOrd="0" destOrd="0" presId="urn:microsoft.com/office/officeart/2005/8/layout/orgChart1"/>
    <dgm:cxn modelId="{D0476271-B142-4FE5-9660-871D3D535155}" type="presOf" srcId="{FF456C4B-D2E6-434C-ABD9-01B71AB81052}" destId="{195538B5-063A-414A-B4E1-40D6835F1D6A}" srcOrd="1" destOrd="0" presId="urn:microsoft.com/office/officeart/2005/8/layout/orgChart1"/>
    <dgm:cxn modelId="{11909771-1058-4A2F-A5E0-376464973C55}" srcId="{3453CA4D-82B9-4080-95EB-A14EA0FFFD41}" destId="{2802EA0A-264B-4F83-9138-4B3704A67E82}" srcOrd="3" destOrd="0" parTransId="{1726BD73-6618-4F9F-83C8-09EDD8FBC968}" sibTransId="{2CD6D1EB-EB08-4BB1-A9AA-FCF4B6D19621}"/>
    <dgm:cxn modelId="{8A3A429A-CA86-4BA2-9C66-F8CF24AEC903}" type="presOf" srcId="{1726BD73-6618-4F9F-83C8-09EDD8FBC968}" destId="{51FF9912-4E17-4FDE-82E5-47B9550E0C37}" srcOrd="0" destOrd="0" presId="urn:microsoft.com/office/officeart/2005/8/layout/orgChart1"/>
    <dgm:cxn modelId="{855B089C-CBC7-46BF-A34E-D86E0EFAC384}" srcId="{347AB905-76FC-4CA1-B502-9F3909AAEF13}" destId="{9A62958C-38E8-4282-B5D7-F14D4C0D7421}" srcOrd="0" destOrd="0" parTransId="{39D0814F-B58E-48FB-899F-BA6A50BE1947}" sibTransId="{AE9EDA77-CD9A-419A-99F0-402B5189D5C4}"/>
    <dgm:cxn modelId="{E6222BAC-7543-428A-B161-539BCF4F585C}" type="presOf" srcId="{FF456C4B-D2E6-434C-ABD9-01B71AB81052}" destId="{25C368BD-BACD-493D-9431-535F1DF26026}" srcOrd="0" destOrd="0" presId="urn:microsoft.com/office/officeart/2005/8/layout/orgChart1"/>
    <dgm:cxn modelId="{C6CDC4AD-1D5F-4348-83BE-38361B5D525B}" type="presOf" srcId="{9A62958C-38E8-4282-B5D7-F14D4C0D7421}" destId="{17AB9352-0C2B-4200-9629-BD4E370822E9}" srcOrd="0" destOrd="0" presId="urn:microsoft.com/office/officeart/2005/8/layout/orgChart1"/>
    <dgm:cxn modelId="{5B30F0BC-5298-4B82-B3EB-F89708D036A7}" type="presOf" srcId="{347AB905-76FC-4CA1-B502-9F3909AAEF13}" destId="{D4A89920-66C8-442C-9380-CF3643C5D3E5}" srcOrd="1" destOrd="0" presId="urn:microsoft.com/office/officeart/2005/8/layout/orgChart1"/>
    <dgm:cxn modelId="{017621D3-CA07-4AEE-966E-825FF2D85290}" type="presOf" srcId="{480E96EA-B986-4369-8E6E-0F10812156D2}" destId="{6EF4837E-DB48-43D2-A422-BDF0081CB496}" srcOrd="1" destOrd="0" presId="urn:microsoft.com/office/officeart/2005/8/layout/orgChart1"/>
    <dgm:cxn modelId="{26AB2FD4-2F31-46E3-8E18-85708550418C}" srcId="{ECABA317-67A2-4C38-8487-DA8E768EA058}" destId="{3453CA4D-82B9-4080-95EB-A14EA0FFFD41}" srcOrd="0" destOrd="0" parTransId="{00AE3CF1-BFEB-47E1-A749-EC42F3EB0934}" sibTransId="{017C8067-63AC-4525-BFF8-37E979C5B736}"/>
    <dgm:cxn modelId="{A05D17DD-C1B8-4595-90C8-2DD10A6DA452}" type="presOf" srcId="{1BA45A3E-6401-4443-BA6B-A549768B1F95}" destId="{BA7AF230-ACE9-4E3C-A1F4-D24E2E0BB6B1}" srcOrd="0" destOrd="0" presId="urn:microsoft.com/office/officeart/2005/8/layout/orgChart1"/>
    <dgm:cxn modelId="{41928EEB-AB47-4458-B3B7-680F5D82BF3A}" srcId="{3453CA4D-82B9-4080-95EB-A14EA0FFFD41}" destId="{347AB905-76FC-4CA1-B502-9F3909AAEF13}" srcOrd="0" destOrd="0" parTransId="{1BA45A3E-6401-4443-BA6B-A549768B1F95}" sibTransId="{6B4A71E5-2A5B-4CF5-9E7B-1D9ED078414E}"/>
    <dgm:cxn modelId="{8E01FEEB-52F5-4DEF-9710-FC9ABABD5B26}" type="presOf" srcId="{403FCF13-F414-4B0B-AB6D-14C0FD06F47D}" destId="{F2640A74-168B-4EF6-BFC4-FF30369CBBF7}" srcOrd="0" destOrd="0" presId="urn:microsoft.com/office/officeart/2005/8/layout/orgChart1"/>
    <dgm:cxn modelId="{2FB253F6-E6CF-44E5-93BF-54E9C7EAE82A}" type="presOf" srcId="{9A62958C-38E8-4282-B5D7-F14D4C0D7421}" destId="{EC2CE096-DD09-4C6E-82DC-F6E7BED075D6}" srcOrd="1" destOrd="0" presId="urn:microsoft.com/office/officeart/2005/8/layout/orgChart1"/>
    <dgm:cxn modelId="{C170134B-7CC6-4844-8C21-FB93771A7B8B}" type="presParOf" srcId="{EB44E73B-C9FD-46EA-84D0-65813EE1747E}" destId="{F9EF4B8C-E18E-4706-A43A-71D0AA7EE38C}" srcOrd="0" destOrd="0" presId="urn:microsoft.com/office/officeart/2005/8/layout/orgChart1"/>
    <dgm:cxn modelId="{5A66C611-9D85-440D-BBFC-FA3EE37A4BBE}" type="presParOf" srcId="{F9EF4B8C-E18E-4706-A43A-71D0AA7EE38C}" destId="{4921EC25-C063-48A4-952F-1BC159B39E7B}" srcOrd="0" destOrd="0" presId="urn:microsoft.com/office/officeart/2005/8/layout/orgChart1"/>
    <dgm:cxn modelId="{03374A79-4A4C-4963-8FE1-88836E9F5E64}" type="presParOf" srcId="{4921EC25-C063-48A4-952F-1BC159B39E7B}" destId="{E490E34C-BB0F-48E4-BE88-879BA8416737}" srcOrd="0" destOrd="0" presId="urn:microsoft.com/office/officeart/2005/8/layout/orgChart1"/>
    <dgm:cxn modelId="{974C29E8-B585-41D0-9CEC-B2DE5BF85B15}" type="presParOf" srcId="{4921EC25-C063-48A4-952F-1BC159B39E7B}" destId="{6AE0778B-DD7F-460D-86B1-293B50C777D7}" srcOrd="1" destOrd="0" presId="urn:microsoft.com/office/officeart/2005/8/layout/orgChart1"/>
    <dgm:cxn modelId="{E85AD4BB-0127-4162-A3EC-B37FB6F198D1}" type="presParOf" srcId="{F9EF4B8C-E18E-4706-A43A-71D0AA7EE38C}" destId="{C566AE59-BCF0-439D-9479-6701CF95504A}" srcOrd="1" destOrd="0" presId="urn:microsoft.com/office/officeart/2005/8/layout/orgChart1"/>
    <dgm:cxn modelId="{207FEE99-8636-4188-B195-05745AD3D945}" type="presParOf" srcId="{C566AE59-BCF0-439D-9479-6701CF95504A}" destId="{BA7AF230-ACE9-4E3C-A1F4-D24E2E0BB6B1}" srcOrd="0" destOrd="0" presId="urn:microsoft.com/office/officeart/2005/8/layout/orgChart1"/>
    <dgm:cxn modelId="{B58CDA8C-C214-42C9-9BF4-BC86A946C502}" type="presParOf" srcId="{C566AE59-BCF0-439D-9479-6701CF95504A}" destId="{95B9A44D-62D0-41EB-AC19-937F01C02539}" srcOrd="1" destOrd="0" presId="urn:microsoft.com/office/officeart/2005/8/layout/orgChart1"/>
    <dgm:cxn modelId="{046015A3-DB8C-41DF-9244-8D413D6DC44F}" type="presParOf" srcId="{95B9A44D-62D0-41EB-AC19-937F01C02539}" destId="{2B22C347-69FB-4E9F-84F5-D5FB580BB68E}" srcOrd="0" destOrd="0" presId="urn:microsoft.com/office/officeart/2005/8/layout/orgChart1"/>
    <dgm:cxn modelId="{3A80C66E-FF73-4F15-8A73-9BC2F028454D}" type="presParOf" srcId="{2B22C347-69FB-4E9F-84F5-D5FB580BB68E}" destId="{79AD561A-89DF-4860-8022-549750A9CA45}" srcOrd="0" destOrd="0" presId="urn:microsoft.com/office/officeart/2005/8/layout/orgChart1"/>
    <dgm:cxn modelId="{070DB6E3-6895-4CA9-BCB3-21A604A5BB3C}" type="presParOf" srcId="{2B22C347-69FB-4E9F-84F5-D5FB580BB68E}" destId="{D4A89920-66C8-442C-9380-CF3643C5D3E5}" srcOrd="1" destOrd="0" presId="urn:microsoft.com/office/officeart/2005/8/layout/orgChart1"/>
    <dgm:cxn modelId="{F6A12814-7001-4355-824C-97820573D182}" type="presParOf" srcId="{95B9A44D-62D0-41EB-AC19-937F01C02539}" destId="{FE3041BF-D29F-4E63-A754-9325E31AADF1}" srcOrd="1" destOrd="0" presId="urn:microsoft.com/office/officeart/2005/8/layout/orgChart1"/>
    <dgm:cxn modelId="{FDC5B403-0385-43BA-AA2B-64B5159DA7A5}" type="presParOf" srcId="{FE3041BF-D29F-4E63-A754-9325E31AADF1}" destId="{58B3F4B6-B1C8-4409-AB97-D8D9F9CE05AD}" srcOrd="0" destOrd="0" presId="urn:microsoft.com/office/officeart/2005/8/layout/orgChart1"/>
    <dgm:cxn modelId="{92DC532A-8990-4352-858C-D61AC9964B6F}" type="presParOf" srcId="{FE3041BF-D29F-4E63-A754-9325E31AADF1}" destId="{5D321146-3FDA-4AE4-8C8A-385A352F2695}" srcOrd="1" destOrd="0" presId="urn:microsoft.com/office/officeart/2005/8/layout/orgChart1"/>
    <dgm:cxn modelId="{C7691649-BECD-41E9-83B4-FC61D2DFA7A8}" type="presParOf" srcId="{5D321146-3FDA-4AE4-8C8A-385A352F2695}" destId="{F44C9F29-A103-4903-8890-D49110744931}" srcOrd="0" destOrd="0" presId="urn:microsoft.com/office/officeart/2005/8/layout/orgChart1"/>
    <dgm:cxn modelId="{63A6B467-9992-4907-AE3B-B83E4F6FCAD8}" type="presParOf" srcId="{F44C9F29-A103-4903-8890-D49110744931}" destId="{17AB9352-0C2B-4200-9629-BD4E370822E9}" srcOrd="0" destOrd="0" presId="urn:microsoft.com/office/officeart/2005/8/layout/orgChart1"/>
    <dgm:cxn modelId="{5C66BC70-1B64-402A-8206-5730D4CD9104}" type="presParOf" srcId="{F44C9F29-A103-4903-8890-D49110744931}" destId="{EC2CE096-DD09-4C6E-82DC-F6E7BED075D6}" srcOrd="1" destOrd="0" presId="urn:microsoft.com/office/officeart/2005/8/layout/orgChart1"/>
    <dgm:cxn modelId="{99D59A4F-6A78-4022-932C-FCEB18973523}" type="presParOf" srcId="{5D321146-3FDA-4AE4-8C8A-385A352F2695}" destId="{2A21272A-242F-4FA4-9A1F-BFB6C420BAA6}" srcOrd="1" destOrd="0" presId="urn:microsoft.com/office/officeart/2005/8/layout/orgChart1"/>
    <dgm:cxn modelId="{76E2F6FE-AFAF-4403-A1DB-F7CC266EFE7B}" type="presParOf" srcId="{5D321146-3FDA-4AE4-8C8A-385A352F2695}" destId="{17FC881B-3FBD-4501-8D45-A14EF9A2419E}" srcOrd="2" destOrd="0" presId="urn:microsoft.com/office/officeart/2005/8/layout/orgChart1"/>
    <dgm:cxn modelId="{6A6CCF08-F713-4975-B5C0-3708D10E92EC}" type="presParOf" srcId="{FE3041BF-D29F-4E63-A754-9325E31AADF1}" destId="{A2EAE961-F87E-4871-B941-1F3345BFD232}" srcOrd="2" destOrd="0" presId="urn:microsoft.com/office/officeart/2005/8/layout/orgChart1"/>
    <dgm:cxn modelId="{8EE85AAD-E9BD-43B9-86BB-3E7F61D3352A}" type="presParOf" srcId="{FE3041BF-D29F-4E63-A754-9325E31AADF1}" destId="{870B4A12-551C-4251-A434-F1A4717224A3}" srcOrd="3" destOrd="0" presId="urn:microsoft.com/office/officeart/2005/8/layout/orgChart1"/>
    <dgm:cxn modelId="{1BCE27E2-E49C-45DD-903E-FE193D11A313}" type="presParOf" srcId="{870B4A12-551C-4251-A434-F1A4717224A3}" destId="{2F9A802E-2AE9-4E98-9849-00F05EC63405}" srcOrd="0" destOrd="0" presId="urn:microsoft.com/office/officeart/2005/8/layout/orgChart1"/>
    <dgm:cxn modelId="{71B84D79-B738-4EB7-803A-BCFA740DE479}" type="presParOf" srcId="{2F9A802E-2AE9-4E98-9849-00F05EC63405}" destId="{D9B662B7-0BC6-4894-A031-F72B6D9669A2}" srcOrd="0" destOrd="0" presId="urn:microsoft.com/office/officeart/2005/8/layout/orgChart1"/>
    <dgm:cxn modelId="{4CC614A3-A2F4-4676-B807-3D68C5EB8091}" type="presParOf" srcId="{2F9A802E-2AE9-4E98-9849-00F05EC63405}" destId="{0C100A8F-63A4-4780-89FF-F35A69CD6C7C}" srcOrd="1" destOrd="0" presId="urn:microsoft.com/office/officeart/2005/8/layout/orgChart1"/>
    <dgm:cxn modelId="{9AECD5CD-174B-4399-97CF-227CA46A1F85}" type="presParOf" srcId="{870B4A12-551C-4251-A434-F1A4717224A3}" destId="{48754315-E40E-4EF7-B6BD-2F4602CEF72B}" srcOrd="1" destOrd="0" presId="urn:microsoft.com/office/officeart/2005/8/layout/orgChart1"/>
    <dgm:cxn modelId="{499A0D8D-E659-431A-9537-D272364A1725}" type="presParOf" srcId="{870B4A12-551C-4251-A434-F1A4717224A3}" destId="{9BB94FEF-44D3-47F5-8FB1-637AD509896B}" srcOrd="2" destOrd="0" presId="urn:microsoft.com/office/officeart/2005/8/layout/orgChart1"/>
    <dgm:cxn modelId="{CE8D2F2B-BBB4-4C3A-A069-5B38F2553CB6}" type="presParOf" srcId="{95B9A44D-62D0-41EB-AC19-937F01C02539}" destId="{CC7A1294-BE08-477A-932B-32769A5003B5}" srcOrd="2" destOrd="0" presId="urn:microsoft.com/office/officeart/2005/8/layout/orgChart1"/>
    <dgm:cxn modelId="{AE2EE7BE-F2B6-48AE-B715-15BBF56BFDDE}" type="presParOf" srcId="{C566AE59-BCF0-439D-9479-6701CF95504A}" destId="{F2640A74-168B-4EF6-BFC4-FF30369CBBF7}" srcOrd="2" destOrd="0" presId="urn:microsoft.com/office/officeart/2005/8/layout/orgChart1"/>
    <dgm:cxn modelId="{2D82A015-7E59-45A7-96BB-5956940FEC29}" type="presParOf" srcId="{C566AE59-BCF0-439D-9479-6701CF95504A}" destId="{F9CBD5BA-7798-4188-BCB6-0B22B00E3615}" srcOrd="3" destOrd="0" presId="urn:microsoft.com/office/officeart/2005/8/layout/orgChart1"/>
    <dgm:cxn modelId="{613454F0-E93D-4415-B974-505FE7814253}" type="presParOf" srcId="{F9CBD5BA-7798-4188-BCB6-0B22B00E3615}" destId="{D33D02D8-065A-478A-B164-2D502AF95D55}" srcOrd="0" destOrd="0" presId="urn:microsoft.com/office/officeart/2005/8/layout/orgChart1"/>
    <dgm:cxn modelId="{1EC4F95A-12C6-450B-B9F2-7C5CD370212A}" type="presParOf" srcId="{D33D02D8-065A-478A-B164-2D502AF95D55}" destId="{25C368BD-BACD-493D-9431-535F1DF26026}" srcOrd="0" destOrd="0" presId="urn:microsoft.com/office/officeart/2005/8/layout/orgChart1"/>
    <dgm:cxn modelId="{1431B006-BD4E-4697-B71A-90E9E77801C0}" type="presParOf" srcId="{D33D02D8-065A-478A-B164-2D502AF95D55}" destId="{195538B5-063A-414A-B4E1-40D6835F1D6A}" srcOrd="1" destOrd="0" presId="urn:microsoft.com/office/officeart/2005/8/layout/orgChart1"/>
    <dgm:cxn modelId="{4C40B831-FE36-49BB-8D41-290166F1240B}" type="presParOf" srcId="{F9CBD5BA-7798-4188-BCB6-0B22B00E3615}" destId="{A60617DA-51DF-4153-8BC0-DB5A5D858BFF}" srcOrd="1" destOrd="0" presId="urn:microsoft.com/office/officeart/2005/8/layout/orgChart1"/>
    <dgm:cxn modelId="{07B7F798-B3C9-4C1F-AD68-BDAE1DD80E11}" type="presParOf" srcId="{F9CBD5BA-7798-4188-BCB6-0B22B00E3615}" destId="{7E3E3C2C-9F0C-498F-92BB-55E29AA1F4C3}" srcOrd="2" destOrd="0" presId="urn:microsoft.com/office/officeart/2005/8/layout/orgChart1"/>
    <dgm:cxn modelId="{002FDD1A-7995-4687-A664-E35A9A1847DA}" type="presParOf" srcId="{C566AE59-BCF0-439D-9479-6701CF95504A}" destId="{737F44C0-02A5-45BE-85A3-C5670C13B2A8}" srcOrd="4" destOrd="0" presId="urn:microsoft.com/office/officeart/2005/8/layout/orgChart1"/>
    <dgm:cxn modelId="{A592DCA2-B584-495C-949D-FE616DABDAB4}" type="presParOf" srcId="{C566AE59-BCF0-439D-9479-6701CF95504A}" destId="{3031887A-4945-4477-A32D-2FBC5A557675}" srcOrd="5" destOrd="0" presId="urn:microsoft.com/office/officeart/2005/8/layout/orgChart1"/>
    <dgm:cxn modelId="{39EFDBC9-31AC-41D5-898B-9B1A4170605E}" type="presParOf" srcId="{3031887A-4945-4477-A32D-2FBC5A557675}" destId="{CB6822F6-A32D-4AB2-9F48-39A5AA4B5532}" srcOrd="0" destOrd="0" presId="urn:microsoft.com/office/officeart/2005/8/layout/orgChart1"/>
    <dgm:cxn modelId="{A9247BAA-5631-4008-A4FC-BD5CAFA76EB7}" type="presParOf" srcId="{CB6822F6-A32D-4AB2-9F48-39A5AA4B5532}" destId="{A45D0DA7-E087-4FFA-9A3C-B3179E0D3887}" srcOrd="0" destOrd="0" presId="urn:microsoft.com/office/officeart/2005/8/layout/orgChart1"/>
    <dgm:cxn modelId="{6C171203-F236-4995-8874-1544C6CBAAFC}" type="presParOf" srcId="{CB6822F6-A32D-4AB2-9F48-39A5AA4B5532}" destId="{6EF4837E-DB48-43D2-A422-BDF0081CB496}" srcOrd="1" destOrd="0" presId="urn:microsoft.com/office/officeart/2005/8/layout/orgChart1"/>
    <dgm:cxn modelId="{E58A2A82-F8B1-4A7D-BBE2-8857E50174C1}" type="presParOf" srcId="{3031887A-4945-4477-A32D-2FBC5A557675}" destId="{9236FBD6-0740-4E09-8BAF-A5C937034ABC}" srcOrd="1" destOrd="0" presId="urn:microsoft.com/office/officeart/2005/8/layout/orgChart1"/>
    <dgm:cxn modelId="{C06CB3E5-9CFD-40BE-A7C2-71B5EB627F25}" type="presParOf" srcId="{3031887A-4945-4477-A32D-2FBC5A557675}" destId="{7752826B-E653-4AE9-B9C3-B4700032DFD2}" srcOrd="2" destOrd="0" presId="urn:microsoft.com/office/officeart/2005/8/layout/orgChart1"/>
    <dgm:cxn modelId="{A3B911AA-8916-40B9-A27E-649BF0E2A451}" type="presParOf" srcId="{C566AE59-BCF0-439D-9479-6701CF95504A}" destId="{51FF9912-4E17-4FDE-82E5-47B9550E0C37}" srcOrd="6" destOrd="0" presId="urn:microsoft.com/office/officeart/2005/8/layout/orgChart1"/>
    <dgm:cxn modelId="{8AE11074-5493-443A-9CD8-4FF054135A6A}" type="presParOf" srcId="{C566AE59-BCF0-439D-9479-6701CF95504A}" destId="{04FA8324-B187-4629-B320-638F78A673E8}" srcOrd="7" destOrd="0" presId="urn:microsoft.com/office/officeart/2005/8/layout/orgChart1"/>
    <dgm:cxn modelId="{25B37D3F-BA41-49D9-BF13-5D4C396BE21C}" type="presParOf" srcId="{04FA8324-B187-4629-B320-638F78A673E8}" destId="{AF0A2BA8-6453-48AE-AB4E-8156463C29D5}" srcOrd="0" destOrd="0" presId="urn:microsoft.com/office/officeart/2005/8/layout/orgChart1"/>
    <dgm:cxn modelId="{F2CFC3A4-4D7E-4D15-81EE-43C763A1FCDC}" type="presParOf" srcId="{AF0A2BA8-6453-48AE-AB4E-8156463C29D5}" destId="{1117E818-285D-46A7-946E-5AE83A21D074}" srcOrd="0" destOrd="0" presId="urn:microsoft.com/office/officeart/2005/8/layout/orgChart1"/>
    <dgm:cxn modelId="{ABF82F8B-213E-4388-B4AC-F59BAE5C59C9}" type="presParOf" srcId="{AF0A2BA8-6453-48AE-AB4E-8156463C29D5}" destId="{60586DA0-7109-4036-B083-9EC6489450D8}" srcOrd="1" destOrd="0" presId="urn:microsoft.com/office/officeart/2005/8/layout/orgChart1"/>
    <dgm:cxn modelId="{1660D7D8-FF95-4D5D-B0C9-AC193F2E9DC5}" type="presParOf" srcId="{04FA8324-B187-4629-B320-638F78A673E8}" destId="{3F78C4D2-CDEB-45CC-921F-A3188E02A72B}" srcOrd="1" destOrd="0" presId="urn:microsoft.com/office/officeart/2005/8/layout/orgChart1"/>
    <dgm:cxn modelId="{F9C91EA2-C166-4B50-8DED-D3058951441C}" type="presParOf" srcId="{04FA8324-B187-4629-B320-638F78A673E8}" destId="{5223D252-F2C1-4275-9F9E-89369D7C2803}" srcOrd="2" destOrd="0" presId="urn:microsoft.com/office/officeart/2005/8/layout/orgChart1"/>
    <dgm:cxn modelId="{FB166FBC-8E08-4FD1-9C11-F3F9E400ABE4}" type="presParOf" srcId="{F9EF4B8C-E18E-4706-A43A-71D0AA7EE38C}" destId="{85FC0703-8D0A-462E-9497-D240E21178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357222-A978-47E0-A59A-D12DA39BEC7B}" type="doc">
      <dgm:prSet loTypeId="urn:microsoft.com/office/officeart/2005/8/layout/hierarchy3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983A510-DBD0-4A6C-B575-5A8E351A75A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50" b="1" dirty="0" err="1"/>
            <a:t>Завдати</a:t>
          </a:r>
          <a:r>
            <a:rPr lang="ru-RU" sz="1950" b="1" dirty="0"/>
            <a:t> </a:t>
          </a:r>
          <a:r>
            <a:rPr lang="ru-RU" sz="1950" b="1" dirty="0" err="1"/>
            <a:t>комусь</a:t>
          </a:r>
          <a:r>
            <a:rPr lang="ru-RU" sz="1950" b="1" dirty="0"/>
            <a:t> </a:t>
          </a:r>
          <a:r>
            <a:rPr lang="ru-RU" sz="1950" b="1" dirty="0" err="1"/>
            <a:t>травми</a:t>
          </a:r>
          <a:r>
            <a:rPr lang="ru-RU" sz="1950" b="1" dirty="0"/>
            <a:t> без </a:t>
          </a:r>
          <a:r>
            <a:rPr lang="ru-RU" sz="1950" b="1" dirty="0" err="1"/>
            <a:t>фатальних</a:t>
          </a:r>
          <a:r>
            <a:rPr lang="ru-RU" sz="1950" b="1" dirty="0"/>
            <a:t> </a:t>
          </a:r>
          <a:r>
            <a:rPr lang="ru-RU" sz="1950" b="1" dirty="0" err="1"/>
            <a:t>наслідків</a:t>
          </a:r>
          <a:endParaRPr lang="es-ES" sz="1950" b="1" dirty="0"/>
        </a:p>
      </dgm:t>
    </dgm:pt>
    <dgm:pt modelId="{6FF30A86-6DD1-4839-9E8A-5F6AC595C425}" type="parTrans" cxnId="{60ED9C0B-EC5E-4F8E-9075-B2FBA5C8C88F}">
      <dgm:prSet/>
      <dgm:spPr/>
      <dgm:t>
        <a:bodyPr/>
        <a:lstStyle/>
        <a:p>
          <a:endParaRPr lang="es-ES" sz="2000" b="1"/>
        </a:p>
      </dgm:t>
    </dgm:pt>
    <dgm:pt modelId="{330AF24B-2245-47C3-9895-6075A3CA3EE4}" type="sibTrans" cxnId="{60ED9C0B-EC5E-4F8E-9075-B2FBA5C8C88F}">
      <dgm:prSet/>
      <dgm:spPr/>
      <dgm:t>
        <a:bodyPr/>
        <a:lstStyle/>
        <a:p>
          <a:endParaRPr lang="es-ES" sz="2000" b="1"/>
        </a:p>
      </dgm:t>
    </dgm:pt>
    <dgm:pt modelId="{D7249B63-0B07-4BA1-A4AA-A3196F8D824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err="1"/>
            <a:t>Якщо</a:t>
          </a:r>
          <a:r>
            <a:rPr lang="ru-RU" sz="1900" b="1" dirty="0"/>
            <a:t> </a:t>
          </a:r>
          <a:r>
            <a:rPr lang="ru-RU" sz="1900" b="1" dirty="0" err="1"/>
            <a:t>він</a:t>
          </a:r>
          <a:r>
            <a:rPr lang="ru-RU" sz="1900" b="1" dirty="0"/>
            <a:t> </a:t>
          </a:r>
          <a:r>
            <a:rPr lang="ru-RU" sz="1900" b="1" dirty="0" err="1"/>
            <a:t>може</a:t>
          </a:r>
          <a:r>
            <a:rPr lang="ru-RU" sz="1900" b="1" dirty="0"/>
            <a:t> </a:t>
          </a:r>
          <a:r>
            <a:rPr lang="ru-RU" sz="1900" b="1" dirty="0" err="1"/>
            <a:t>ходити</a:t>
          </a:r>
          <a:r>
            <a:rPr lang="ru-RU" sz="1900" b="1" dirty="0"/>
            <a:t> з палицею, той, </a:t>
          </a:r>
          <a:r>
            <a:rPr lang="ru-RU" sz="1900" b="1" dirty="0" err="1"/>
            <a:t>хто</a:t>
          </a:r>
          <a:r>
            <a:rPr lang="ru-RU" sz="1900" b="1" dirty="0"/>
            <a:t> </a:t>
          </a:r>
          <a:r>
            <a:rPr lang="ru-RU" sz="1900" b="1" dirty="0" err="1"/>
            <a:t>його</a:t>
          </a:r>
          <a:r>
            <a:rPr lang="ru-RU" sz="1900" b="1" dirty="0"/>
            <a:t> вдарив, </a:t>
          </a:r>
          <a:r>
            <a:rPr lang="ru-RU" sz="1900" b="1" dirty="0" err="1"/>
            <a:t>має</a:t>
          </a:r>
          <a:r>
            <a:rPr lang="ru-RU" sz="1900" b="1" dirty="0"/>
            <a:t> </a:t>
          </a:r>
          <a:r>
            <a:rPr lang="ru-RU" sz="1900" b="1" dirty="0" err="1"/>
            <a:t>заплатити</a:t>
          </a:r>
          <a:r>
            <a:rPr lang="ru-RU" sz="1900" b="1" dirty="0"/>
            <a:t> за час, коли </a:t>
          </a:r>
          <a:r>
            <a:rPr lang="ru-RU" sz="1900" b="1" dirty="0" err="1"/>
            <a:t>потерпілий</a:t>
          </a:r>
          <a:r>
            <a:rPr lang="ru-RU" sz="1900" b="1" dirty="0"/>
            <a:t> не </a:t>
          </a:r>
          <a:r>
            <a:rPr lang="ru-RU" sz="1900" b="1" dirty="0" err="1"/>
            <a:t>працював</a:t>
          </a:r>
          <a:r>
            <a:rPr lang="ru-RU" sz="1900" b="1" dirty="0"/>
            <a:t>, і за </a:t>
          </a:r>
          <a:r>
            <a:rPr lang="ru-RU" sz="1900" b="1" dirty="0" err="1"/>
            <a:t>витрати</a:t>
          </a:r>
          <a:r>
            <a:rPr lang="ru-RU" sz="1900" b="1" dirty="0"/>
            <a:t> на </a:t>
          </a:r>
          <a:r>
            <a:rPr lang="ru-RU" sz="1900" b="1" dirty="0" err="1"/>
            <a:t>лікування</a:t>
          </a:r>
          <a:endParaRPr lang="es-ES" sz="1900" b="1" dirty="0"/>
        </a:p>
      </dgm:t>
    </dgm:pt>
    <dgm:pt modelId="{80FA12AC-178E-47D3-A42D-77E31A8E689D}" type="parTrans" cxnId="{52392026-5043-4852-92E4-7F2242A4B205}">
      <dgm:prSet/>
      <dgm:spPr/>
      <dgm:t>
        <a:bodyPr/>
        <a:lstStyle/>
        <a:p>
          <a:endParaRPr lang="es-ES" sz="2000" b="1"/>
        </a:p>
      </dgm:t>
    </dgm:pt>
    <dgm:pt modelId="{27179B95-AEC5-4F6B-BCC8-20836C78132A}" type="sibTrans" cxnId="{52392026-5043-4852-92E4-7F2242A4B205}">
      <dgm:prSet/>
      <dgm:spPr/>
      <dgm:t>
        <a:bodyPr/>
        <a:lstStyle/>
        <a:p>
          <a:endParaRPr lang="es-ES" sz="2000" b="1"/>
        </a:p>
      </dgm:t>
    </dgm:pt>
    <dgm:pt modelId="{9DD8A7DF-5722-4C8A-B00D-003CF6C1B642}">
      <dgm:prSet phldrT="[Texto]" custT="1"/>
      <dgm:spPr>
        <a:solidFill>
          <a:srgbClr val="CFC4DA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>
              <a:solidFill>
                <a:schemeClr val="tx1"/>
              </a:solidFill>
              <a:effectLst/>
            </a:rPr>
            <a:t>Поранити</a:t>
          </a:r>
          <a:r>
            <a:rPr lang="ru-RU" sz="2000" b="1" dirty="0">
              <a:solidFill>
                <a:schemeClr val="tx1"/>
              </a:solidFill>
              <a:effectLst/>
            </a:rPr>
            <a:t> раба </a:t>
          </a:r>
          <a:r>
            <a:rPr lang="ru-RU" sz="2000" b="1" dirty="0" err="1">
              <a:solidFill>
                <a:schemeClr val="tx1"/>
              </a:solidFill>
              <a:effectLst/>
            </a:rPr>
            <a:t>або</a:t>
          </a:r>
          <a:r>
            <a:rPr lang="ru-RU" sz="2000" b="1" dirty="0">
              <a:solidFill>
                <a:schemeClr val="tx1"/>
              </a:solidFill>
              <a:effectLst/>
            </a:rPr>
            <a:t> </a:t>
          </a:r>
          <a:r>
            <a:rPr lang="ru-RU" sz="2000" b="1" dirty="0" err="1">
              <a:solidFill>
                <a:schemeClr val="tx1"/>
              </a:solidFill>
              <a:effectLst/>
            </a:rPr>
            <a:t>рабиню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134B4CE8-5468-4552-8088-73F998B43751}" type="parTrans" cxnId="{F8A9BD4E-FB6F-4035-A04A-BB17C49C258B}">
      <dgm:prSet/>
      <dgm:spPr/>
      <dgm:t>
        <a:bodyPr/>
        <a:lstStyle/>
        <a:p>
          <a:endParaRPr lang="es-ES" sz="2000" b="1"/>
        </a:p>
      </dgm:t>
    </dgm:pt>
    <dgm:pt modelId="{A2D9128E-F831-4B38-BDA1-5D0A63DC4C92}" type="sibTrans" cxnId="{F8A9BD4E-FB6F-4035-A04A-BB17C49C258B}">
      <dgm:prSet/>
      <dgm:spPr/>
      <dgm:t>
        <a:bodyPr/>
        <a:lstStyle/>
        <a:p>
          <a:endParaRPr lang="es-ES" sz="2000" b="1"/>
        </a:p>
      </dgm:t>
    </dgm:pt>
    <dgm:pt modelId="{26B57387-E8E3-42F3-81C5-C609ED16783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/>
            <a:t>Завдати</a:t>
          </a:r>
          <a:r>
            <a:rPr lang="ru-RU" sz="2000" b="1" dirty="0"/>
            <a:t> </a:t>
          </a:r>
          <a:r>
            <a:rPr lang="ru-RU" sz="2000" b="1" dirty="0" err="1"/>
            <a:t>шкоди</a:t>
          </a:r>
          <a:r>
            <a:rPr lang="ru-RU" sz="2000" b="1" dirty="0"/>
            <a:t> </a:t>
          </a:r>
          <a:r>
            <a:rPr lang="ru-RU" sz="2000" b="1" dirty="0" err="1"/>
            <a:t>вагітній</a:t>
          </a:r>
          <a:r>
            <a:rPr lang="ru-RU" sz="2000" b="1" dirty="0"/>
            <a:t> </a:t>
          </a:r>
          <a:r>
            <a:rPr lang="ru-RU" sz="2000" b="1" dirty="0" err="1"/>
            <a:t>жінці</a:t>
          </a:r>
          <a:endParaRPr lang="es-ES" sz="2000" b="1" dirty="0"/>
        </a:p>
      </dgm:t>
    </dgm:pt>
    <dgm:pt modelId="{E4CD25ED-93E3-4F0B-A3F2-A7A0F4E63A22}" type="parTrans" cxnId="{5CFA61A3-0BBA-498D-873C-8DF29CDD077D}">
      <dgm:prSet/>
      <dgm:spPr/>
      <dgm:t>
        <a:bodyPr/>
        <a:lstStyle/>
        <a:p>
          <a:endParaRPr lang="es-ES" sz="2000" b="1"/>
        </a:p>
      </dgm:t>
    </dgm:pt>
    <dgm:pt modelId="{052BC0AA-707D-4120-9AC5-39D8F0FE22C9}" type="sibTrans" cxnId="{5CFA61A3-0BBA-498D-873C-8DF29CDD077D}">
      <dgm:prSet/>
      <dgm:spPr/>
      <dgm:t>
        <a:bodyPr/>
        <a:lstStyle/>
        <a:p>
          <a:endParaRPr lang="es-ES" sz="2000" b="1"/>
        </a:p>
      </dgm:t>
    </dgm:pt>
    <dgm:pt modelId="{8F7E0709-74B9-48F4-A81B-0772E29AFAAE}">
      <dgm:prSet phldrT="[Texto]" custT="1"/>
      <dgm:spPr>
        <a:ln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err="1"/>
            <a:t>Якщо</a:t>
          </a:r>
          <a:r>
            <a:rPr lang="ru-RU" sz="1900" b="1" dirty="0"/>
            <a:t> вона </a:t>
          </a:r>
          <a:r>
            <a:rPr lang="ru-RU" sz="1900" b="1" dirty="0" err="1"/>
            <a:t>зробить</a:t>
          </a:r>
          <a:r>
            <a:rPr lang="ru-RU" sz="1900" b="1" dirty="0"/>
            <a:t> аборт, </a:t>
          </a:r>
          <a:r>
            <a:rPr lang="ru-RU" sz="1900" b="1" dirty="0" err="1"/>
            <a:t>покарання</a:t>
          </a:r>
          <a:r>
            <a:rPr lang="ru-RU" sz="1900" b="1" dirty="0"/>
            <a:t> </a:t>
          </a:r>
          <a:r>
            <a:rPr lang="ru-RU" sz="1900" b="1" dirty="0" err="1"/>
            <a:t>визначається</a:t>
          </a:r>
          <a:r>
            <a:rPr lang="ru-RU" sz="1900" b="1" dirty="0"/>
            <a:t> </a:t>
          </a:r>
          <a:r>
            <a:rPr lang="ru-RU" sz="1900" b="1" dirty="0" err="1"/>
            <a:t>суддями</a:t>
          </a:r>
          <a:r>
            <a:rPr lang="ru-RU" sz="1900" b="1" dirty="0"/>
            <a:t> та </a:t>
          </a:r>
          <a:r>
            <a:rPr lang="ru-RU" sz="1900" b="1" dirty="0" err="1"/>
            <a:t>подружжям</a:t>
          </a:r>
          <a:endParaRPr lang="es-ES" sz="1900" b="1" dirty="0"/>
        </a:p>
      </dgm:t>
    </dgm:pt>
    <dgm:pt modelId="{39898B38-F571-4E28-9103-2BCB1D41380F}" type="parTrans" cxnId="{629AE0C9-B03E-46A1-B526-61CAB0F38D59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9E1B0FDD-B118-448A-B7E9-03117574125A}" type="sibTrans" cxnId="{629AE0C9-B03E-46A1-B526-61CAB0F38D59}">
      <dgm:prSet/>
      <dgm:spPr/>
      <dgm:t>
        <a:bodyPr/>
        <a:lstStyle/>
        <a:p>
          <a:endParaRPr lang="es-ES" sz="2000" b="1"/>
        </a:p>
      </dgm:t>
    </dgm:pt>
    <dgm:pt modelId="{B6FF5688-E1A2-426A-949B-77BF135BC0C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50" b="1" dirty="0" err="1"/>
            <a:t>Якщо</a:t>
          </a:r>
          <a:r>
            <a:rPr lang="ru-RU" sz="1850" b="1" dirty="0"/>
            <a:t> раб </a:t>
          </a:r>
          <a:r>
            <a:rPr lang="ru-RU" sz="1850" b="1" dirty="0" err="1"/>
            <a:t>або</a:t>
          </a:r>
          <a:r>
            <a:rPr lang="ru-RU" sz="1850" b="1" dirty="0"/>
            <a:t> </a:t>
          </a:r>
          <a:r>
            <a:rPr lang="ru-RU" sz="1850" b="1" dirty="0" err="1"/>
            <a:t>рабиня</a:t>
          </a:r>
          <a:r>
            <a:rPr lang="ru-RU" sz="1850" b="1" dirty="0"/>
            <a:t> </a:t>
          </a:r>
          <a:r>
            <a:rPr lang="ru-RU" sz="1850" b="1" dirty="0" err="1"/>
            <a:t>помре</a:t>
          </a:r>
          <a:r>
            <a:rPr lang="ru-RU" sz="1850" b="1" dirty="0"/>
            <a:t>, </a:t>
          </a:r>
          <a:r>
            <a:rPr lang="ru-RU" sz="1850" b="1" dirty="0" err="1"/>
            <a:t>господар</a:t>
          </a:r>
          <a:r>
            <a:rPr lang="ru-RU" sz="1850" b="1" dirty="0"/>
            <a:t> буде </a:t>
          </a:r>
          <a:r>
            <a:rPr lang="ru-RU" sz="1850" b="1" dirty="0" err="1"/>
            <a:t>покараний</a:t>
          </a:r>
          <a:endParaRPr lang="es-ES" sz="1850" b="1" dirty="0"/>
        </a:p>
      </dgm:t>
    </dgm:pt>
    <dgm:pt modelId="{87B04BF1-0BBF-4C82-BF62-B1E0C1A7E8F6}" type="parTrans" cxnId="{DE8C3120-D2E6-4107-80F3-2270C561274F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F3E8E71C-3C86-4913-8FAE-157D31AB10EC}" type="sibTrans" cxnId="{DE8C3120-D2E6-4107-80F3-2270C561274F}">
      <dgm:prSet/>
      <dgm:spPr/>
      <dgm:t>
        <a:bodyPr/>
        <a:lstStyle/>
        <a:p>
          <a:endParaRPr lang="es-ES" sz="2000" b="1"/>
        </a:p>
      </dgm:t>
    </dgm:pt>
    <dgm:pt modelId="{BDABE7C1-2588-48A0-BA66-90D533763085}">
      <dgm:prSet phldrT="[Texto]" custT="1"/>
      <dgm:spPr>
        <a:ln>
          <a:solidFill>
            <a:schemeClr val="accent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50" b="1" dirty="0" err="1"/>
            <a:t>Якщо</a:t>
          </a:r>
          <a:r>
            <a:rPr lang="ru-RU" sz="1650" b="1" dirty="0"/>
            <a:t> </a:t>
          </a:r>
          <a:r>
            <a:rPr lang="ru-RU" sz="1650" b="1" dirty="0" err="1"/>
            <a:t>він</a:t>
          </a:r>
          <a:r>
            <a:rPr lang="ru-RU" sz="1650" b="1" dirty="0"/>
            <a:t> </a:t>
          </a:r>
          <a:r>
            <a:rPr lang="ru-RU" sz="1650" b="1" dirty="0" err="1"/>
            <a:t>виживе</a:t>
          </a:r>
          <a:r>
            <a:rPr lang="ru-RU" sz="1650" b="1" dirty="0"/>
            <a:t> день </a:t>
          </a:r>
          <a:r>
            <a:rPr lang="ru-RU" sz="1650" b="1" dirty="0" err="1"/>
            <a:t>або</a:t>
          </a:r>
          <a:r>
            <a:rPr lang="ru-RU" sz="1650" b="1" dirty="0"/>
            <a:t> два, </a:t>
          </a:r>
          <a:r>
            <a:rPr lang="ru-RU" sz="1650" b="1" dirty="0" err="1"/>
            <a:t>господар</a:t>
          </a:r>
          <a:r>
            <a:rPr lang="ru-RU" sz="1650" b="1" dirty="0"/>
            <a:t> не буде </a:t>
          </a:r>
          <a:r>
            <a:rPr lang="ru-RU" sz="1650" b="1" dirty="0" err="1"/>
            <a:t>покараний</a:t>
          </a:r>
          <a:endParaRPr lang="es-ES" sz="1650" b="1" dirty="0"/>
        </a:p>
      </dgm:t>
    </dgm:pt>
    <dgm:pt modelId="{73F245C7-BA43-4DC2-9987-281182E21DFA}" type="parTrans" cxnId="{2388245F-1FB7-494B-A78A-514C87B6E09E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/>
        </a:p>
      </dgm:t>
    </dgm:pt>
    <dgm:pt modelId="{E6F86E3F-CDD3-4DB8-8CFF-50618B87863F}" type="sibTrans" cxnId="{2388245F-1FB7-494B-A78A-514C87B6E09E}">
      <dgm:prSet/>
      <dgm:spPr/>
      <dgm:t>
        <a:bodyPr/>
        <a:lstStyle/>
        <a:p>
          <a:endParaRPr lang="es-ES" sz="2000" b="1"/>
        </a:p>
      </dgm:t>
    </dgm:pt>
    <dgm:pt modelId="{26D2585B-36F0-433B-AB75-F852417CCD8C}">
      <dgm:prSet phldrT="[Texto]" custT="1"/>
      <dgm:spPr>
        <a:solidFill>
          <a:srgbClr val="DAB9B4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>
              <a:solidFill>
                <a:schemeClr val="tx1"/>
              </a:solidFill>
              <a:effectLst/>
            </a:rPr>
            <a:t>Травми</a:t>
          </a:r>
          <a:r>
            <a:rPr lang="ru-RU" sz="2000" b="1" dirty="0">
              <a:solidFill>
                <a:schemeClr val="tx1"/>
              </a:solidFill>
              <a:effectLst/>
            </a:rPr>
            <a:t> </a:t>
          </a:r>
          <a:r>
            <a:rPr lang="ru-RU" sz="2000" b="1" dirty="0" err="1">
              <a:solidFill>
                <a:schemeClr val="tx1"/>
              </a:solidFill>
              <a:effectLst/>
            </a:rPr>
            <a:t>загалом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F0A0332F-31B3-4078-9D1C-E1DDF91F2D42}" type="parTrans" cxnId="{044D5781-9C1D-4B81-A030-2CE4CADC420A}">
      <dgm:prSet/>
      <dgm:spPr/>
      <dgm:t>
        <a:bodyPr/>
        <a:lstStyle/>
        <a:p>
          <a:endParaRPr lang="es-ES" sz="2000" b="1"/>
        </a:p>
      </dgm:t>
    </dgm:pt>
    <dgm:pt modelId="{2721A772-F317-4E57-839D-0C95E334D417}" type="sibTrans" cxnId="{044D5781-9C1D-4B81-A030-2CE4CADC420A}">
      <dgm:prSet/>
      <dgm:spPr/>
      <dgm:t>
        <a:bodyPr/>
        <a:lstStyle/>
        <a:p>
          <a:endParaRPr lang="es-ES" sz="2000" b="1"/>
        </a:p>
      </dgm:t>
    </dgm:pt>
    <dgm:pt modelId="{E409629C-3D59-4E3B-B103-03A02A5B696F}">
      <dgm:prSet phldrT="[Texto]" custT="1"/>
      <dgm:spPr>
        <a:ln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900" b="1" dirty="0" err="1"/>
            <a:t>Якщо</a:t>
          </a:r>
          <a:r>
            <a:rPr lang="ru-RU" sz="1900" b="1" dirty="0"/>
            <a:t> </a:t>
          </a:r>
          <a:r>
            <a:rPr lang="ru-RU" sz="1900" b="1" dirty="0" err="1"/>
            <a:t>жінка</a:t>
          </a:r>
          <a:r>
            <a:rPr lang="ru-RU" sz="1900" b="1" dirty="0"/>
            <a:t> </a:t>
          </a:r>
          <a:r>
            <a:rPr lang="ru-RU" sz="1900" b="1" dirty="0" err="1"/>
            <a:t>помирає</a:t>
          </a:r>
          <a:r>
            <a:rPr lang="ru-RU" sz="1900" b="1" dirty="0"/>
            <a:t>, </a:t>
          </a:r>
          <a:r>
            <a:rPr lang="ru-RU" sz="1900" b="1" dirty="0" err="1"/>
            <a:t>покарання</a:t>
          </a:r>
          <a:r>
            <a:rPr lang="ru-RU" sz="1900" b="1" dirty="0"/>
            <a:t> – смертна кара</a:t>
          </a:r>
          <a:endParaRPr lang="es-ES" sz="1900" b="1" dirty="0"/>
        </a:p>
      </dgm:t>
    </dgm:pt>
    <dgm:pt modelId="{1CB47C72-18C5-4D87-8839-80370FE7C761}" type="parTrans" cxnId="{62EEC2B3-B834-466B-98AF-D2800FE52B85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80009F5C-7DB7-494B-8DC6-7DE5B0A40DDC}" type="sibTrans" cxnId="{62EEC2B3-B834-466B-98AF-D2800FE52B85}">
      <dgm:prSet/>
      <dgm:spPr/>
      <dgm:t>
        <a:bodyPr/>
        <a:lstStyle/>
        <a:p>
          <a:endParaRPr lang="es-ES" sz="2000" b="1"/>
        </a:p>
      </dgm:t>
    </dgm:pt>
    <dgm:pt modelId="{A5681232-466B-4FF6-88A7-EBA868F61EA8}">
      <dgm:prSet phldrT="[Texto]" custT="1"/>
      <dgm:spPr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Закон </a:t>
          </a:r>
          <a:r>
            <a:rPr lang="ru-RU" sz="2000" b="1" dirty="0" err="1"/>
            <a:t>таліону</a:t>
          </a:r>
          <a:r>
            <a:rPr lang="ru-RU" sz="2000" b="1" dirty="0"/>
            <a:t>: око за око, зуб за зуб, рука за руку, нога за ногу, </a:t>
          </a:r>
          <a:r>
            <a:rPr lang="ru-RU" sz="2000" b="1" dirty="0" err="1"/>
            <a:t>опік</a:t>
          </a:r>
          <a:r>
            <a:rPr lang="ru-RU" sz="2000" b="1" dirty="0"/>
            <a:t> за </a:t>
          </a:r>
          <a:r>
            <a:rPr lang="ru-RU" sz="2000" b="1" dirty="0" err="1"/>
            <a:t>опік</a:t>
          </a:r>
          <a:r>
            <a:rPr lang="ru-RU" sz="2000" b="1" dirty="0"/>
            <a:t>, рана за рану, удар за удар </a:t>
          </a:r>
          <a:endParaRPr lang="es-ES" sz="2000" b="1" dirty="0"/>
        </a:p>
      </dgm:t>
    </dgm:pt>
    <dgm:pt modelId="{DFAEB34A-1D02-420D-BFD6-B453883C9B3A}" type="parTrans" cxnId="{D998B769-B88D-4478-9068-1EE49321A99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4E76E367-7F04-407F-944F-75DAFFDD5605}" type="sibTrans" cxnId="{D998B769-B88D-4478-9068-1EE49321A991}">
      <dgm:prSet/>
      <dgm:spPr/>
      <dgm:t>
        <a:bodyPr/>
        <a:lstStyle/>
        <a:p>
          <a:endParaRPr lang="es-ES" sz="2000" b="1"/>
        </a:p>
      </dgm:t>
    </dgm:pt>
    <dgm:pt modelId="{0E9009E8-BE93-4DC2-8D5B-5F9F671CAC89}">
      <dgm:prSet phldrT="[Texto]" custT="1"/>
      <dgm:spPr>
        <a:solidFill>
          <a:srgbClr val="F7C9EE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err="1">
              <a:solidFill>
                <a:schemeClr val="tx1"/>
              </a:solidFill>
              <a:effectLst/>
            </a:rPr>
            <a:t>Завдати</a:t>
          </a:r>
          <a:r>
            <a:rPr lang="ru-RU" sz="2000" b="1" dirty="0">
              <a:solidFill>
                <a:schemeClr val="tx1"/>
              </a:solidFill>
              <a:effectLst/>
            </a:rPr>
            <a:t> </a:t>
          </a:r>
          <a:r>
            <a:rPr lang="ru-RU" sz="2000" b="1" dirty="0" err="1">
              <a:solidFill>
                <a:schemeClr val="tx1"/>
              </a:solidFill>
              <a:effectLst/>
            </a:rPr>
            <a:t>шкоди</a:t>
          </a:r>
          <a:r>
            <a:rPr lang="ru-RU" sz="2000" b="1" dirty="0">
              <a:solidFill>
                <a:schemeClr val="tx1"/>
              </a:solidFill>
              <a:effectLst/>
            </a:rPr>
            <a:t> рабу </a:t>
          </a:r>
          <a:r>
            <a:rPr lang="ru-RU" sz="2000" b="1" dirty="0" err="1">
              <a:solidFill>
                <a:schemeClr val="tx1"/>
              </a:solidFill>
              <a:effectLst/>
            </a:rPr>
            <a:t>або</a:t>
          </a:r>
          <a:r>
            <a:rPr lang="ru-RU" sz="2000" b="1" dirty="0">
              <a:solidFill>
                <a:schemeClr val="tx1"/>
              </a:solidFill>
              <a:effectLst/>
            </a:rPr>
            <a:t> </a:t>
          </a:r>
          <a:r>
            <a:rPr lang="ru-RU" sz="2000" b="1" dirty="0" err="1">
              <a:solidFill>
                <a:schemeClr val="tx1"/>
              </a:solidFill>
              <a:effectLst/>
            </a:rPr>
            <a:t>рабині</a:t>
          </a:r>
          <a:r>
            <a:rPr lang="ru-RU" sz="2000" b="1" dirty="0">
              <a:solidFill>
                <a:schemeClr val="tx1"/>
              </a:solidFill>
              <a:effectLst/>
            </a:rPr>
            <a:t> з </a:t>
          </a:r>
          <a:r>
            <a:rPr lang="ru-RU" sz="2000" b="1" dirty="0" err="1">
              <a:solidFill>
                <a:schemeClr val="tx1"/>
              </a:solidFill>
              <a:effectLst/>
            </a:rPr>
            <a:t>наслідками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0C5E6557-7694-4917-9A11-C91FA9A3D8EE}" type="parTrans" cxnId="{BF42D5F6-B5C2-443B-9807-96C3FCAC181F}">
      <dgm:prSet/>
      <dgm:spPr/>
      <dgm:t>
        <a:bodyPr/>
        <a:lstStyle/>
        <a:p>
          <a:endParaRPr lang="es-ES" sz="2000" b="1"/>
        </a:p>
      </dgm:t>
    </dgm:pt>
    <dgm:pt modelId="{9719F850-2DAC-4E2D-ADFD-636EBABC116A}" type="sibTrans" cxnId="{BF42D5F6-B5C2-443B-9807-96C3FCAC181F}">
      <dgm:prSet/>
      <dgm:spPr/>
      <dgm:t>
        <a:bodyPr/>
        <a:lstStyle/>
        <a:p>
          <a:endParaRPr lang="es-ES" sz="2000" b="1"/>
        </a:p>
      </dgm:t>
    </dgm:pt>
    <dgm:pt modelId="{C06B62CE-61FD-4546-86E2-60B2AD9C6FCE}">
      <dgm:prSet phldrT="[Texto]" custT="1"/>
      <dgm:spPr>
        <a:ln>
          <a:solidFill>
            <a:schemeClr val="bg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/>
            <a:t>Рабу </a:t>
          </a:r>
          <a:r>
            <a:rPr lang="ru-RU" sz="2000" b="1" dirty="0" err="1"/>
            <a:t>або</a:t>
          </a:r>
          <a:r>
            <a:rPr lang="ru-RU" sz="2000" b="1" dirty="0"/>
            <a:t> </a:t>
          </a:r>
          <a:r>
            <a:rPr lang="ru-RU" sz="2000" b="1" dirty="0" err="1"/>
            <a:t>рабині</a:t>
          </a:r>
          <a:r>
            <a:rPr lang="ru-RU" sz="2000" b="1" dirty="0"/>
            <a:t> </a:t>
          </a:r>
          <a:r>
            <a:rPr lang="ru-RU" sz="2000" b="1" dirty="0" err="1"/>
            <a:t>надавалася</a:t>
          </a:r>
          <a:r>
            <a:rPr lang="ru-RU" sz="2000" b="1" dirty="0"/>
            <a:t> свобода</a:t>
          </a:r>
          <a:endParaRPr lang="es-ES" sz="2000" b="1" dirty="0"/>
        </a:p>
      </dgm:t>
    </dgm:pt>
    <dgm:pt modelId="{D7F05628-0522-49F7-A777-99C331F29702}" type="parTrans" cxnId="{E745B00D-6D6F-4579-81E4-44347718B1ED}">
      <dgm:prSet/>
      <dgm:spPr>
        <a:solidFill>
          <a:schemeClr val="accent6"/>
        </a:solidFill>
        <a:ln>
          <a:solidFill>
            <a:schemeClr val="bg2"/>
          </a:solidFill>
        </a:ln>
      </dgm:spPr>
      <dgm:t>
        <a:bodyPr/>
        <a:lstStyle/>
        <a:p>
          <a:endParaRPr lang="es-ES" sz="2000" b="1"/>
        </a:p>
      </dgm:t>
    </dgm:pt>
    <dgm:pt modelId="{0791DCFC-ED19-489B-B4E3-73685F5C364E}" type="sibTrans" cxnId="{E745B00D-6D6F-4579-81E4-44347718B1ED}">
      <dgm:prSet/>
      <dgm:spPr/>
      <dgm:t>
        <a:bodyPr/>
        <a:lstStyle/>
        <a:p>
          <a:endParaRPr lang="es-ES" sz="2000" b="1"/>
        </a:p>
      </dgm:t>
    </dgm:pt>
    <dgm:pt modelId="{CB6EA5FA-5AC3-44F3-A7EA-35141392098D}" type="pres">
      <dgm:prSet presAssocID="{7D357222-A978-47E0-A59A-D12DA39BEC7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9BB1E09-2820-4DD4-90F7-D700325833C2}" type="pres">
      <dgm:prSet presAssocID="{9983A510-DBD0-4A6C-B575-5A8E351A75A3}" presName="root" presStyleCnt="0"/>
      <dgm:spPr/>
    </dgm:pt>
    <dgm:pt modelId="{7D12DA8E-AB95-4235-BEDC-B9016A04A9F6}" type="pres">
      <dgm:prSet presAssocID="{9983A510-DBD0-4A6C-B575-5A8E351A75A3}" presName="rootComposite" presStyleCnt="0"/>
      <dgm:spPr/>
    </dgm:pt>
    <dgm:pt modelId="{2479FEDB-2269-4002-B1A8-9130234664AA}" type="pres">
      <dgm:prSet presAssocID="{9983A510-DBD0-4A6C-B575-5A8E351A75A3}" presName="rootText" presStyleLbl="node1" presStyleIdx="0" presStyleCnt="5" custLinFactY="-46139" custLinFactNeighborY="-100000"/>
      <dgm:spPr/>
    </dgm:pt>
    <dgm:pt modelId="{B9DEE111-8150-42D5-9A19-FCCB94A68481}" type="pres">
      <dgm:prSet presAssocID="{9983A510-DBD0-4A6C-B575-5A8E351A75A3}" presName="rootConnector" presStyleLbl="node1" presStyleIdx="0" presStyleCnt="5"/>
      <dgm:spPr/>
    </dgm:pt>
    <dgm:pt modelId="{B137F717-A82C-4BBB-95FA-ED8CF2DC36A9}" type="pres">
      <dgm:prSet presAssocID="{9983A510-DBD0-4A6C-B575-5A8E351A75A3}" presName="childShape" presStyleCnt="0"/>
      <dgm:spPr/>
    </dgm:pt>
    <dgm:pt modelId="{2775713A-1929-49AF-8DF2-E40763D80892}" type="pres">
      <dgm:prSet presAssocID="{80FA12AC-178E-47D3-A42D-77E31A8E689D}" presName="Name13" presStyleLbl="parChTrans1D2" presStyleIdx="0" presStyleCnt="7"/>
      <dgm:spPr/>
    </dgm:pt>
    <dgm:pt modelId="{D0FE371B-3071-47F9-8442-73E619A6B0A4}" type="pres">
      <dgm:prSet presAssocID="{D7249B63-0B07-4BA1-A4AA-A3196F8D824E}" presName="childText" presStyleLbl="bgAcc1" presStyleIdx="0" presStyleCnt="7" custScaleX="122653" custScaleY="318631" custLinFactNeighborX="-2999" custLinFactNeighborY="-55388">
        <dgm:presLayoutVars>
          <dgm:bulletEnabled val="1"/>
        </dgm:presLayoutVars>
      </dgm:prSet>
      <dgm:spPr/>
    </dgm:pt>
    <dgm:pt modelId="{D561A832-73DA-401D-AD7F-C72968619F3D}" type="pres">
      <dgm:prSet presAssocID="{9DD8A7DF-5722-4C8A-B00D-003CF6C1B642}" presName="root" presStyleCnt="0"/>
      <dgm:spPr/>
    </dgm:pt>
    <dgm:pt modelId="{173242A8-F5A2-4C30-8DD5-49EE8B9E4DBE}" type="pres">
      <dgm:prSet presAssocID="{9DD8A7DF-5722-4C8A-B00D-003CF6C1B642}" presName="rootComposite" presStyleCnt="0"/>
      <dgm:spPr/>
    </dgm:pt>
    <dgm:pt modelId="{1FB037F7-5385-4F44-8B01-C7D3DC36C8FB}" type="pres">
      <dgm:prSet presAssocID="{9DD8A7DF-5722-4C8A-B00D-003CF6C1B642}" presName="rootText" presStyleLbl="node1" presStyleIdx="1" presStyleCnt="5" custLinFactY="-46139" custLinFactNeighborY="-100000"/>
      <dgm:spPr/>
    </dgm:pt>
    <dgm:pt modelId="{5CFBB5E6-E159-4A62-B1CA-71C73E08FAD5}" type="pres">
      <dgm:prSet presAssocID="{9DD8A7DF-5722-4C8A-B00D-003CF6C1B642}" presName="rootConnector" presStyleLbl="node1" presStyleIdx="1" presStyleCnt="5"/>
      <dgm:spPr/>
    </dgm:pt>
    <dgm:pt modelId="{15D04A6B-F967-40F9-B750-ABC2322C659C}" type="pres">
      <dgm:prSet presAssocID="{9DD8A7DF-5722-4C8A-B00D-003CF6C1B642}" presName="childShape" presStyleCnt="0"/>
      <dgm:spPr/>
    </dgm:pt>
    <dgm:pt modelId="{1106E552-8FB7-4314-9416-AAC3C46E9DE3}" type="pres">
      <dgm:prSet presAssocID="{87B04BF1-0BBF-4C82-BF62-B1E0C1A7E8F6}" presName="Name13" presStyleLbl="parChTrans1D2" presStyleIdx="1" presStyleCnt="7"/>
      <dgm:spPr/>
    </dgm:pt>
    <dgm:pt modelId="{52FE1BAC-1FEF-4FB6-9CBF-3C5733F22CE8}" type="pres">
      <dgm:prSet presAssocID="{B6FF5688-E1A2-426A-949B-77BF135BC0CA}" presName="childText" presStyleLbl="bgAcc1" presStyleIdx="1" presStyleCnt="7" custScaleY="149452" custLinFactNeighborY="-58353">
        <dgm:presLayoutVars>
          <dgm:bulletEnabled val="1"/>
        </dgm:presLayoutVars>
      </dgm:prSet>
      <dgm:spPr/>
    </dgm:pt>
    <dgm:pt modelId="{EB859805-EC84-4C24-9ACF-6702D102B44F}" type="pres">
      <dgm:prSet presAssocID="{73F245C7-BA43-4DC2-9987-281182E21DFA}" presName="Name13" presStyleLbl="parChTrans1D2" presStyleIdx="2" presStyleCnt="7"/>
      <dgm:spPr/>
    </dgm:pt>
    <dgm:pt modelId="{EDBB8616-E566-4DF7-8FF5-1C7D28FE3E1B}" type="pres">
      <dgm:prSet presAssocID="{BDABE7C1-2588-48A0-BA66-90D533763085}" presName="childText" presStyleLbl="bgAcc1" presStyleIdx="2" presStyleCnt="7" custScaleY="130794" custLinFactNeighborY="-66027">
        <dgm:presLayoutVars>
          <dgm:bulletEnabled val="1"/>
        </dgm:presLayoutVars>
      </dgm:prSet>
      <dgm:spPr/>
    </dgm:pt>
    <dgm:pt modelId="{A4C9E654-8639-4BEA-B1E5-FBF3B06DE2AF}" type="pres">
      <dgm:prSet presAssocID="{26B57387-E8E3-42F3-81C5-C609ED167839}" presName="root" presStyleCnt="0"/>
      <dgm:spPr/>
    </dgm:pt>
    <dgm:pt modelId="{F61F805D-218E-4980-AE37-8F3060A655B4}" type="pres">
      <dgm:prSet presAssocID="{26B57387-E8E3-42F3-81C5-C609ED167839}" presName="rootComposite" presStyleCnt="0"/>
      <dgm:spPr/>
    </dgm:pt>
    <dgm:pt modelId="{0B166AD2-08A1-4F6B-AC20-883B622FCD27}" type="pres">
      <dgm:prSet presAssocID="{26B57387-E8E3-42F3-81C5-C609ED167839}" presName="rootText" presStyleLbl="node1" presStyleIdx="2" presStyleCnt="5" custLinFactY="-46139" custLinFactNeighborY="-100000"/>
      <dgm:spPr/>
    </dgm:pt>
    <dgm:pt modelId="{492E205B-F18B-48EF-9968-2A490DAF6D72}" type="pres">
      <dgm:prSet presAssocID="{26B57387-E8E3-42F3-81C5-C609ED167839}" presName="rootConnector" presStyleLbl="node1" presStyleIdx="2" presStyleCnt="5"/>
      <dgm:spPr/>
    </dgm:pt>
    <dgm:pt modelId="{00B1086C-E2D7-4D49-A452-B213D21E2E64}" type="pres">
      <dgm:prSet presAssocID="{26B57387-E8E3-42F3-81C5-C609ED167839}" presName="childShape" presStyleCnt="0"/>
      <dgm:spPr/>
    </dgm:pt>
    <dgm:pt modelId="{264726A8-C060-49D5-8866-2D932D15BB46}" type="pres">
      <dgm:prSet presAssocID="{39898B38-F571-4E28-9103-2BCB1D41380F}" presName="Name13" presStyleLbl="parChTrans1D2" presStyleIdx="3" presStyleCnt="7"/>
      <dgm:spPr/>
    </dgm:pt>
    <dgm:pt modelId="{F4D60602-D176-40E9-B934-1832CA8C5FE0}" type="pres">
      <dgm:prSet presAssocID="{8F7E0709-74B9-48F4-A81B-0772E29AFAAE}" presName="childText" presStyleLbl="bgAcc1" presStyleIdx="3" presStyleCnt="7" custScaleX="109753" custScaleY="188257" custLinFactNeighborX="-1799" custLinFactNeighborY="-57455">
        <dgm:presLayoutVars>
          <dgm:bulletEnabled val="1"/>
        </dgm:presLayoutVars>
      </dgm:prSet>
      <dgm:spPr/>
    </dgm:pt>
    <dgm:pt modelId="{0EFAC697-47F2-4368-BC7D-7FE169506398}" type="pres">
      <dgm:prSet presAssocID="{1CB47C72-18C5-4D87-8839-80370FE7C761}" presName="Name13" presStyleLbl="parChTrans1D2" presStyleIdx="4" presStyleCnt="7"/>
      <dgm:spPr/>
    </dgm:pt>
    <dgm:pt modelId="{CB1A292D-60CE-463A-936E-24BC57D074EB}" type="pres">
      <dgm:prSet presAssocID="{E409629C-3D59-4E3B-B103-03A02A5B696F}" presName="childText" presStyleLbl="bgAcc1" presStyleIdx="4" presStyleCnt="7" custScaleX="109753" custLinFactNeighborX="-1799" custLinFactNeighborY="-65129">
        <dgm:presLayoutVars>
          <dgm:bulletEnabled val="1"/>
        </dgm:presLayoutVars>
      </dgm:prSet>
      <dgm:spPr/>
    </dgm:pt>
    <dgm:pt modelId="{6180C388-C4F4-4881-BDD0-89E541CC9B5E}" type="pres">
      <dgm:prSet presAssocID="{26D2585B-36F0-433B-AB75-F852417CCD8C}" presName="root" presStyleCnt="0"/>
      <dgm:spPr/>
    </dgm:pt>
    <dgm:pt modelId="{4058CA2A-A16F-43B5-B102-49532F6AFABB}" type="pres">
      <dgm:prSet presAssocID="{26D2585B-36F0-433B-AB75-F852417CCD8C}" presName="rootComposite" presStyleCnt="0"/>
      <dgm:spPr/>
    </dgm:pt>
    <dgm:pt modelId="{56020E70-6464-4C48-B610-9CEF141DC965}" type="pres">
      <dgm:prSet presAssocID="{26D2585B-36F0-433B-AB75-F852417CCD8C}" presName="rootText" presStyleLbl="node1" presStyleIdx="3" presStyleCnt="5" custLinFactY="-46139" custLinFactNeighborY="-100000"/>
      <dgm:spPr/>
    </dgm:pt>
    <dgm:pt modelId="{9709DB24-D425-412E-8B36-9BB4DA65CD3D}" type="pres">
      <dgm:prSet presAssocID="{26D2585B-36F0-433B-AB75-F852417CCD8C}" presName="rootConnector" presStyleLbl="node1" presStyleIdx="3" presStyleCnt="5"/>
      <dgm:spPr/>
    </dgm:pt>
    <dgm:pt modelId="{D9114C2A-2F1B-449A-9B10-1CF56A812848}" type="pres">
      <dgm:prSet presAssocID="{26D2585B-36F0-433B-AB75-F852417CCD8C}" presName="childShape" presStyleCnt="0"/>
      <dgm:spPr/>
    </dgm:pt>
    <dgm:pt modelId="{DB8786AE-CD0F-4486-BE7A-52844F16C767}" type="pres">
      <dgm:prSet presAssocID="{DFAEB34A-1D02-420D-BFD6-B453883C9B3A}" presName="Name13" presStyleLbl="parChTrans1D2" presStyleIdx="5" presStyleCnt="7"/>
      <dgm:spPr/>
    </dgm:pt>
    <dgm:pt modelId="{2A6C2330-DBA5-4716-B5E3-D916E90A5456}" type="pres">
      <dgm:prSet presAssocID="{A5681232-466B-4FF6-88A7-EBA868F61EA8}" presName="childText" presStyleLbl="bgAcc1" presStyleIdx="5" presStyleCnt="7" custScaleX="143173" custScaleY="326431" custLinFactNeighborX="-2398" custLinFactNeighborY="-59483">
        <dgm:presLayoutVars>
          <dgm:bulletEnabled val="1"/>
        </dgm:presLayoutVars>
      </dgm:prSet>
      <dgm:spPr/>
    </dgm:pt>
    <dgm:pt modelId="{F914FFF7-D542-43FE-941F-C5E6A4E935CD}" type="pres">
      <dgm:prSet presAssocID="{0E9009E8-BE93-4DC2-8D5B-5F9F671CAC89}" presName="root" presStyleCnt="0"/>
      <dgm:spPr/>
    </dgm:pt>
    <dgm:pt modelId="{6BE8F084-EFE1-4CA7-980A-768E611E921C}" type="pres">
      <dgm:prSet presAssocID="{0E9009E8-BE93-4DC2-8D5B-5F9F671CAC89}" presName="rootComposite" presStyleCnt="0"/>
      <dgm:spPr/>
    </dgm:pt>
    <dgm:pt modelId="{1EB545C6-11EB-4548-9857-FD941EE4AE62}" type="pres">
      <dgm:prSet presAssocID="{0E9009E8-BE93-4DC2-8D5B-5F9F671CAC89}" presName="rootText" presStyleLbl="node1" presStyleIdx="4" presStyleCnt="5" custLinFactY="-46139" custLinFactNeighborY="-100000"/>
      <dgm:spPr/>
    </dgm:pt>
    <dgm:pt modelId="{83164460-9E6F-41E4-B466-166D843E544D}" type="pres">
      <dgm:prSet presAssocID="{0E9009E8-BE93-4DC2-8D5B-5F9F671CAC89}" presName="rootConnector" presStyleLbl="node1" presStyleIdx="4" presStyleCnt="5"/>
      <dgm:spPr/>
    </dgm:pt>
    <dgm:pt modelId="{D9534FFB-37CB-4A7D-B133-3F54B8D04C2A}" type="pres">
      <dgm:prSet presAssocID="{0E9009E8-BE93-4DC2-8D5B-5F9F671CAC89}" presName="childShape" presStyleCnt="0"/>
      <dgm:spPr/>
    </dgm:pt>
    <dgm:pt modelId="{B1BBD304-D896-4296-9442-7045331CF96D}" type="pres">
      <dgm:prSet presAssocID="{D7F05628-0522-49F7-A777-99C331F29702}" presName="Name13" presStyleLbl="parChTrans1D2" presStyleIdx="6" presStyleCnt="7"/>
      <dgm:spPr/>
    </dgm:pt>
    <dgm:pt modelId="{0A2435A2-C5DE-4E51-8582-0A2C783B4274}" type="pres">
      <dgm:prSet presAssocID="{C06B62CE-61FD-4546-86E2-60B2AD9C6FCE}" presName="childText" presStyleLbl="bgAcc1" presStyleIdx="6" presStyleCnt="7" custScaleY="146052" custLinFactNeighborX="-600" custLinFactNeighborY="-57564">
        <dgm:presLayoutVars>
          <dgm:bulletEnabled val="1"/>
        </dgm:presLayoutVars>
      </dgm:prSet>
      <dgm:spPr/>
    </dgm:pt>
  </dgm:ptLst>
  <dgm:cxnLst>
    <dgm:cxn modelId="{305B8F06-818D-4690-AF34-C3BBC8140F20}" type="presOf" srcId="{BDABE7C1-2588-48A0-BA66-90D533763085}" destId="{EDBB8616-E566-4DF7-8FF5-1C7D28FE3E1B}" srcOrd="0" destOrd="0" presId="urn:microsoft.com/office/officeart/2005/8/layout/hierarchy3"/>
    <dgm:cxn modelId="{1E6EF40A-697A-4BA6-9D58-DE4D11C3316D}" type="presOf" srcId="{9DD8A7DF-5722-4C8A-B00D-003CF6C1B642}" destId="{5CFBB5E6-E159-4A62-B1CA-71C73E08FAD5}" srcOrd="1" destOrd="0" presId="urn:microsoft.com/office/officeart/2005/8/layout/hierarchy3"/>
    <dgm:cxn modelId="{60ED9C0B-EC5E-4F8E-9075-B2FBA5C8C88F}" srcId="{7D357222-A978-47E0-A59A-D12DA39BEC7B}" destId="{9983A510-DBD0-4A6C-B575-5A8E351A75A3}" srcOrd="0" destOrd="0" parTransId="{6FF30A86-6DD1-4839-9E8A-5F6AC595C425}" sibTransId="{330AF24B-2245-47C3-9895-6075A3CA3EE4}"/>
    <dgm:cxn modelId="{E745B00D-6D6F-4579-81E4-44347718B1ED}" srcId="{0E9009E8-BE93-4DC2-8D5B-5F9F671CAC89}" destId="{C06B62CE-61FD-4546-86E2-60B2AD9C6FCE}" srcOrd="0" destOrd="0" parTransId="{D7F05628-0522-49F7-A777-99C331F29702}" sibTransId="{0791DCFC-ED19-489B-B4E3-73685F5C364E}"/>
    <dgm:cxn modelId="{2FF29B0E-2030-451D-B478-961CEA2F52E8}" type="presOf" srcId="{39898B38-F571-4E28-9103-2BCB1D41380F}" destId="{264726A8-C060-49D5-8866-2D932D15BB46}" srcOrd="0" destOrd="0" presId="urn:microsoft.com/office/officeart/2005/8/layout/hierarchy3"/>
    <dgm:cxn modelId="{CF5B0117-E85A-4668-AFBC-62D56C6BE30D}" type="presOf" srcId="{E409629C-3D59-4E3B-B103-03A02A5B696F}" destId="{CB1A292D-60CE-463A-936E-24BC57D074EB}" srcOrd="0" destOrd="0" presId="urn:microsoft.com/office/officeart/2005/8/layout/hierarchy3"/>
    <dgm:cxn modelId="{DE8C3120-D2E6-4107-80F3-2270C561274F}" srcId="{9DD8A7DF-5722-4C8A-B00D-003CF6C1B642}" destId="{B6FF5688-E1A2-426A-949B-77BF135BC0CA}" srcOrd="0" destOrd="0" parTransId="{87B04BF1-0BBF-4C82-BF62-B1E0C1A7E8F6}" sibTransId="{F3E8E71C-3C86-4913-8FAE-157D31AB10EC}"/>
    <dgm:cxn modelId="{FF3B5E21-F437-4AD0-BB1B-6F678C6FDA65}" type="presOf" srcId="{26B57387-E8E3-42F3-81C5-C609ED167839}" destId="{492E205B-F18B-48EF-9968-2A490DAF6D72}" srcOrd="1" destOrd="0" presId="urn:microsoft.com/office/officeart/2005/8/layout/hierarchy3"/>
    <dgm:cxn modelId="{52392026-5043-4852-92E4-7F2242A4B205}" srcId="{9983A510-DBD0-4A6C-B575-5A8E351A75A3}" destId="{D7249B63-0B07-4BA1-A4AA-A3196F8D824E}" srcOrd="0" destOrd="0" parTransId="{80FA12AC-178E-47D3-A42D-77E31A8E689D}" sibTransId="{27179B95-AEC5-4F6B-BCC8-20836C78132A}"/>
    <dgm:cxn modelId="{C916A428-8355-4DFE-BC18-DD5ED33F3076}" type="presOf" srcId="{0E9009E8-BE93-4DC2-8D5B-5F9F671CAC89}" destId="{83164460-9E6F-41E4-B466-166D843E544D}" srcOrd="1" destOrd="0" presId="urn:microsoft.com/office/officeart/2005/8/layout/hierarchy3"/>
    <dgm:cxn modelId="{E0AFE431-2D89-438C-9C10-620BE369ABAF}" type="presOf" srcId="{0E9009E8-BE93-4DC2-8D5B-5F9F671CAC89}" destId="{1EB545C6-11EB-4548-9857-FD941EE4AE62}" srcOrd="0" destOrd="0" presId="urn:microsoft.com/office/officeart/2005/8/layout/hierarchy3"/>
    <dgm:cxn modelId="{233E735D-A1A1-4761-B086-FE31B75D5978}" type="presOf" srcId="{9983A510-DBD0-4A6C-B575-5A8E351A75A3}" destId="{2479FEDB-2269-4002-B1A8-9130234664AA}" srcOrd="0" destOrd="0" presId="urn:microsoft.com/office/officeart/2005/8/layout/hierarchy3"/>
    <dgm:cxn modelId="{2388245F-1FB7-494B-A78A-514C87B6E09E}" srcId="{9DD8A7DF-5722-4C8A-B00D-003CF6C1B642}" destId="{BDABE7C1-2588-48A0-BA66-90D533763085}" srcOrd="1" destOrd="0" parTransId="{73F245C7-BA43-4DC2-9987-281182E21DFA}" sibTransId="{E6F86E3F-CDD3-4DB8-8CFF-50618B87863F}"/>
    <dgm:cxn modelId="{F9718F63-2CF5-4558-93DF-29C23B271A0F}" type="presOf" srcId="{1CB47C72-18C5-4D87-8839-80370FE7C761}" destId="{0EFAC697-47F2-4368-BC7D-7FE169506398}" srcOrd="0" destOrd="0" presId="urn:microsoft.com/office/officeart/2005/8/layout/hierarchy3"/>
    <dgm:cxn modelId="{D998B769-B88D-4478-9068-1EE49321A991}" srcId="{26D2585B-36F0-433B-AB75-F852417CCD8C}" destId="{A5681232-466B-4FF6-88A7-EBA868F61EA8}" srcOrd="0" destOrd="0" parTransId="{DFAEB34A-1D02-420D-BFD6-B453883C9B3A}" sibTransId="{4E76E367-7F04-407F-944F-75DAFFDD5605}"/>
    <dgm:cxn modelId="{F8A9BD4E-FB6F-4035-A04A-BB17C49C258B}" srcId="{7D357222-A978-47E0-A59A-D12DA39BEC7B}" destId="{9DD8A7DF-5722-4C8A-B00D-003CF6C1B642}" srcOrd="1" destOrd="0" parTransId="{134B4CE8-5468-4552-8088-73F998B43751}" sibTransId="{A2D9128E-F831-4B38-BDA1-5D0A63DC4C92}"/>
    <dgm:cxn modelId="{6C352A73-D153-470B-AFA3-18152E2A9A7C}" type="presOf" srcId="{87B04BF1-0BBF-4C82-BF62-B1E0C1A7E8F6}" destId="{1106E552-8FB7-4314-9416-AAC3C46E9DE3}" srcOrd="0" destOrd="0" presId="urn:microsoft.com/office/officeart/2005/8/layout/hierarchy3"/>
    <dgm:cxn modelId="{6E326657-D819-4D8B-8B52-80385E28E1D2}" type="presOf" srcId="{7D357222-A978-47E0-A59A-D12DA39BEC7B}" destId="{CB6EA5FA-5AC3-44F3-A7EA-35141392098D}" srcOrd="0" destOrd="0" presId="urn:microsoft.com/office/officeart/2005/8/layout/hierarchy3"/>
    <dgm:cxn modelId="{2DCA7157-7697-4DA8-B469-8A24EC616A1B}" type="presOf" srcId="{9DD8A7DF-5722-4C8A-B00D-003CF6C1B642}" destId="{1FB037F7-5385-4F44-8B01-C7D3DC36C8FB}" srcOrd="0" destOrd="0" presId="urn:microsoft.com/office/officeart/2005/8/layout/hierarchy3"/>
    <dgm:cxn modelId="{F5D5595A-979F-4EFA-B13A-8E79547DD89F}" type="presOf" srcId="{26B57387-E8E3-42F3-81C5-C609ED167839}" destId="{0B166AD2-08A1-4F6B-AC20-883B622FCD27}" srcOrd="0" destOrd="0" presId="urn:microsoft.com/office/officeart/2005/8/layout/hierarchy3"/>
    <dgm:cxn modelId="{044D5781-9C1D-4B81-A030-2CE4CADC420A}" srcId="{7D357222-A978-47E0-A59A-D12DA39BEC7B}" destId="{26D2585B-36F0-433B-AB75-F852417CCD8C}" srcOrd="3" destOrd="0" parTransId="{F0A0332F-31B3-4078-9D1C-E1DDF91F2D42}" sibTransId="{2721A772-F317-4E57-839D-0C95E334D417}"/>
    <dgm:cxn modelId="{C600C682-6F6C-4594-82A5-370BE7AB1F60}" type="presOf" srcId="{B6FF5688-E1A2-426A-949B-77BF135BC0CA}" destId="{52FE1BAC-1FEF-4FB6-9CBF-3C5733F22CE8}" srcOrd="0" destOrd="0" presId="urn:microsoft.com/office/officeart/2005/8/layout/hierarchy3"/>
    <dgm:cxn modelId="{E191AB9F-D9FD-4C1F-95C8-B8637856EC84}" type="presOf" srcId="{D7F05628-0522-49F7-A777-99C331F29702}" destId="{B1BBD304-D896-4296-9442-7045331CF96D}" srcOrd="0" destOrd="0" presId="urn:microsoft.com/office/officeart/2005/8/layout/hierarchy3"/>
    <dgm:cxn modelId="{EC25C8A1-475F-4B7B-95DF-7440F59DD014}" type="presOf" srcId="{C06B62CE-61FD-4546-86E2-60B2AD9C6FCE}" destId="{0A2435A2-C5DE-4E51-8582-0A2C783B4274}" srcOrd="0" destOrd="0" presId="urn:microsoft.com/office/officeart/2005/8/layout/hierarchy3"/>
    <dgm:cxn modelId="{5CFA61A3-0BBA-498D-873C-8DF29CDD077D}" srcId="{7D357222-A978-47E0-A59A-D12DA39BEC7B}" destId="{26B57387-E8E3-42F3-81C5-C609ED167839}" srcOrd="2" destOrd="0" parTransId="{E4CD25ED-93E3-4F0B-A3F2-A7A0F4E63A22}" sibTransId="{052BC0AA-707D-4120-9AC5-39D8F0FE22C9}"/>
    <dgm:cxn modelId="{1FE5F2A9-3B8C-4DE2-B8AC-C36B1B2D6CDC}" type="presOf" srcId="{8F7E0709-74B9-48F4-A81B-0772E29AFAAE}" destId="{F4D60602-D176-40E9-B934-1832CA8C5FE0}" srcOrd="0" destOrd="0" presId="urn:microsoft.com/office/officeart/2005/8/layout/hierarchy3"/>
    <dgm:cxn modelId="{62EEC2B3-B834-466B-98AF-D2800FE52B85}" srcId="{26B57387-E8E3-42F3-81C5-C609ED167839}" destId="{E409629C-3D59-4E3B-B103-03A02A5B696F}" srcOrd="1" destOrd="0" parTransId="{1CB47C72-18C5-4D87-8839-80370FE7C761}" sibTransId="{80009F5C-7DB7-494B-8DC6-7DE5B0A40DDC}"/>
    <dgm:cxn modelId="{D45CD2B4-CBE2-4109-9A03-ACBB790BD31C}" type="presOf" srcId="{A5681232-466B-4FF6-88A7-EBA868F61EA8}" destId="{2A6C2330-DBA5-4716-B5E3-D916E90A5456}" srcOrd="0" destOrd="0" presId="urn:microsoft.com/office/officeart/2005/8/layout/hierarchy3"/>
    <dgm:cxn modelId="{90E81CB9-98B0-4BCA-A8FA-F2757E326ECB}" type="presOf" srcId="{D7249B63-0B07-4BA1-A4AA-A3196F8D824E}" destId="{D0FE371B-3071-47F9-8442-73E619A6B0A4}" srcOrd="0" destOrd="0" presId="urn:microsoft.com/office/officeart/2005/8/layout/hierarchy3"/>
    <dgm:cxn modelId="{ACF4B8C0-4506-4FF6-A3D9-6399FB0E2063}" type="presOf" srcId="{26D2585B-36F0-433B-AB75-F852417CCD8C}" destId="{9709DB24-D425-412E-8B36-9BB4DA65CD3D}" srcOrd="1" destOrd="0" presId="urn:microsoft.com/office/officeart/2005/8/layout/hierarchy3"/>
    <dgm:cxn modelId="{690B64C2-AFE4-4F60-AF0C-2E20A18421FA}" type="presOf" srcId="{73F245C7-BA43-4DC2-9987-281182E21DFA}" destId="{EB859805-EC84-4C24-9ACF-6702D102B44F}" srcOrd="0" destOrd="0" presId="urn:microsoft.com/office/officeart/2005/8/layout/hierarchy3"/>
    <dgm:cxn modelId="{629AE0C9-B03E-46A1-B526-61CAB0F38D59}" srcId="{26B57387-E8E3-42F3-81C5-C609ED167839}" destId="{8F7E0709-74B9-48F4-A81B-0772E29AFAAE}" srcOrd="0" destOrd="0" parTransId="{39898B38-F571-4E28-9103-2BCB1D41380F}" sibTransId="{9E1B0FDD-B118-448A-B7E9-03117574125A}"/>
    <dgm:cxn modelId="{25FE48CA-2AFD-49D0-B58E-309AE3300A86}" type="presOf" srcId="{26D2585B-36F0-433B-AB75-F852417CCD8C}" destId="{56020E70-6464-4C48-B610-9CEF141DC965}" srcOrd="0" destOrd="0" presId="urn:microsoft.com/office/officeart/2005/8/layout/hierarchy3"/>
    <dgm:cxn modelId="{24F675CC-3D4C-42DC-8051-917D3D40C9A3}" type="presOf" srcId="{80FA12AC-178E-47D3-A42D-77E31A8E689D}" destId="{2775713A-1929-49AF-8DF2-E40763D80892}" srcOrd="0" destOrd="0" presId="urn:microsoft.com/office/officeart/2005/8/layout/hierarchy3"/>
    <dgm:cxn modelId="{FA1491F1-8ACE-41BF-B3E4-AD24D5078DBB}" type="presOf" srcId="{9983A510-DBD0-4A6C-B575-5A8E351A75A3}" destId="{B9DEE111-8150-42D5-9A19-FCCB94A68481}" srcOrd="1" destOrd="0" presId="urn:microsoft.com/office/officeart/2005/8/layout/hierarchy3"/>
    <dgm:cxn modelId="{89F489F4-C312-454A-855C-D2BC3AC30541}" type="presOf" srcId="{DFAEB34A-1D02-420D-BFD6-B453883C9B3A}" destId="{DB8786AE-CD0F-4486-BE7A-52844F16C767}" srcOrd="0" destOrd="0" presId="urn:microsoft.com/office/officeart/2005/8/layout/hierarchy3"/>
    <dgm:cxn modelId="{BF42D5F6-B5C2-443B-9807-96C3FCAC181F}" srcId="{7D357222-A978-47E0-A59A-D12DA39BEC7B}" destId="{0E9009E8-BE93-4DC2-8D5B-5F9F671CAC89}" srcOrd="4" destOrd="0" parTransId="{0C5E6557-7694-4917-9A11-C91FA9A3D8EE}" sibTransId="{9719F850-2DAC-4E2D-ADFD-636EBABC116A}"/>
    <dgm:cxn modelId="{9B50AF0A-2B85-488B-8DAF-7912670C8900}" type="presParOf" srcId="{CB6EA5FA-5AC3-44F3-A7EA-35141392098D}" destId="{19BB1E09-2820-4DD4-90F7-D700325833C2}" srcOrd="0" destOrd="0" presId="urn:microsoft.com/office/officeart/2005/8/layout/hierarchy3"/>
    <dgm:cxn modelId="{2CEE013C-618B-49E4-861B-8096AFEE52E7}" type="presParOf" srcId="{19BB1E09-2820-4DD4-90F7-D700325833C2}" destId="{7D12DA8E-AB95-4235-BEDC-B9016A04A9F6}" srcOrd="0" destOrd="0" presId="urn:microsoft.com/office/officeart/2005/8/layout/hierarchy3"/>
    <dgm:cxn modelId="{8C46FB9C-7C82-43B1-9CE7-B581FDF4DB8D}" type="presParOf" srcId="{7D12DA8E-AB95-4235-BEDC-B9016A04A9F6}" destId="{2479FEDB-2269-4002-B1A8-9130234664AA}" srcOrd="0" destOrd="0" presId="urn:microsoft.com/office/officeart/2005/8/layout/hierarchy3"/>
    <dgm:cxn modelId="{4EB16283-AAFD-4014-99DB-A8BE0DC51617}" type="presParOf" srcId="{7D12DA8E-AB95-4235-BEDC-B9016A04A9F6}" destId="{B9DEE111-8150-42D5-9A19-FCCB94A68481}" srcOrd="1" destOrd="0" presId="urn:microsoft.com/office/officeart/2005/8/layout/hierarchy3"/>
    <dgm:cxn modelId="{0F974607-BBEC-46EF-A95C-FAA1F5382E7F}" type="presParOf" srcId="{19BB1E09-2820-4DD4-90F7-D700325833C2}" destId="{B137F717-A82C-4BBB-95FA-ED8CF2DC36A9}" srcOrd="1" destOrd="0" presId="urn:microsoft.com/office/officeart/2005/8/layout/hierarchy3"/>
    <dgm:cxn modelId="{A6D7263F-8894-4E77-A637-9D42FA7FC5BD}" type="presParOf" srcId="{B137F717-A82C-4BBB-95FA-ED8CF2DC36A9}" destId="{2775713A-1929-49AF-8DF2-E40763D80892}" srcOrd="0" destOrd="0" presId="urn:microsoft.com/office/officeart/2005/8/layout/hierarchy3"/>
    <dgm:cxn modelId="{941C647A-7F2B-4CA6-8197-F2100F88E923}" type="presParOf" srcId="{B137F717-A82C-4BBB-95FA-ED8CF2DC36A9}" destId="{D0FE371B-3071-47F9-8442-73E619A6B0A4}" srcOrd="1" destOrd="0" presId="urn:microsoft.com/office/officeart/2005/8/layout/hierarchy3"/>
    <dgm:cxn modelId="{EE7F8262-E96E-43E6-926A-1F4ADB8B7B94}" type="presParOf" srcId="{CB6EA5FA-5AC3-44F3-A7EA-35141392098D}" destId="{D561A832-73DA-401D-AD7F-C72968619F3D}" srcOrd="1" destOrd="0" presId="urn:microsoft.com/office/officeart/2005/8/layout/hierarchy3"/>
    <dgm:cxn modelId="{0BF6A82B-7F20-4462-8C73-0054BCB63EB6}" type="presParOf" srcId="{D561A832-73DA-401D-AD7F-C72968619F3D}" destId="{173242A8-F5A2-4C30-8DD5-49EE8B9E4DBE}" srcOrd="0" destOrd="0" presId="urn:microsoft.com/office/officeart/2005/8/layout/hierarchy3"/>
    <dgm:cxn modelId="{0D3D58CA-DD17-48C3-BCAB-D8455767EBFC}" type="presParOf" srcId="{173242A8-F5A2-4C30-8DD5-49EE8B9E4DBE}" destId="{1FB037F7-5385-4F44-8B01-C7D3DC36C8FB}" srcOrd="0" destOrd="0" presId="urn:microsoft.com/office/officeart/2005/8/layout/hierarchy3"/>
    <dgm:cxn modelId="{4542858E-FD7A-4AC3-96A5-A4D5D72C641F}" type="presParOf" srcId="{173242A8-F5A2-4C30-8DD5-49EE8B9E4DBE}" destId="{5CFBB5E6-E159-4A62-B1CA-71C73E08FAD5}" srcOrd="1" destOrd="0" presId="urn:microsoft.com/office/officeart/2005/8/layout/hierarchy3"/>
    <dgm:cxn modelId="{D8B83B03-99D8-42AF-95B5-04DECA46D25A}" type="presParOf" srcId="{D561A832-73DA-401D-AD7F-C72968619F3D}" destId="{15D04A6B-F967-40F9-B750-ABC2322C659C}" srcOrd="1" destOrd="0" presId="urn:microsoft.com/office/officeart/2005/8/layout/hierarchy3"/>
    <dgm:cxn modelId="{DEA9CBFE-D763-4266-9049-EB45B91E890E}" type="presParOf" srcId="{15D04A6B-F967-40F9-B750-ABC2322C659C}" destId="{1106E552-8FB7-4314-9416-AAC3C46E9DE3}" srcOrd="0" destOrd="0" presId="urn:microsoft.com/office/officeart/2005/8/layout/hierarchy3"/>
    <dgm:cxn modelId="{E26B120E-D837-40CB-B6C5-3E3FEA19EBF9}" type="presParOf" srcId="{15D04A6B-F967-40F9-B750-ABC2322C659C}" destId="{52FE1BAC-1FEF-4FB6-9CBF-3C5733F22CE8}" srcOrd="1" destOrd="0" presId="urn:microsoft.com/office/officeart/2005/8/layout/hierarchy3"/>
    <dgm:cxn modelId="{87E356CA-2470-4675-9024-34C7FEB00814}" type="presParOf" srcId="{15D04A6B-F967-40F9-B750-ABC2322C659C}" destId="{EB859805-EC84-4C24-9ACF-6702D102B44F}" srcOrd="2" destOrd="0" presId="urn:microsoft.com/office/officeart/2005/8/layout/hierarchy3"/>
    <dgm:cxn modelId="{2FAFA9BB-BDED-420B-8B69-6B90C7765D0C}" type="presParOf" srcId="{15D04A6B-F967-40F9-B750-ABC2322C659C}" destId="{EDBB8616-E566-4DF7-8FF5-1C7D28FE3E1B}" srcOrd="3" destOrd="0" presId="urn:microsoft.com/office/officeart/2005/8/layout/hierarchy3"/>
    <dgm:cxn modelId="{CA3C71B7-2231-49EF-91C3-9FE3F1559302}" type="presParOf" srcId="{CB6EA5FA-5AC3-44F3-A7EA-35141392098D}" destId="{A4C9E654-8639-4BEA-B1E5-FBF3B06DE2AF}" srcOrd="2" destOrd="0" presId="urn:microsoft.com/office/officeart/2005/8/layout/hierarchy3"/>
    <dgm:cxn modelId="{5FB0B31C-E46A-4E05-A9B7-FA3216399F9C}" type="presParOf" srcId="{A4C9E654-8639-4BEA-B1E5-FBF3B06DE2AF}" destId="{F61F805D-218E-4980-AE37-8F3060A655B4}" srcOrd="0" destOrd="0" presId="urn:microsoft.com/office/officeart/2005/8/layout/hierarchy3"/>
    <dgm:cxn modelId="{C8049794-3167-45BA-BAB7-762C396E379F}" type="presParOf" srcId="{F61F805D-218E-4980-AE37-8F3060A655B4}" destId="{0B166AD2-08A1-4F6B-AC20-883B622FCD27}" srcOrd="0" destOrd="0" presId="urn:microsoft.com/office/officeart/2005/8/layout/hierarchy3"/>
    <dgm:cxn modelId="{A2BFBBDF-D1C1-4F85-8211-EC2A50D2ECE0}" type="presParOf" srcId="{F61F805D-218E-4980-AE37-8F3060A655B4}" destId="{492E205B-F18B-48EF-9968-2A490DAF6D72}" srcOrd="1" destOrd="0" presId="urn:microsoft.com/office/officeart/2005/8/layout/hierarchy3"/>
    <dgm:cxn modelId="{E7738209-ABAE-4162-895A-DDBA455C89E6}" type="presParOf" srcId="{A4C9E654-8639-4BEA-B1E5-FBF3B06DE2AF}" destId="{00B1086C-E2D7-4D49-A452-B213D21E2E64}" srcOrd="1" destOrd="0" presId="urn:microsoft.com/office/officeart/2005/8/layout/hierarchy3"/>
    <dgm:cxn modelId="{26984B8F-4045-4C57-A998-50886AAE5985}" type="presParOf" srcId="{00B1086C-E2D7-4D49-A452-B213D21E2E64}" destId="{264726A8-C060-49D5-8866-2D932D15BB46}" srcOrd="0" destOrd="0" presId="urn:microsoft.com/office/officeart/2005/8/layout/hierarchy3"/>
    <dgm:cxn modelId="{86805B85-12EE-4ED0-A574-DD3B7937D587}" type="presParOf" srcId="{00B1086C-E2D7-4D49-A452-B213D21E2E64}" destId="{F4D60602-D176-40E9-B934-1832CA8C5FE0}" srcOrd="1" destOrd="0" presId="urn:microsoft.com/office/officeart/2005/8/layout/hierarchy3"/>
    <dgm:cxn modelId="{3DE73ECD-9F7F-4065-88DE-154D86E71A0E}" type="presParOf" srcId="{00B1086C-E2D7-4D49-A452-B213D21E2E64}" destId="{0EFAC697-47F2-4368-BC7D-7FE169506398}" srcOrd="2" destOrd="0" presId="urn:microsoft.com/office/officeart/2005/8/layout/hierarchy3"/>
    <dgm:cxn modelId="{AA79459A-C561-4A2D-A32A-A83FD5DD6FDA}" type="presParOf" srcId="{00B1086C-E2D7-4D49-A452-B213D21E2E64}" destId="{CB1A292D-60CE-463A-936E-24BC57D074EB}" srcOrd="3" destOrd="0" presId="urn:microsoft.com/office/officeart/2005/8/layout/hierarchy3"/>
    <dgm:cxn modelId="{72A7612F-3405-46FB-B566-78E021885A78}" type="presParOf" srcId="{CB6EA5FA-5AC3-44F3-A7EA-35141392098D}" destId="{6180C388-C4F4-4881-BDD0-89E541CC9B5E}" srcOrd="3" destOrd="0" presId="urn:microsoft.com/office/officeart/2005/8/layout/hierarchy3"/>
    <dgm:cxn modelId="{D89283E3-8F7A-4EEE-B5D2-D2F3585D4381}" type="presParOf" srcId="{6180C388-C4F4-4881-BDD0-89E541CC9B5E}" destId="{4058CA2A-A16F-43B5-B102-49532F6AFABB}" srcOrd="0" destOrd="0" presId="urn:microsoft.com/office/officeart/2005/8/layout/hierarchy3"/>
    <dgm:cxn modelId="{61F1D7CA-0DF1-4BF4-8DE4-844349DFF756}" type="presParOf" srcId="{4058CA2A-A16F-43B5-B102-49532F6AFABB}" destId="{56020E70-6464-4C48-B610-9CEF141DC965}" srcOrd="0" destOrd="0" presId="urn:microsoft.com/office/officeart/2005/8/layout/hierarchy3"/>
    <dgm:cxn modelId="{4B19B067-2CD8-4BC9-825A-CE1D7CA5E0C2}" type="presParOf" srcId="{4058CA2A-A16F-43B5-B102-49532F6AFABB}" destId="{9709DB24-D425-412E-8B36-9BB4DA65CD3D}" srcOrd="1" destOrd="0" presId="urn:microsoft.com/office/officeart/2005/8/layout/hierarchy3"/>
    <dgm:cxn modelId="{9B420E4A-70B4-4933-B70A-5C962AFB37E4}" type="presParOf" srcId="{6180C388-C4F4-4881-BDD0-89E541CC9B5E}" destId="{D9114C2A-2F1B-449A-9B10-1CF56A812848}" srcOrd="1" destOrd="0" presId="urn:microsoft.com/office/officeart/2005/8/layout/hierarchy3"/>
    <dgm:cxn modelId="{0B5BE6CF-7C50-47F5-9793-2B6D975564B2}" type="presParOf" srcId="{D9114C2A-2F1B-449A-9B10-1CF56A812848}" destId="{DB8786AE-CD0F-4486-BE7A-52844F16C767}" srcOrd="0" destOrd="0" presId="urn:microsoft.com/office/officeart/2005/8/layout/hierarchy3"/>
    <dgm:cxn modelId="{B3855FD5-DE69-46A1-8147-923A51102406}" type="presParOf" srcId="{D9114C2A-2F1B-449A-9B10-1CF56A812848}" destId="{2A6C2330-DBA5-4716-B5E3-D916E90A5456}" srcOrd="1" destOrd="0" presId="urn:microsoft.com/office/officeart/2005/8/layout/hierarchy3"/>
    <dgm:cxn modelId="{9C06D1D5-7716-4395-BF07-662BADC0E68C}" type="presParOf" srcId="{CB6EA5FA-5AC3-44F3-A7EA-35141392098D}" destId="{F914FFF7-D542-43FE-941F-C5E6A4E935CD}" srcOrd="4" destOrd="0" presId="urn:microsoft.com/office/officeart/2005/8/layout/hierarchy3"/>
    <dgm:cxn modelId="{8634FF55-6F7D-4C46-B4DF-41CBDA791618}" type="presParOf" srcId="{F914FFF7-D542-43FE-941F-C5E6A4E935CD}" destId="{6BE8F084-EFE1-4CA7-980A-768E611E921C}" srcOrd="0" destOrd="0" presId="urn:microsoft.com/office/officeart/2005/8/layout/hierarchy3"/>
    <dgm:cxn modelId="{FD90DDF9-3DE8-4A56-8ED7-8610FF1D74D5}" type="presParOf" srcId="{6BE8F084-EFE1-4CA7-980A-768E611E921C}" destId="{1EB545C6-11EB-4548-9857-FD941EE4AE62}" srcOrd="0" destOrd="0" presId="urn:microsoft.com/office/officeart/2005/8/layout/hierarchy3"/>
    <dgm:cxn modelId="{112F950B-53C0-4FD3-8442-C1520A32C5FB}" type="presParOf" srcId="{6BE8F084-EFE1-4CA7-980A-768E611E921C}" destId="{83164460-9E6F-41E4-B466-166D843E544D}" srcOrd="1" destOrd="0" presId="urn:microsoft.com/office/officeart/2005/8/layout/hierarchy3"/>
    <dgm:cxn modelId="{ABABD7DA-D04C-4541-9D93-74B673F2DDA1}" type="presParOf" srcId="{F914FFF7-D542-43FE-941F-C5E6A4E935CD}" destId="{D9534FFB-37CB-4A7D-B133-3F54B8D04C2A}" srcOrd="1" destOrd="0" presId="urn:microsoft.com/office/officeart/2005/8/layout/hierarchy3"/>
    <dgm:cxn modelId="{F6C407CE-B8B8-4500-90D5-8FA74A3B8677}" type="presParOf" srcId="{D9534FFB-37CB-4A7D-B133-3F54B8D04C2A}" destId="{B1BBD304-D896-4296-9442-7045331CF96D}" srcOrd="0" destOrd="0" presId="urn:microsoft.com/office/officeart/2005/8/layout/hierarchy3"/>
    <dgm:cxn modelId="{2EA7C84A-32C8-40C1-A067-19E6DF05A375}" type="presParOf" srcId="{D9534FFB-37CB-4A7D-B133-3F54B8D04C2A}" destId="{0A2435A2-C5DE-4E51-8582-0A2C783B4274}" srcOrd="1" destOrd="0" presId="urn:microsoft.com/office/officeart/2005/8/layout/hierarchy3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CFE388-43E6-4284-9E2A-12527835D5DD}" type="doc">
      <dgm:prSet loTypeId="urn:microsoft.com/office/officeart/2005/8/layout/hierarchy2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61D931-5BF7-41B7-851C-1BE8F6418741}">
      <dgm:prSet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вбиває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людину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4298C6-B0C3-4D57-8B3A-5B5800CFA4F1}" type="parTrans" cxnId="{ED1A4641-69DE-4F97-8FB3-F1C78637F42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24C7A4-C580-4DA6-A8F8-CD040F411F12}" type="sibTrans" cxnId="{ED1A4641-69DE-4F97-8FB3-F1C78637F42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3FFCCD-B6B8-4C04-A2DA-C97342555596}">
      <dgm:prSet custT="1"/>
      <dgm:spPr>
        <a:solidFill>
          <a:schemeClr val="accent6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помирає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м'ясо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їдять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Власник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виправданий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262F1A-ED7D-4BE7-BED3-F8179500F55B}" type="parTrans" cxnId="{FA56370B-722D-4602-828E-7F467B199F35}">
      <dgm:prSet custT="1"/>
      <dgm:spPr>
        <a:ln>
          <a:solidFill>
            <a:schemeClr val="accent6"/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EF2E2-34DE-4A32-9936-9184D8F0785A}" type="sibTrans" cxnId="{FA56370B-722D-4602-828E-7F467B199F3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370C-1F0A-4BAC-A9CA-F619B57E88F3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небезпечним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то і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власник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також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помирає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5CA24B-95FF-4F39-B2C5-3352705F93F1}" type="parTrans" cxnId="{463C9A3E-A8D5-4B4C-B94E-4DC734BF0AFD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B6146-6EAD-4828-8CFC-E8FC429F3DFE}" type="sibTrans" cxnId="{463C9A3E-A8D5-4B4C-B94E-4DC734BF0AF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BBD61F-652A-4CE3-85D8-95594EEC6B65}">
      <dgm:prSet custT="1"/>
      <dgm:spPr>
        <a:gradFill rotWithShape="0">
          <a:gsLst>
            <a:gs pos="0">
              <a:srgbClr val="D9193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9193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9193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Власник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може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бути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врятований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сплативши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штраф,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замість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того,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щоб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померти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E49D1E7-75E9-446B-B0E1-295EECC66F70}" type="parTrans" cxnId="{D54D439B-1EDF-4DF8-8754-7C0418A873C6}">
      <dgm:prSet custT="1"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38D5EF-1482-43B4-B68D-9D6175D309FB}" type="sibTrans" cxnId="{D54D439B-1EDF-4DF8-8754-7C0418A873C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1956B6-1061-40D7-A6A2-6659DFCC6ED7}">
      <dgm:prSet custT="1"/>
      <dgm:spPr>
        <a:solidFill>
          <a:schemeClr val="accent3"/>
        </a:solidFill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загиблий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є слугою,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гине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власник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вола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сплачує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30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срібних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шеклів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65754F-507C-4DA5-AE7B-C017F191DEE9}" type="parTrans" cxnId="{32AFA815-FE6E-4255-984C-6104D49BC2A7}">
      <dgm:prSet custT="1"/>
      <dgm:spPr>
        <a:ln>
          <a:solidFill>
            <a:schemeClr val="accent3"/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B7271B-48C3-4AC5-8D1F-3A26644994B1}" type="sibTrans" cxnId="{32AFA815-FE6E-4255-984C-6104D49BC2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8E6CC2-33AC-44B7-9E84-4D33DE24CD07}" type="pres">
      <dgm:prSet presAssocID="{0DCFE388-43E6-4284-9E2A-12527835D5D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8AAC33D-6BB8-455D-8AFA-49C5D886FFDA}" type="pres">
      <dgm:prSet presAssocID="{D861D931-5BF7-41B7-851C-1BE8F6418741}" presName="root1" presStyleCnt="0"/>
      <dgm:spPr/>
    </dgm:pt>
    <dgm:pt modelId="{28693BFC-EB64-4288-B67F-2002074E1D51}" type="pres">
      <dgm:prSet presAssocID="{D861D931-5BF7-41B7-851C-1BE8F6418741}" presName="LevelOneTextNode" presStyleLbl="node0" presStyleIdx="0" presStyleCnt="1" custScaleX="71632">
        <dgm:presLayoutVars>
          <dgm:chPref val="3"/>
        </dgm:presLayoutVars>
      </dgm:prSet>
      <dgm:spPr/>
    </dgm:pt>
    <dgm:pt modelId="{4A133CAA-7E03-4121-BB5F-8F9DC095BDD1}" type="pres">
      <dgm:prSet presAssocID="{D861D931-5BF7-41B7-851C-1BE8F6418741}" presName="level2hierChild" presStyleCnt="0"/>
      <dgm:spPr/>
    </dgm:pt>
    <dgm:pt modelId="{39BF1359-CB61-4C81-81A2-B429E38E8595}" type="pres">
      <dgm:prSet presAssocID="{D8262F1A-ED7D-4BE7-BED3-F8179500F55B}" presName="conn2-1" presStyleLbl="parChTrans1D2" presStyleIdx="0" presStyleCnt="3"/>
      <dgm:spPr/>
    </dgm:pt>
    <dgm:pt modelId="{B0F1FA77-C6A6-4852-A077-5C05499E068D}" type="pres">
      <dgm:prSet presAssocID="{D8262F1A-ED7D-4BE7-BED3-F8179500F55B}" presName="connTx" presStyleLbl="parChTrans1D2" presStyleIdx="0" presStyleCnt="3"/>
      <dgm:spPr/>
    </dgm:pt>
    <dgm:pt modelId="{73791949-4DEE-4930-BC6C-398DF6A9E7BE}" type="pres">
      <dgm:prSet presAssocID="{8F3FFCCD-B6B8-4C04-A2DA-C97342555596}" presName="root2" presStyleCnt="0"/>
      <dgm:spPr/>
    </dgm:pt>
    <dgm:pt modelId="{992E9652-C8A2-4857-A282-E14041C1AF81}" type="pres">
      <dgm:prSet presAssocID="{8F3FFCCD-B6B8-4C04-A2DA-C97342555596}" presName="LevelTwoTextNode" presStyleLbl="node2" presStyleIdx="0" presStyleCnt="3" custLinFactNeighborX="-31341">
        <dgm:presLayoutVars>
          <dgm:chPref val="3"/>
        </dgm:presLayoutVars>
      </dgm:prSet>
      <dgm:spPr/>
    </dgm:pt>
    <dgm:pt modelId="{894A5842-05EA-4D7E-8412-27743D688C81}" type="pres">
      <dgm:prSet presAssocID="{8F3FFCCD-B6B8-4C04-A2DA-C97342555596}" presName="level3hierChild" presStyleCnt="0"/>
      <dgm:spPr/>
    </dgm:pt>
    <dgm:pt modelId="{3E252C3E-C8E4-475E-91B5-D7381A29C8F6}" type="pres">
      <dgm:prSet presAssocID="{965CA24B-95FF-4F39-B2C5-3352705F93F1}" presName="conn2-1" presStyleLbl="parChTrans1D2" presStyleIdx="1" presStyleCnt="3"/>
      <dgm:spPr/>
    </dgm:pt>
    <dgm:pt modelId="{DF4E3D98-DD85-46B2-A82C-AC98376FD20F}" type="pres">
      <dgm:prSet presAssocID="{965CA24B-95FF-4F39-B2C5-3352705F93F1}" presName="connTx" presStyleLbl="parChTrans1D2" presStyleIdx="1" presStyleCnt="3"/>
      <dgm:spPr/>
    </dgm:pt>
    <dgm:pt modelId="{0E007EB9-4D16-4BFD-9C53-A27842143FCD}" type="pres">
      <dgm:prSet presAssocID="{14DD370C-1F0A-4BAC-A9CA-F619B57E88F3}" presName="root2" presStyleCnt="0"/>
      <dgm:spPr/>
    </dgm:pt>
    <dgm:pt modelId="{CEE52FF0-F47E-44B1-BA68-B786E4178E94}" type="pres">
      <dgm:prSet presAssocID="{14DD370C-1F0A-4BAC-A9CA-F619B57E88F3}" presName="LevelTwoTextNode" presStyleLbl="node2" presStyleIdx="1" presStyleCnt="3" custLinFactNeighborX="-31341">
        <dgm:presLayoutVars>
          <dgm:chPref val="3"/>
        </dgm:presLayoutVars>
      </dgm:prSet>
      <dgm:spPr/>
    </dgm:pt>
    <dgm:pt modelId="{F01B91DA-F9E8-4D34-AF4B-A6BC125F3C2C}" type="pres">
      <dgm:prSet presAssocID="{14DD370C-1F0A-4BAC-A9CA-F619B57E88F3}" presName="level3hierChild" presStyleCnt="0"/>
      <dgm:spPr/>
    </dgm:pt>
    <dgm:pt modelId="{AF09E9F8-0D71-4B0A-B903-F1562035C293}" type="pres">
      <dgm:prSet presAssocID="{9E49D1E7-75E9-446B-B0E1-295EECC66F70}" presName="conn2-1" presStyleLbl="parChTrans1D3" presStyleIdx="0" presStyleCnt="1"/>
      <dgm:spPr/>
    </dgm:pt>
    <dgm:pt modelId="{42FA668E-54C1-4FC8-A6EF-789008D27222}" type="pres">
      <dgm:prSet presAssocID="{9E49D1E7-75E9-446B-B0E1-295EECC66F70}" presName="connTx" presStyleLbl="parChTrans1D3" presStyleIdx="0" presStyleCnt="1"/>
      <dgm:spPr/>
    </dgm:pt>
    <dgm:pt modelId="{26F18902-4663-4A77-8D49-5DAA64891FED}" type="pres">
      <dgm:prSet presAssocID="{49BBD61F-652A-4CE3-85D8-95594EEC6B65}" presName="root2" presStyleCnt="0"/>
      <dgm:spPr/>
    </dgm:pt>
    <dgm:pt modelId="{FB423B30-CAFA-4108-B4A4-1E0CBCD3FA1F}" type="pres">
      <dgm:prSet presAssocID="{49BBD61F-652A-4CE3-85D8-95594EEC6B65}" presName="LevelTwoTextNode" presStyleLbl="node3" presStyleIdx="0" presStyleCnt="1" custLinFactY="4566" custLinFactNeighborX="-33171" custLinFactNeighborY="100000">
        <dgm:presLayoutVars>
          <dgm:chPref val="3"/>
        </dgm:presLayoutVars>
      </dgm:prSet>
      <dgm:spPr>
        <a:xfrm>
          <a:off x="7407222" y="3860498"/>
          <a:ext cx="3387431" cy="1693715"/>
        </a:xfrm>
        <a:prstGeom prst="roundRect">
          <a:avLst>
            <a:gd name="adj" fmla="val 10000"/>
          </a:avLst>
        </a:prstGeom>
      </dgm:spPr>
    </dgm:pt>
    <dgm:pt modelId="{EF2A7627-6D7E-4CE6-827F-00EC8B523611}" type="pres">
      <dgm:prSet presAssocID="{49BBD61F-652A-4CE3-85D8-95594EEC6B65}" presName="level3hierChild" presStyleCnt="0"/>
      <dgm:spPr/>
    </dgm:pt>
    <dgm:pt modelId="{942FC39D-C553-4A8D-A665-039D9C8E648D}" type="pres">
      <dgm:prSet presAssocID="{D865754F-507C-4DA5-AE7B-C017F191DEE9}" presName="conn2-1" presStyleLbl="parChTrans1D2" presStyleIdx="2" presStyleCnt="3"/>
      <dgm:spPr/>
    </dgm:pt>
    <dgm:pt modelId="{154B41CC-F01A-4442-8737-56E98535E053}" type="pres">
      <dgm:prSet presAssocID="{D865754F-507C-4DA5-AE7B-C017F191DEE9}" presName="connTx" presStyleLbl="parChTrans1D2" presStyleIdx="2" presStyleCnt="3"/>
      <dgm:spPr/>
    </dgm:pt>
    <dgm:pt modelId="{E897D2E2-A143-4C5B-B1C7-1195468D3B2C}" type="pres">
      <dgm:prSet presAssocID="{2D1956B6-1061-40D7-A6A2-6659DFCC6ED7}" presName="root2" presStyleCnt="0"/>
      <dgm:spPr/>
    </dgm:pt>
    <dgm:pt modelId="{30C4ABA3-AED2-468E-B2A6-858D3D9FB701}" type="pres">
      <dgm:prSet presAssocID="{2D1956B6-1061-40D7-A6A2-6659DFCC6ED7}" presName="LevelTwoTextNode" presStyleLbl="node2" presStyleIdx="2" presStyleCnt="3" custScaleY="110065" custLinFactNeighborX="-31341">
        <dgm:presLayoutVars>
          <dgm:chPref val="3"/>
        </dgm:presLayoutVars>
      </dgm:prSet>
      <dgm:spPr/>
    </dgm:pt>
    <dgm:pt modelId="{8EAB2F6E-98D5-43FB-A41F-970E1A2F3CB1}" type="pres">
      <dgm:prSet presAssocID="{2D1956B6-1061-40D7-A6A2-6659DFCC6ED7}" presName="level3hierChild" presStyleCnt="0"/>
      <dgm:spPr/>
    </dgm:pt>
  </dgm:ptLst>
  <dgm:cxnLst>
    <dgm:cxn modelId="{FA56370B-722D-4602-828E-7F467B199F35}" srcId="{D861D931-5BF7-41B7-851C-1BE8F6418741}" destId="{8F3FFCCD-B6B8-4C04-A2DA-C97342555596}" srcOrd="0" destOrd="0" parTransId="{D8262F1A-ED7D-4BE7-BED3-F8179500F55B}" sibTransId="{A4FEF2E2-34DE-4A32-9936-9184D8F0785A}"/>
    <dgm:cxn modelId="{32AFA815-FE6E-4255-984C-6104D49BC2A7}" srcId="{D861D931-5BF7-41B7-851C-1BE8F6418741}" destId="{2D1956B6-1061-40D7-A6A2-6659DFCC6ED7}" srcOrd="2" destOrd="0" parTransId="{D865754F-507C-4DA5-AE7B-C017F191DEE9}" sibTransId="{58B7271B-48C3-4AC5-8D1F-3A26644994B1}"/>
    <dgm:cxn modelId="{8063E922-E547-4BC9-BBAB-18D2857399C4}" type="presOf" srcId="{8F3FFCCD-B6B8-4C04-A2DA-C97342555596}" destId="{992E9652-C8A2-4857-A282-E14041C1AF81}" srcOrd="0" destOrd="0" presId="urn:microsoft.com/office/officeart/2005/8/layout/hierarchy2"/>
    <dgm:cxn modelId="{D687762E-B804-47C1-B2E3-8A9EE13FBB86}" type="presOf" srcId="{9E49D1E7-75E9-446B-B0E1-295EECC66F70}" destId="{42FA668E-54C1-4FC8-A6EF-789008D27222}" srcOrd="1" destOrd="0" presId="urn:microsoft.com/office/officeart/2005/8/layout/hierarchy2"/>
    <dgm:cxn modelId="{93CBB131-8049-44EE-8463-D379D1317A4C}" type="presOf" srcId="{D865754F-507C-4DA5-AE7B-C017F191DEE9}" destId="{942FC39D-C553-4A8D-A665-039D9C8E648D}" srcOrd="0" destOrd="0" presId="urn:microsoft.com/office/officeart/2005/8/layout/hierarchy2"/>
    <dgm:cxn modelId="{463C9A3E-A8D5-4B4C-B94E-4DC734BF0AFD}" srcId="{D861D931-5BF7-41B7-851C-1BE8F6418741}" destId="{14DD370C-1F0A-4BAC-A9CA-F619B57E88F3}" srcOrd="1" destOrd="0" parTransId="{965CA24B-95FF-4F39-B2C5-3352705F93F1}" sibTransId="{42BB6146-6EAD-4828-8CFC-E8FC429F3DFE}"/>
    <dgm:cxn modelId="{ED1A4641-69DE-4F97-8FB3-F1C78637F422}" srcId="{0DCFE388-43E6-4284-9E2A-12527835D5DD}" destId="{D861D931-5BF7-41B7-851C-1BE8F6418741}" srcOrd="0" destOrd="0" parTransId="{954298C6-B0C3-4D57-8B3A-5B5800CFA4F1}" sibTransId="{6424C7A4-C580-4DA6-A8F8-CD040F411F12}"/>
    <dgm:cxn modelId="{4B2D0662-CCB8-467D-8B79-91BC3C59B91B}" type="presOf" srcId="{0DCFE388-43E6-4284-9E2A-12527835D5DD}" destId="{B28E6CC2-33AC-44B7-9E84-4D33DE24CD07}" srcOrd="0" destOrd="0" presId="urn:microsoft.com/office/officeart/2005/8/layout/hierarchy2"/>
    <dgm:cxn modelId="{09925549-DA30-402D-9F9D-8569C37DDC1B}" type="presOf" srcId="{965CA24B-95FF-4F39-B2C5-3352705F93F1}" destId="{DF4E3D98-DD85-46B2-A82C-AC98376FD20F}" srcOrd="1" destOrd="0" presId="urn:microsoft.com/office/officeart/2005/8/layout/hierarchy2"/>
    <dgm:cxn modelId="{2B947C72-E3E3-4423-B5A0-382E33F41E96}" type="presOf" srcId="{D865754F-507C-4DA5-AE7B-C017F191DEE9}" destId="{154B41CC-F01A-4442-8737-56E98535E053}" srcOrd="1" destOrd="0" presId="urn:microsoft.com/office/officeart/2005/8/layout/hierarchy2"/>
    <dgm:cxn modelId="{C4999159-71D6-4695-A889-80996079A419}" type="presOf" srcId="{D861D931-5BF7-41B7-851C-1BE8F6418741}" destId="{28693BFC-EB64-4288-B67F-2002074E1D51}" srcOrd="0" destOrd="0" presId="urn:microsoft.com/office/officeart/2005/8/layout/hierarchy2"/>
    <dgm:cxn modelId="{ABE00F91-58F0-4CC2-93AE-98D07A63624C}" type="presOf" srcId="{9E49D1E7-75E9-446B-B0E1-295EECC66F70}" destId="{AF09E9F8-0D71-4B0A-B903-F1562035C293}" srcOrd="0" destOrd="0" presId="urn:microsoft.com/office/officeart/2005/8/layout/hierarchy2"/>
    <dgm:cxn modelId="{C999AB9A-9F1A-4337-9ABC-C3AF1F6F86F4}" type="presOf" srcId="{14DD370C-1F0A-4BAC-A9CA-F619B57E88F3}" destId="{CEE52FF0-F47E-44B1-BA68-B786E4178E94}" srcOrd="0" destOrd="0" presId="urn:microsoft.com/office/officeart/2005/8/layout/hierarchy2"/>
    <dgm:cxn modelId="{D54D439B-1EDF-4DF8-8754-7C0418A873C6}" srcId="{14DD370C-1F0A-4BAC-A9CA-F619B57E88F3}" destId="{49BBD61F-652A-4CE3-85D8-95594EEC6B65}" srcOrd="0" destOrd="0" parTransId="{9E49D1E7-75E9-446B-B0E1-295EECC66F70}" sibTransId="{2B38D5EF-1482-43B4-B68D-9D6175D309FB}"/>
    <dgm:cxn modelId="{1BFAEFA7-6D46-4ACC-A498-1E720017249F}" type="presOf" srcId="{965CA24B-95FF-4F39-B2C5-3352705F93F1}" destId="{3E252C3E-C8E4-475E-91B5-D7381A29C8F6}" srcOrd="0" destOrd="0" presId="urn:microsoft.com/office/officeart/2005/8/layout/hierarchy2"/>
    <dgm:cxn modelId="{4E01B8B5-0362-4030-832B-CAE70D0B91B7}" type="presOf" srcId="{D8262F1A-ED7D-4BE7-BED3-F8179500F55B}" destId="{39BF1359-CB61-4C81-81A2-B429E38E8595}" srcOrd="0" destOrd="0" presId="urn:microsoft.com/office/officeart/2005/8/layout/hierarchy2"/>
    <dgm:cxn modelId="{61360DB8-823A-4750-ADA1-79F88F266ADB}" type="presOf" srcId="{D8262F1A-ED7D-4BE7-BED3-F8179500F55B}" destId="{B0F1FA77-C6A6-4852-A077-5C05499E068D}" srcOrd="1" destOrd="0" presId="urn:microsoft.com/office/officeart/2005/8/layout/hierarchy2"/>
    <dgm:cxn modelId="{F7143DCB-DCB8-4AAE-879B-C620E223CD03}" type="presOf" srcId="{49BBD61F-652A-4CE3-85D8-95594EEC6B65}" destId="{FB423B30-CAFA-4108-B4A4-1E0CBCD3FA1F}" srcOrd="0" destOrd="0" presId="urn:microsoft.com/office/officeart/2005/8/layout/hierarchy2"/>
    <dgm:cxn modelId="{42EF94EE-27BE-4D33-8DAB-BC5F4EFC9AC4}" type="presOf" srcId="{2D1956B6-1061-40D7-A6A2-6659DFCC6ED7}" destId="{30C4ABA3-AED2-468E-B2A6-858D3D9FB701}" srcOrd="0" destOrd="0" presId="urn:microsoft.com/office/officeart/2005/8/layout/hierarchy2"/>
    <dgm:cxn modelId="{314F5491-5DB3-4A6B-A109-9329D72F6D7F}" type="presParOf" srcId="{B28E6CC2-33AC-44B7-9E84-4D33DE24CD07}" destId="{C8AAC33D-6BB8-455D-8AFA-49C5D886FFDA}" srcOrd="0" destOrd="0" presId="urn:microsoft.com/office/officeart/2005/8/layout/hierarchy2"/>
    <dgm:cxn modelId="{11484756-2D39-426A-8E78-9C0E75B492B7}" type="presParOf" srcId="{C8AAC33D-6BB8-455D-8AFA-49C5D886FFDA}" destId="{28693BFC-EB64-4288-B67F-2002074E1D51}" srcOrd="0" destOrd="0" presId="urn:microsoft.com/office/officeart/2005/8/layout/hierarchy2"/>
    <dgm:cxn modelId="{81F4749E-0306-4271-A788-64075B73D6D9}" type="presParOf" srcId="{C8AAC33D-6BB8-455D-8AFA-49C5D886FFDA}" destId="{4A133CAA-7E03-4121-BB5F-8F9DC095BDD1}" srcOrd="1" destOrd="0" presId="urn:microsoft.com/office/officeart/2005/8/layout/hierarchy2"/>
    <dgm:cxn modelId="{343B4B55-AFBF-432E-AF69-892B5107D390}" type="presParOf" srcId="{4A133CAA-7E03-4121-BB5F-8F9DC095BDD1}" destId="{39BF1359-CB61-4C81-81A2-B429E38E8595}" srcOrd="0" destOrd="0" presId="urn:microsoft.com/office/officeart/2005/8/layout/hierarchy2"/>
    <dgm:cxn modelId="{4666C0AA-4018-4021-A986-8341991E107C}" type="presParOf" srcId="{39BF1359-CB61-4C81-81A2-B429E38E8595}" destId="{B0F1FA77-C6A6-4852-A077-5C05499E068D}" srcOrd="0" destOrd="0" presId="urn:microsoft.com/office/officeart/2005/8/layout/hierarchy2"/>
    <dgm:cxn modelId="{88C249EE-2A76-4FFF-AFD7-41D5DFE69B28}" type="presParOf" srcId="{4A133CAA-7E03-4121-BB5F-8F9DC095BDD1}" destId="{73791949-4DEE-4930-BC6C-398DF6A9E7BE}" srcOrd="1" destOrd="0" presId="urn:microsoft.com/office/officeart/2005/8/layout/hierarchy2"/>
    <dgm:cxn modelId="{A652A17A-AC9A-4C2E-92F1-54DA0BFC9A48}" type="presParOf" srcId="{73791949-4DEE-4930-BC6C-398DF6A9E7BE}" destId="{992E9652-C8A2-4857-A282-E14041C1AF81}" srcOrd="0" destOrd="0" presId="urn:microsoft.com/office/officeart/2005/8/layout/hierarchy2"/>
    <dgm:cxn modelId="{458EC000-0A8D-4309-A7F8-2993EF332A45}" type="presParOf" srcId="{73791949-4DEE-4930-BC6C-398DF6A9E7BE}" destId="{894A5842-05EA-4D7E-8412-27743D688C81}" srcOrd="1" destOrd="0" presId="urn:microsoft.com/office/officeart/2005/8/layout/hierarchy2"/>
    <dgm:cxn modelId="{511116BB-2D14-4BAE-9BF8-1EB2AF2C122F}" type="presParOf" srcId="{4A133CAA-7E03-4121-BB5F-8F9DC095BDD1}" destId="{3E252C3E-C8E4-475E-91B5-D7381A29C8F6}" srcOrd="2" destOrd="0" presId="urn:microsoft.com/office/officeart/2005/8/layout/hierarchy2"/>
    <dgm:cxn modelId="{4D0F18D8-876A-4E25-9464-83F025A8273A}" type="presParOf" srcId="{3E252C3E-C8E4-475E-91B5-D7381A29C8F6}" destId="{DF4E3D98-DD85-46B2-A82C-AC98376FD20F}" srcOrd="0" destOrd="0" presId="urn:microsoft.com/office/officeart/2005/8/layout/hierarchy2"/>
    <dgm:cxn modelId="{7A6A98C5-9B92-4D6E-AD92-44F69665AA7A}" type="presParOf" srcId="{4A133CAA-7E03-4121-BB5F-8F9DC095BDD1}" destId="{0E007EB9-4D16-4BFD-9C53-A27842143FCD}" srcOrd="3" destOrd="0" presId="urn:microsoft.com/office/officeart/2005/8/layout/hierarchy2"/>
    <dgm:cxn modelId="{F12214DD-9BC9-4330-A857-65598449D477}" type="presParOf" srcId="{0E007EB9-4D16-4BFD-9C53-A27842143FCD}" destId="{CEE52FF0-F47E-44B1-BA68-B786E4178E94}" srcOrd="0" destOrd="0" presId="urn:microsoft.com/office/officeart/2005/8/layout/hierarchy2"/>
    <dgm:cxn modelId="{CF2B376A-E0A9-4D5A-90BD-3029BEEB1D3E}" type="presParOf" srcId="{0E007EB9-4D16-4BFD-9C53-A27842143FCD}" destId="{F01B91DA-F9E8-4D34-AF4B-A6BC125F3C2C}" srcOrd="1" destOrd="0" presId="urn:microsoft.com/office/officeart/2005/8/layout/hierarchy2"/>
    <dgm:cxn modelId="{2C835463-85DC-4B50-8009-1A663FEACDFE}" type="presParOf" srcId="{F01B91DA-F9E8-4D34-AF4B-A6BC125F3C2C}" destId="{AF09E9F8-0D71-4B0A-B903-F1562035C293}" srcOrd="0" destOrd="0" presId="urn:microsoft.com/office/officeart/2005/8/layout/hierarchy2"/>
    <dgm:cxn modelId="{2556A543-ABBA-4989-B7F0-C4704AE26CD3}" type="presParOf" srcId="{AF09E9F8-0D71-4B0A-B903-F1562035C293}" destId="{42FA668E-54C1-4FC8-A6EF-789008D27222}" srcOrd="0" destOrd="0" presId="urn:microsoft.com/office/officeart/2005/8/layout/hierarchy2"/>
    <dgm:cxn modelId="{C7E0A54F-4CBF-4AE6-BDB7-DB4E0914FA92}" type="presParOf" srcId="{F01B91DA-F9E8-4D34-AF4B-A6BC125F3C2C}" destId="{26F18902-4663-4A77-8D49-5DAA64891FED}" srcOrd="1" destOrd="0" presId="urn:microsoft.com/office/officeart/2005/8/layout/hierarchy2"/>
    <dgm:cxn modelId="{714E7FCC-FF3D-4DA0-91E3-5BBE52892F5A}" type="presParOf" srcId="{26F18902-4663-4A77-8D49-5DAA64891FED}" destId="{FB423B30-CAFA-4108-B4A4-1E0CBCD3FA1F}" srcOrd="0" destOrd="0" presId="urn:microsoft.com/office/officeart/2005/8/layout/hierarchy2"/>
    <dgm:cxn modelId="{FE61B21B-5189-4379-A10F-A0750E8D23EC}" type="presParOf" srcId="{26F18902-4663-4A77-8D49-5DAA64891FED}" destId="{EF2A7627-6D7E-4CE6-827F-00EC8B523611}" srcOrd="1" destOrd="0" presId="urn:microsoft.com/office/officeart/2005/8/layout/hierarchy2"/>
    <dgm:cxn modelId="{48F82672-9DC0-4AB0-A74E-3B3C208DADFA}" type="presParOf" srcId="{4A133CAA-7E03-4121-BB5F-8F9DC095BDD1}" destId="{942FC39D-C553-4A8D-A665-039D9C8E648D}" srcOrd="4" destOrd="0" presId="urn:microsoft.com/office/officeart/2005/8/layout/hierarchy2"/>
    <dgm:cxn modelId="{3BCE2DBB-A142-46D6-B0D8-CDFB6F29DCFA}" type="presParOf" srcId="{942FC39D-C553-4A8D-A665-039D9C8E648D}" destId="{154B41CC-F01A-4442-8737-56E98535E053}" srcOrd="0" destOrd="0" presId="urn:microsoft.com/office/officeart/2005/8/layout/hierarchy2"/>
    <dgm:cxn modelId="{EBE09F30-036F-43DE-98C6-01E5B1D7EF77}" type="presParOf" srcId="{4A133CAA-7E03-4121-BB5F-8F9DC095BDD1}" destId="{E897D2E2-A143-4C5B-B1C7-1195468D3B2C}" srcOrd="5" destOrd="0" presId="urn:microsoft.com/office/officeart/2005/8/layout/hierarchy2"/>
    <dgm:cxn modelId="{8D8D633F-A799-403C-AFC8-55436F950970}" type="presParOf" srcId="{E897D2E2-A143-4C5B-B1C7-1195468D3B2C}" destId="{30C4ABA3-AED2-468E-B2A6-858D3D9FB701}" srcOrd="0" destOrd="0" presId="urn:microsoft.com/office/officeart/2005/8/layout/hierarchy2"/>
    <dgm:cxn modelId="{A5EF0E78-5E57-4B99-A01F-DC64ED72F5F7}" type="presParOf" srcId="{E897D2E2-A143-4C5B-B1C7-1195468D3B2C}" destId="{8EAB2F6E-98D5-43FB-A41F-970E1A2F3CB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A2620C-A619-4F8F-B61B-536CC0907C23}" type="doc">
      <dgm:prSet loTypeId="urn:microsoft.com/office/officeart/2005/8/layout/vList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F55D44C-6E23-4E97-80C9-5133A53F009A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/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Незакритий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колодязь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EE514D-2F1C-4510-B7CA-D4652CED03FB}" type="parTrans" cxnId="{96980CFB-F3A1-412F-84A5-BD3E043342C6}">
      <dgm:prSet/>
      <dgm:spPr/>
      <dgm:t>
        <a:bodyPr/>
        <a:lstStyle/>
        <a:p>
          <a:endParaRPr lang="es-ES" sz="2000" b="1"/>
        </a:p>
      </dgm:t>
    </dgm:pt>
    <dgm:pt modelId="{83C9CE54-269B-42E7-B746-FDC8B04872BB}" type="sibTrans" cxnId="{96980CFB-F3A1-412F-84A5-BD3E043342C6}">
      <dgm:prSet/>
      <dgm:spPr/>
      <dgm:t>
        <a:bodyPr/>
        <a:lstStyle/>
        <a:p>
          <a:endParaRPr lang="es-ES" sz="2000" b="1"/>
        </a:p>
      </dgm:t>
    </dgm:pt>
    <dgm:pt modelId="{84BD57D0-267E-4058-99AE-231C7F925F91}">
      <dgm:prSet phldrT="[Texto]" custT="1"/>
      <dgm:spPr/>
      <dgm:t>
        <a:bodyPr/>
        <a:lstStyle/>
        <a:p>
          <a:r>
            <a:rPr lang="ru-RU" sz="2000" b="1" dirty="0" err="1"/>
            <a:t>Якщо</a:t>
          </a:r>
          <a:r>
            <a:rPr lang="ru-RU" sz="2000" b="1" dirty="0"/>
            <a:t> тварина </a:t>
          </a:r>
          <a:r>
            <a:rPr lang="ru-RU" sz="2000" b="1" dirty="0" err="1"/>
            <a:t>гине</a:t>
          </a:r>
          <a:r>
            <a:rPr lang="ru-RU" sz="2000" b="1" dirty="0"/>
            <a:t>, </a:t>
          </a:r>
          <a:r>
            <a:rPr lang="ru-RU" sz="2000" b="1" dirty="0" err="1"/>
            <a:t>власник</a:t>
          </a:r>
          <a:r>
            <a:rPr lang="ru-RU" sz="2000" b="1" dirty="0"/>
            <a:t> </a:t>
          </a:r>
          <a:r>
            <a:rPr lang="ru-RU" sz="2000" b="1" dirty="0" err="1"/>
            <a:t>колодязя</a:t>
          </a:r>
          <a:r>
            <a:rPr lang="ru-RU" sz="2000" b="1" dirty="0"/>
            <a:t> </a:t>
          </a:r>
          <a:r>
            <a:rPr lang="ru-RU" sz="2000" b="1" dirty="0" err="1"/>
            <a:t>оплачує</a:t>
          </a:r>
          <a:r>
            <a:rPr lang="ru-RU" sz="2000" b="1" dirty="0"/>
            <a:t> </a:t>
          </a:r>
          <a:r>
            <a:rPr lang="ru-RU" sz="2000" b="1" dirty="0" err="1"/>
            <a:t>збитки</a:t>
          </a:r>
          <a:r>
            <a:rPr lang="ru-RU" sz="2000" b="1" dirty="0"/>
            <a:t> і </a:t>
          </a:r>
          <a:r>
            <a:rPr lang="ru-RU" sz="2000" b="1" dirty="0" err="1"/>
            <a:t>залишає</a:t>
          </a:r>
          <a:r>
            <a:rPr lang="ru-RU" sz="2000" b="1" dirty="0"/>
            <a:t> тварину </a:t>
          </a:r>
          <a:r>
            <a:rPr lang="ru-RU" sz="2000" b="1" dirty="0" err="1"/>
            <a:t>собі</a:t>
          </a:r>
          <a:endParaRPr lang="es-ES" sz="2000" b="1" dirty="0"/>
        </a:p>
      </dgm:t>
    </dgm:pt>
    <dgm:pt modelId="{1B88B8B6-1E68-4B48-AAE0-EA5181479D85}" type="parTrans" cxnId="{F246885D-CF88-4DB0-8427-E51356AD66F2}">
      <dgm:prSet/>
      <dgm:spPr/>
      <dgm:t>
        <a:bodyPr/>
        <a:lstStyle/>
        <a:p>
          <a:endParaRPr lang="es-ES" sz="2000" b="1"/>
        </a:p>
      </dgm:t>
    </dgm:pt>
    <dgm:pt modelId="{B41B1E3E-5C66-4557-9F52-B3221D6B8E9C}" type="sibTrans" cxnId="{F246885D-CF88-4DB0-8427-E51356AD66F2}">
      <dgm:prSet/>
      <dgm:spPr/>
      <dgm:t>
        <a:bodyPr/>
        <a:lstStyle/>
        <a:p>
          <a:endParaRPr lang="es-ES" sz="2000" b="1"/>
        </a:p>
      </dgm:t>
    </dgm:pt>
    <dgm:pt modelId="{01212467-5AF1-43D5-B1F9-A4A59239A946}">
      <dgm:prSet phldrT="[Texto]" custT="1"/>
      <dgm:spPr/>
      <dgm:t>
        <a:bodyPr/>
        <a:lstStyle/>
        <a:p>
          <a:pPr algn="ctr"/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вбиває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іншого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вола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062E58-E4CB-4803-8B38-34EDAA15F550}" type="parTrans" cxnId="{EF2B06A9-F2D9-4CA0-9973-6BEA97C25DF7}">
      <dgm:prSet/>
      <dgm:spPr/>
      <dgm:t>
        <a:bodyPr/>
        <a:lstStyle/>
        <a:p>
          <a:endParaRPr lang="es-ES" sz="2000" b="1"/>
        </a:p>
      </dgm:t>
    </dgm:pt>
    <dgm:pt modelId="{24197CD9-C5F5-4D56-9D9D-9734E95882E1}" type="sibTrans" cxnId="{EF2B06A9-F2D9-4CA0-9973-6BEA97C25DF7}">
      <dgm:prSet/>
      <dgm:spPr/>
      <dgm:t>
        <a:bodyPr/>
        <a:lstStyle/>
        <a:p>
          <a:endParaRPr lang="es-ES" sz="2000" b="1"/>
        </a:p>
      </dgm:t>
    </dgm:pt>
    <dgm:pt modelId="{40FEFE4A-502A-4D5C-8D99-3165A6DBA628}">
      <dgm:prSet phldrT="[Texto]" custT="1"/>
      <dgm:spPr/>
      <dgm:t>
        <a:bodyPr/>
        <a:lstStyle/>
        <a:p>
          <a:r>
            <a:rPr lang="ru-RU" sz="2000" b="1" dirty="0"/>
            <a:t>Живого і мертвого вола </a:t>
          </a:r>
          <a:r>
            <a:rPr lang="ru-RU" sz="2000" b="1" dirty="0" err="1"/>
            <a:t>продають</a:t>
          </a:r>
          <a:r>
            <a:rPr lang="ru-RU" sz="2000" b="1" dirty="0"/>
            <a:t>, а </a:t>
          </a:r>
          <a:r>
            <a:rPr lang="ru-RU" sz="2000" b="1" dirty="0" err="1"/>
            <a:t>гроші</a:t>
          </a:r>
          <a:r>
            <a:rPr lang="ru-RU" sz="2000" b="1" dirty="0"/>
            <a:t> </a:t>
          </a:r>
          <a:r>
            <a:rPr lang="ru-RU" sz="2000" b="1" dirty="0" err="1"/>
            <a:t>ділять</a:t>
          </a:r>
          <a:r>
            <a:rPr lang="ru-RU" sz="2000" b="1" dirty="0"/>
            <a:t> </a:t>
          </a:r>
          <a:r>
            <a:rPr lang="ru-RU" sz="2000" b="1" dirty="0" err="1"/>
            <a:t>порівну</a:t>
          </a:r>
          <a:endParaRPr lang="es-ES" sz="2000" b="1" dirty="0"/>
        </a:p>
      </dgm:t>
    </dgm:pt>
    <dgm:pt modelId="{32ABB8D8-658E-47F0-886E-9A0FA716F19D}" type="parTrans" cxnId="{A4F7218F-E47A-4794-BE20-DB18D8861CEC}">
      <dgm:prSet/>
      <dgm:spPr/>
      <dgm:t>
        <a:bodyPr/>
        <a:lstStyle/>
        <a:p>
          <a:endParaRPr lang="es-ES" sz="2000" b="1"/>
        </a:p>
      </dgm:t>
    </dgm:pt>
    <dgm:pt modelId="{D2BBEBEA-07DE-46CC-AFA3-97B979743809}" type="sibTrans" cxnId="{A4F7218F-E47A-4794-BE20-DB18D8861CEC}">
      <dgm:prSet/>
      <dgm:spPr/>
      <dgm:t>
        <a:bodyPr/>
        <a:lstStyle/>
        <a:p>
          <a:endParaRPr lang="es-ES" sz="2000" b="1"/>
        </a:p>
      </dgm:t>
    </dgm:pt>
    <dgm:pt modelId="{225A2F18-BFC0-4C04-8C76-8B8F7309681E}">
      <dgm:prSet phldrT="[Texto]" custT="1"/>
      <dgm:spPr/>
      <dgm:t>
        <a:bodyPr/>
        <a:lstStyle/>
        <a:p>
          <a:r>
            <a:rPr lang="ru-RU" sz="2000" b="1" dirty="0" err="1"/>
            <a:t>Якщо</a:t>
          </a:r>
          <a:r>
            <a:rPr lang="ru-RU" sz="2000" b="1" dirty="0"/>
            <a:t> ж </a:t>
          </a:r>
          <a:r>
            <a:rPr lang="ru-RU" sz="2000" b="1" dirty="0" err="1"/>
            <a:t>віл</a:t>
          </a:r>
          <a:r>
            <a:rPr lang="ru-RU" sz="2000" b="1" dirty="0"/>
            <a:t> уже </a:t>
          </a:r>
          <a:r>
            <a:rPr lang="ru-RU" sz="2000" b="1" dirty="0" err="1"/>
            <a:t>був</a:t>
          </a:r>
          <a:r>
            <a:rPr lang="ru-RU" sz="2000" b="1" dirty="0"/>
            <a:t> </a:t>
          </a:r>
          <a:r>
            <a:rPr lang="ru-RU" sz="2000" b="1" dirty="0" err="1"/>
            <a:t>небезпечний</a:t>
          </a:r>
          <a:r>
            <a:rPr lang="ru-RU" sz="2000" b="1" dirty="0"/>
            <a:t>, </a:t>
          </a:r>
          <a:r>
            <a:rPr lang="ru-RU" sz="2000" b="1" dirty="0" err="1"/>
            <a:t>винний</a:t>
          </a:r>
          <a:r>
            <a:rPr lang="ru-RU" sz="2000" b="1" dirty="0"/>
            <a:t> платить за мертвого вола і </a:t>
          </a:r>
          <a:r>
            <a:rPr lang="ru-RU" sz="2000" b="1" dirty="0" err="1"/>
            <a:t>залишає</a:t>
          </a:r>
          <a:r>
            <a:rPr lang="ru-RU" sz="2000" b="1" dirty="0"/>
            <a:t> </a:t>
          </a:r>
          <a:r>
            <a:rPr lang="ru-RU" sz="2000" b="1" dirty="0" err="1"/>
            <a:t>його</a:t>
          </a:r>
          <a:r>
            <a:rPr lang="ru-RU" sz="2000" b="1" dirty="0"/>
            <a:t> </a:t>
          </a:r>
          <a:r>
            <a:rPr lang="ru-RU" sz="2000" b="1" dirty="0" err="1"/>
            <a:t>собі</a:t>
          </a:r>
          <a:endParaRPr lang="es-ES" sz="2000" b="1" dirty="0"/>
        </a:p>
      </dgm:t>
    </dgm:pt>
    <dgm:pt modelId="{40CFFBF3-84E2-4240-B57E-A5DC78387167}" type="parTrans" cxnId="{68DB60F1-93E5-4A26-B991-2ABE3F97FD21}">
      <dgm:prSet/>
      <dgm:spPr/>
      <dgm:t>
        <a:bodyPr/>
        <a:lstStyle/>
        <a:p>
          <a:endParaRPr lang="es-ES" sz="2000" b="1"/>
        </a:p>
      </dgm:t>
    </dgm:pt>
    <dgm:pt modelId="{C567EAC0-7E4A-4813-9AFD-99579BCA3B1A}" type="sibTrans" cxnId="{68DB60F1-93E5-4A26-B991-2ABE3F97FD21}">
      <dgm:prSet/>
      <dgm:spPr/>
      <dgm:t>
        <a:bodyPr/>
        <a:lstStyle/>
        <a:p>
          <a:endParaRPr lang="es-ES" sz="2000" b="1"/>
        </a:p>
      </dgm:t>
    </dgm:pt>
    <dgm:pt modelId="{B31B3B28-E479-473F-BFDB-27B564D72B35}">
      <dgm:prSet phldrT="[Texto]" custT="1"/>
      <dgm:spPr/>
      <dgm:t>
        <a:bodyPr/>
        <a:lstStyle/>
        <a:p>
          <a:pPr algn="ctr"/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Крадіжка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тварин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83092-90BA-48AC-B208-829E2D7DE743}" type="parTrans" cxnId="{47C18410-4DC8-4028-9E50-2AA2BF98338C}">
      <dgm:prSet/>
      <dgm:spPr/>
      <dgm:t>
        <a:bodyPr/>
        <a:lstStyle/>
        <a:p>
          <a:endParaRPr lang="es-ES" sz="2000" b="1"/>
        </a:p>
      </dgm:t>
    </dgm:pt>
    <dgm:pt modelId="{3BAAFA08-4665-434C-BED7-4582EAA56F9E}" type="sibTrans" cxnId="{47C18410-4DC8-4028-9E50-2AA2BF98338C}">
      <dgm:prSet/>
      <dgm:spPr/>
      <dgm:t>
        <a:bodyPr/>
        <a:lstStyle/>
        <a:p>
          <a:endParaRPr lang="es-ES" sz="2000" b="1"/>
        </a:p>
      </dgm:t>
    </dgm:pt>
    <dgm:pt modelId="{33DB45D0-7A7F-4B30-8616-3A874FB95175}">
      <dgm:prSet phldrT="[Texto]" custT="1"/>
      <dgm:spPr/>
      <dgm:t>
        <a:bodyPr/>
        <a:lstStyle/>
        <a:p>
          <a:r>
            <a:rPr lang="ru-RU" sz="1900" b="1" dirty="0" err="1"/>
            <a:t>Якщо</a:t>
          </a:r>
          <a:r>
            <a:rPr lang="ru-RU" sz="1900" b="1" dirty="0"/>
            <a:t> </a:t>
          </a:r>
          <a:r>
            <a:rPr lang="ru-RU" sz="1900" b="1" dirty="0" err="1"/>
            <a:t>хтось</a:t>
          </a:r>
          <a:r>
            <a:rPr lang="ru-RU" sz="1900" b="1" dirty="0"/>
            <a:t> </a:t>
          </a:r>
          <a:r>
            <a:rPr lang="ru-RU" sz="1900" b="1" dirty="0" err="1"/>
            <a:t>украде</a:t>
          </a:r>
          <a:r>
            <a:rPr lang="ru-RU" sz="1900" b="1" dirty="0"/>
            <a:t> вола й </a:t>
          </a:r>
          <a:r>
            <a:rPr lang="ru-RU" sz="1900" b="1" dirty="0" err="1"/>
            <a:t>заріже</a:t>
          </a:r>
          <a:r>
            <a:rPr lang="ru-RU" sz="1900" b="1" dirty="0"/>
            <a:t> </a:t>
          </a:r>
          <a:r>
            <a:rPr lang="ru-RU" sz="1900" b="1" dirty="0" err="1"/>
            <a:t>або</a:t>
          </a:r>
          <a:r>
            <a:rPr lang="ru-RU" sz="1900" b="1" dirty="0"/>
            <a:t> </a:t>
          </a:r>
          <a:r>
            <a:rPr lang="ru-RU" sz="1900" b="1" dirty="0" err="1"/>
            <a:t>продасть</a:t>
          </a:r>
          <a:r>
            <a:rPr lang="ru-RU" sz="1900" b="1" dirty="0"/>
            <a:t> </a:t>
          </a:r>
          <a:r>
            <a:rPr lang="ru-RU" sz="1900" b="1" dirty="0" err="1"/>
            <a:t>його</a:t>
          </a:r>
          <a:r>
            <a:rPr lang="ru-RU" sz="1900" b="1" dirty="0"/>
            <a:t> - </a:t>
          </a:r>
          <a:r>
            <a:rPr lang="ru-RU" sz="1900" b="1" dirty="0" err="1"/>
            <a:t>відшкодовує</a:t>
          </a:r>
          <a:r>
            <a:rPr lang="ru-RU" sz="1900" b="1" dirty="0"/>
            <a:t> </a:t>
          </a:r>
          <a:r>
            <a:rPr lang="ru-RU" sz="1900" b="1" dirty="0" err="1"/>
            <a:t>п’ять</a:t>
          </a:r>
          <a:r>
            <a:rPr lang="ru-RU" sz="1900" b="1" dirty="0"/>
            <a:t> </a:t>
          </a:r>
          <a:r>
            <a:rPr lang="ru-RU" sz="1900" b="1" dirty="0" err="1"/>
            <a:t>волів</a:t>
          </a:r>
          <a:endParaRPr lang="es-ES" sz="1900" b="1" dirty="0"/>
        </a:p>
      </dgm:t>
    </dgm:pt>
    <dgm:pt modelId="{80B7AFC9-0F88-4C9A-839B-D8FC746E5FA6}" type="parTrans" cxnId="{C0EC9C58-DC48-4E41-8882-00B663880C80}">
      <dgm:prSet/>
      <dgm:spPr/>
      <dgm:t>
        <a:bodyPr/>
        <a:lstStyle/>
        <a:p>
          <a:endParaRPr lang="es-ES" sz="2000" b="1"/>
        </a:p>
      </dgm:t>
    </dgm:pt>
    <dgm:pt modelId="{021E52D8-22BE-4BAF-B96C-8320C0672499}" type="sibTrans" cxnId="{C0EC9C58-DC48-4E41-8882-00B663880C80}">
      <dgm:prSet/>
      <dgm:spPr/>
      <dgm:t>
        <a:bodyPr/>
        <a:lstStyle/>
        <a:p>
          <a:endParaRPr lang="es-ES" sz="2000" b="1"/>
        </a:p>
      </dgm:t>
    </dgm:pt>
    <dgm:pt modelId="{270466CE-8EFC-4226-A7F6-55976FB94508}">
      <dgm:prSet phldrT="[Texto]" custT="1"/>
      <dgm:spPr/>
      <dgm:t>
        <a:bodyPr/>
        <a:lstStyle/>
        <a:p>
          <a:r>
            <a:rPr lang="ru-RU" sz="1880" b="1" dirty="0" err="1"/>
            <a:t>Якщо</a:t>
          </a:r>
          <a:r>
            <a:rPr lang="ru-RU" sz="1880" b="1" dirty="0"/>
            <a:t> ж </a:t>
          </a:r>
          <a:r>
            <a:rPr lang="ru-RU" sz="1880" b="1" dirty="0" err="1"/>
            <a:t>украде</a:t>
          </a:r>
          <a:r>
            <a:rPr lang="ru-RU" sz="1880" b="1" dirty="0"/>
            <a:t> </a:t>
          </a:r>
          <a:r>
            <a:rPr lang="ru-RU" sz="1880" b="1" dirty="0" err="1"/>
            <a:t>вівцю</a:t>
          </a:r>
          <a:r>
            <a:rPr lang="ru-RU" sz="1880" b="1" dirty="0"/>
            <a:t> й </a:t>
          </a:r>
          <a:r>
            <a:rPr lang="ru-RU" sz="1880" b="1" dirty="0" err="1"/>
            <a:t>заріже</a:t>
          </a:r>
          <a:r>
            <a:rPr lang="ru-RU" sz="1880" b="1" dirty="0"/>
            <a:t> </a:t>
          </a:r>
          <a:r>
            <a:rPr lang="ru-RU" sz="1880" b="1" dirty="0" err="1"/>
            <a:t>або</a:t>
          </a:r>
          <a:r>
            <a:rPr lang="ru-RU" sz="1880" b="1" dirty="0"/>
            <a:t> </a:t>
          </a:r>
          <a:r>
            <a:rPr lang="ru-RU" sz="1880" b="1" dirty="0" err="1"/>
            <a:t>продасть</a:t>
          </a:r>
          <a:r>
            <a:rPr lang="ru-RU" sz="1880" b="1" dirty="0"/>
            <a:t> </a:t>
          </a:r>
          <a:r>
            <a:rPr lang="ru-RU" sz="1880" b="1" dirty="0" err="1"/>
            <a:t>її</a:t>
          </a:r>
          <a:r>
            <a:rPr lang="ru-RU" sz="1880" b="1" dirty="0"/>
            <a:t> - </a:t>
          </a:r>
          <a:r>
            <a:rPr lang="ru-RU" sz="1880" b="1" dirty="0" err="1"/>
            <a:t>відшкодовує</a:t>
          </a:r>
          <a:r>
            <a:rPr lang="ru-RU" sz="1880" b="1" dirty="0"/>
            <a:t> </a:t>
          </a:r>
          <a:r>
            <a:rPr lang="ru-RU" sz="1880" b="1" dirty="0" err="1"/>
            <a:t>чотири</a:t>
          </a:r>
          <a:r>
            <a:rPr lang="ru-RU" sz="1880" b="1" dirty="0"/>
            <a:t> </a:t>
          </a:r>
          <a:r>
            <a:rPr lang="ru-RU" sz="1880" b="1" dirty="0" err="1"/>
            <a:t>вівці</a:t>
          </a:r>
          <a:endParaRPr lang="es-ES" sz="1880" b="1" dirty="0"/>
        </a:p>
      </dgm:t>
    </dgm:pt>
    <dgm:pt modelId="{6B1CC166-E012-453D-A1FA-9563117F8107}" type="parTrans" cxnId="{4697C8BB-446F-46EC-AA6F-ECABD6A3B725}">
      <dgm:prSet/>
      <dgm:spPr/>
      <dgm:t>
        <a:bodyPr/>
        <a:lstStyle/>
        <a:p>
          <a:endParaRPr lang="es-ES" sz="2000" b="1"/>
        </a:p>
      </dgm:t>
    </dgm:pt>
    <dgm:pt modelId="{22C537E1-8E4E-4A68-AFB8-B0453B505AB8}" type="sibTrans" cxnId="{4697C8BB-446F-46EC-AA6F-ECABD6A3B725}">
      <dgm:prSet/>
      <dgm:spPr/>
      <dgm:t>
        <a:bodyPr/>
        <a:lstStyle/>
        <a:p>
          <a:endParaRPr lang="es-ES" sz="2000" b="1"/>
        </a:p>
      </dgm:t>
    </dgm:pt>
    <dgm:pt modelId="{C38846B0-C2A1-4DFF-A7FE-2866A2944EF1}" type="pres">
      <dgm:prSet presAssocID="{5FA2620C-A619-4F8F-B61B-536CC0907C23}" presName="linear" presStyleCnt="0">
        <dgm:presLayoutVars>
          <dgm:animLvl val="lvl"/>
          <dgm:resizeHandles val="exact"/>
        </dgm:presLayoutVars>
      </dgm:prSet>
      <dgm:spPr/>
    </dgm:pt>
    <dgm:pt modelId="{493D162A-1C7A-4556-8708-00BEEA628887}" type="pres">
      <dgm:prSet presAssocID="{6F55D44C-6E23-4E97-80C9-5133A53F00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F8F8456-17E5-471A-A394-183532CD839D}" type="pres">
      <dgm:prSet presAssocID="{6F55D44C-6E23-4E97-80C9-5133A53F009A}" presName="childText" presStyleLbl="revTx" presStyleIdx="0" presStyleCnt="3">
        <dgm:presLayoutVars>
          <dgm:bulletEnabled val="1"/>
        </dgm:presLayoutVars>
      </dgm:prSet>
      <dgm:spPr/>
    </dgm:pt>
    <dgm:pt modelId="{013F17AD-694A-407B-A9D5-294318C05427}" type="pres">
      <dgm:prSet presAssocID="{01212467-5AF1-43D5-B1F9-A4A59239A94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72141B-4101-4A86-855E-F6F4CE41AB7C}" type="pres">
      <dgm:prSet presAssocID="{01212467-5AF1-43D5-B1F9-A4A59239A946}" presName="childText" presStyleLbl="revTx" presStyleIdx="1" presStyleCnt="3">
        <dgm:presLayoutVars>
          <dgm:bulletEnabled val="1"/>
        </dgm:presLayoutVars>
      </dgm:prSet>
      <dgm:spPr/>
    </dgm:pt>
    <dgm:pt modelId="{ED34DA83-3ACA-4E4F-AB67-04AF6964648C}" type="pres">
      <dgm:prSet presAssocID="{B31B3B28-E479-473F-BFDB-27B564D72B3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2FE3C09-56BD-4F52-961B-258E024B4654}" type="pres">
      <dgm:prSet presAssocID="{B31B3B28-E479-473F-BFDB-27B564D72B3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95F1605-00A5-4F5B-B79D-BAA5CA0E14DF}" type="presOf" srcId="{6F55D44C-6E23-4E97-80C9-5133A53F009A}" destId="{493D162A-1C7A-4556-8708-00BEEA628887}" srcOrd="0" destOrd="0" presId="urn:microsoft.com/office/officeart/2005/8/layout/vList2"/>
    <dgm:cxn modelId="{164BAF0D-08D9-4668-B6C3-CA1D3763FC39}" type="presOf" srcId="{270466CE-8EFC-4226-A7F6-55976FB94508}" destId="{C2FE3C09-56BD-4F52-961B-258E024B4654}" srcOrd="0" destOrd="1" presId="urn:microsoft.com/office/officeart/2005/8/layout/vList2"/>
    <dgm:cxn modelId="{47C18410-4DC8-4028-9E50-2AA2BF98338C}" srcId="{5FA2620C-A619-4F8F-B61B-536CC0907C23}" destId="{B31B3B28-E479-473F-BFDB-27B564D72B35}" srcOrd="2" destOrd="0" parTransId="{79983092-90BA-48AC-B208-829E2D7DE743}" sibTransId="{3BAAFA08-4665-434C-BED7-4582EAA56F9E}"/>
    <dgm:cxn modelId="{51469134-EBD8-445F-AAFF-39C789BFCA18}" type="presOf" srcId="{40FEFE4A-502A-4D5C-8D99-3165A6DBA628}" destId="{4F72141B-4101-4A86-855E-F6F4CE41AB7C}" srcOrd="0" destOrd="0" presId="urn:microsoft.com/office/officeart/2005/8/layout/vList2"/>
    <dgm:cxn modelId="{CC91E638-CA5A-4825-91D8-6F350272509B}" type="presOf" srcId="{5FA2620C-A619-4F8F-B61B-536CC0907C23}" destId="{C38846B0-C2A1-4DFF-A7FE-2866A2944EF1}" srcOrd="0" destOrd="0" presId="urn:microsoft.com/office/officeart/2005/8/layout/vList2"/>
    <dgm:cxn modelId="{F246885D-CF88-4DB0-8427-E51356AD66F2}" srcId="{6F55D44C-6E23-4E97-80C9-5133A53F009A}" destId="{84BD57D0-267E-4058-99AE-231C7F925F91}" srcOrd="0" destOrd="0" parTransId="{1B88B8B6-1E68-4B48-AAE0-EA5181479D85}" sibTransId="{B41B1E3E-5C66-4557-9F52-B3221D6B8E9C}"/>
    <dgm:cxn modelId="{101C4271-F380-4A56-BFB7-61970D3EAAEF}" type="presOf" srcId="{84BD57D0-267E-4058-99AE-231C7F925F91}" destId="{1F8F8456-17E5-471A-A394-183532CD839D}" srcOrd="0" destOrd="0" presId="urn:microsoft.com/office/officeart/2005/8/layout/vList2"/>
    <dgm:cxn modelId="{C0EC9C58-DC48-4E41-8882-00B663880C80}" srcId="{B31B3B28-E479-473F-BFDB-27B564D72B35}" destId="{33DB45D0-7A7F-4B30-8616-3A874FB95175}" srcOrd="0" destOrd="0" parTransId="{80B7AFC9-0F88-4C9A-839B-D8FC746E5FA6}" sibTransId="{021E52D8-22BE-4BAF-B96C-8320C0672499}"/>
    <dgm:cxn modelId="{D3E77E84-6AC4-44BD-946D-2BB1B998FAF0}" type="presOf" srcId="{225A2F18-BFC0-4C04-8C76-8B8F7309681E}" destId="{4F72141B-4101-4A86-855E-F6F4CE41AB7C}" srcOrd="0" destOrd="1" presId="urn:microsoft.com/office/officeart/2005/8/layout/vList2"/>
    <dgm:cxn modelId="{D5FF1789-4E9F-4820-8935-CEC7922697E8}" type="presOf" srcId="{01212467-5AF1-43D5-B1F9-A4A59239A946}" destId="{013F17AD-694A-407B-A9D5-294318C05427}" srcOrd="0" destOrd="0" presId="urn:microsoft.com/office/officeart/2005/8/layout/vList2"/>
    <dgm:cxn modelId="{A4F7218F-E47A-4794-BE20-DB18D8861CEC}" srcId="{01212467-5AF1-43D5-B1F9-A4A59239A946}" destId="{40FEFE4A-502A-4D5C-8D99-3165A6DBA628}" srcOrd="0" destOrd="0" parTransId="{32ABB8D8-658E-47F0-886E-9A0FA716F19D}" sibTransId="{D2BBEBEA-07DE-46CC-AFA3-97B979743809}"/>
    <dgm:cxn modelId="{EF2B06A9-F2D9-4CA0-9973-6BEA97C25DF7}" srcId="{5FA2620C-A619-4F8F-B61B-536CC0907C23}" destId="{01212467-5AF1-43D5-B1F9-A4A59239A946}" srcOrd="1" destOrd="0" parTransId="{B3062E58-E4CB-4803-8B38-34EDAA15F550}" sibTransId="{24197CD9-C5F5-4D56-9D9D-9734E95882E1}"/>
    <dgm:cxn modelId="{4697C8BB-446F-46EC-AA6F-ECABD6A3B725}" srcId="{B31B3B28-E479-473F-BFDB-27B564D72B35}" destId="{270466CE-8EFC-4226-A7F6-55976FB94508}" srcOrd="1" destOrd="0" parTransId="{6B1CC166-E012-453D-A1FA-9563117F8107}" sibTransId="{22C537E1-8E4E-4A68-AFB8-B0453B505AB8}"/>
    <dgm:cxn modelId="{735D92C9-372C-4BBD-B154-8C20C10C880C}" type="presOf" srcId="{B31B3B28-E479-473F-BFDB-27B564D72B35}" destId="{ED34DA83-3ACA-4E4F-AB67-04AF6964648C}" srcOrd="0" destOrd="0" presId="urn:microsoft.com/office/officeart/2005/8/layout/vList2"/>
    <dgm:cxn modelId="{2F5DFEC9-CCAB-4109-A0A8-3701BEC67815}" type="presOf" srcId="{33DB45D0-7A7F-4B30-8616-3A874FB95175}" destId="{C2FE3C09-56BD-4F52-961B-258E024B4654}" srcOrd="0" destOrd="0" presId="urn:microsoft.com/office/officeart/2005/8/layout/vList2"/>
    <dgm:cxn modelId="{68DB60F1-93E5-4A26-B991-2ABE3F97FD21}" srcId="{01212467-5AF1-43D5-B1F9-A4A59239A946}" destId="{225A2F18-BFC0-4C04-8C76-8B8F7309681E}" srcOrd="1" destOrd="0" parTransId="{40CFFBF3-84E2-4240-B57E-A5DC78387167}" sibTransId="{C567EAC0-7E4A-4813-9AFD-99579BCA3B1A}"/>
    <dgm:cxn modelId="{96980CFB-F3A1-412F-84A5-BD3E043342C6}" srcId="{5FA2620C-A619-4F8F-B61B-536CC0907C23}" destId="{6F55D44C-6E23-4E97-80C9-5133A53F009A}" srcOrd="0" destOrd="0" parTransId="{8CEE514D-2F1C-4510-B7CA-D4652CED03FB}" sibTransId="{83C9CE54-269B-42E7-B746-FDC8B04872BB}"/>
    <dgm:cxn modelId="{4BCC5658-78DE-4162-874A-46EE255F3B08}" type="presParOf" srcId="{C38846B0-C2A1-4DFF-A7FE-2866A2944EF1}" destId="{493D162A-1C7A-4556-8708-00BEEA628887}" srcOrd="0" destOrd="0" presId="urn:microsoft.com/office/officeart/2005/8/layout/vList2"/>
    <dgm:cxn modelId="{B4A8209C-D716-4612-9D3D-29A79DD5C0F4}" type="presParOf" srcId="{C38846B0-C2A1-4DFF-A7FE-2866A2944EF1}" destId="{1F8F8456-17E5-471A-A394-183532CD839D}" srcOrd="1" destOrd="0" presId="urn:microsoft.com/office/officeart/2005/8/layout/vList2"/>
    <dgm:cxn modelId="{1C8E1AF4-EBCC-4E87-8620-68E47DB27A3E}" type="presParOf" srcId="{C38846B0-C2A1-4DFF-A7FE-2866A2944EF1}" destId="{013F17AD-694A-407B-A9D5-294318C05427}" srcOrd="2" destOrd="0" presId="urn:microsoft.com/office/officeart/2005/8/layout/vList2"/>
    <dgm:cxn modelId="{22B7A01C-02C8-4BC0-8F08-D18E0FC3CDF6}" type="presParOf" srcId="{C38846B0-C2A1-4DFF-A7FE-2866A2944EF1}" destId="{4F72141B-4101-4A86-855E-F6F4CE41AB7C}" srcOrd="3" destOrd="0" presId="urn:microsoft.com/office/officeart/2005/8/layout/vList2"/>
    <dgm:cxn modelId="{BB9043AE-1CE5-43C0-905B-0CC626688596}" type="presParOf" srcId="{C38846B0-C2A1-4DFF-A7FE-2866A2944EF1}" destId="{ED34DA83-3ACA-4E4F-AB67-04AF6964648C}" srcOrd="4" destOrd="0" presId="urn:microsoft.com/office/officeart/2005/8/layout/vList2"/>
    <dgm:cxn modelId="{6EA1A609-EC0C-43D3-8103-1C13EF889E16}" type="presParOf" srcId="{C38846B0-C2A1-4DFF-A7FE-2866A2944EF1}" destId="{C2FE3C09-56BD-4F52-961B-258E024B465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A2620C-A619-4F8F-B61B-536CC0907C23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F55D44C-6E23-4E97-80C9-5133A53F009A}">
      <dgm:prSet phldrT="[Texto]" custT="1"/>
      <dgm:spPr>
        <a:solidFill>
          <a:srgbClr val="BC8B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pPr algn="ctr"/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Крадіжка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домі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убивством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злодія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EE514D-2F1C-4510-B7CA-D4652CED03FB}" type="parTrans" cxnId="{96980CFB-F3A1-412F-84A5-BD3E043342C6}">
      <dgm:prSet/>
      <dgm:spPr/>
      <dgm:t>
        <a:bodyPr/>
        <a:lstStyle/>
        <a:p>
          <a:endParaRPr lang="es-ES" sz="2000" b="1"/>
        </a:p>
      </dgm:t>
    </dgm:pt>
    <dgm:pt modelId="{83C9CE54-269B-42E7-B746-FDC8B04872BB}" type="sibTrans" cxnId="{96980CFB-F3A1-412F-84A5-BD3E043342C6}">
      <dgm:prSet/>
      <dgm:spPr/>
      <dgm:t>
        <a:bodyPr/>
        <a:lstStyle/>
        <a:p>
          <a:endParaRPr lang="es-ES" sz="2000" b="1"/>
        </a:p>
      </dgm:t>
    </dgm:pt>
    <dgm:pt modelId="{84BD57D0-267E-4058-99AE-231C7F925F91}">
      <dgm:prSet phldrT="[Texto]" custT="1"/>
      <dgm:spPr/>
      <dgm:t>
        <a:bodyPr/>
        <a:lstStyle/>
        <a:p>
          <a:r>
            <a:rPr lang="ru-RU" sz="2000" b="1" dirty="0" err="1"/>
            <a:t>Якщо</a:t>
          </a:r>
          <a:r>
            <a:rPr lang="ru-RU" sz="2000" b="1" dirty="0"/>
            <a:t> </a:t>
          </a:r>
          <a:r>
            <a:rPr lang="ru-RU" sz="2000" b="1" dirty="0" err="1"/>
            <a:t>це</a:t>
          </a:r>
          <a:r>
            <a:rPr lang="ru-RU" sz="2000" b="1" dirty="0"/>
            <a:t> </a:t>
          </a:r>
          <a:r>
            <a:rPr lang="ru-RU" sz="2000" b="1" dirty="0" err="1"/>
            <a:t>сталося</a:t>
          </a:r>
          <a:r>
            <a:rPr lang="ru-RU" sz="2000" b="1" dirty="0"/>
            <a:t> </a:t>
          </a:r>
          <a:r>
            <a:rPr lang="ru-RU" sz="2000" b="1" dirty="0" err="1"/>
            <a:t>вночі</a:t>
          </a:r>
          <a:r>
            <a:rPr lang="ru-RU" sz="2000" b="1" dirty="0"/>
            <a:t>, той, </a:t>
          </a:r>
          <a:r>
            <a:rPr lang="ru-RU" sz="2000" b="1" dirty="0" err="1"/>
            <a:t>хто</a:t>
          </a:r>
          <a:r>
            <a:rPr lang="ru-RU" sz="2000" b="1" dirty="0"/>
            <a:t> вбив </a:t>
          </a:r>
          <a:r>
            <a:rPr lang="ru-RU" sz="2000" b="1" dirty="0" err="1"/>
            <a:t>злодія</a:t>
          </a:r>
          <a:r>
            <a:rPr lang="ru-RU" sz="2000" b="1" dirty="0"/>
            <a:t>, не </a:t>
          </a:r>
          <a:r>
            <a:rPr lang="ru-RU" sz="2000" b="1" dirty="0" err="1"/>
            <a:t>карається</a:t>
          </a:r>
          <a:endParaRPr lang="es-ES" sz="2000" b="1" dirty="0"/>
        </a:p>
      </dgm:t>
    </dgm:pt>
    <dgm:pt modelId="{1B88B8B6-1E68-4B48-AAE0-EA5181479D85}" type="parTrans" cxnId="{F246885D-CF88-4DB0-8427-E51356AD66F2}">
      <dgm:prSet/>
      <dgm:spPr/>
      <dgm:t>
        <a:bodyPr/>
        <a:lstStyle/>
        <a:p>
          <a:endParaRPr lang="es-ES" sz="2000" b="1"/>
        </a:p>
      </dgm:t>
    </dgm:pt>
    <dgm:pt modelId="{B41B1E3E-5C66-4557-9F52-B3221D6B8E9C}" type="sibTrans" cxnId="{F246885D-CF88-4DB0-8427-E51356AD66F2}">
      <dgm:prSet/>
      <dgm:spPr/>
      <dgm:t>
        <a:bodyPr/>
        <a:lstStyle/>
        <a:p>
          <a:endParaRPr lang="es-ES" sz="2000" b="1"/>
        </a:p>
      </dgm:t>
    </dgm:pt>
    <dgm:pt modelId="{01212467-5AF1-43D5-B1F9-A4A59239A946}">
      <dgm:prSet phldrT="[Texto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pPr algn="ctr"/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Крадіжка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загалом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062E58-E4CB-4803-8B38-34EDAA15F550}" type="parTrans" cxnId="{EF2B06A9-F2D9-4CA0-9973-6BEA97C25DF7}">
      <dgm:prSet/>
      <dgm:spPr/>
      <dgm:t>
        <a:bodyPr/>
        <a:lstStyle/>
        <a:p>
          <a:endParaRPr lang="es-ES" sz="2000" b="1"/>
        </a:p>
      </dgm:t>
    </dgm:pt>
    <dgm:pt modelId="{24197CD9-C5F5-4D56-9D9D-9734E95882E1}" type="sibTrans" cxnId="{EF2B06A9-F2D9-4CA0-9973-6BEA97C25DF7}">
      <dgm:prSet/>
      <dgm:spPr/>
      <dgm:t>
        <a:bodyPr/>
        <a:lstStyle/>
        <a:p>
          <a:endParaRPr lang="es-ES" sz="2000" b="1"/>
        </a:p>
      </dgm:t>
    </dgm:pt>
    <dgm:pt modelId="{40FEFE4A-502A-4D5C-8D99-3165A6DBA628}">
      <dgm:prSet phldrT="[Texto]" custT="1"/>
      <dgm:spPr/>
      <dgm:t>
        <a:bodyPr/>
        <a:lstStyle/>
        <a:p>
          <a:r>
            <a:rPr lang="ru-RU" sz="2000" b="1" dirty="0" err="1"/>
            <a:t>Злодій</a:t>
          </a:r>
          <a:r>
            <a:rPr lang="ru-RU" sz="2000" b="1" dirty="0"/>
            <a:t> повинен </a:t>
          </a:r>
          <a:r>
            <a:rPr lang="ru-RU" sz="2000" b="1" dirty="0" err="1"/>
            <a:t>повністю</a:t>
          </a:r>
          <a:r>
            <a:rPr lang="ru-RU" sz="2000" b="1" dirty="0"/>
            <a:t> </a:t>
          </a:r>
          <a:r>
            <a:rPr lang="ru-RU" sz="2000" b="1" dirty="0" err="1"/>
            <a:t>відшкодувати</a:t>
          </a:r>
          <a:r>
            <a:rPr lang="ru-RU" sz="2000" b="1" dirty="0"/>
            <a:t> </a:t>
          </a:r>
          <a:r>
            <a:rPr lang="ru-RU" sz="2000" b="1" dirty="0" err="1"/>
            <a:t>збитки</a:t>
          </a:r>
          <a:r>
            <a:rPr lang="ru-RU" sz="2000" b="1" dirty="0"/>
            <a:t> </a:t>
          </a:r>
          <a:r>
            <a:rPr lang="ru-RU" sz="2000" b="1" dirty="0" err="1"/>
            <a:t>або</a:t>
          </a:r>
          <a:r>
            <a:rPr lang="ru-RU" sz="2000" b="1" dirty="0"/>
            <a:t> буде </a:t>
          </a:r>
          <a:r>
            <a:rPr lang="ru-RU" sz="2000" b="1" dirty="0" err="1"/>
            <a:t>проданий</a:t>
          </a:r>
          <a:r>
            <a:rPr lang="ru-RU" sz="2000" b="1" dirty="0"/>
            <a:t> у рабство</a:t>
          </a:r>
          <a:endParaRPr lang="es-ES" sz="2000" b="1" dirty="0"/>
        </a:p>
      </dgm:t>
    </dgm:pt>
    <dgm:pt modelId="{32ABB8D8-658E-47F0-886E-9A0FA716F19D}" type="parTrans" cxnId="{A4F7218F-E47A-4794-BE20-DB18D8861CEC}">
      <dgm:prSet/>
      <dgm:spPr/>
      <dgm:t>
        <a:bodyPr/>
        <a:lstStyle/>
        <a:p>
          <a:endParaRPr lang="es-ES" sz="2000" b="1"/>
        </a:p>
      </dgm:t>
    </dgm:pt>
    <dgm:pt modelId="{D2BBEBEA-07DE-46CC-AFA3-97B979743809}" type="sibTrans" cxnId="{A4F7218F-E47A-4794-BE20-DB18D8861CEC}">
      <dgm:prSet/>
      <dgm:spPr/>
      <dgm:t>
        <a:bodyPr/>
        <a:lstStyle/>
        <a:p>
          <a:endParaRPr lang="es-ES" sz="2000" b="1"/>
        </a:p>
      </dgm:t>
    </dgm:pt>
    <dgm:pt modelId="{225A2F18-BFC0-4C04-8C76-8B8F7309681E}">
      <dgm:prSet phldrT="[Texto]" custT="1"/>
      <dgm:spPr/>
      <dgm:t>
        <a:bodyPr/>
        <a:lstStyle/>
        <a:p>
          <a:r>
            <a:rPr lang="ru-RU" sz="2000" b="1" dirty="0"/>
            <a:t> </a:t>
          </a:r>
          <a:r>
            <a:rPr lang="ru-RU" sz="2000" b="1" dirty="0" err="1"/>
            <a:t>Якщо</a:t>
          </a:r>
          <a:r>
            <a:rPr lang="ru-RU" sz="2000" b="1" dirty="0"/>
            <a:t> </a:t>
          </a:r>
          <a:r>
            <a:rPr lang="ru-RU" sz="2000" b="1" dirty="0" err="1"/>
            <a:t>вкрадене</a:t>
          </a:r>
          <a:r>
            <a:rPr lang="ru-RU" sz="2000" b="1" dirty="0"/>
            <a:t> </a:t>
          </a:r>
          <a:r>
            <a:rPr lang="ru-RU" sz="2000" b="1" dirty="0" err="1"/>
            <a:t>знайдеться</a:t>
          </a:r>
          <a:r>
            <a:rPr lang="ru-RU" sz="2000" b="1" dirty="0"/>
            <a:t> в </a:t>
          </a:r>
          <a:r>
            <a:rPr lang="ru-RU" sz="2000" b="1" dirty="0" err="1"/>
            <a:t>нього</a:t>
          </a:r>
          <a:r>
            <a:rPr lang="ru-RU" sz="2000" b="1" dirty="0"/>
            <a:t>, - </a:t>
          </a:r>
          <a:r>
            <a:rPr lang="ru-RU" sz="2000" b="1" dirty="0" err="1"/>
            <a:t>він</a:t>
          </a:r>
          <a:r>
            <a:rPr lang="ru-RU" sz="2000" b="1" dirty="0"/>
            <a:t> </a:t>
          </a:r>
          <a:r>
            <a:rPr lang="ru-RU" sz="2000" b="1" dirty="0" err="1"/>
            <a:t>має</a:t>
          </a:r>
          <a:r>
            <a:rPr lang="ru-RU" sz="2000" b="1" dirty="0"/>
            <a:t> </a:t>
          </a:r>
          <a:r>
            <a:rPr lang="ru-RU" sz="2000" b="1" dirty="0" err="1"/>
            <a:t>заплатити</a:t>
          </a:r>
          <a:r>
            <a:rPr lang="ru-RU" sz="2000" b="1" dirty="0"/>
            <a:t> </a:t>
          </a:r>
          <a:r>
            <a:rPr lang="ru-RU" sz="2000" b="1" dirty="0" err="1"/>
            <a:t>вдвічі</a:t>
          </a:r>
          <a:r>
            <a:rPr lang="ru-RU" sz="2000" b="1" dirty="0"/>
            <a:t> </a:t>
          </a:r>
          <a:r>
            <a:rPr lang="ru-RU" sz="2000" b="1" dirty="0" err="1"/>
            <a:t>більше</a:t>
          </a:r>
          <a:endParaRPr lang="es-ES" sz="2000" b="1" dirty="0"/>
        </a:p>
      </dgm:t>
    </dgm:pt>
    <dgm:pt modelId="{40CFFBF3-84E2-4240-B57E-A5DC78387167}" type="parTrans" cxnId="{68DB60F1-93E5-4A26-B991-2ABE3F97FD21}">
      <dgm:prSet/>
      <dgm:spPr/>
      <dgm:t>
        <a:bodyPr/>
        <a:lstStyle/>
        <a:p>
          <a:endParaRPr lang="es-ES" sz="2000" b="1"/>
        </a:p>
      </dgm:t>
    </dgm:pt>
    <dgm:pt modelId="{C567EAC0-7E4A-4813-9AFD-99579BCA3B1A}" type="sibTrans" cxnId="{68DB60F1-93E5-4A26-B991-2ABE3F97FD21}">
      <dgm:prSet/>
      <dgm:spPr/>
      <dgm:t>
        <a:bodyPr/>
        <a:lstStyle/>
        <a:p>
          <a:endParaRPr lang="es-ES" sz="2000" b="1"/>
        </a:p>
      </dgm:t>
    </dgm:pt>
    <dgm:pt modelId="{B31B3B28-E479-473F-BFDB-27B564D72B35}">
      <dgm:prSet phldrT="[Texto]" custT="1"/>
      <dgm:spPr>
        <a:solidFill>
          <a:schemeClr val="accent6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pPr algn="ctr"/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Пасіння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чужому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полі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83092-90BA-48AC-B208-829E2D7DE743}" type="parTrans" cxnId="{47C18410-4DC8-4028-9E50-2AA2BF98338C}">
      <dgm:prSet/>
      <dgm:spPr/>
      <dgm:t>
        <a:bodyPr/>
        <a:lstStyle/>
        <a:p>
          <a:endParaRPr lang="es-ES" sz="2000" b="1"/>
        </a:p>
      </dgm:t>
    </dgm:pt>
    <dgm:pt modelId="{3BAAFA08-4665-434C-BED7-4582EAA56F9E}" type="sibTrans" cxnId="{47C18410-4DC8-4028-9E50-2AA2BF98338C}">
      <dgm:prSet/>
      <dgm:spPr/>
      <dgm:t>
        <a:bodyPr/>
        <a:lstStyle/>
        <a:p>
          <a:endParaRPr lang="es-ES" sz="2000" b="1"/>
        </a:p>
      </dgm:t>
    </dgm:pt>
    <dgm:pt modelId="{33DB45D0-7A7F-4B30-8616-3A874FB95175}">
      <dgm:prSet phldrT="[Texto]" custT="1"/>
      <dgm:spPr/>
      <dgm:t>
        <a:bodyPr/>
        <a:lstStyle/>
        <a:p>
          <a:r>
            <a:rPr lang="ru-RU" sz="2000" b="1" dirty="0" err="1"/>
            <a:t>Власник</a:t>
          </a:r>
          <a:r>
            <a:rPr lang="ru-RU" sz="2000" b="1" dirty="0"/>
            <a:t> </a:t>
          </a:r>
          <a:r>
            <a:rPr lang="ru-RU" sz="2000" b="1" dirty="0" err="1"/>
            <a:t>худоби</a:t>
          </a:r>
          <a:r>
            <a:rPr lang="ru-RU" sz="2000" b="1" dirty="0"/>
            <a:t> повинен </a:t>
          </a:r>
          <a:r>
            <a:rPr lang="ru-RU" sz="2000" b="1" dirty="0" err="1"/>
            <a:t>відшкодувати</a:t>
          </a:r>
          <a:r>
            <a:rPr lang="ru-RU" sz="2000" b="1" dirty="0"/>
            <a:t> </a:t>
          </a:r>
          <a:r>
            <a:rPr lang="ru-RU" sz="2000" b="1" dirty="0" err="1"/>
            <a:t>найкращим</a:t>
          </a:r>
          <a:r>
            <a:rPr lang="ru-RU" sz="2000" b="1" dirty="0"/>
            <a:t> </a:t>
          </a:r>
          <a:r>
            <a:rPr lang="ru-RU" sz="2000" b="1" dirty="0" err="1"/>
            <a:t>зі</a:t>
          </a:r>
          <a:r>
            <a:rPr lang="ru-RU" sz="2000" b="1" dirty="0"/>
            <a:t> </a:t>
          </a:r>
          <a:r>
            <a:rPr lang="ru-RU" sz="2000" b="1" dirty="0" err="1"/>
            <a:t>свого</a:t>
          </a:r>
          <a:r>
            <a:rPr lang="ru-RU" sz="2000" b="1" dirty="0"/>
            <a:t> поля </a:t>
          </a:r>
          <a:r>
            <a:rPr lang="ru-RU" sz="2000" b="1" dirty="0" err="1"/>
            <a:t>або</a:t>
          </a:r>
          <a:r>
            <a:rPr lang="ru-RU" sz="2000" b="1" dirty="0"/>
            <a:t> виноградника</a:t>
          </a:r>
          <a:endParaRPr lang="es-ES" sz="2000" b="1" dirty="0"/>
        </a:p>
      </dgm:t>
    </dgm:pt>
    <dgm:pt modelId="{80B7AFC9-0F88-4C9A-839B-D8FC746E5FA6}" type="parTrans" cxnId="{C0EC9C58-DC48-4E41-8882-00B663880C80}">
      <dgm:prSet/>
      <dgm:spPr/>
      <dgm:t>
        <a:bodyPr/>
        <a:lstStyle/>
        <a:p>
          <a:endParaRPr lang="es-ES" sz="2000" b="1"/>
        </a:p>
      </dgm:t>
    </dgm:pt>
    <dgm:pt modelId="{021E52D8-22BE-4BAF-B96C-8320C0672499}" type="sibTrans" cxnId="{C0EC9C58-DC48-4E41-8882-00B663880C80}">
      <dgm:prSet/>
      <dgm:spPr/>
      <dgm:t>
        <a:bodyPr/>
        <a:lstStyle/>
        <a:p>
          <a:endParaRPr lang="es-ES" sz="2000" b="1"/>
        </a:p>
      </dgm:t>
    </dgm:pt>
    <dgm:pt modelId="{270466CE-8EFC-4226-A7F6-55976FB94508}">
      <dgm:prSet phldrT="[Texto]" custT="1"/>
      <dgm:spPr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pPr algn="ctr"/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Підпал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чужого поля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1CC166-E012-453D-A1FA-9563117F8107}" type="parTrans" cxnId="{4697C8BB-446F-46EC-AA6F-ECABD6A3B725}">
      <dgm:prSet/>
      <dgm:spPr/>
      <dgm:t>
        <a:bodyPr/>
        <a:lstStyle/>
        <a:p>
          <a:endParaRPr lang="es-ES" sz="2000" b="1"/>
        </a:p>
      </dgm:t>
    </dgm:pt>
    <dgm:pt modelId="{22C537E1-8E4E-4A68-AFB8-B0453B505AB8}" type="sibTrans" cxnId="{4697C8BB-446F-46EC-AA6F-ECABD6A3B725}">
      <dgm:prSet/>
      <dgm:spPr/>
      <dgm:t>
        <a:bodyPr/>
        <a:lstStyle/>
        <a:p>
          <a:endParaRPr lang="es-ES" sz="2000" b="1"/>
        </a:p>
      </dgm:t>
    </dgm:pt>
    <dgm:pt modelId="{38798D8B-E496-467C-B880-EC1FFDC03FEF}">
      <dgm:prSet phldrT="[Texto]" custT="1"/>
      <dgm:spPr/>
      <dgm:t>
        <a:bodyPr/>
        <a:lstStyle/>
        <a:p>
          <a:r>
            <a:rPr lang="ru-RU" sz="2000" b="1" dirty="0" err="1"/>
            <a:t>Якщо</a:t>
          </a:r>
          <a:r>
            <a:rPr lang="ru-RU" sz="2000" b="1" dirty="0"/>
            <a:t> ж вдень, той, </a:t>
          </a:r>
          <a:r>
            <a:rPr lang="ru-RU" sz="2000" b="1" dirty="0" err="1"/>
            <a:t>хто</a:t>
          </a:r>
          <a:r>
            <a:rPr lang="ru-RU" sz="2000" b="1" dirty="0"/>
            <a:t> вбив, </a:t>
          </a:r>
          <a:r>
            <a:rPr lang="ru-RU" sz="2000" b="1" dirty="0" err="1"/>
            <a:t>вважається</a:t>
          </a:r>
          <a:r>
            <a:rPr lang="ru-RU" sz="2000" b="1" dirty="0"/>
            <a:t> </a:t>
          </a:r>
          <a:r>
            <a:rPr lang="ru-RU" sz="2000" b="1" dirty="0" err="1"/>
            <a:t>вбивцею</a:t>
          </a:r>
          <a:endParaRPr lang="es-ES" sz="2000" b="1" dirty="0"/>
        </a:p>
      </dgm:t>
    </dgm:pt>
    <dgm:pt modelId="{1C317356-E75B-4DFC-B77E-4526E7FAF83D}" type="parTrans" cxnId="{F0A67D2E-8544-413C-867A-3502EF1D8248}">
      <dgm:prSet/>
      <dgm:spPr/>
      <dgm:t>
        <a:bodyPr/>
        <a:lstStyle/>
        <a:p>
          <a:endParaRPr lang="es-ES"/>
        </a:p>
      </dgm:t>
    </dgm:pt>
    <dgm:pt modelId="{090B7509-477A-4A45-8E0E-03AF59C9D175}" type="sibTrans" cxnId="{F0A67D2E-8544-413C-867A-3502EF1D8248}">
      <dgm:prSet/>
      <dgm:spPr/>
      <dgm:t>
        <a:bodyPr/>
        <a:lstStyle/>
        <a:p>
          <a:endParaRPr lang="es-ES"/>
        </a:p>
      </dgm:t>
    </dgm:pt>
    <dgm:pt modelId="{FD9579B7-8A1A-4D83-BC52-ED2D882A3D9D}">
      <dgm:prSet phldrT="[Texto]" custT="1"/>
      <dgm:spPr/>
      <dgm:t>
        <a:bodyPr/>
        <a:lstStyle/>
        <a:p>
          <a:r>
            <a:rPr lang="ru-RU" sz="2000" b="1" dirty="0" err="1"/>
            <a:t>Він</a:t>
          </a:r>
          <a:r>
            <a:rPr lang="ru-RU" sz="2000" b="1" dirty="0"/>
            <a:t> повинен </a:t>
          </a:r>
          <a:r>
            <a:rPr lang="ru-RU" sz="2000" b="1" dirty="0" err="1"/>
            <a:t>відшкодувати</a:t>
          </a:r>
          <a:r>
            <a:rPr lang="ru-RU" sz="2000" b="1" dirty="0"/>
            <a:t> </a:t>
          </a:r>
          <a:r>
            <a:rPr lang="ru-RU" sz="2000" b="1" dirty="0" err="1"/>
            <a:t>збитки</a:t>
          </a:r>
          <a:r>
            <a:rPr lang="ru-RU" sz="2000" b="1" dirty="0"/>
            <a:t> за </a:t>
          </a:r>
          <a:r>
            <a:rPr lang="ru-RU" sz="2000" b="1" dirty="0" err="1"/>
            <a:t>згоріле</a:t>
          </a:r>
          <a:endParaRPr lang="es-ES" sz="2000" b="1" dirty="0"/>
        </a:p>
      </dgm:t>
    </dgm:pt>
    <dgm:pt modelId="{A099F78C-4163-4861-83CE-D405F7231C3B}" type="parTrans" cxnId="{D4A1BA79-D721-4444-9793-C995DC1528AD}">
      <dgm:prSet/>
      <dgm:spPr/>
      <dgm:t>
        <a:bodyPr/>
        <a:lstStyle/>
        <a:p>
          <a:endParaRPr lang="es-ES"/>
        </a:p>
      </dgm:t>
    </dgm:pt>
    <dgm:pt modelId="{7FBC9EBC-93DC-4237-854C-5A0D079ADA80}" type="sibTrans" cxnId="{D4A1BA79-D721-4444-9793-C995DC1528AD}">
      <dgm:prSet/>
      <dgm:spPr/>
      <dgm:t>
        <a:bodyPr/>
        <a:lstStyle/>
        <a:p>
          <a:endParaRPr lang="es-ES"/>
        </a:p>
      </dgm:t>
    </dgm:pt>
    <dgm:pt modelId="{C38846B0-C2A1-4DFF-A7FE-2866A2944EF1}" type="pres">
      <dgm:prSet presAssocID="{5FA2620C-A619-4F8F-B61B-536CC0907C23}" presName="linear" presStyleCnt="0">
        <dgm:presLayoutVars>
          <dgm:animLvl val="lvl"/>
          <dgm:resizeHandles val="exact"/>
        </dgm:presLayoutVars>
      </dgm:prSet>
      <dgm:spPr/>
    </dgm:pt>
    <dgm:pt modelId="{493D162A-1C7A-4556-8708-00BEEA628887}" type="pres">
      <dgm:prSet presAssocID="{6F55D44C-6E23-4E97-80C9-5133A53F009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F8F8456-17E5-471A-A394-183532CD839D}" type="pres">
      <dgm:prSet presAssocID="{6F55D44C-6E23-4E97-80C9-5133A53F009A}" presName="childText" presStyleLbl="revTx" presStyleIdx="0" presStyleCnt="4">
        <dgm:presLayoutVars>
          <dgm:bulletEnabled val="1"/>
        </dgm:presLayoutVars>
      </dgm:prSet>
      <dgm:spPr/>
    </dgm:pt>
    <dgm:pt modelId="{013F17AD-694A-407B-A9D5-294318C05427}" type="pres">
      <dgm:prSet presAssocID="{01212467-5AF1-43D5-B1F9-A4A59239A9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F72141B-4101-4A86-855E-F6F4CE41AB7C}" type="pres">
      <dgm:prSet presAssocID="{01212467-5AF1-43D5-B1F9-A4A59239A946}" presName="childText" presStyleLbl="revTx" presStyleIdx="1" presStyleCnt="4">
        <dgm:presLayoutVars>
          <dgm:bulletEnabled val="1"/>
        </dgm:presLayoutVars>
      </dgm:prSet>
      <dgm:spPr/>
    </dgm:pt>
    <dgm:pt modelId="{ED34DA83-3ACA-4E4F-AB67-04AF6964648C}" type="pres">
      <dgm:prSet presAssocID="{B31B3B28-E479-473F-BFDB-27B564D72B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2FE3C09-56BD-4F52-961B-258E024B4654}" type="pres">
      <dgm:prSet presAssocID="{B31B3B28-E479-473F-BFDB-27B564D72B35}" presName="childText" presStyleLbl="revTx" presStyleIdx="2" presStyleCnt="4">
        <dgm:presLayoutVars>
          <dgm:bulletEnabled val="1"/>
        </dgm:presLayoutVars>
      </dgm:prSet>
      <dgm:spPr/>
    </dgm:pt>
    <dgm:pt modelId="{97B64E5D-0C24-49CD-98CC-11EB5899D6B7}" type="pres">
      <dgm:prSet presAssocID="{270466CE-8EFC-4226-A7F6-55976FB9450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B953D41-C33C-4A15-80AE-D284E8F8B2B7}" type="pres">
      <dgm:prSet presAssocID="{270466CE-8EFC-4226-A7F6-55976FB94508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95F1605-00A5-4F5B-B79D-BAA5CA0E14DF}" type="presOf" srcId="{6F55D44C-6E23-4E97-80C9-5133A53F009A}" destId="{493D162A-1C7A-4556-8708-00BEEA628887}" srcOrd="0" destOrd="0" presId="urn:microsoft.com/office/officeart/2005/8/layout/vList2"/>
    <dgm:cxn modelId="{47C18410-4DC8-4028-9E50-2AA2BF98338C}" srcId="{5FA2620C-A619-4F8F-B61B-536CC0907C23}" destId="{B31B3B28-E479-473F-BFDB-27B564D72B35}" srcOrd="2" destOrd="0" parTransId="{79983092-90BA-48AC-B208-829E2D7DE743}" sibTransId="{3BAAFA08-4665-434C-BED7-4582EAA56F9E}"/>
    <dgm:cxn modelId="{F0A67D2E-8544-413C-867A-3502EF1D8248}" srcId="{6F55D44C-6E23-4E97-80C9-5133A53F009A}" destId="{38798D8B-E496-467C-B880-EC1FFDC03FEF}" srcOrd="1" destOrd="0" parTransId="{1C317356-E75B-4DFC-B77E-4526E7FAF83D}" sibTransId="{090B7509-477A-4A45-8E0E-03AF59C9D175}"/>
    <dgm:cxn modelId="{51469134-EBD8-445F-AAFF-39C789BFCA18}" type="presOf" srcId="{40FEFE4A-502A-4D5C-8D99-3165A6DBA628}" destId="{4F72141B-4101-4A86-855E-F6F4CE41AB7C}" srcOrd="0" destOrd="0" presId="urn:microsoft.com/office/officeart/2005/8/layout/vList2"/>
    <dgm:cxn modelId="{CC91E638-CA5A-4825-91D8-6F350272509B}" type="presOf" srcId="{5FA2620C-A619-4F8F-B61B-536CC0907C23}" destId="{C38846B0-C2A1-4DFF-A7FE-2866A2944EF1}" srcOrd="0" destOrd="0" presId="urn:microsoft.com/office/officeart/2005/8/layout/vList2"/>
    <dgm:cxn modelId="{760E1F5D-91FC-4F64-A3D2-4A2D1EFF195C}" type="presOf" srcId="{38798D8B-E496-467C-B880-EC1FFDC03FEF}" destId="{1F8F8456-17E5-471A-A394-183532CD839D}" srcOrd="0" destOrd="1" presId="urn:microsoft.com/office/officeart/2005/8/layout/vList2"/>
    <dgm:cxn modelId="{F246885D-CF88-4DB0-8427-E51356AD66F2}" srcId="{6F55D44C-6E23-4E97-80C9-5133A53F009A}" destId="{84BD57D0-267E-4058-99AE-231C7F925F91}" srcOrd="0" destOrd="0" parTransId="{1B88B8B6-1E68-4B48-AAE0-EA5181479D85}" sibTransId="{B41B1E3E-5C66-4557-9F52-B3221D6B8E9C}"/>
    <dgm:cxn modelId="{101C4271-F380-4A56-BFB7-61970D3EAAEF}" type="presOf" srcId="{84BD57D0-267E-4058-99AE-231C7F925F91}" destId="{1F8F8456-17E5-471A-A394-183532CD839D}" srcOrd="0" destOrd="0" presId="urn:microsoft.com/office/officeart/2005/8/layout/vList2"/>
    <dgm:cxn modelId="{D62F2054-374D-471F-B4E5-4D85A3CDA66B}" type="presOf" srcId="{270466CE-8EFC-4226-A7F6-55976FB94508}" destId="{97B64E5D-0C24-49CD-98CC-11EB5899D6B7}" srcOrd="0" destOrd="0" presId="urn:microsoft.com/office/officeart/2005/8/layout/vList2"/>
    <dgm:cxn modelId="{C0EC9C58-DC48-4E41-8882-00B663880C80}" srcId="{B31B3B28-E479-473F-BFDB-27B564D72B35}" destId="{33DB45D0-7A7F-4B30-8616-3A874FB95175}" srcOrd="0" destOrd="0" parTransId="{80B7AFC9-0F88-4C9A-839B-D8FC746E5FA6}" sibTransId="{021E52D8-22BE-4BAF-B96C-8320C0672499}"/>
    <dgm:cxn modelId="{D4A1BA79-D721-4444-9793-C995DC1528AD}" srcId="{270466CE-8EFC-4226-A7F6-55976FB94508}" destId="{FD9579B7-8A1A-4D83-BC52-ED2D882A3D9D}" srcOrd="0" destOrd="0" parTransId="{A099F78C-4163-4861-83CE-D405F7231C3B}" sibTransId="{7FBC9EBC-93DC-4237-854C-5A0D079ADA80}"/>
    <dgm:cxn modelId="{D3E77E84-6AC4-44BD-946D-2BB1B998FAF0}" type="presOf" srcId="{225A2F18-BFC0-4C04-8C76-8B8F7309681E}" destId="{4F72141B-4101-4A86-855E-F6F4CE41AB7C}" srcOrd="0" destOrd="1" presId="urn:microsoft.com/office/officeart/2005/8/layout/vList2"/>
    <dgm:cxn modelId="{D5FF1789-4E9F-4820-8935-CEC7922697E8}" type="presOf" srcId="{01212467-5AF1-43D5-B1F9-A4A59239A946}" destId="{013F17AD-694A-407B-A9D5-294318C05427}" srcOrd="0" destOrd="0" presId="urn:microsoft.com/office/officeart/2005/8/layout/vList2"/>
    <dgm:cxn modelId="{A4F7218F-E47A-4794-BE20-DB18D8861CEC}" srcId="{01212467-5AF1-43D5-B1F9-A4A59239A946}" destId="{40FEFE4A-502A-4D5C-8D99-3165A6DBA628}" srcOrd="0" destOrd="0" parTransId="{32ABB8D8-658E-47F0-886E-9A0FA716F19D}" sibTransId="{D2BBEBEA-07DE-46CC-AFA3-97B979743809}"/>
    <dgm:cxn modelId="{EF2B06A9-F2D9-4CA0-9973-6BEA97C25DF7}" srcId="{5FA2620C-A619-4F8F-B61B-536CC0907C23}" destId="{01212467-5AF1-43D5-B1F9-A4A59239A946}" srcOrd="1" destOrd="0" parTransId="{B3062E58-E4CB-4803-8B38-34EDAA15F550}" sibTransId="{24197CD9-C5F5-4D56-9D9D-9734E95882E1}"/>
    <dgm:cxn modelId="{4697C8BB-446F-46EC-AA6F-ECABD6A3B725}" srcId="{5FA2620C-A619-4F8F-B61B-536CC0907C23}" destId="{270466CE-8EFC-4226-A7F6-55976FB94508}" srcOrd="3" destOrd="0" parTransId="{6B1CC166-E012-453D-A1FA-9563117F8107}" sibTransId="{22C537E1-8E4E-4A68-AFB8-B0453B505AB8}"/>
    <dgm:cxn modelId="{735D92C9-372C-4BBD-B154-8C20C10C880C}" type="presOf" srcId="{B31B3B28-E479-473F-BFDB-27B564D72B35}" destId="{ED34DA83-3ACA-4E4F-AB67-04AF6964648C}" srcOrd="0" destOrd="0" presId="urn:microsoft.com/office/officeart/2005/8/layout/vList2"/>
    <dgm:cxn modelId="{2F5DFEC9-CCAB-4109-A0A8-3701BEC67815}" type="presOf" srcId="{33DB45D0-7A7F-4B30-8616-3A874FB95175}" destId="{C2FE3C09-56BD-4F52-961B-258E024B4654}" srcOrd="0" destOrd="0" presId="urn:microsoft.com/office/officeart/2005/8/layout/vList2"/>
    <dgm:cxn modelId="{E29547EF-6627-4D19-A1C3-193D14C259C6}" type="presOf" srcId="{FD9579B7-8A1A-4D83-BC52-ED2D882A3D9D}" destId="{4B953D41-C33C-4A15-80AE-D284E8F8B2B7}" srcOrd="0" destOrd="0" presId="urn:microsoft.com/office/officeart/2005/8/layout/vList2"/>
    <dgm:cxn modelId="{68DB60F1-93E5-4A26-B991-2ABE3F97FD21}" srcId="{01212467-5AF1-43D5-B1F9-A4A59239A946}" destId="{225A2F18-BFC0-4C04-8C76-8B8F7309681E}" srcOrd="1" destOrd="0" parTransId="{40CFFBF3-84E2-4240-B57E-A5DC78387167}" sibTransId="{C567EAC0-7E4A-4813-9AFD-99579BCA3B1A}"/>
    <dgm:cxn modelId="{96980CFB-F3A1-412F-84A5-BD3E043342C6}" srcId="{5FA2620C-A619-4F8F-B61B-536CC0907C23}" destId="{6F55D44C-6E23-4E97-80C9-5133A53F009A}" srcOrd="0" destOrd="0" parTransId="{8CEE514D-2F1C-4510-B7CA-D4652CED03FB}" sibTransId="{83C9CE54-269B-42E7-B746-FDC8B04872BB}"/>
    <dgm:cxn modelId="{4BCC5658-78DE-4162-874A-46EE255F3B08}" type="presParOf" srcId="{C38846B0-C2A1-4DFF-A7FE-2866A2944EF1}" destId="{493D162A-1C7A-4556-8708-00BEEA628887}" srcOrd="0" destOrd="0" presId="urn:microsoft.com/office/officeart/2005/8/layout/vList2"/>
    <dgm:cxn modelId="{B4A8209C-D716-4612-9D3D-29A79DD5C0F4}" type="presParOf" srcId="{C38846B0-C2A1-4DFF-A7FE-2866A2944EF1}" destId="{1F8F8456-17E5-471A-A394-183532CD839D}" srcOrd="1" destOrd="0" presId="urn:microsoft.com/office/officeart/2005/8/layout/vList2"/>
    <dgm:cxn modelId="{1C8E1AF4-EBCC-4E87-8620-68E47DB27A3E}" type="presParOf" srcId="{C38846B0-C2A1-4DFF-A7FE-2866A2944EF1}" destId="{013F17AD-694A-407B-A9D5-294318C05427}" srcOrd="2" destOrd="0" presId="urn:microsoft.com/office/officeart/2005/8/layout/vList2"/>
    <dgm:cxn modelId="{22B7A01C-02C8-4BC0-8F08-D18E0FC3CDF6}" type="presParOf" srcId="{C38846B0-C2A1-4DFF-A7FE-2866A2944EF1}" destId="{4F72141B-4101-4A86-855E-F6F4CE41AB7C}" srcOrd="3" destOrd="0" presId="urn:microsoft.com/office/officeart/2005/8/layout/vList2"/>
    <dgm:cxn modelId="{BB9043AE-1CE5-43C0-905B-0CC626688596}" type="presParOf" srcId="{C38846B0-C2A1-4DFF-A7FE-2866A2944EF1}" destId="{ED34DA83-3ACA-4E4F-AB67-04AF6964648C}" srcOrd="4" destOrd="0" presId="urn:microsoft.com/office/officeart/2005/8/layout/vList2"/>
    <dgm:cxn modelId="{6EA1A609-EC0C-43D3-8103-1C13EF889E16}" type="presParOf" srcId="{C38846B0-C2A1-4DFF-A7FE-2866A2944EF1}" destId="{C2FE3C09-56BD-4F52-961B-258E024B4654}" srcOrd="5" destOrd="0" presId="urn:microsoft.com/office/officeart/2005/8/layout/vList2"/>
    <dgm:cxn modelId="{46DD5F8C-50BA-46B9-ACE8-A612F12D0EB0}" type="presParOf" srcId="{C38846B0-C2A1-4DFF-A7FE-2866A2944EF1}" destId="{97B64E5D-0C24-49CD-98CC-11EB5899D6B7}" srcOrd="6" destOrd="0" presId="urn:microsoft.com/office/officeart/2005/8/layout/vList2"/>
    <dgm:cxn modelId="{1ADAF385-AC45-4682-BFD6-ECB8B2378834}" type="presParOf" srcId="{C38846B0-C2A1-4DFF-A7FE-2866A2944EF1}" destId="{4B953D41-C33C-4A15-80AE-D284E8F8B2B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A2620C-A619-4F8F-B61B-536CC0907C23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F55D44C-6E23-4E97-80C9-5133A53F009A}">
      <dgm:prSet phldrT="[Texto]" custT="1"/>
      <dgm:spPr/>
      <dgm:t>
        <a:bodyPr/>
        <a:lstStyle/>
        <a:p>
          <a:pPr algn="ctr"/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Крадіжка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позиченого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EE514D-2F1C-4510-B7CA-D4652CED03FB}" type="parTrans" cxnId="{96980CFB-F3A1-412F-84A5-BD3E043342C6}">
      <dgm:prSet/>
      <dgm:spPr/>
      <dgm:t>
        <a:bodyPr/>
        <a:lstStyle/>
        <a:p>
          <a:endParaRPr lang="es-ES" sz="1800" b="1"/>
        </a:p>
      </dgm:t>
    </dgm:pt>
    <dgm:pt modelId="{83C9CE54-269B-42E7-B746-FDC8B04872BB}" type="sibTrans" cxnId="{96980CFB-F3A1-412F-84A5-BD3E043342C6}">
      <dgm:prSet/>
      <dgm:spPr/>
      <dgm:t>
        <a:bodyPr/>
        <a:lstStyle/>
        <a:p>
          <a:endParaRPr lang="es-ES" sz="1800" b="1"/>
        </a:p>
      </dgm:t>
    </dgm:pt>
    <dgm:pt modelId="{84BD57D0-267E-4058-99AE-231C7F925F91}">
      <dgm:prSet phldrT="[Texto]" custT="1"/>
      <dgm:spPr/>
      <dgm:t>
        <a:bodyPr/>
        <a:lstStyle/>
        <a:p>
          <a:r>
            <a:rPr lang="ru-RU" sz="1800" b="1" dirty="0" err="1"/>
            <a:t>Якщо</a:t>
          </a:r>
          <a:r>
            <a:rPr lang="ru-RU" sz="1800" b="1" dirty="0"/>
            <a:t> </a:t>
          </a:r>
          <a:r>
            <a:rPr lang="ru-RU" sz="1800" b="1" dirty="0" err="1"/>
            <a:t>злодія</a:t>
          </a:r>
          <a:r>
            <a:rPr lang="ru-RU" sz="1800" b="1" dirty="0"/>
            <a:t> </a:t>
          </a:r>
          <a:r>
            <a:rPr lang="ru-RU" sz="1800" b="1" dirty="0" err="1"/>
            <a:t>знайдуть</a:t>
          </a:r>
          <a:r>
            <a:rPr lang="ru-RU" sz="1800" b="1" dirty="0"/>
            <a:t> - </a:t>
          </a:r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має</a:t>
          </a:r>
          <a:r>
            <a:rPr lang="ru-RU" sz="1800" b="1" dirty="0"/>
            <a:t> </a:t>
          </a:r>
          <a:r>
            <a:rPr lang="ru-RU" sz="1800" b="1" dirty="0" err="1"/>
            <a:t>заплатити</a:t>
          </a:r>
          <a:r>
            <a:rPr lang="ru-RU" sz="1800" b="1" dirty="0"/>
            <a:t> </a:t>
          </a:r>
          <a:r>
            <a:rPr lang="ru-RU" sz="1800" b="1" dirty="0" err="1"/>
            <a:t>подвійно</a:t>
          </a:r>
          <a:endParaRPr lang="es-ES" sz="1800" b="1" dirty="0"/>
        </a:p>
      </dgm:t>
    </dgm:pt>
    <dgm:pt modelId="{1B88B8B6-1E68-4B48-AAE0-EA5181479D85}" type="parTrans" cxnId="{F246885D-CF88-4DB0-8427-E51356AD66F2}">
      <dgm:prSet/>
      <dgm:spPr/>
      <dgm:t>
        <a:bodyPr/>
        <a:lstStyle/>
        <a:p>
          <a:endParaRPr lang="es-ES" sz="1800" b="1"/>
        </a:p>
      </dgm:t>
    </dgm:pt>
    <dgm:pt modelId="{B41B1E3E-5C66-4557-9F52-B3221D6B8E9C}" type="sibTrans" cxnId="{F246885D-CF88-4DB0-8427-E51356AD66F2}">
      <dgm:prSet/>
      <dgm:spPr/>
      <dgm:t>
        <a:bodyPr/>
        <a:lstStyle/>
        <a:p>
          <a:endParaRPr lang="es-ES" sz="1800" b="1"/>
        </a:p>
      </dgm:t>
    </dgm:pt>
    <dgm:pt modelId="{01212467-5AF1-43D5-B1F9-A4A59239A946}">
      <dgm:prSet phldrT="[Texto]" custT="1"/>
      <dgm:spPr>
        <a:solidFill>
          <a:schemeClr val="accent6"/>
        </a:solidFill>
      </dgm:spPr>
      <dgm:t>
        <a:bodyPr/>
        <a:lstStyle/>
        <a:p>
          <a:pPr algn="ctr"/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Шахрайство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062E58-E4CB-4803-8B38-34EDAA15F550}" type="parTrans" cxnId="{EF2B06A9-F2D9-4CA0-9973-6BEA97C25DF7}">
      <dgm:prSet/>
      <dgm:spPr/>
      <dgm:t>
        <a:bodyPr/>
        <a:lstStyle/>
        <a:p>
          <a:endParaRPr lang="es-ES" sz="1800" b="1"/>
        </a:p>
      </dgm:t>
    </dgm:pt>
    <dgm:pt modelId="{24197CD9-C5F5-4D56-9D9D-9734E95882E1}" type="sibTrans" cxnId="{EF2B06A9-F2D9-4CA0-9973-6BEA97C25DF7}">
      <dgm:prSet/>
      <dgm:spPr/>
      <dgm:t>
        <a:bodyPr/>
        <a:lstStyle/>
        <a:p>
          <a:endParaRPr lang="es-ES" sz="1800" b="1"/>
        </a:p>
      </dgm:t>
    </dgm:pt>
    <dgm:pt modelId="{40FEFE4A-502A-4D5C-8D99-3165A6DBA628}">
      <dgm:prSet phldrT="[Texto]" custT="1"/>
      <dgm:spPr/>
      <dgm:t>
        <a:bodyPr/>
        <a:lstStyle/>
        <a:p>
          <a:r>
            <a:rPr lang="ru-RU" sz="1800" b="1" dirty="0"/>
            <a:t>Коли </a:t>
          </a:r>
          <a:r>
            <a:rPr lang="ru-RU" sz="1800" b="1" dirty="0" err="1"/>
            <a:t>двоє</a:t>
          </a:r>
          <a:r>
            <a:rPr lang="ru-RU" sz="1800" b="1" dirty="0"/>
            <a:t> </a:t>
          </a:r>
          <a:r>
            <a:rPr lang="ru-RU" sz="1800" b="1" dirty="0" err="1"/>
            <a:t>претендують</a:t>
          </a:r>
          <a:r>
            <a:rPr lang="ru-RU" sz="1800" b="1" dirty="0"/>
            <a:t> на </a:t>
          </a:r>
          <a:r>
            <a:rPr lang="ru-RU" sz="1800" b="1" dirty="0" err="1"/>
            <a:t>власність</a:t>
          </a:r>
          <a:r>
            <a:rPr lang="ru-RU" sz="1800" b="1" dirty="0"/>
            <a:t>, </a:t>
          </a:r>
          <a:r>
            <a:rPr lang="ru-RU" sz="1800" b="1" dirty="0" err="1"/>
            <a:t>проводять</a:t>
          </a:r>
          <a:r>
            <a:rPr lang="ru-RU" sz="1800" b="1" dirty="0"/>
            <a:t> суд, і той, </a:t>
          </a:r>
          <a:r>
            <a:rPr lang="ru-RU" sz="1800" b="1" dirty="0" err="1"/>
            <a:t>хто</a:t>
          </a:r>
          <a:r>
            <a:rPr lang="ru-RU" sz="1800" b="1" dirty="0"/>
            <a:t> </a:t>
          </a:r>
          <a:r>
            <a:rPr lang="ru-RU" sz="1800" b="1" dirty="0" err="1"/>
            <a:t>визнається</a:t>
          </a:r>
          <a:r>
            <a:rPr lang="ru-RU" sz="1800" b="1" dirty="0"/>
            <a:t> </a:t>
          </a:r>
          <a:r>
            <a:rPr lang="ru-RU" sz="1800" b="1" dirty="0" err="1"/>
            <a:t>винним</a:t>
          </a:r>
          <a:r>
            <a:rPr lang="ru-RU" sz="1800" b="1" dirty="0"/>
            <a:t>, платить </a:t>
          </a:r>
          <a:r>
            <a:rPr lang="ru-RU" sz="1800" b="1" dirty="0" err="1"/>
            <a:t>подвійну</a:t>
          </a:r>
          <a:r>
            <a:rPr lang="ru-RU" sz="1800" b="1" dirty="0"/>
            <a:t> </a:t>
          </a:r>
          <a:r>
            <a:rPr lang="ru-RU" sz="1800" b="1" dirty="0" err="1"/>
            <a:t>вартість</a:t>
          </a:r>
          <a:endParaRPr lang="es-ES" sz="1800" b="1" dirty="0"/>
        </a:p>
      </dgm:t>
    </dgm:pt>
    <dgm:pt modelId="{32ABB8D8-658E-47F0-886E-9A0FA716F19D}" type="parTrans" cxnId="{A4F7218F-E47A-4794-BE20-DB18D8861CEC}">
      <dgm:prSet/>
      <dgm:spPr/>
      <dgm:t>
        <a:bodyPr/>
        <a:lstStyle/>
        <a:p>
          <a:endParaRPr lang="es-ES" sz="1800" b="1"/>
        </a:p>
      </dgm:t>
    </dgm:pt>
    <dgm:pt modelId="{D2BBEBEA-07DE-46CC-AFA3-97B979743809}" type="sibTrans" cxnId="{A4F7218F-E47A-4794-BE20-DB18D8861CEC}">
      <dgm:prSet/>
      <dgm:spPr/>
      <dgm:t>
        <a:bodyPr/>
        <a:lstStyle/>
        <a:p>
          <a:endParaRPr lang="es-ES" sz="1800" b="1"/>
        </a:p>
      </dgm:t>
    </dgm:pt>
    <dgm:pt modelId="{B31B3B28-E479-473F-BFDB-27B564D72B35}">
      <dgm:prSet phldrT="[Texto]" custT="1"/>
      <dgm:spPr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06680" tIns="106680" rIns="106680" bIns="1066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Втрати</a:t>
          </a:r>
          <a:r>
            <a:rPr lang="ru-RU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4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під</a:t>
          </a:r>
          <a:r>
            <a:rPr lang="ru-RU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4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наглядом</a:t>
          </a:r>
          <a:endParaRPr lang="es-ES" sz="2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79983092-90BA-48AC-B208-829E2D7DE743}" type="parTrans" cxnId="{47C18410-4DC8-4028-9E50-2AA2BF98338C}">
      <dgm:prSet/>
      <dgm:spPr/>
      <dgm:t>
        <a:bodyPr/>
        <a:lstStyle/>
        <a:p>
          <a:endParaRPr lang="es-ES" sz="1800" b="1"/>
        </a:p>
      </dgm:t>
    </dgm:pt>
    <dgm:pt modelId="{3BAAFA08-4665-434C-BED7-4582EAA56F9E}" type="sibTrans" cxnId="{47C18410-4DC8-4028-9E50-2AA2BF98338C}">
      <dgm:prSet/>
      <dgm:spPr/>
      <dgm:t>
        <a:bodyPr/>
        <a:lstStyle/>
        <a:p>
          <a:endParaRPr lang="es-ES" sz="1800" b="1"/>
        </a:p>
      </dgm:t>
    </dgm:pt>
    <dgm:pt modelId="{33DB45D0-7A7F-4B30-8616-3A874FB95175}">
      <dgm:prSet phldrT="[Texto]" custT="1"/>
      <dgm:spPr/>
      <dgm:t>
        <a:bodyPr/>
        <a:lstStyle/>
        <a:p>
          <a:r>
            <a:rPr lang="ru-RU" sz="1800" b="1" dirty="0" err="1"/>
            <a:t>Якщо</a:t>
          </a:r>
          <a:r>
            <a:rPr lang="ru-RU" sz="1800" b="1" dirty="0"/>
            <a:t> </a:t>
          </a:r>
          <a:r>
            <a:rPr lang="ru-RU" sz="1800" b="1" dirty="0" err="1"/>
            <a:t>під</a:t>
          </a:r>
          <a:r>
            <a:rPr lang="ru-RU" sz="1800" b="1" dirty="0"/>
            <a:t> </a:t>
          </a:r>
          <a:r>
            <a:rPr lang="ru-RU" sz="1800" b="1" dirty="0" err="1"/>
            <a:t>наглядом</a:t>
          </a:r>
          <a:r>
            <a:rPr lang="ru-RU" sz="1800" b="1" dirty="0"/>
            <a:t> тварина </a:t>
          </a:r>
          <a:r>
            <a:rPr lang="ru-RU" sz="1800" b="1" dirty="0" err="1"/>
            <a:t>помирає</a:t>
          </a:r>
          <a:r>
            <a:rPr lang="ru-RU" sz="1800" b="1" dirty="0"/>
            <a:t>, поранена </a:t>
          </a:r>
          <a:r>
            <a:rPr lang="ru-RU" sz="1800" b="1" dirty="0" err="1"/>
            <a:t>або</a:t>
          </a:r>
          <a:r>
            <a:rPr lang="ru-RU" sz="1800" b="1" dirty="0"/>
            <a:t> </a:t>
          </a:r>
          <a:r>
            <a:rPr lang="ru-RU" sz="1800" b="1" dirty="0" err="1"/>
            <a:t>зникає</a:t>
          </a:r>
          <a:r>
            <a:rPr lang="ru-RU" sz="1800" b="1" dirty="0"/>
            <a:t>, - особа </a:t>
          </a:r>
          <a:r>
            <a:rPr lang="ru-RU" sz="1800" b="1" dirty="0" err="1"/>
            <a:t>звільняється</a:t>
          </a:r>
          <a:r>
            <a:rPr lang="ru-RU" sz="1800" b="1" dirty="0"/>
            <a:t> </a:t>
          </a:r>
          <a:r>
            <a:rPr lang="ru-RU" sz="1800" b="1" dirty="0" err="1"/>
            <a:t>від</a:t>
          </a:r>
          <a:r>
            <a:rPr lang="ru-RU" sz="1800" b="1" dirty="0"/>
            <a:t> </a:t>
          </a:r>
          <a:r>
            <a:rPr lang="ru-RU" sz="1800" b="1" dirty="0" err="1"/>
            <a:t>відповідальності</a:t>
          </a:r>
          <a:r>
            <a:rPr lang="ru-RU" sz="1800" b="1" dirty="0"/>
            <a:t>, </a:t>
          </a:r>
          <a:r>
            <a:rPr lang="ru-RU" sz="1800" b="1" dirty="0" err="1"/>
            <a:t>якщо</a:t>
          </a:r>
          <a:r>
            <a:rPr lang="ru-RU" sz="1800" b="1" dirty="0"/>
            <a:t> </a:t>
          </a:r>
          <a:r>
            <a:rPr lang="ru-RU" sz="1800" b="1" dirty="0" err="1"/>
            <a:t>дасть</a:t>
          </a:r>
          <a:r>
            <a:rPr lang="ru-RU" sz="1800" b="1" dirty="0"/>
            <a:t> присягу, </a:t>
          </a:r>
          <a:r>
            <a:rPr lang="ru-RU" sz="1800" b="1" dirty="0" err="1"/>
            <a:t>що</a:t>
          </a:r>
          <a:r>
            <a:rPr lang="ru-RU" sz="1800" b="1" dirty="0"/>
            <a:t> не </a:t>
          </a:r>
          <a:r>
            <a:rPr lang="ru-RU" sz="1800" b="1" dirty="0" err="1"/>
            <a:t>винна</a:t>
          </a:r>
          <a:r>
            <a:rPr lang="ru-RU" sz="1800" b="1" dirty="0"/>
            <a:t>.</a:t>
          </a:r>
          <a:endParaRPr lang="es-ES" sz="1800" b="1" dirty="0"/>
        </a:p>
      </dgm:t>
    </dgm:pt>
    <dgm:pt modelId="{80B7AFC9-0F88-4C9A-839B-D8FC746E5FA6}" type="parTrans" cxnId="{C0EC9C58-DC48-4E41-8882-00B663880C80}">
      <dgm:prSet/>
      <dgm:spPr/>
      <dgm:t>
        <a:bodyPr/>
        <a:lstStyle/>
        <a:p>
          <a:endParaRPr lang="es-ES" sz="1800" b="1"/>
        </a:p>
      </dgm:t>
    </dgm:pt>
    <dgm:pt modelId="{021E52D8-22BE-4BAF-B96C-8320C0672499}" type="sibTrans" cxnId="{C0EC9C58-DC48-4E41-8882-00B663880C80}">
      <dgm:prSet/>
      <dgm:spPr/>
      <dgm:t>
        <a:bodyPr/>
        <a:lstStyle/>
        <a:p>
          <a:endParaRPr lang="es-ES" sz="1800" b="1"/>
        </a:p>
      </dgm:t>
    </dgm:pt>
    <dgm:pt modelId="{270466CE-8EFC-4226-A7F6-55976FB94508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ctr"/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Позика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або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тварини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1CC166-E012-453D-A1FA-9563117F8107}" type="parTrans" cxnId="{4697C8BB-446F-46EC-AA6F-ECABD6A3B725}">
      <dgm:prSet/>
      <dgm:spPr/>
      <dgm:t>
        <a:bodyPr/>
        <a:lstStyle/>
        <a:p>
          <a:endParaRPr lang="es-ES" sz="1800" b="1"/>
        </a:p>
      </dgm:t>
    </dgm:pt>
    <dgm:pt modelId="{22C537E1-8E4E-4A68-AFB8-B0453B505AB8}" type="sibTrans" cxnId="{4697C8BB-446F-46EC-AA6F-ECABD6A3B725}">
      <dgm:prSet/>
      <dgm:spPr/>
      <dgm:t>
        <a:bodyPr/>
        <a:lstStyle/>
        <a:p>
          <a:endParaRPr lang="es-ES" sz="1800" b="1"/>
        </a:p>
      </dgm:t>
    </dgm:pt>
    <dgm:pt modelId="{38798D8B-E496-467C-B880-EC1FFDC03FEF}">
      <dgm:prSet phldrT="[Texto]" custT="1"/>
      <dgm:spPr/>
      <dgm:t>
        <a:bodyPr/>
        <a:lstStyle/>
        <a:p>
          <a:r>
            <a:rPr lang="ru-RU" sz="1800" b="1" dirty="0" err="1"/>
            <a:t>Якщо</a:t>
          </a:r>
          <a:r>
            <a:rPr lang="ru-RU" sz="1800" b="1" dirty="0"/>
            <a:t> </a:t>
          </a:r>
          <a:r>
            <a:rPr lang="ru-RU" sz="1800" b="1" dirty="0" err="1"/>
            <a:t>злодія</a:t>
          </a:r>
          <a:r>
            <a:rPr lang="ru-RU" sz="1800" b="1" dirty="0"/>
            <a:t> не </a:t>
          </a:r>
          <a:r>
            <a:rPr lang="ru-RU" sz="1800" b="1" dirty="0" err="1"/>
            <a:t>знайдуть</a:t>
          </a:r>
          <a:r>
            <a:rPr lang="ru-RU" sz="1800" b="1" dirty="0"/>
            <a:t> - проводиться </a:t>
          </a:r>
          <a:r>
            <a:rPr lang="ru-RU" sz="1800" b="1" dirty="0" err="1"/>
            <a:t>судове</a:t>
          </a:r>
          <a:r>
            <a:rPr lang="ru-RU" sz="1800" b="1" dirty="0"/>
            <a:t> </a:t>
          </a:r>
          <a:r>
            <a:rPr lang="ru-RU" sz="1800" b="1" dirty="0" err="1"/>
            <a:t>розслідування</a:t>
          </a:r>
          <a:endParaRPr lang="es-ES" sz="1800" b="1" dirty="0"/>
        </a:p>
      </dgm:t>
    </dgm:pt>
    <dgm:pt modelId="{1C317356-E75B-4DFC-B77E-4526E7FAF83D}" type="parTrans" cxnId="{F0A67D2E-8544-413C-867A-3502EF1D8248}">
      <dgm:prSet/>
      <dgm:spPr/>
      <dgm:t>
        <a:bodyPr/>
        <a:lstStyle/>
        <a:p>
          <a:endParaRPr lang="es-ES" sz="1600"/>
        </a:p>
      </dgm:t>
    </dgm:pt>
    <dgm:pt modelId="{090B7509-477A-4A45-8E0E-03AF59C9D175}" type="sibTrans" cxnId="{F0A67D2E-8544-413C-867A-3502EF1D8248}">
      <dgm:prSet/>
      <dgm:spPr/>
      <dgm:t>
        <a:bodyPr/>
        <a:lstStyle/>
        <a:p>
          <a:endParaRPr lang="es-ES" sz="1600"/>
        </a:p>
      </dgm:t>
    </dgm:pt>
    <dgm:pt modelId="{FD9579B7-8A1A-4D83-BC52-ED2D882A3D9D}">
      <dgm:prSet phldrT="[Texto]" custT="1"/>
      <dgm:spPr/>
      <dgm:t>
        <a:bodyPr/>
        <a:lstStyle/>
        <a:p>
          <a:r>
            <a:rPr lang="ru-RU" sz="1800" b="1" dirty="0" err="1"/>
            <a:t>Якщо</a:t>
          </a:r>
          <a:r>
            <a:rPr lang="ru-RU" sz="1800" b="1" dirty="0"/>
            <a:t> тварина </a:t>
          </a:r>
          <a:r>
            <a:rPr lang="ru-RU" sz="1800" b="1" dirty="0" err="1"/>
            <a:t>помирає</a:t>
          </a:r>
          <a:r>
            <a:rPr lang="ru-RU" sz="1800" b="1" dirty="0"/>
            <a:t> за </a:t>
          </a:r>
          <a:r>
            <a:rPr lang="ru-RU" sz="1800" b="1" dirty="0" err="1"/>
            <a:t>відсутності</a:t>
          </a:r>
          <a:r>
            <a:rPr lang="ru-RU" sz="1800" b="1" dirty="0"/>
            <a:t> </a:t>
          </a:r>
          <a:r>
            <a:rPr lang="ru-RU" sz="1800" b="1" dirty="0" err="1"/>
            <a:t>власника</a:t>
          </a:r>
          <a:r>
            <a:rPr lang="ru-RU" sz="1800" b="1" dirty="0"/>
            <a:t> - </a:t>
          </a:r>
          <a:r>
            <a:rPr lang="ru-RU" sz="1800" b="1" dirty="0" err="1"/>
            <a:t>потрібно</a:t>
          </a:r>
          <a:r>
            <a:rPr lang="ru-RU" sz="1800" b="1" dirty="0"/>
            <a:t> </a:t>
          </a:r>
          <a:r>
            <a:rPr lang="ru-RU" sz="1800" b="1" dirty="0" err="1"/>
            <a:t>відшкодувати</a:t>
          </a:r>
          <a:r>
            <a:rPr lang="ru-RU" sz="1800" b="1" dirty="0"/>
            <a:t> </a:t>
          </a:r>
          <a:r>
            <a:rPr lang="ru-RU" sz="1800" b="1" dirty="0" err="1"/>
            <a:t>вартість</a:t>
          </a:r>
          <a:r>
            <a:rPr lang="ru-RU" sz="1800" b="1" dirty="0"/>
            <a:t> </a:t>
          </a:r>
          <a:r>
            <a:rPr lang="ru-RU" sz="1800" b="1" dirty="0" err="1"/>
            <a:t>тварини</a:t>
          </a:r>
          <a:r>
            <a:rPr lang="ru-RU" sz="1800" b="1" dirty="0"/>
            <a:t> (</a:t>
          </a:r>
          <a:r>
            <a:rPr lang="ru-RU" sz="1800" b="1" dirty="0" err="1"/>
            <a:t>якщо</a:t>
          </a:r>
          <a:r>
            <a:rPr lang="ru-RU" sz="1800" b="1" dirty="0"/>
            <a:t> </a:t>
          </a:r>
          <a:r>
            <a:rPr lang="ru-RU" sz="1800" b="1" dirty="0" err="1"/>
            <a:t>позичена</a:t>
          </a:r>
          <a:r>
            <a:rPr lang="ru-RU" sz="1800" b="1" dirty="0"/>
            <a:t>), </a:t>
          </a:r>
          <a:r>
            <a:rPr lang="ru-RU" sz="1800" b="1" dirty="0" err="1"/>
            <a:t>або</a:t>
          </a:r>
          <a:r>
            <a:rPr lang="ru-RU" sz="1800" b="1" dirty="0"/>
            <a:t> </a:t>
          </a:r>
          <a:r>
            <a:rPr lang="ru-RU" sz="1800" b="1" dirty="0" err="1"/>
            <a:t>сплатити</a:t>
          </a:r>
          <a:r>
            <a:rPr lang="ru-RU" sz="1800" b="1" dirty="0"/>
            <a:t> суму </a:t>
          </a:r>
          <a:r>
            <a:rPr lang="ru-RU" sz="1800" b="1" dirty="0" err="1"/>
            <a:t>оренди</a:t>
          </a:r>
          <a:r>
            <a:rPr lang="ru-RU" sz="1800" b="1" dirty="0"/>
            <a:t> (</a:t>
          </a:r>
          <a:r>
            <a:rPr lang="ru-RU" sz="1800" b="1" dirty="0" err="1"/>
            <a:t>якщо</a:t>
          </a:r>
          <a:r>
            <a:rPr lang="ru-RU" sz="1800" b="1" dirty="0"/>
            <a:t> </a:t>
          </a:r>
          <a:r>
            <a:rPr lang="ru-RU" sz="1800" b="1" dirty="0" err="1"/>
            <a:t>орендована</a:t>
          </a:r>
          <a:r>
            <a:rPr lang="ru-RU" sz="1800" b="1" dirty="0"/>
            <a:t>)</a:t>
          </a:r>
          <a:endParaRPr lang="es-ES" sz="1800" b="1" dirty="0"/>
        </a:p>
      </dgm:t>
    </dgm:pt>
    <dgm:pt modelId="{A099F78C-4163-4861-83CE-D405F7231C3B}" type="parTrans" cxnId="{D4A1BA79-D721-4444-9793-C995DC1528AD}">
      <dgm:prSet/>
      <dgm:spPr/>
      <dgm:t>
        <a:bodyPr/>
        <a:lstStyle/>
        <a:p>
          <a:endParaRPr lang="es-ES" sz="1600"/>
        </a:p>
      </dgm:t>
    </dgm:pt>
    <dgm:pt modelId="{7FBC9EBC-93DC-4237-854C-5A0D079ADA80}" type="sibTrans" cxnId="{D4A1BA79-D721-4444-9793-C995DC1528AD}">
      <dgm:prSet/>
      <dgm:spPr/>
      <dgm:t>
        <a:bodyPr/>
        <a:lstStyle/>
        <a:p>
          <a:endParaRPr lang="es-ES" sz="1600"/>
        </a:p>
      </dgm:t>
    </dgm:pt>
    <dgm:pt modelId="{C1796AD0-E9FD-472B-8451-857BBFA068D3}">
      <dgm:prSet phldrT="[Texto]" custT="1"/>
      <dgm:spPr/>
      <dgm:t>
        <a:bodyPr/>
        <a:lstStyle/>
        <a:p>
          <a:r>
            <a:rPr lang="ru-RU" sz="1800" b="1" dirty="0" err="1"/>
            <a:t>Якщо</a:t>
          </a:r>
          <a:r>
            <a:rPr lang="ru-RU" sz="1800" b="1" dirty="0"/>
            <a:t> ж тварину </a:t>
          </a:r>
          <a:r>
            <a:rPr lang="ru-RU" sz="1800" b="1" dirty="0" err="1"/>
            <a:t>викрали</a:t>
          </a:r>
          <a:r>
            <a:rPr lang="ru-RU" sz="1800" b="1" dirty="0"/>
            <a:t>, вона повинна </a:t>
          </a:r>
          <a:r>
            <a:rPr lang="ru-RU" sz="1800" b="1" dirty="0" err="1"/>
            <a:t>відшкодувати</a:t>
          </a:r>
          <a:r>
            <a:rPr lang="ru-RU" sz="1800" b="1" dirty="0"/>
            <a:t> </a:t>
          </a:r>
          <a:r>
            <a:rPr lang="ru-RU" sz="1800" b="1" dirty="0" err="1"/>
            <a:t>власнику</a:t>
          </a:r>
          <a:endParaRPr lang="es-ES" sz="1800" b="1" dirty="0"/>
        </a:p>
      </dgm:t>
    </dgm:pt>
    <dgm:pt modelId="{A8A59AED-9539-4843-B78E-C7A5F21C8217}" type="parTrans" cxnId="{8EDA4141-0FF9-45BA-BD43-3E0A85580A9C}">
      <dgm:prSet/>
      <dgm:spPr/>
      <dgm:t>
        <a:bodyPr/>
        <a:lstStyle/>
        <a:p>
          <a:endParaRPr lang="es-ES" sz="1600"/>
        </a:p>
      </dgm:t>
    </dgm:pt>
    <dgm:pt modelId="{821B12D2-9A8E-4A24-AB94-EB22B01034F6}" type="sibTrans" cxnId="{8EDA4141-0FF9-45BA-BD43-3E0A85580A9C}">
      <dgm:prSet/>
      <dgm:spPr/>
      <dgm:t>
        <a:bodyPr/>
        <a:lstStyle/>
        <a:p>
          <a:endParaRPr lang="es-ES" sz="1600"/>
        </a:p>
      </dgm:t>
    </dgm:pt>
    <dgm:pt modelId="{FC9F2CEC-FE02-4763-8FE2-CDF74E38D3DC}">
      <dgm:prSet phldrT="[Texto]" custT="1"/>
      <dgm:spPr/>
      <dgm:t>
        <a:bodyPr/>
        <a:lstStyle/>
        <a:p>
          <a:r>
            <a:rPr lang="ru-RU" sz="1800" b="1" dirty="0" err="1"/>
            <a:t>Якщо</a:t>
          </a:r>
          <a:r>
            <a:rPr lang="ru-RU" sz="1800" b="1" dirty="0"/>
            <a:t> тварину забрала дика тварина, </a:t>
          </a:r>
          <a:r>
            <a:rPr lang="ru-RU" sz="1800" b="1" dirty="0" err="1"/>
            <a:t>потрібно</a:t>
          </a:r>
          <a:r>
            <a:rPr lang="ru-RU" sz="1800" b="1" dirty="0"/>
            <a:t> </a:t>
          </a:r>
          <a:r>
            <a:rPr lang="ru-RU" sz="1800" b="1" dirty="0" err="1"/>
            <a:t>надати</a:t>
          </a:r>
          <a:r>
            <a:rPr lang="ru-RU" sz="1800" b="1" dirty="0"/>
            <a:t> </a:t>
          </a:r>
          <a:r>
            <a:rPr lang="ru-RU" sz="1800" b="1" dirty="0" err="1"/>
            <a:t>свідчення</a:t>
          </a:r>
          <a:r>
            <a:rPr lang="ru-RU" sz="1800" b="1" dirty="0"/>
            <a:t>, </a:t>
          </a:r>
          <a:r>
            <a:rPr lang="ru-RU" sz="1800" b="1" dirty="0" err="1"/>
            <a:t>щоб</a:t>
          </a:r>
          <a:r>
            <a:rPr lang="ru-RU" sz="1800" b="1" dirty="0"/>
            <a:t> не </a:t>
          </a:r>
          <a:r>
            <a:rPr lang="ru-RU" sz="1800" b="1" dirty="0" err="1"/>
            <a:t>платити</a:t>
          </a:r>
          <a:r>
            <a:rPr lang="ru-RU" sz="1800" b="1" dirty="0"/>
            <a:t> за </a:t>
          </a:r>
          <a:r>
            <a:rPr lang="ru-RU" sz="1800" b="1" dirty="0" err="1"/>
            <a:t>втрату</a:t>
          </a:r>
          <a:endParaRPr lang="es-ES" sz="1800" b="1" dirty="0"/>
        </a:p>
      </dgm:t>
    </dgm:pt>
    <dgm:pt modelId="{F3810859-AFA5-4FD3-8465-6A848FB66BEF}" type="parTrans" cxnId="{BE19E1EC-3A72-4E7D-82AB-421869561838}">
      <dgm:prSet/>
      <dgm:spPr/>
      <dgm:t>
        <a:bodyPr/>
        <a:lstStyle/>
        <a:p>
          <a:endParaRPr lang="es-ES" sz="1600"/>
        </a:p>
      </dgm:t>
    </dgm:pt>
    <dgm:pt modelId="{17330341-B8C4-4DEF-B3CB-6CB4461BDA87}" type="sibTrans" cxnId="{BE19E1EC-3A72-4E7D-82AB-421869561838}">
      <dgm:prSet/>
      <dgm:spPr/>
      <dgm:t>
        <a:bodyPr/>
        <a:lstStyle/>
        <a:p>
          <a:endParaRPr lang="es-ES" sz="1600"/>
        </a:p>
      </dgm:t>
    </dgm:pt>
    <dgm:pt modelId="{C38846B0-C2A1-4DFF-A7FE-2866A2944EF1}" type="pres">
      <dgm:prSet presAssocID="{5FA2620C-A619-4F8F-B61B-536CC0907C23}" presName="linear" presStyleCnt="0">
        <dgm:presLayoutVars>
          <dgm:animLvl val="lvl"/>
          <dgm:resizeHandles val="exact"/>
        </dgm:presLayoutVars>
      </dgm:prSet>
      <dgm:spPr/>
    </dgm:pt>
    <dgm:pt modelId="{493D162A-1C7A-4556-8708-00BEEA628887}" type="pres">
      <dgm:prSet presAssocID="{6F55D44C-6E23-4E97-80C9-5133A53F009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F8F8456-17E5-471A-A394-183532CD839D}" type="pres">
      <dgm:prSet presAssocID="{6F55D44C-6E23-4E97-80C9-5133A53F009A}" presName="childText" presStyleLbl="revTx" presStyleIdx="0" presStyleCnt="4">
        <dgm:presLayoutVars>
          <dgm:bulletEnabled val="1"/>
        </dgm:presLayoutVars>
      </dgm:prSet>
      <dgm:spPr/>
    </dgm:pt>
    <dgm:pt modelId="{013F17AD-694A-407B-A9D5-294318C05427}" type="pres">
      <dgm:prSet presAssocID="{01212467-5AF1-43D5-B1F9-A4A59239A94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F72141B-4101-4A86-855E-F6F4CE41AB7C}" type="pres">
      <dgm:prSet presAssocID="{01212467-5AF1-43D5-B1F9-A4A59239A946}" presName="childText" presStyleLbl="revTx" presStyleIdx="1" presStyleCnt="4">
        <dgm:presLayoutVars>
          <dgm:bulletEnabled val="1"/>
        </dgm:presLayoutVars>
      </dgm:prSet>
      <dgm:spPr/>
    </dgm:pt>
    <dgm:pt modelId="{ED34DA83-3ACA-4E4F-AB67-04AF6964648C}" type="pres">
      <dgm:prSet presAssocID="{B31B3B28-E479-473F-BFDB-27B564D72B35}" presName="parentText" presStyleLbl="node1" presStyleIdx="2" presStyleCnt="4">
        <dgm:presLayoutVars>
          <dgm:chMax val="0"/>
          <dgm:bulletEnabled val="1"/>
        </dgm:presLayoutVars>
      </dgm:prSet>
      <dgm:spPr>
        <a:xfrm>
          <a:off x="0" y="2575284"/>
          <a:ext cx="8753474" cy="655427"/>
        </a:xfrm>
        <a:prstGeom prst="roundRect">
          <a:avLst/>
        </a:prstGeom>
      </dgm:spPr>
    </dgm:pt>
    <dgm:pt modelId="{C2FE3C09-56BD-4F52-961B-258E024B4654}" type="pres">
      <dgm:prSet presAssocID="{B31B3B28-E479-473F-BFDB-27B564D72B35}" presName="childText" presStyleLbl="revTx" presStyleIdx="2" presStyleCnt="4">
        <dgm:presLayoutVars>
          <dgm:bulletEnabled val="1"/>
        </dgm:presLayoutVars>
      </dgm:prSet>
      <dgm:spPr/>
    </dgm:pt>
    <dgm:pt modelId="{97B64E5D-0C24-49CD-98CC-11EB5899D6B7}" type="pres">
      <dgm:prSet presAssocID="{270466CE-8EFC-4226-A7F6-55976FB9450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B953D41-C33C-4A15-80AE-D284E8F8B2B7}" type="pres">
      <dgm:prSet presAssocID="{270466CE-8EFC-4226-A7F6-55976FB94508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95F1605-00A5-4F5B-B79D-BAA5CA0E14DF}" type="presOf" srcId="{6F55D44C-6E23-4E97-80C9-5133A53F009A}" destId="{493D162A-1C7A-4556-8708-00BEEA628887}" srcOrd="0" destOrd="0" presId="urn:microsoft.com/office/officeart/2005/8/layout/vList2"/>
    <dgm:cxn modelId="{47C18410-4DC8-4028-9E50-2AA2BF98338C}" srcId="{5FA2620C-A619-4F8F-B61B-536CC0907C23}" destId="{B31B3B28-E479-473F-BFDB-27B564D72B35}" srcOrd="2" destOrd="0" parTransId="{79983092-90BA-48AC-B208-829E2D7DE743}" sibTransId="{3BAAFA08-4665-434C-BED7-4582EAA56F9E}"/>
    <dgm:cxn modelId="{F0A67D2E-8544-413C-867A-3502EF1D8248}" srcId="{6F55D44C-6E23-4E97-80C9-5133A53F009A}" destId="{38798D8B-E496-467C-B880-EC1FFDC03FEF}" srcOrd="1" destOrd="0" parTransId="{1C317356-E75B-4DFC-B77E-4526E7FAF83D}" sibTransId="{090B7509-477A-4A45-8E0E-03AF59C9D175}"/>
    <dgm:cxn modelId="{51469134-EBD8-445F-AAFF-39C789BFCA18}" type="presOf" srcId="{40FEFE4A-502A-4D5C-8D99-3165A6DBA628}" destId="{4F72141B-4101-4A86-855E-F6F4CE41AB7C}" srcOrd="0" destOrd="0" presId="urn:microsoft.com/office/officeart/2005/8/layout/vList2"/>
    <dgm:cxn modelId="{CC91E638-CA5A-4825-91D8-6F350272509B}" type="presOf" srcId="{5FA2620C-A619-4F8F-B61B-536CC0907C23}" destId="{C38846B0-C2A1-4DFF-A7FE-2866A2944EF1}" srcOrd="0" destOrd="0" presId="urn:microsoft.com/office/officeart/2005/8/layout/vList2"/>
    <dgm:cxn modelId="{760E1F5D-91FC-4F64-A3D2-4A2D1EFF195C}" type="presOf" srcId="{38798D8B-E496-467C-B880-EC1FFDC03FEF}" destId="{1F8F8456-17E5-471A-A394-183532CD839D}" srcOrd="0" destOrd="1" presId="urn:microsoft.com/office/officeart/2005/8/layout/vList2"/>
    <dgm:cxn modelId="{F246885D-CF88-4DB0-8427-E51356AD66F2}" srcId="{6F55D44C-6E23-4E97-80C9-5133A53F009A}" destId="{84BD57D0-267E-4058-99AE-231C7F925F91}" srcOrd="0" destOrd="0" parTransId="{1B88B8B6-1E68-4B48-AAE0-EA5181479D85}" sibTransId="{B41B1E3E-5C66-4557-9F52-B3221D6B8E9C}"/>
    <dgm:cxn modelId="{8EDA4141-0FF9-45BA-BD43-3E0A85580A9C}" srcId="{B31B3B28-E479-473F-BFDB-27B564D72B35}" destId="{C1796AD0-E9FD-472B-8451-857BBFA068D3}" srcOrd="1" destOrd="0" parTransId="{A8A59AED-9539-4843-B78E-C7A5F21C8217}" sibTransId="{821B12D2-9A8E-4A24-AB94-EB22B01034F6}"/>
    <dgm:cxn modelId="{101C4271-F380-4A56-BFB7-61970D3EAAEF}" type="presOf" srcId="{84BD57D0-267E-4058-99AE-231C7F925F91}" destId="{1F8F8456-17E5-471A-A394-183532CD839D}" srcOrd="0" destOrd="0" presId="urn:microsoft.com/office/officeart/2005/8/layout/vList2"/>
    <dgm:cxn modelId="{DE8AF373-E97D-4EE9-8BC2-0CB3CE816B5D}" type="presOf" srcId="{FC9F2CEC-FE02-4763-8FE2-CDF74E38D3DC}" destId="{C2FE3C09-56BD-4F52-961B-258E024B4654}" srcOrd="0" destOrd="2" presId="urn:microsoft.com/office/officeart/2005/8/layout/vList2"/>
    <dgm:cxn modelId="{D62F2054-374D-471F-B4E5-4D85A3CDA66B}" type="presOf" srcId="{270466CE-8EFC-4226-A7F6-55976FB94508}" destId="{97B64E5D-0C24-49CD-98CC-11EB5899D6B7}" srcOrd="0" destOrd="0" presId="urn:microsoft.com/office/officeart/2005/8/layout/vList2"/>
    <dgm:cxn modelId="{C0EC9C58-DC48-4E41-8882-00B663880C80}" srcId="{B31B3B28-E479-473F-BFDB-27B564D72B35}" destId="{33DB45D0-7A7F-4B30-8616-3A874FB95175}" srcOrd="0" destOrd="0" parTransId="{80B7AFC9-0F88-4C9A-839B-D8FC746E5FA6}" sibTransId="{021E52D8-22BE-4BAF-B96C-8320C0672499}"/>
    <dgm:cxn modelId="{D4A1BA79-D721-4444-9793-C995DC1528AD}" srcId="{270466CE-8EFC-4226-A7F6-55976FB94508}" destId="{FD9579B7-8A1A-4D83-BC52-ED2D882A3D9D}" srcOrd="0" destOrd="0" parTransId="{A099F78C-4163-4861-83CE-D405F7231C3B}" sibTransId="{7FBC9EBC-93DC-4237-854C-5A0D079ADA80}"/>
    <dgm:cxn modelId="{D5FF1789-4E9F-4820-8935-CEC7922697E8}" type="presOf" srcId="{01212467-5AF1-43D5-B1F9-A4A59239A946}" destId="{013F17AD-694A-407B-A9D5-294318C05427}" srcOrd="0" destOrd="0" presId="urn:microsoft.com/office/officeart/2005/8/layout/vList2"/>
    <dgm:cxn modelId="{A4F7218F-E47A-4794-BE20-DB18D8861CEC}" srcId="{01212467-5AF1-43D5-B1F9-A4A59239A946}" destId="{40FEFE4A-502A-4D5C-8D99-3165A6DBA628}" srcOrd="0" destOrd="0" parTransId="{32ABB8D8-658E-47F0-886E-9A0FA716F19D}" sibTransId="{D2BBEBEA-07DE-46CC-AFA3-97B979743809}"/>
    <dgm:cxn modelId="{EF2B06A9-F2D9-4CA0-9973-6BEA97C25DF7}" srcId="{5FA2620C-A619-4F8F-B61B-536CC0907C23}" destId="{01212467-5AF1-43D5-B1F9-A4A59239A946}" srcOrd="1" destOrd="0" parTransId="{B3062E58-E4CB-4803-8B38-34EDAA15F550}" sibTransId="{24197CD9-C5F5-4D56-9D9D-9734E95882E1}"/>
    <dgm:cxn modelId="{5D2143AE-2CCD-467D-A18C-6A2E935231DD}" type="presOf" srcId="{C1796AD0-E9FD-472B-8451-857BBFA068D3}" destId="{C2FE3C09-56BD-4F52-961B-258E024B4654}" srcOrd="0" destOrd="1" presId="urn:microsoft.com/office/officeart/2005/8/layout/vList2"/>
    <dgm:cxn modelId="{4697C8BB-446F-46EC-AA6F-ECABD6A3B725}" srcId="{5FA2620C-A619-4F8F-B61B-536CC0907C23}" destId="{270466CE-8EFC-4226-A7F6-55976FB94508}" srcOrd="3" destOrd="0" parTransId="{6B1CC166-E012-453D-A1FA-9563117F8107}" sibTransId="{22C537E1-8E4E-4A68-AFB8-B0453B505AB8}"/>
    <dgm:cxn modelId="{735D92C9-372C-4BBD-B154-8C20C10C880C}" type="presOf" srcId="{B31B3B28-E479-473F-BFDB-27B564D72B35}" destId="{ED34DA83-3ACA-4E4F-AB67-04AF6964648C}" srcOrd="0" destOrd="0" presId="urn:microsoft.com/office/officeart/2005/8/layout/vList2"/>
    <dgm:cxn modelId="{2F5DFEC9-CCAB-4109-A0A8-3701BEC67815}" type="presOf" srcId="{33DB45D0-7A7F-4B30-8616-3A874FB95175}" destId="{C2FE3C09-56BD-4F52-961B-258E024B4654}" srcOrd="0" destOrd="0" presId="urn:microsoft.com/office/officeart/2005/8/layout/vList2"/>
    <dgm:cxn modelId="{BE19E1EC-3A72-4E7D-82AB-421869561838}" srcId="{B31B3B28-E479-473F-BFDB-27B564D72B35}" destId="{FC9F2CEC-FE02-4763-8FE2-CDF74E38D3DC}" srcOrd="2" destOrd="0" parTransId="{F3810859-AFA5-4FD3-8465-6A848FB66BEF}" sibTransId="{17330341-B8C4-4DEF-B3CB-6CB4461BDA87}"/>
    <dgm:cxn modelId="{E29547EF-6627-4D19-A1C3-193D14C259C6}" type="presOf" srcId="{FD9579B7-8A1A-4D83-BC52-ED2D882A3D9D}" destId="{4B953D41-C33C-4A15-80AE-D284E8F8B2B7}" srcOrd="0" destOrd="0" presId="urn:microsoft.com/office/officeart/2005/8/layout/vList2"/>
    <dgm:cxn modelId="{96980CFB-F3A1-412F-84A5-BD3E043342C6}" srcId="{5FA2620C-A619-4F8F-B61B-536CC0907C23}" destId="{6F55D44C-6E23-4E97-80C9-5133A53F009A}" srcOrd="0" destOrd="0" parTransId="{8CEE514D-2F1C-4510-B7CA-D4652CED03FB}" sibTransId="{83C9CE54-269B-42E7-B746-FDC8B04872BB}"/>
    <dgm:cxn modelId="{4BCC5658-78DE-4162-874A-46EE255F3B08}" type="presParOf" srcId="{C38846B0-C2A1-4DFF-A7FE-2866A2944EF1}" destId="{493D162A-1C7A-4556-8708-00BEEA628887}" srcOrd="0" destOrd="0" presId="urn:microsoft.com/office/officeart/2005/8/layout/vList2"/>
    <dgm:cxn modelId="{B4A8209C-D716-4612-9D3D-29A79DD5C0F4}" type="presParOf" srcId="{C38846B0-C2A1-4DFF-A7FE-2866A2944EF1}" destId="{1F8F8456-17E5-471A-A394-183532CD839D}" srcOrd="1" destOrd="0" presId="urn:microsoft.com/office/officeart/2005/8/layout/vList2"/>
    <dgm:cxn modelId="{1C8E1AF4-EBCC-4E87-8620-68E47DB27A3E}" type="presParOf" srcId="{C38846B0-C2A1-4DFF-A7FE-2866A2944EF1}" destId="{013F17AD-694A-407B-A9D5-294318C05427}" srcOrd="2" destOrd="0" presId="urn:microsoft.com/office/officeart/2005/8/layout/vList2"/>
    <dgm:cxn modelId="{22B7A01C-02C8-4BC0-8F08-D18E0FC3CDF6}" type="presParOf" srcId="{C38846B0-C2A1-4DFF-A7FE-2866A2944EF1}" destId="{4F72141B-4101-4A86-855E-F6F4CE41AB7C}" srcOrd="3" destOrd="0" presId="urn:microsoft.com/office/officeart/2005/8/layout/vList2"/>
    <dgm:cxn modelId="{BB9043AE-1CE5-43C0-905B-0CC626688596}" type="presParOf" srcId="{C38846B0-C2A1-4DFF-A7FE-2866A2944EF1}" destId="{ED34DA83-3ACA-4E4F-AB67-04AF6964648C}" srcOrd="4" destOrd="0" presId="urn:microsoft.com/office/officeart/2005/8/layout/vList2"/>
    <dgm:cxn modelId="{6EA1A609-EC0C-43D3-8103-1C13EF889E16}" type="presParOf" srcId="{C38846B0-C2A1-4DFF-A7FE-2866A2944EF1}" destId="{C2FE3C09-56BD-4F52-961B-258E024B4654}" srcOrd="5" destOrd="0" presId="urn:microsoft.com/office/officeart/2005/8/layout/vList2"/>
    <dgm:cxn modelId="{46DD5F8C-50BA-46B9-ACE8-A612F12D0EB0}" type="presParOf" srcId="{C38846B0-C2A1-4DFF-A7FE-2866A2944EF1}" destId="{97B64E5D-0C24-49CD-98CC-11EB5899D6B7}" srcOrd="6" destOrd="0" presId="urn:microsoft.com/office/officeart/2005/8/layout/vList2"/>
    <dgm:cxn modelId="{1ADAF385-AC45-4682-BFD6-ECB8B2378834}" type="presParOf" srcId="{C38846B0-C2A1-4DFF-A7FE-2866A2944EF1}" destId="{4B953D41-C33C-4A15-80AE-D284E8F8B2B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59D800-F262-4787-9EC6-7ECE7CD180A8}" type="doc">
      <dgm:prSet loTypeId="urn:microsoft.com/office/officeart/2005/8/layout/vList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A23A33A-DFD2-46F8-A305-A2E55BBCF041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ru-RU" sz="2800" b="1" dirty="0" err="1">
              <a:solidFill>
                <a:srgbClr val="A6390E"/>
              </a:solidFill>
            </a:rPr>
            <a:t>Відносини</a:t>
          </a:r>
          <a:r>
            <a:rPr lang="ru-RU" sz="2800" b="1" dirty="0">
              <a:solidFill>
                <a:srgbClr val="A6390E"/>
              </a:solidFill>
            </a:rPr>
            <a:t> до </a:t>
          </a:r>
          <a:r>
            <a:rPr lang="ru-RU" sz="2800" b="1" dirty="0" err="1">
              <a:solidFill>
                <a:srgbClr val="A6390E"/>
              </a:solidFill>
            </a:rPr>
            <a:t>шлюбу</a:t>
          </a:r>
          <a:endParaRPr lang="es-ES" sz="2800" b="1" dirty="0">
            <a:solidFill>
              <a:srgbClr val="A6390E"/>
            </a:solidFill>
          </a:endParaRPr>
        </a:p>
      </dgm:t>
    </dgm:pt>
    <dgm:pt modelId="{4D7FDB66-0AC6-42BA-9209-F5D8750E175C}" type="parTrans" cxnId="{67BC9A39-E431-4305-8821-49480526B82B}">
      <dgm:prSet/>
      <dgm:spPr/>
      <dgm:t>
        <a:bodyPr/>
        <a:lstStyle/>
        <a:p>
          <a:endParaRPr lang="es-ES" sz="2000" b="1"/>
        </a:p>
      </dgm:t>
    </dgm:pt>
    <dgm:pt modelId="{680B6FE4-16FD-4C66-A113-AED2E29EF3DC}" type="sibTrans" cxnId="{67BC9A39-E431-4305-8821-49480526B82B}">
      <dgm:prSet/>
      <dgm:spPr/>
      <dgm:t>
        <a:bodyPr/>
        <a:lstStyle/>
        <a:p>
          <a:endParaRPr lang="es-ES" sz="2000" b="1"/>
        </a:p>
      </dgm:t>
    </dgm:pt>
    <dgm:pt modelId="{4256C24E-F58A-435F-8667-A63380E8B8F1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ct val="15000"/>
            </a:spcAft>
          </a:pPr>
          <a:r>
            <a:rPr lang="ru-RU" sz="1800" b="1" dirty="0" err="1"/>
            <a:t>Потрібно</a:t>
          </a:r>
          <a:r>
            <a:rPr lang="ru-RU" sz="1800" b="1" dirty="0"/>
            <a:t> </a:t>
          </a:r>
          <a:r>
            <a:rPr lang="ru-RU" sz="1800" b="1" dirty="0" err="1"/>
            <a:t>одружитися</a:t>
          </a:r>
          <a:endParaRPr lang="es-ES" sz="1800" b="1" dirty="0"/>
        </a:p>
      </dgm:t>
    </dgm:pt>
    <dgm:pt modelId="{6B6E6B8F-90AE-4AFA-B49A-F66469DCD84D}" type="parTrans" cxnId="{95B3638D-8F06-44F9-B5E7-35C0F565CD98}">
      <dgm:prSet/>
      <dgm:spPr/>
      <dgm:t>
        <a:bodyPr/>
        <a:lstStyle/>
        <a:p>
          <a:endParaRPr lang="es-ES" sz="2000" b="1"/>
        </a:p>
      </dgm:t>
    </dgm:pt>
    <dgm:pt modelId="{7EA8B9B0-79C6-48C4-8D9A-21FB04393972}" type="sibTrans" cxnId="{95B3638D-8F06-44F9-B5E7-35C0F565CD98}">
      <dgm:prSet/>
      <dgm:spPr/>
      <dgm:t>
        <a:bodyPr/>
        <a:lstStyle/>
        <a:p>
          <a:endParaRPr lang="es-ES" sz="2000" b="1"/>
        </a:p>
      </dgm:t>
    </dgm:pt>
    <dgm:pt modelId="{42376991-2587-4788-B227-34C49DEEB7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ct val="15000"/>
            </a:spcAft>
          </a:pPr>
          <a:r>
            <a:rPr lang="ru-RU" sz="1850" b="1" dirty="0" err="1"/>
            <a:t>Якщо</a:t>
          </a:r>
          <a:r>
            <a:rPr lang="ru-RU" sz="1850" b="1" dirty="0"/>
            <a:t> </a:t>
          </a:r>
          <a:r>
            <a:rPr lang="ru-RU" sz="1850" b="1" dirty="0" err="1"/>
            <a:t>батько</a:t>
          </a:r>
          <a:r>
            <a:rPr lang="ru-RU" sz="1850" b="1" dirty="0"/>
            <a:t> не </a:t>
          </a:r>
          <a:r>
            <a:rPr lang="ru-RU" sz="1850" b="1" dirty="0" err="1"/>
            <a:t>погоджується</a:t>
          </a:r>
          <a:r>
            <a:rPr lang="ru-RU" sz="1850" b="1" dirty="0"/>
            <a:t> на </a:t>
          </a:r>
          <a:r>
            <a:rPr lang="ru-RU" sz="1850" b="1" dirty="0" err="1"/>
            <a:t>шлюб</a:t>
          </a:r>
          <a:r>
            <a:rPr lang="ru-RU" sz="1850" b="1" dirty="0"/>
            <a:t>, </a:t>
          </a:r>
          <a:r>
            <a:rPr lang="ru-RU" sz="1850" b="1" dirty="0" err="1"/>
            <a:t>він</a:t>
          </a:r>
          <a:r>
            <a:rPr lang="ru-RU" sz="1850" b="1" dirty="0"/>
            <a:t> повинен </a:t>
          </a:r>
          <a:r>
            <a:rPr lang="ru-RU" sz="1850" b="1" dirty="0" err="1"/>
            <a:t>дати</a:t>
          </a:r>
          <a:r>
            <a:rPr lang="ru-RU" sz="1850" b="1" dirty="0"/>
            <a:t> </a:t>
          </a:r>
          <a:r>
            <a:rPr lang="ru-RU" sz="1850" b="1" dirty="0" err="1"/>
            <a:t>посаг</a:t>
          </a:r>
          <a:endParaRPr lang="es-ES" sz="1850" b="1" dirty="0"/>
        </a:p>
      </dgm:t>
    </dgm:pt>
    <dgm:pt modelId="{7F8CC32E-916B-4FFC-BED0-B94583CB2F6A}" type="parTrans" cxnId="{2C346BAC-54A4-44C3-AF33-E9D78F97D02B}">
      <dgm:prSet/>
      <dgm:spPr/>
      <dgm:t>
        <a:bodyPr/>
        <a:lstStyle/>
        <a:p>
          <a:endParaRPr lang="es-ES" sz="2000" b="1"/>
        </a:p>
      </dgm:t>
    </dgm:pt>
    <dgm:pt modelId="{2B64B1E7-25F9-4F01-8612-E760F3F732C8}" type="sibTrans" cxnId="{2C346BAC-54A4-44C3-AF33-E9D78F97D02B}">
      <dgm:prSet/>
      <dgm:spPr/>
      <dgm:t>
        <a:bodyPr/>
        <a:lstStyle/>
        <a:p>
          <a:endParaRPr lang="es-ES" sz="2000" b="1"/>
        </a:p>
      </dgm:t>
    </dgm:pt>
    <dgm:pt modelId="{DAEA3559-0F87-4048-994B-2AB96F8B042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800" b="1" dirty="0" err="1">
              <a:solidFill>
                <a:srgbClr val="078B0D"/>
              </a:solidFill>
            </a:rPr>
            <a:t>Чаклунство</a:t>
          </a:r>
          <a:endParaRPr lang="es-ES" sz="2800" b="1" dirty="0">
            <a:solidFill>
              <a:srgbClr val="078B0D"/>
            </a:solidFill>
          </a:endParaRPr>
        </a:p>
      </dgm:t>
    </dgm:pt>
    <dgm:pt modelId="{0C9B9600-F985-47D3-9E17-A0361EC10D55}" type="parTrans" cxnId="{3BD4D48E-F301-4906-9496-B6DEBD4FC808}">
      <dgm:prSet/>
      <dgm:spPr/>
      <dgm:t>
        <a:bodyPr/>
        <a:lstStyle/>
        <a:p>
          <a:endParaRPr lang="es-ES" sz="2000" b="1"/>
        </a:p>
      </dgm:t>
    </dgm:pt>
    <dgm:pt modelId="{D2260FBE-5458-4306-81CE-F3600267BAD9}" type="sibTrans" cxnId="{3BD4D48E-F301-4906-9496-B6DEBD4FC808}">
      <dgm:prSet/>
      <dgm:spPr/>
      <dgm:t>
        <a:bodyPr/>
        <a:lstStyle/>
        <a:p>
          <a:endParaRPr lang="es-ES" sz="2000" b="1"/>
        </a:p>
      </dgm:t>
    </dgm:pt>
    <dgm:pt modelId="{5F95DA69-9B4F-49EA-862F-222C852D360B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Смертна кара</a:t>
          </a:r>
          <a:endParaRPr lang="es-ES" sz="2000" b="1" dirty="0"/>
        </a:p>
      </dgm:t>
    </dgm:pt>
    <dgm:pt modelId="{C51941D4-5590-4B35-B1DD-96DE28558A0E}" type="parTrans" cxnId="{71D7467B-31E5-4287-ABBC-BFB3D00FC7FF}">
      <dgm:prSet/>
      <dgm:spPr/>
      <dgm:t>
        <a:bodyPr/>
        <a:lstStyle/>
        <a:p>
          <a:endParaRPr lang="es-ES" sz="2000" b="1"/>
        </a:p>
      </dgm:t>
    </dgm:pt>
    <dgm:pt modelId="{572ED018-F865-45D4-A93E-765C860FE6AF}" type="sibTrans" cxnId="{71D7467B-31E5-4287-ABBC-BFB3D00FC7FF}">
      <dgm:prSet/>
      <dgm:spPr/>
      <dgm:t>
        <a:bodyPr/>
        <a:lstStyle/>
        <a:p>
          <a:endParaRPr lang="es-ES" sz="2000" b="1"/>
        </a:p>
      </dgm:t>
    </dgm:pt>
    <dgm:pt modelId="{6D2BD18B-A632-4D8A-A928-1A853748A87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800" b="1" dirty="0">
              <a:solidFill>
                <a:srgbClr val="020880"/>
              </a:solidFill>
            </a:rPr>
            <a:t>Зоофілія</a:t>
          </a:r>
          <a:endParaRPr lang="es-ES" sz="2800" b="1" dirty="0">
            <a:solidFill>
              <a:srgbClr val="020880"/>
            </a:solidFill>
          </a:endParaRPr>
        </a:p>
      </dgm:t>
    </dgm:pt>
    <dgm:pt modelId="{69ECA3AB-01BA-4BFF-A14C-53DFD35F70CE}" type="parTrans" cxnId="{23A5F1B9-6C1D-464B-AA11-E0A11B920665}">
      <dgm:prSet/>
      <dgm:spPr/>
      <dgm:t>
        <a:bodyPr/>
        <a:lstStyle/>
        <a:p>
          <a:endParaRPr lang="es-ES" sz="2000" b="1"/>
        </a:p>
      </dgm:t>
    </dgm:pt>
    <dgm:pt modelId="{8D92B835-BBE1-49F7-8974-71F7DAF81E62}" type="sibTrans" cxnId="{23A5F1B9-6C1D-464B-AA11-E0A11B920665}">
      <dgm:prSet/>
      <dgm:spPr/>
      <dgm:t>
        <a:bodyPr/>
        <a:lstStyle/>
        <a:p>
          <a:endParaRPr lang="es-ES" sz="2000" b="1"/>
        </a:p>
      </dgm:t>
    </dgm:pt>
    <dgm:pt modelId="{402E25BC-4DBF-4B59-8076-529812127074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Смертна кара</a:t>
          </a:r>
          <a:endParaRPr lang="es-ES" sz="2000" b="1" dirty="0"/>
        </a:p>
      </dgm:t>
    </dgm:pt>
    <dgm:pt modelId="{0ACB0838-B3F0-4C8F-AC4C-A71D72023723}" type="parTrans" cxnId="{CF87B7F4-1A0C-4D01-B643-2E620BE57BE9}">
      <dgm:prSet/>
      <dgm:spPr/>
      <dgm:t>
        <a:bodyPr/>
        <a:lstStyle/>
        <a:p>
          <a:endParaRPr lang="es-ES" sz="2000" b="1"/>
        </a:p>
      </dgm:t>
    </dgm:pt>
    <dgm:pt modelId="{B4FF76DB-6912-45EB-BBE6-E4B59BB51D04}" type="sibTrans" cxnId="{CF87B7F4-1A0C-4D01-B643-2E620BE57BE9}">
      <dgm:prSet/>
      <dgm:spPr/>
      <dgm:t>
        <a:bodyPr/>
        <a:lstStyle/>
        <a:p>
          <a:endParaRPr lang="es-ES" sz="2000" b="1"/>
        </a:p>
      </dgm:t>
    </dgm:pt>
    <dgm:pt modelId="{4B80E5C2-B6F8-4FA0-A233-74161614DC9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800" b="1" dirty="0" err="1">
              <a:solidFill>
                <a:srgbClr val="960020"/>
              </a:solidFill>
            </a:rPr>
            <a:t>Ідолопоклонство</a:t>
          </a:r>
          <a:endParaRPr lang="es-ES" sz="2800" b="1" dirty="0">
            <a:solidFill>
              <a:srgbClr val="960020"/>
            </a:solidFill>
          </a:endParaRPr>
        </a:p>
      </dgm:t>
    </dgm:pt>
    <dgm:pt modelId="{3025DFDC-23E1-4824-B24A-390C47576756}" type="parTrans" cxnId="{09EAAA15-6C55-49DA-A739-F93C69D8A054}">
      <dgm:prSet/>
      <dgm:spPr/>
      <dgm:t>
        <a:bodyPr/>
        <a:lstStyle/>
        <a:p>
          <a:endParaRPr lang="es-ES" sz="2000" b="1"/>
        </a:p>
      </dgm:t>
    </dgm:pt>
    <dgm:pt modelId="{7EA16B5C-9914-43D2-A3C5-D868F422A9C3}" type="sibTrans" cxnId="{09EAAA15-6C55-49DA-A739-F93C69D8A054}">
      <dgm:prSet/>
      <dgm:spPr/>
      <dgm:t>
        <a:bodyPr/>
        <a:lstStyle/>
        <a:p>
          <a:endParaRPr lang="es-ES" sz="2000" b="1"/>
        </a:p>
      </dgm:t>
    </dgm:pt>
    <dgm:pt modelId="{B640FACC-C202-466E-B2B8-CC0C2A6B215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uk-UA" sz="2000" b="1" dirty="0"/>
            <a:t>Смертна кара</a:t>
          </a:r>
          <a:endParaRPr lang="es-ES" sz="2000" b="1" dirty="0"/>
        </a:p>
      </dgm:t>
    </dgm:pt>
    <dgm:pt modelId="{3DC5EDF2-1836-49CE-978D-1BBD15D694BB}" type="parTrans" cxnId="{192E0E3C-9C0D-48AF-9F6E-8A458597F6AD}">
      <dgm:prSet/>
      <dgm:spPr/>
      <dgm:t>
        <a:bodyPr/>
        <a:lstStyle/>
        <a:p>
          <a:endParaRPr lang="es-ES" sz="2000" b="1"/>
        </a:p>
      </dgm:t>
    </dgm:pt>
    <dgm:pt modelId="{49126C87-C714-4F9B-ABEE-55B7EADF76C9}" type="sibTrans" cxnId="{192E0E3C-9C0D-48AF-9F6E-8A458597F6AD}">
      <dgm:prSet/>
      <dgm:spPr/>
      <dgm:t>
        <a:bodyPr/>
        <a:lstStyle/>
        <a:p>
          <a:endParaRPr lang="es-ES" sz="2000" b="1"/>
        </a:p>
      </dgm:t>
    </dgm:pt>
    <dgm:pt modelId="{AB0E9F14-33AF-4FAA-9E47-A2585D43AF9E}" type="pres">
      <dgm:prSet presAssocID="{E559D800-F262-4787-9EC6-7ECE7CD180A8}" presName="linear" presStyleCnt="0">
        <dgm:presLayoutVars>
          <dgm:dir/>
          <dgm:resizeHandles val="exact"/>
        </dgm:presLayoutVars>
      </dgm:prSet>
      <dgm:spPr/>
    </dgm:pt>
    <dgm:pt modelId="{5339D3D3-3FCB-4324-9F28-76533045B968}" type="pres">
      <dgm:prSet presAssocID="{2A23A33A-DFD2-46F8-A305-A2E55BBCF041}" presName="comp" presStyleCnt="0"/>
      <dgm:spPr/>
    </dgm:pt>
    <dgm:pt modelId="{7D53317B-2BAE-4CBB-8129-21A59F4CD355}" type="pres">
      <dgm:prSet presAssocID="{2A23A33A-DFD2-46F8-A305-A2E55BBCF041}" presName="box" presStyleLbl="node1" presStyleIdx="0" presStyleCnt="4"/>
      <dgm:spPr/>
    </dgm:pt>
    <dgm:pt modelId="{AAE7CBB7-C7D3-4296-BDB9-C995B0AFFEDB}" type="pres">
      <dgm:prSet presAssocID="{2A23A33A-DFD2-46F8-A305-A2E55BBCF041}" presName="img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5437EB1-302F-4BDD-BDA3-068426DE904C}" type="pres">
      <dgm:prSet presAssocID="{2A23A33A-DFD2-46F8-A305-A2E55BBCF041}" presName="text" presStyleLbl="node1" presStyleIdx="0" presStyleCnt="4">
        <dgm:presLayoutVars>
          <dgm:bulletEnabled val="1"/>
        </dgm:presLayoutVars>
      </dgm:prSet>
      <dgm:spPr/>
    </dgm:pt>
    <dgm:pt modelId="{6805C094-17AC-467F-9CA6-D7BE3F80476D}" type="pres">
      <dgm:prSet presAssocID="{680B6FE4-16FD-4C66-A113-AED2E29EF3DC}" presName="spacer" presStyleCnt="0"/>
      <dgm:spPr/>
    </dgm:pt>
    <dgm:pt modelId="{605B1A93-C91C-43F8-AC1D-6F0C63C950DB}" type="pres">
      <dgm:prSet presAssocID="{DAEA3559-0F87-4048-994B-2AB96F8B042A}" presName="comp" presStyleCnt="0"/>
      <dgm:spPr/>
    </dgm:pt>
    <dgm:pt modelId="{71B3036A-5E88-4FD8-BEEA-DC615565C09B}" type="pres">
      <dgm:prSet presAssocID="{DAEA3559-0F87-4048-994B-2AB96F8B042A}" presName="box" presStyleLbl="node1" presStyleIdx="1" presStyleCnt="4"/>
      <dgm:spPr/>
    </dgm:pt>
    <dgm:pt modelId="{2649216E-775F-4FE5-A25D-A1492028E578}" type="pres">
      <dgm:prSet presAssocID="{DAEA3559-0F87-4048-994B-2AB96F8B042A}" presName="img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888E68B-7E64-454A-A4F3-201CEC01DBBD}" type="pres">
      <dgm:prSet presAssocID="{DAEA3559-0F87-4048-994B-2AB96F8B042A}" presName="text" presStyleLbl="node1" presStyleIdx="1" presStyleCnt="4">
        <dgm:presLayoutVars>
          <dgm:bulletEnabled val="1"/>
        </dgm:presLayoutVars>
      </dgm:prSet>
      <dgm:spPr/>
    </dgm:pt>
    <dgm:pt modelId="{4FC8646B-3450-4C22-AC33-1C695E148FD7}" type="pres">
      <dgm:prSet presAssocID="{D2260FBE-5458-4306-81CE-F3600267BAD9}" presName="spacer" presStyleCnt="0"/>
      <dgm:spPr/>
    </dgm:pt>
    <dgm:pt modelId="{602E652B-2CD6-41CF-8146-BD33520D5162}" type="pres">
      <dgm:prSet presAssocID="{6D2BD18B-A632-4D8A-A928-1A853748A87E}" presName="comp" presStyleCnt="0"/>
      <dgm:spPr/>
    </dgm:pt>
    <dgm:pt modelId="{070F71CC-B597-4321-B6BB-C4E4CEFE007E}" type="pres">
      <dgm:prSet presAssocID="{6D2BD18B-A632-4D8A-A928-1A853748A87E}" presName="box" presStyleLbl="node1" presStyleIdx="2" presStyleCnt="4"/>
      <dgm:spPr/>
    </dgm:pt>
    <dgm:pt modelId="{BD8F886C-6654-470D-83D2-608413A0D4C3}" type="pres">
      <dgm:prSet presAssocID="{6D2BD18B-A632-4D8A-A928-1A853748A87E}" presName="img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52A6CAE-A7CF-4BAB-9D2F-5C3AA97DB0D0}" type="pres">
      <dgm:prSet presAssocID="{6D2BD18B-A632-4D8A-A928-1A853748A87E}" presName="text" presStyleLbl="node1" presStyleIdx="2" presStyleCnt="4">
        <dgm:presLayoutVars>
          <dgm:bulletEnabled val="1"/>
        </dgm:presLayoutVars>
      </dgm:prSet>
      <dgm:spPr/>
    </dgm:pt>
    <dgm:pt modelId="{B760E4C6-AAED-4D4E-9C09-FEFC27668C2F}" type="pres">
      <dgm:prSet presAssocID="{8D92B835-BBE1-49F7-8974-71F7DAF81E62}" presName="spacer" presStyleCnt="0"/>
      <dgm:spPr/>
    </dgm:pt>
    <dgm:pt modelId="{37D45388-1A79-40C8-B249-00EA5377E5D5}" type="pres">
      <dgm:prSet presAssocID="{4B80E5C2-B6F8-4FA0-A233-74161614DC93}" presName="comp" presStyleCnt="0"/>
      <dgm:spPr/>
    </dgm:pt>
    <dgm:pt modelId="{03D70D8F-4110-4EFA-BDAA-CB2A658D62FB}" type="pres">
      <dgm:prSet presAssocID="{4B80E5C2-B6F8-4FA0-A233-74161614DC93}" presName="box" presStyleLbl="node1" presStyleIdx="3" presStyleCnt="4"/>
      <dgm:spPr/>
    </dgm:pt>
    <dgm:pt modelId="{E5C5D7F7-B4C3-43A4-ACDE-79E6FE581880}" type="pres">
      <dgm:prSet presAssocID="{4B80E5C2-B6F8-4FA0-A233-74161614DC93}" presName="img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CBCB8C-FD9F-4031-BCC1-E9422D3B3814}" type="pres">
      <dgm:prSet presAssocID="{4B80E5C2-B6F8-4FA0-A233-74161614DC93}" presName="text" presStyleLbl="node1" presStyleIdx="3" presStyleCnt="4">
        <dgm:presLayoutVars>
          <dgm:bulletEnabled val="1"/>
        </dgm:presLayoutVars>
      </dgm:prSet>
      <dgm:spPr/>
    </dgm:pt>
  </dgm:ptLst>
  <dgm:cxnLst>
    <dgm:cxn modelId="{0663C306-7039-495B-8FDD-73AEC1FAE8EE}" type="presOf" srcId="{42376991-2587-4788-B227-34C49DEEB7CF}" destId="{E5437EB1-302F-4BDD-BDA3-068426DE904C}" srcOrd="1" destOrd="2" presId="urn:microsoft.com/office/officeart/2005/8/layout/vList4"/>
    <dgm:cxn modelId="{CB74740A-26B4-45AA-B664-E4AD0934249B}" type="presOf" srcId="{6D2BD18B-A632-4D8A-A928-1A853748A87E}" destId="{070F71CC-B597-4321-B6BB-C4E4CEFE007E}" srcOrd="0" destOrd="0" presId="urn:microsoft.com/office/officeart/2005/8/layout/vList4"/>
    <dgm:cxn modelId="{0AA18D10-BDDD-43DE-844C-1EFA4D4643FA}" type="presOf" srcId="{DAEA3559-0F87-4048-994B-2AB96F8B042A}" destId="{71B3036A-5E88-4FD8-BEEA-DC615565C09B}" srcOrd="0" destOrd="0" presId="urn:microsoft.com/office/officeart/2005/8/layout/vList4"/>
    <dgm:cxn modelId="{10B14411-97FD-4D1A-B959-E1370E5B1EF7}" type="presOf" srcId="{4256C24E-F58A-435F-8667-A63380E8B8F1}" destId="{E5437EB1-302F-4BDD-BDA3-068426DE904C}" srcOrd="1" destOrd="1" presId="urn:microsoft.com/office/officeart/2005/8/layout/vList4"/>
    <dgm:cxn modelId="{09EAAA15-6C55-49DA-A739-F93C69D8A054}" srcId="{E559D800-F262-4787-9EC6-7ECE7CD180A8}" destId="{4B80E5C2-B6F8-4FA0-A233-74161614DC93}" srcOrd="3" destOrd="0" parTransId="{3025DFDC-23E1-4824-B24A-390C47576756}" sibTransId="{7EA16B5C-9914-43D2-A3C5-D868F422A9C3}"/>
    <dgm:cxn modelId="{DDFF0F29-7486-4D97-B228-F83514DE1773}" type="presOf" srcId="{5F95DA69-9B4F-49EA-862F-222C852D360B}" destId="{71B3036A-5E88-4FD8-BEEA-DC615565C09B}" srcOrd="0" destOrd="1" presId="urn:microsoft.com/office/officeart/2005/8/layout/vList4"/>
    <dgm:cxn modelId="{3C1C5C2A-5C89-45E8-8F7D-1CE2AFCE9246}" type="presOf" srcId="{DAEA3559-0F87-4048-994B-2AB96F8B042A}" destId="{2888E68B-7E64-454A-A4F3-201CEC01DBBD}" srcOrd="1" destOrd="0" presId="urn:microsoft.com/office/officeart/2005/8/layout/vList4"/>
    <dgm:cxn modelId="{3E97FA30-7901-414F-8037-6AF09507F553}" type="presOf" srcId="{B640FACC-C202-466E-B2B8-CC0C2A6B2153}" destId="{92CBCB8C-FD9F-4031-BCC1-E9422D3B3814}" srcOrd="1" destOrd="1" presId="urn:microsoft.com/office/officeart/2005/8/layout/vList4"/>
    <dgm:cxn modelId="{F0DD3937-41EF-42F6-8CA6-4F4074F571F6}" type="presOf" srcId="{42376991-2587-4788-B227-34C49DEEB7CF}" destId="{7D53317B-2BAE-4CBB-8129-21A59F4CD355}" srcOrd="0" destOrd="2" presId="urn:microsoft.com/office/officeart/2005/8/layout/vList4"/>
    <dgm:cxn modelId="{67BC9A39-E431-4305-8821-49480526B82B}" srcId="{E559D800-F262-4787-9EC6-7ECE7CD180A8}" destId="{2A23A33A-DFD2-46F8-A305-A2E55BBCF041}" srcOrd="0" destOrd="0" parTransId="{4D7FDB66-0AC6-42BA-9209-F5D8750E175C}" sibTransId="{680B6FE4-16FD-4C66-A113-AED2E29EF3DC}"/>
    <dgm:cxn modelId="{192E0E3C-9C0D-48AF-9F6E-8A458597F6AD}" srcId="{4B80E5C2-B6F8-4FA0-A233-74161614DC93}" destId="{B640FACC-C202-466E-B2B8-CC0C2A6B2153}" srcOrd="0" destOrd="0" parTransId="{3DC5EDF2-1836-49CE-978D-1BBD15D694BB}" sibTransId="{49126C87-C714-4F9B-ABEE-55B7EADF76C9}"/>
    <dgm:cxn modelId="{EB759265-BDDB-4A7E-A59B-FAD39349525F}" type="presOf" srcId="{4B80E5C2-B6F8-4FA0-A233-74161614DC93}" destId="{03D70D8F-4110-4EFA-BDAA-CB2A658D62FB}" srcOrd="0" destOrd="0" presId="urn:microsoft.com/office/officeart/2005/8/layout/vList4"/>
    <dgm:cxn modelId="{468C654A-9B8B-4406-A71C-5B5D74993DDC}" type="presOf" srcId="{6D2BD18B-A632-4D8A-A928-1A853748A87E}" destId="{152A6CAE-A7CF-4BAB-9D2F-5C3AA97DB0D0}" srcOrd="1" destOrd="0" presId="urn:microsoft.com/office/officeart/2005/8/layout/vList4"/>
    <dgm:cxn modelId="{213E6556-1726-4A4F-9678-BE7E9BA6D639}" type="presOf" srcId="{402E25BC-4DBF-4B59-8076-529812127074}" destId="{152A6CAE-A7CF-4BAB-9D2F-5C3AA97DB0D0}" srcOrd="1" destOrd="1" presId="urn:microsoft.com/office/officeart/2005/8/layout/vList4"/>
    <dgm:cxn modelId="{71D7467B-31E5-4287-ABBC-BFB3D00FC7FF}" srcId="{DAEA3559-0F87-4048-994B-2AB96F8B042A}" destId="{5F95DA69-9B4F-49EA-862F-222C852D360B}" srcOrd="0" destOrd="0" parTransId="{C51941D4-5590-4B35-B1DD-96DE28558A0E}" sibTransId="{572ED018-F865-45D4-A93E-765C860FE6AF}"/>
    <dgm:cxn modelId="{47AC4482-8507-46EF-A2F3-0323978572C7}" type="presOf" srcId="{E559D800-F262-4787-9EC6-7ECE7CD180A8}" destId="{AB0E9F14-33AF-4FAA-9E47-A2585D43AF9E}" srcOrd="0" destOrd="0" presId="urn:microsoft.com/office/officeart/2005/8/layout/vList4"/>
    <dgm:cxn modelId="{7329B085-485B-4E04-A889-F12C93B53855}" type="presOf" srcId="{5F95DA69-9B4F-49EA-862F-222C852D360B}" destId="{2888E68B-7E64-454A-A4F3-201CEC01DBBD}" srcOrd="1" destOrd="1" presId="urn:microsoft.com/office/officeart/2005/8/layout/vList4"/>
    <dgm:cxn modelId="{211DB188-B297-49F9-B7EB-A9466479EE19}" type="presOf" srcId="{2A23A33A-DFD2-46F8-A305-A2E55BBCF041}" destId="{7D53317B-2BAE-4CBB-8129-21A59F4CD355}" srcOrd="0" destOrd="0" presId="urn:microsoft.com/office/officeart/2005/8/layout/vList4"/>
    <dgm:cxn modelId="{95B3638D-8F06-44F9-B5E7-35C0F565CD98}" srcId="{2A23A33A-DFD2-46F8-A305-A2E55BBCF041}" destId="{4256C24E-F58A-435F-8667-A63380E8B8F1}" srcOrd="0" destOrd="0" parTransId="{6B6E6B8F-90AE-4AFA-B49A-F66469DCD84D}" sibTransId="{7EA8B9B0-79C6-48C4-8D9A-21FB04393972}"/>
    <dgm:cxn modelId="{3BD4D48E-F301-4906-9496-B6DEBD4FC808}" srcId="{E559D800-F262-4787-9EC6-7ECE7CD180A8}" destId="{DAEA3559-0F87-4048-994B-2AB96F8B042A}" srcOrd="1" destOrd="0" parTransId="{0C9B9600-F985-47D3-9E17-A0361EC10D55}" sibTransId="{D2260FBE-5458-4306-81CE-F3600267BAD9}"/>
    <dgm:cxn modelId="{CD96478F-5C31-4BF1-83EA-429FA0BE97DA}" type="presOf" srcId="{402E25BC-4DBF-4B59-8076-529812127074}" destId="{070F71CC-B597-4321-B6BB-C4E4CEFE007E}" srcOrd="0" destOrd="1" presId="urn:microsoft.com/office/officeart/2005/8/layout/vList4"/>
    <dgm:cxn modelId="{2C346BAC-54A4-44C3-AF33-E9D78F97D02B}" srcId="{2A23A33A-DFD2-46F8-A305-A2E55BBCF041}" destId="{42376991-2587-4788-B227-34C49DEEB7CF}" srcOrd="1" destOrd="0" parTransId="{7F8CC32E-916B-4FFC-BED0-B94583CB2F6A}" sibTransId="{2B64B1E7-25F9-4F01-8612-E760F3F732C8}"/>
    <dgm:cxn modelId="{23A5F1B9-6C1D-464B-AA11-E0A11B920665}" srcId="{E559D800-F262-4787-9EC6-7ECE7CD180A8}" destId="{6D2BD18B-A632-4D8A-A928-1A853748A87E}" srcOrd="2" destOrd="0" parTransId="{69ECA3AB-01BA-4BFF-A14C-53DFD35F70CE}" sibTransId="{8D92B835-BBE1-49F7-8974-71F7DAF81E62}"/>
    <dgm:cxn modelId="{C828EEC4-8CC5-4AF9-9441-AB21DF8F49EF}" type="presOf" srcId="{B640FACC-C202-466E-B2B8-CC0C2A6B2153}" destId="{03D70D8F-4110-4EFA-BDAA-CB2A658D62FB}" srcOrd="0" destOrd="1" presId="urn:microsoft.com/office/officeart/2005/8/layout/vList4"/>
    <dgm:cxn modelId="{D7CD28D6-57BC-4565-B3FA-1622CE35455D}" type="presOf" srcId="{4B80E5C2-B6F8-4FA0-A233-74161614DC93}" destId="{92CBCB8C-FD9F-4031-BCC1-E9422D3B3814}" srcOrd="1" destOrd="0" presId="urn:microsoft.com/office/officeart/2005/8/layout/vList4"/>
    <dgm:cxn modelId="{0006B3DE-BD01-48F4-9147-59B616C91D82}" type="presOf" srcId="{2A23A33A-DFD2-46F8-A305-A2E55BBCF041}" destId="{E5437EB1-302F-4BDD-BDA3-068426DE904C}" srcOrd="1" destOrd="0" presId="urn:microsoft.com/office/officeart/2005/8/layout/vList4"/>
    <dgm:cxn modelId="{9C1FBBE2-614C-477B-A773-031AF05BF360}" type="presOf" srcId="{4256C24E-F58A-435F-8667-A63380E8B8F1}" destId="{7D53317B-2BAE-4CBB-8129-21A59F4CD355}" srcOrd="0" destOrd="1" presId="urn:microsoft.com/office/officeart/2005/8/layout/vList4"/>
    <dgm:cxn modelId="{CF87B7F4-1A0C-4D01-B643-2E620BE57BE9}" srcId="{6D2BD18B-A632-4D8A-A928-1A853748A87E}" destId="{402E25BC-4DBF-4B59-8076-529812127074}" srcOrd="0" destOrd="0" parTransId="{0ACB0838-B3F0-4C8F-AC4C-A71D72023723}" sibTransId="{B4FF76DB-6912-45EB-BBE6-E4B59BB51D04}"/>
    <dgm:cxn modelId="{4246A2B6-044C-47F8-AF24-07C2DAE9F982}" type="presParOf" srcId="{AB0E9F14-33AF-4FAA-9E47-A2585D43AF9E}" destId="{5339D3D3-3FCB-4324-9F28-76533045B968}" srcOrd="0" destOrd="0" presId="urn:microsoft.com/office/officeart/2005/8/layout/vList4"/>
    <dgm:cxn modelId="{774E6B94-7868-45D9-947B-6D86C8B4B73F}" type="presParOf" srcId="{5339D3D3-3FCB-4324-9F28-76533045B968}" destId="{7D53317B-2BAE-4CBB-8129-21A59F4CD355}" srcOrd="0" destOrd="0" presId="urn:microsoft.com/office/officeart/2005/8/layout/vList4"/>
    <dgm:cxn modelId="{1D46DC98-B0A3-4BF2-BA18-938AD73E8FB9}" type="presParOf" srcId="{5339D3D3-3FCB-4324-9F28-76533045B968}" destId="{AAE7CBB7-C7D3-4296-BDB9-C995B0AFFEDB}" srcOrd="1" destOrd="0" presId="urn:microsoft.com/office/officeart/2005/8/layout/vList4"/>
    <dgm:cxn modelId="{4EFC3227-ECEA-47C6-BF9B-34718A40E03D}" type="presParOf" srcId="{5339D3D3-3FCB-4324-9F28-76533045B968}" destId="{E5437EB1-302F-4BDD-BDA3-068426DE904C}" srcOrd="2" destOrd="0" presId="urn:microsoft.com/office/officeart/2005/8/layout/vList4"/>
    <dgm:cxn modelId="{19AC62F7-EB83-4818-B6BF-27E78654DD79}" type="presParOf" srcId="{AB0E9F14-33AF-4FAA-9E47-A2585D43AF9E}" destId="{6805C094-17AC-467F-9CA6-D7BE3F80476D}" srcOrd="1" destOrd="0" presId="urn:microsoft.com/office/officeart/2005/8/layout/vList4"/>
    <dgm:cxn modelId="{56A2814C-73C9-492E-A474-3A6298B30C99}" type="presParOf" srcId="{AB0E9F14-33AF-4FAA-9E47-A2585D43AF9E}" destId="{605B1A93-C91C-43F8-AC1D-6F0C63C950DB}" srcOrd="2" destOrd="0" presId="urn:microsoft.com/office/officeart/2005/8/layout/vList4"/>
    <dgm:cxn modelId="{33087B37-935A-495C-998B-D2927370AD22}" type="presParOf" srcId="{605B1A93-C91C-43F8-AC1D-6F0C63C950DB}" destId="{71B3036A-5E88-4FD8-BEEA-DC615565C09B}" srcOrd="0" destOrd="0" presId="urn:microsoft.com/office/officeart/2005/8/layout/vList4"/>
    <dgm:cxn modelId="{1023D1EC-AD20-400A-A2CB-C17FD510622C}" type="presParOf" srcId="{605B1A93-C91C-43F8-AC1D-6F0C63C950DB}" destId="{2649216E-775F-4FE5-A25D-A1492028E578}" srcOrd="1" destOrd="0" presId="urn:microsoft.com/office/officeart/2005/8/layout/vList4"/>
    <dgm:cxn modelId="{94661A5C-C7DD-47BD-B7F9-3CBD922C7DC6}" type="presParOf" srcId="{605B1A93-C91C-43F8-AC1D-6F0C63C950DB}" destId="{2888E68B-7E64-454A-A4F3-201CEC01DBBD}" srcOrd="2" destOrd="0" presId="urn:microsoft.com/office/officeart/2005/8/layout/vList4"/>
    <dgm:cxn modelId="{E4ED3C72-5792-4846-A21C-6C3C01C0E86A}" type="presParOf" srcId="{AB0E9F14-33AF-4FAA-9E47-A2585D43AF9E}" destId="{4FC8646B-3450-4C22-AC33-1C695E148FD7}" srcOrd="3" destOrd="0" presId="urn:microsoft.com/office/officeart/2005/8/layout/vList4"/>
    <dgm:cxn modelId="{4621A486-E1A1-4AC9-A3B2-8CA80653A3FD}" type="presParOf" srcId="{AB0E9F14-33AF-4FAA-9E47-A2585D43AF9E}" destId="{602E652B-2CD6-41CF-8146-BD33520D5162}" srcOrd="4" destOrd="0" presId="urn:microsoft.com/office/officeart/2005/8/layout/vList4"/>
    <dgm:cxn modelId="{F7FC80D0-ABF2-49DE-A663-C4E82313C46B}" type="presParOf" srcId="{602E652B-2CD6-41CF-8146-BD33520D5162}" destId="{070F71CC-B597-4321-B6BB-C4E4CEFE007E}" srcOrd="0" destOrd="0" presId="urn:microsoft.com/office/officeart/2005/8/layout/vList4"/>
    <dgm:cxn modelId="{26F227F2-36F4-491D-B831-01AE698CBFED}" type="presParOf" srcId="{602E652B-2CD6-41CF-8146-BD33520D5162}" destId="{BD8F886C-6654-470D-83D2-608413A0D4C3}" srcOrd="1" destOrd="0" presId="urn:microsoft.com/office/officeart/2005/8/layout/vList4"/>
    <dgm:cxn modelId="{7294D703-DFC0-4B38-8263-60C6316B6049}" type="presParOf" srcId="{602E652B-2CD6-41CF-8146-BD33520D5162}" destId="{152A6CAE-A7CF-4BAB-9D2F-5C3AA97DB0D0}" srcOrd="2" destOrd="0" presId="urn:microsoft.com/office/officeart/2005/8/layout/vList4"/>
    <dgm:cxn modelId="{DC9D7100-C589-42AE-8335-CBB976815E76}" type="presParOf" srcId="{AB0E9F14-33AF-4FAA-9E47-A2585D43AF9E}" destId="{B760E4C6-AAED-4D4E-9C09-FEFC27668C2F}" srcOrd="5" destOrd="0" presId="urn:microsoft.com/office/officeart/2005/8/layout/vList4"/>
    <dgm:cxn modelId="{5B95A8A0-509D-4F92-8CAD-8C4B95A86A3A}" type="presParOf" srcId="{AB0E9F14-33AF-4FAA-9E47-A2585D43AF9E}" destId="{37D45388-1A79-40C8-B249-00EA5377E5D5}" srcOrd="6" destOrd="0" presId="urn:microsoft.com/office/officeart/2005/8/layout/vList4"/>
    <dgm:cxn modelId="{D2EE7686-9A01-4D15-BB97-7D8EFD7BDEFD}" type="presParOf" srcId="{37D45388-1A79-40C8-B249-00EA5377E5D5}" destId="{03D70D8F-4110-4EFA-BDAA-CB2A658D62FB}" srcOrd="0" destOrd="0" presId="urn:microsoft.com/office/officeart/2005/8/layout/vList4"/>
    <dgm:cxn modelId="{C7B8A184-D5AB-42F7-93C5-CDD3D436351C}" type="presParOf" srcId="{37D45388-1A79-40C8-B249-00EA5377E5D5}" destId="{E5C5D7F7-B4C3-43A4-ACDE-79E6FE581880}" srcOrd="1" destOrd="0" presId="urn:microsoft.com/office/officeart/2005/8/layout/vList4"/>
    <dgm:cxn modelId="{4D27B642-7E1E-4687-A85C-9D6B7939BA2E}" type="presParOf" srcId="{37D45388-1A79-40C8-B249-00EA5377E5D5}" destId="{92CBCB8C-FD9F-4031-BCC1-E9422D3B381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4439D-C6A3-4EF5-8A6D-FE739415B7D0}">
      <dsp:nvSpPr>
        <dsp:cNvPr id="0" name=""/>
        <dsp:cNvSpPr/>
      </dsp:nvSpPr>
      <dsp:spPr>
        <a:xfrm>
          <a:off x="1261812" y="0"/>
          <a:ext cx="8833247" cy="10984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Шість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років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буде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служити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на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сьомий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рік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вийде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свободу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61812" y="0"/>
        <a:ext cx="8833247" cy="1098407"/>
      </dsp:txXfrm>
    </dsp:sp>
    <dsp:sp modelId="{9EEFD7BC-9024-4020-933D-3287A8507142}">
      <dsp:nvSpPr>
        <dsp:cNvPr id="0" name=""/>
        <dsp:cNvSpPr/>
      </dsp:nvSpPr>
      <dsp:spPr>
        <a:xfrm>
          <a:off x="0" y="0"/>
          <a:ext cx="1087422" cy="1098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3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6FCDA5-E0EB-4996-96E1-F1D67A2AA802}">
      <dsp:nvSpPr>
        <dsp:cNvPr id="0" name=""/>
        <dsp:cNvSpPr/>
      </dsp:nvSpPr>
      <dsp:spPr>
        <a:xfrm>
          <a:off x="0" y="1292963"/>
          <a:ext cx="8925363" cy="10984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прийшов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один, то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вийде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один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92963"/>
        <a:ext cx="8925363" cy="1098407"/>
      </dsp:txXfrm>
    </dsp:sp>
    <dsp:sp modelId="{48B35440-861C-4826-9762-3F7A6C22F754}">
      <dsp:nvSpPr>
        <dsp:cNvPr id="0" name=""/>
        <dsp:cNvSpPr/>
      </dsp:nvSpPr>
      <dsp:spPr>
        <a:xfrm>
          <a:off x="9022902" y="1293501"/>
          <a:ext cx="1087422" cy="1098407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5E421C-423B-41D4-A0A3-9E9118024779}">
      <dsp:nvSpPr>
        <dsp:cNvPr id="0" name=""/>
        <dsp:cNvSpPr/>
      </dsp:nvSpPr>
      <dsp:spPr>
        <a:xfrm>
          <a:off x="1287992" y="2582998"/>
          <a:ext cx="8833247" cy="10984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нього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дружина, то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вийде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дружиною</a:t>
          </a:r>
          <a:endParaRPr lang="es-E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87992" y="2582998"/>
        <a:ext cx="8833247" cy="1098407"/>
      </dsp:txXfrm>
    </dsp:sp>
    <dsp:sp modelId="{C9211EBC-2716-477C-BA72-55F933A26F77}">
      <dsp:nvSpPr>
        <dsp:cNvPr id="0" name=""/>
        <dsp:cNvSpPr/>
      </dsp:nvSpPr>
      <dsp:spPr>
        <a:xfrm>
          <a:off x="0" y="2562216"/>
          <a:ext cx="1087422" cy="1098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92F781-CE65-45FF-86CE-94DC50DEED0C}">
      <dsp:nvSpPr>
        <dsp:cNvPr id="0" name=""/>
        <dsp:cNvSpPr/>
      </dsp:nvSpPr>
      <dsp:spPr>
        <a:xfrm>
          <a:off x="0" y="3831469"/>
          <a:ext cx="8873853" cy="10984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господар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дасть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йому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дружину, то вона і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її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діти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належать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господареві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не </a:t>
          </a:r>
          <a:r>
            <a:rPr lang="ru-RU" sz="2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виходять</a:t>
          </a:r>
          <a:r>
            <a:rPr lang="ru-RU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ним</a:t>
          </a:r>
          <a:endParaRPr lang="es-E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831469"/>
        <a:ext cx="8873853" cy="1098407"/>
      </dsp:txXfrm>
    </dsp:sp>
    <dsp:sp modelId="{6C6E7116-B51D-4F13-B2BE-225A546B05EC}">
      <dsp:nvSpPr>
        <dsp:cNvPr id="0" name=""/>
        <dsp:cNvSpPr/>
      </dsp:nvSpPr>
      <dsp:spPr>
        <a:xfrm>
          <a:off x="9022902" y="3852789"/>
          <a:ext cx="1087422" cy="1098407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7DE7C-2D75-4E67-86EC-19E44B8F9D2A}">
      <dsp:nvSpPr>
        <dsp:cNvPr id="0" name=""/>
        <dsp:cNvSpPr/>
      </dsp:nvSpPr>
      <dsp:spPr>
        <a:xfrm>
          <a:off x="1234442" y="5121504"/>
          <a:ext cx="8917471" cy="109840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раб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хоче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залишитися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зі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своїм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господарем, то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йому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проколюють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вухо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і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залишається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рабом </a:t>
          </a:r>
          <a:r>
            <a:rPr lang="ru-RU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назавжди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4442" y="5121504"/>
        <a:ext cx="8917471" cy="1098407"/>
      </dsp:txXfrm>
    </dsp:sp>
    <dsp:sp modelId="{34192AD8-C3FB-4947-80A0-D207646F7A4A}">
      <dsp:nvSpPr>
        <dsp:cNvPr id="0" name=""/>
        <dsp:cNvSpPr/>
      </dsp:nvSpPr>
      <dsp:spPr>
        <a:xfrm>
          <a:off x="7357" y="5124432"/>
          <a:ext cx="1087422" cy="1098407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3317B-2BAE-4CBB-8129-21A59F4CD355}">
      <dsp:nvSpPr>
        <dsp:cNvPr id="0" name=""/>
        <dsp:cNvSpPr/>
      </dsp:nvSpPr>
      <dsp:spPr>
        <a:xfrm>
          <a:off x="0" y="0"/>
          <a:ext cx="8486773" cy="1318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Відносини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іноземцями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обманювати їх і не гнобити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9191" y="0"/>
        <a:ext cx="6657581" cy="1318366"/>
      </dsp:txXfrm>
    </dsp:sp>
    <dsp:sp modelId="{AAE7CBB7-C7D3-4296-BDB9-C995B0AFFEDB}">
      <dsp:nvSpPr>
        <dsp:cNvPr id="0" name=""/>
        <dsp:cNvSpPr/>
      </dsp:nvSpPr>
      <dsp:spPr>
        <a:xfrm>
          <a:off x="131836" y="131836"/>
          <a:ext cx="1697354" cy="10546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1B3036A-5E88-4FD8-BEEA-DC615565C09B}">
      <dsp:nvSpPr>
        <dsp:cNvPr id="0" name=""/>
        <dsp:cNvSpPr/>
      </dsp:nvSpPr>
      <dsp:spPr>
        <a:xfrm>
          <a:off x="0" y="1450203"/>
          <a:ext cx="8486773" cy="1318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Відносини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вдовами та сиротами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ображати їх, бо Бог почує їхній крик і покарає кривдників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9191" y="1450203"/>
        <a:ext cx="6657581" cy="1318366"/>
      </dsp:txXfrm>
    </dsp:sp>
    <dsp:sp modelId="{2649216E-775F-4FE5-A25D-A1492028E578}">
      <dsp:nvSpPr>
        <dsp:cNvPr id="0" name=""/>
        <dsp:cNvSpPr/>
      </dsp:nvSpPr>
      <dsp:spPr>
        <a:xfrm>
          <a:off x="131836" y="1582040"/>
          <a:ext cx="1697354" cy="10546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70F71CC-B597-4321-B6BB-C4E4CEFE007E}">
      <dsp:nvSpPr>
        <dsp:cNvPr id="0" name=""/>
        <dsp:cNvSpPr/>
      </dsp:nvSpPr>
      <dsp:spPr>
        <a:xfrm>
          <a:off x="0" y="2900406"/>
          <a:ext cx="8486773" cy="1613034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Позика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грошей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брати з бідних відсотків (не бути ростовщиком)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заставу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беруть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одяг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повернути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заходу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сонця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9191" y="2900406"/>
        <a:ext cx="6657581" cy="1613034"/>
      </dsp:txXfrm>
    </dsp:sp>
    <dsp:sp modelId="{BD8F886C-6654-470D-83D2-608413A0D4C3}">
      <dsp:nvSpPr>
        <dsp:cNvPr id="0" name=""/>
        <dsp:cNvSpPr/>
      </dsp:nvSpPr>
      <dsp:spPr>
        <a:xfrm>
          <a:off x="131836" y="3179577"/>
          <a:ext cx="1697354" cy="10546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3D70D8F-4110-4EFA-BDAA-CB2A658D62FB}">
      <dsp:nvSpPr>
        <dsp:cNvPr id="0" name=""/>
        <dsp:cNvSpPr/>
      </dsp:nvSpPr>
      <dsp:spPr>
        <a:xfrm>
          <a:off x="0" y="4645278"/>
          <a:ext cx="8486773" cy="1318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Неповага до судді чи князя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можна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так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чинити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29191" y="4645278"/>
        <a:ext cx="6657581" cy="1318366"/>
      </dsp:txXfrm>
    </dsp:sp>
    <dsp:sp modelId="{E5C5D7F7-B4C3-43A4-ACDE-79E6FE581880}">
      <dsp:nvSpPr>
        <dsp:cNvPr id="0" name=""/>
        <dsp:cNvSpPr/>
      </dsp:nvSpPr>
      <dsp:spPr>
        <a:xfrm>
          <a:off x="131836" y="4777114"/>
          <a:ext cx="1697354" cy="105469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86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3317B-2BAE-4CBB-8129-21A59F4CD355}">
      <dsp:nvSpPr>
        <dsp:cNvPr id="0" name=""/>
        <dsp:cNvSpPr/>
      </dsp:nvSpPr>
      <dsp:spPr>
        <a:xfrm>
          <a:off x="0" y="0"/>
          <a:ext cx="8128000" cy="284067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Перша десятина (</a:t>
          </a:r>
          <a:r>
            <a:rPr lang="ru-RU" sz="2800" b="1" kern="1200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приміції</a:t>
          </a:r>
          <a:r>
            <a:rPr lang="ru-RU" sz="28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800" b="1" kern="1200" dirty="0">
            <a:solidFill>
              <a:schemeClr val="accent6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слід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затягувати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відданням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Богові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перших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плодів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поля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віддати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Богові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первістка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(заплативши за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нього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викуп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Першородженого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тварин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приносити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жертву на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восьмий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день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9667" y="0"/>
        <a:ext cx="6218332" cy="2840679"/>
      </dsp:txXfrm>
    </dsp:sp>
    <dsp:sp modelId="{AAE7CBB7-C7D3-4296-BDB9-C995B0AFFEDB}">
      <dsp:nvSpPr>
        <dsp:cNvPr id="0" name=""/>
        <dsp:cNvSpPr/>
      </dsp:nvSpPr>
      <dsp:spPr>
        <a:xfrm>
          <a:off x="284067" y="284067"/>
          <a:ext cx="1625600" cy="227254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41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0F71CC-B597-4321-B6BB-C4E4CEFE007E}">
      <dsp:nvSpPr>
        <dsp:cNvPr id="0" name=""/>
        <dsp:cNvSpPr/>
      </dsp:nvSpPr>
      <dsp:spPr>
        <a:xfrm>
          <a:off x="0" y="3124747"/>
          <a:ext cx="8128000" cy="284067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М’ясо</a:t>
          </a:r>
          <a:r>
            <a:rPr lang="ru-RU" sz="28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тварини</a:t>
          </a:r>
          <a:r>
            <a:rPr lang="ru-RU" sz="28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800" b="1" kern="1200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убитої</a:t>
          </a:r>
          <a:r>
            <a:rPr lang="ru-RU" sz="28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дикими </a:t>
          </a:r>
          <a:r>
            <a:rPr lang="ru-RU" sz="2800" b="1" kern="1200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звірами</a:t>
          </a:r>
          <a:endParaRPr lang="es-ES" sz="2800" b="1" kern="1200" dirty="0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їдять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таке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м’ясо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тварина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вбита дикими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звірами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9667" y="3124747"/>
        <a:ext cx="6218332" cy="2840679"/>
      </dsp:txXfrm>
    </dsp:sp>
    <dsp:sp modelId="{BD8F886C-6654-470D-83D2-608413A0D4C3}">
      <dsp:nvSpPr>
        <dsp:cNvPr id="0" name=""/>
        <dsp:cNvSpPr/>
      </dsp:nvSpPr>
      <dsp:spPr>
        <a:xfrm>
          <a:off x="284067" y="3408815"/>
          <a:ext cx="1625600" cy="22725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3CBE7-CF5C-415E-A382-EBF29BE752CF}">
      <dsp:nvSpPr>
        <dsp:cNvPr id="0" name=""/>
        <dsp:cNvSpPr/>
      </dsp:nvSpPr>
      <dsp:spPr>
        <a:xfrm>
          <a:off x="2435311" y="3151"/>
          <a:ext cx="2405248" cy="921855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wo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 </a:t>
          </a:r>
          <a:r>
            <a:rPr lang="ru-RU" sz="2000" b="1" kern="1200" dirty="0" err="1"/>
            <a:t>допускається</a:t>
          </a:r>
          <a:r>
            <a:rPr lang="ru-RU" sz="2000" b="1" kern="1200" dirty="0"/>
            <a:t> </a:t>
          </a:r>
          <a:r>
            <a:rPr lang="ru-RU" sz="2000" b="1" kern="1200" dirty="0" err="1"/>
            <a:t>хибне</a:t>
          </a:r>
          <a:r>
            <a:rPr lang="ru-RU" sz="2000" b="1" kern="1200" dirty="0"/>
            <a:t> </a:t>
          </a:r>
          <a:r>
            <a:rPr lang="ru-RU" sz="2000" b="1" kern="1200" dirty="0" err="1"/>
            <a:t>свідчення</a:t>
          </a:r>
          <a:endParaRPr lang="es-ES" sz="2000" b="1" kern="1200" dirty="0"/>
        </a:p>
      </dsp:txBody>
      <dsp:txXfrm>
        <a:off x="2480312" y="48152"/>
        <a:ext cx="2315246" cy="831853"/>
      </dsp:txXfrm>
    </dsp:sp>
    <dsp:sp modelId="{B76D9946-FF89-4ED8-82FF-5DE395BDC195}">
      <dsp:nvSpPr>
        <dsp:cNvPr id="0" name=""/>
        <dsp:cNvSpPr/>
      </dsp:nvSpPr>
      <dsp:spPr>
        <a:xfrm>
          <a:off x="1009596" y="464079"/>
          <a:ext cx="5256678" cy="5256678"/>
        </a:xfrm>
        <a:custGeom>
          <a:avLst/>
          <a:gdLst/>
          <a:ahLst/>
          <a:cxnLst/>
          <a:rect l="0" t="0" r="0" b="0"/>
          <a:pathLst>
            <a:path>
              <a:moveTo>
                <a:pt x="3834933" y="293323"/>
              </a:moveTo>
              <a:arcTo wR="2628339" hR="2628339" stAng="17839630" swAng="573255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3707F-D106-49B6-A369-1D763582069F}">
      <dsp:nvSpPr>
        <dsp:cNvPr id="0" name=""/>
        <dsp:cNvSpPr/>
      </dsp:nvSpPr>
      <dsp:spPr>
        <a:xfrm>
          <a:off x="4635358" y="992748"/>
          <a:ext cx="2114991" cy="921855"/>
        </a:xfrm>
        <a:prstGeom prst="roundRect">
          <a:avLst/>
        </a:prstGeom>
        <a:solidFill>
          <a:srgbClr val="FF8FA7"/>
        </a:solidFill>
        <a:ln>
          <a:noFill/>
        </a:ln>
        <a:effectLst/>
        <a:scene3d>
          <a:camera prst="orthographicFront"/>
          <a:lightRig rig="two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 </a:t>
          </a:r>
          <a:r>
            <a:rPr lang="ru-RU" sz="2000" b="1" kern="1200" dirty="0" err="1"/>
            <a:t>підтримувати</a:t>
          </a:r>
          <a:r>
            <a:rPr lang="ru-RU" sz="2000" b="1" kern="1200" dirty="0"/>
            <a:t> </a:t>
          </a:r>
          <a:r>
            <a:rPr lang="ru-RU" sz="2000" b="1" kern="1200" dirty="0" err="1"/>
            <a:t>хибного</a:t>
          </a:r>
          <a:r>
            <a:rPr lang="ru-RU" sz="2000" b="1" kern="1200" dirty="0"/>
            <a:t> </a:t>
          </a:r>
          <a:r>
            <a:rPr lang="ru-RU" sz="2000" b="1" kern="1200" dirty="0" err="1"/>
            <a:t>свідка</a:t>
          </a:r>
          <a:endParaRPr lang="es-ES" sz="2000" b="1" kern="1200" dirty="0"/>
        </a:p>
      </dsp:txBody>
      <dsp:txXfrm>
        <a:off x="4680359" y="1037749"/>
        <a:ext cx="2024989" cy="831853"/>
      </dsp:txXfrm>
    </dsp:sp>
    <dsp:sp modelId="{504C419E-74F3-4D99-99F9-C85B518B7B31}">
      <dsp:nvSpPr>
        <dsp:cNvPr id="0" name=""/>
        <dsp:cNvSpPr/>
      </dsp:nvSpPr>
      <dsp:spPr>
        <a:xfrm>
          <a:off x="1009596" y="464079"/>
          <a:ext cx="5256678" cy="5256678"/>
        </a:xfrm>
        <a:custGeom>
          <a:avLst/>
          <a:gdLst/>
          <a:ahLst/>
          <a:cxnLst/>
          <a:rect l="0" t="0" r="0" b="0"/>
          <a:pathLst>
            <a:path>
              <a:moveTo>
                <a:pt x="4983126" y="1460802"/>
              </a:moveTo>
              <a:arcTo wR="2628339" hR="2628339" stAng="20017628" swAng="1484301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7C3BFF-8974-4FC1-B32B-E8FC69217771}">
      <dsp:nvSpPr>
        <dsp:cNvPr id="0" name=""/>
        <dsp:cNvSpPr/>
      </dsp:nvSpPr>
      <dsp:spPr>
        <a:xfrm>
          <a:off x="5065452" y="3028929"/>
          <a:ext cx="2269848" cy="129670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wo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Не </a:t>
          </a:r>
          <a:r>
            <a:rPr lang="ru-RU" sz="1800" b="1" kern="1200" dirty="0" err="1"/>
            <a:t>слід</a:t>
          </a:r>
          <a:r>
            <a:rPr lang="ru-RU" sz="1800" b="1" kern="1200" dirty="0"/>
            <a:t> </a:t>
          </a:r>
          <a:r>
            <a:rPr lang="ru-RU" sz="1800" b="1" kern="1200" dirty="0" err="1"/>
            <a:t>приєднуватись</a:t>
          </a:r>
          <a:r>
            <a:rPr lang="ru-RU" sz="1800" b="1" kern="1200" dirty="0"/>
            <a:t> до </a:t>
          </a:r>
          <a:r>
            <a:rPr lang="ru-RU" sz="1800" b="1" kern="1200" dirty="0" err="1"/>
            <a:t>більшості</a:t>
          </a:r>
          <a:r>
            <a:rPr lang="ru-RU" sz="1800" b="1" kern="1200" dirty="0"/>
            <a:t>, </a:t>
          </a:r>
          <a:r>
            <a:rPr lang="ru-RU" sz="1800" b="1" kern="1200" dirty="0" err="1"/>
            <a:t>якщо</a:t>
          </a:r>
          <a:r>
            <a:rPr lang="ru-RU" sz="1800" b="1" kern="1200" dirty="0"/>
            <a:t> вона неправильно чинить</a:t>
          </a:r>
          <a:endParaRPr lang="es-ES" sz="1800" b="1" kern="1200" dirty="0"/>
        </a:p>
      </dsp:txBody>
      <dsp:txXfrm>
        <a:off x="5128752" y="3092229"/>
        <a:ext cx="2143248" cy="1170100"/>
      </dsp:txXfrm>
    </dsp:sp>
    <dsp:sp modelId="{9EC9B07D-F011-409E-9D97-8CBCEDA8997F}">
      <dsp:nvSpPr>
        <dsp:cNvPr id="0" name=""/>
        <dsp:cNvSpPr/>
      </dsp:nvSpPr>
      <dsp:spPr>
        <a:xfrm>
          <a:off x="1009596" y="464079"/>
          <a:ext cx="5256678" cy="5256678"/>
        </a:xfrm>
        <a:custGeom>
          <a:avLst/>
          <a:gdLst/>
          <a:ahLst/>
          <a:cxnLst/>
          <a:rect l="0" t="0" r="0" b="0"/>
          <a:pathLst>
            <a:path>
              <a:moveTo>
                <a:pt x="4945423" y="3869019"/>
              </a:moveTo>
              <a:arcTo wR="2628339" hR="2628339" stAng="1690007" swAng="1090049"/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7701D-2B68-4490-A46B-7FB56D0F8C79}">
      <dsp:nvSpPr>
        <dsp:cNvPr id="0" name=""/>
        <dsp:cNvSpPr/>
      </dsp:nvSpPr>
      <dsp:spPr>
        <a:xfrm>
          <a:off x="3720833" y="4999542"/>
          <a:ext cx="2114991" cy="92185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wo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Не </a:t>
          </a:r>
          <a:r>
            <a:rPr lang="ru-RU" sz="1900" b="1" kern="1200" dirty="0" err="1"/>
            <a:t>робити</a:t>
          </a:r>
          <a:r>
            <a:rPr lang="ru-RU" sz="1900" b="1" kern="1200" dirty="0"/>
            <a:t> </a:t>
          </a:r>
          <a:r>
            <a:rPr lang="ru-RU" sz="1900" b="1" kern="1200" dirty="0" err="1"/>
            <a:t>розрізнення</a:t>
          </a:r>
          <a:r>
            <a:rPr lang="ru-RU" sz="1900" b="1" kern="1200" dirty="0"/>
            <a:t> </a:t>
          </a:r>
          <a:r>
            <a:rPr lang="ru-RU" sz="1900" b="1" kern="1200" dirty="0" err="1"/>
            <a:t>між</a:t>
          </a:r>
          <a:r>
            <a:rPr lang="ru-RU" sz="1900" b="1" kern="1200" dirty="0"/>
            <a:t> </a:t>
          </a:r>
          <a:r>
            <a:rPr lang="ru-RU" sz="1900" b="1" kern="1200" dirty="0" err="1"/>
            <a:t>багатим</a:t>
          </a:r>
          <a:r>
            <a:rPr lang="ru-RU" sz="1900" b="1" kern="1200" dirty="0"/>
            <a:t> і </a:t>
          </a:r>
          <a:r>
            <a:rPr lang="ru-RU" sz="1900" b="1" kern="1200" dirty="0" err="1"/>
            <a:t>бідним</a:t>
          </a:r>
          <a:endParaRPr lang="es-ES" sz="1900" b="1" kern="1200" dirty="0"/>
        </a:p>
      </dsp:txBody>
      <dsp:txXfrm>
        <a:off x="3765834" y="5044543"/>
        <a:ext cx="2024989" cy="831853"/>
      </dsp:txXfrm>
    </dsp:sp>
    <dsp:sp modelId="{9F359CF9-75F7-456D-9376-DC8567665697}">
      <dsp:nvSpPr>
        <dsp:cNvPr id="0" name=""/>
        <dsp:cNvSpPr/>
      </dsp:nvSpPr>
      <dsp:spPr>
        <a:xfrm>
          <a:off x="1009596" y="464079"/>
          <a:ext cx="5256678" cy="5256678"/>
        </a:xfrm>
        <a:custGeom>
          <a:avLst/>
          <a:gdLst/>
          <a:ahLst/>
          <a:cxnLst/>
          <a:rect l="0" t="0" r="0" b="0"/>
          <a:pathLst>
            <a:path>
              <a:moveTo>
                <a:pt x="2709579" y="5255422"/>
              </a:moveTo>
              <a:arcTo wR="2628339" hR="2628339" stAng="5293724" swAng="212552"/>
            </a:path>
          </a:pathLst>
        </a:custGeom>
        <a:noFill/>
        <a:ln w="127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3842CD-F389-4583-B70B-F8C913D53EB3}">
      <dsp:nvSpPr>
        <dsp:cNvPr id="0" name=""/>
        <dsp:cNvSpPr/>
      </dsp:nvSpPr>
      <dsp:spPr>
        <a:xfrm>
          <a:off x="1440046" y="4999542"/>
          <a:ext cx="2114991" cy="921855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wo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 </a:t>
          </a:r>
          <a:r>
            <a:rPr lang="ru-RU" sz="2000" b="1" kern="1200" dirty="0" err="1"/>
            <a:t>перекручувати</a:t>
          </a:r>
          <a:r>
            <a:rPr lang="ru-RU" sz="2000" b="1" kern="1200" dirty="0"/>
            <a:t> права </a:t>
          </a:r>
          <a:r>
            <a:rPr lang="ru-RU" sz="2000" b="1" kern="1200" dirty="0" err="1"/>
            <a:t>бідняка</a:t>
          </a:r>
          <a:endParaRPr lang="es-ES" sz="2000" b="1" kern="1200" dirty="0"/>
        </a:p>
      </dsp:txBody>
      <dsp:txXfrm>
        <a:off x="1485047" y="5044543"/>
        <a:ext cx="2024989" cy="831853"/>
      </dsp:txXfrm>
    </dsp:sp>
    <dsp:sp modelId="{93A0EEBE-0837-4B69-9B34-74676FD88779}">
      <dsp:nvSpPr>
        <dsp:cNvPr id="0" name=""/>
        <dsp:cNvSpPr/>
      </dsp:nvSpPr>
      <dsp:spPr>
        <a:xfrm>
          <a:off x="1009596" y="464079"/>
          <a:ext cx="5256678" cy="5256678"/>
        </a:xfrm>
        <a:custGeom>
          <a:avLst/>
          <a:gdLst/>
          <a:ahLst/>
          <a:cxnLst/>
          <a:rect l="0" t="0" r="0" b="0"/>
          <a:pathLst>
            <a:path>
              <a:moveTo>
                <a:pt x="812122" y="4528214"/>
              </a:moveTo>
              <a:arcTo wR="2628339" hR="2628339" stAng="8022621" swAng="1356851"/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665C8-62A7-4058-9A80-EA74CA1185D4}">
      <dsp:nvSpPr>
        <dsp:cNvPr id="0" name=""/>
        <dsp:cNvSpPr/>
      </dsp:nvSpPr>
      <dsp:spPr>
        <a:xfrm>
          <a:off x="17998" y="3216351"/>
          <a:ext cx="2114991" cy="92185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wo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 </a:t>
          </a:r>
          <a:r>
            <a:rPr lang="ru-RU" sz="2000" b="1" kern="1200" dirty="0" err="1"/>
            <a:t>вбивати</a:t>
          </a:r>
          <a:r>
            <a:rPr lang="ru-RU" sz="2000" b="1" kern="1200" dirty="0"/>
            <a:t> невинного</a:t>
          </a:r>
          <a:endParaRPr lang="es-ES" sz="2000" b="1" kern="1200" dirty="0"/>
        </a:p>
      </dsp:txBody>
      <dsp:txXfrm>
        <a:off x="62999" y="3261352"/>
        <a:ext cx="2024989" cy="831853"/>
      </dsp:txXfrm>
    </dsp:sp>
    <dsp:sp modelId="{CE292BD5-A5E6-483B-B690-67ABA89BEF2C}">
      <dsp:nvSpPr>
        <dsp:cNvPr id="0" name=""/>
        <dsp:cNvSpPr/>
      </dsp:nvSpPr>
      <dsp:spPr>
        <a:xfrm>
          <a:off x="1009596" y="464079"/>
          <a:ext cx="5256678" cy="5256678"/>
        </a:xfrm>
        <a:custGeom>
          <a:avLst/>
          <a:gdLst/>
          <a:ahLst/>
          <a:cxnLst/>
          <a:rect l="0" t="0" r="0" b="0"/>
          <a:pathLst>
            <a:path>
              <a:moveTo>
                <a:pt x="2329" y="2738978"/>
              </a:moveTo>
              <a:arcTo wR="2628339" hR="2628339" stAng="10655246" swAng="1724743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ADC924-9288-4F3A-9195-B92586FA65FD}">
      <dsp:nvSpPr>
        <dsp:cNvPr id="0" name=""/>
        <dsp:cNvSpPr/>
      </dsp:nvSpPr>
      <dsp:spPr>
        <a:xfrm>
          <a:off x="525521" y="992748"/>
          <a:ext cx="2114991" cy="921855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woPt" dir="t"/>
        </a:scene3d>
        <a:sp3d prstMaterial="dkEdge">
          <a:bevelT w="8200" h="38100" prst="artDeco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Не </a:t>
          </a:r>
          <a:r>
            <a:rPr lang="ru-RU" sz="2000" b="1" kern="1200" dirty="0" err="1"/>
            <a:t>приймати</a:t>
          </a:r>
          <a:r>
            <a:rPr lang="ru-RU" sz="2000" b="1" kern="1200" dirty="0"/>
            <a:t> </a:t>
          </a:r>
          <a:r>
            <a:rPr lang="ru-RU" sz="2000" b="1" kern="1200" dirty="0" err="1"/>
            <a:t>хабарів</a:t>
          </a:r>
          <a:endParaRPr lang="es-ES" sz="2000" b="1" kern="1200" dirty="0"/>
        </a:p>
      </dsp:txBody>
      <dsp:txXfrm>
        <a:off x="570522" y="1037749"/>
        <a:ext cx="2024989" cy="831853"/>
      </dsp:txXfrm>
    </dsp:sp>
    <dsp:sp modelId="{89E8D125-24F4-481A-81BD-593C32BBD0A7}">
      <dsp:nvSpPr>
        <dsp:cNvPr id="0" name=""/>
        <dsp:cNvSpPr/>
      </dsp:nvSpPr>
      <dsp:spPr>
        <a:xfrm>
          <a:off x="1009596" y="464079"/>
          <a:ext cx="5256678" cy="5256678"/>
        </a:xfrm>
        <a:custGeom>
          <a:avLst/>
          <a:gdLst/>
          <a:ahLst/>
          <a:cxnLst/>
          <a:rect l="0" t="0" r="0" b="0"/>
          <a:pathLst>
            <a:path>
              <a:moveTo>
                <a:pt x="1050912" y="525985"/>
              </a:moveTo>
              <a:arcTo wR="2628339" hR="2628339" stAng="13987115" swAng="573255"/>
            </a:path>
          </a:pathLst>
        </a:custGeom>
        <a:noFill/>
        <a:ln w="127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6D842-8A12-4F30-A38E-2A250587AFFD}">
      <dsp:nvSpPr>
        <dsp:cNvPr id="0" name=""/>
        <dsp:cNvSpPr/>
      </dsp:nvSpPr>
      <dsp:spPr>
        <a:xfrm>
          <a:off x="504810" y="321948"/>
          <a:ext cx="3000390" cy="842962"/>
        </a:xfrm>
        <a:prstGeom prst="roundRect">
          <a:avLst/>
        </a:prstGeom>
        <a:solidFill>
          <a:schemeClr val="tx1"/>
        </a:solidFill>
        <a:ln w="38100">
          <a:solidFill>
            <a:schemeClr val="accent4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bg1"/>
              </a:solidFill>
            </a:rPr>
            <a:t>ТВАРИНА ВОРОГА</a:t>
          </a:r>
          <a:endParaRPr lang="es-ES" sz="2800" b="1" kern="1200" dirty="0">
            <a:solidFill>
              <a:schemeClr val="bg1"/>
            </a:solidFill>
          </a:endParaRPr>
        </a:p>
      </dsp:txBody>
      <dsp:txXfrm>
        <a:off x="545960" y="363098"/>
        <a:ext cx="2918090" cy="760662"/>
      </dsp:txXfrm>
    </dsp:sp>
    <dsp:sp modelId="{EC3A3688-A03E-4E1D-BE4E-F83C4BE6F2ED}">
      <dsp:nvSpPr>
        <dsp:cNvPr id="0" name=""/>
        <dsp:cNvSpPr/>
      </dsp:nvSpPr>
      <dsp:spPr>
        <a:xfrm rot="7364077">
          <a:off x="1332240" y="1384287"/>
          <a:ext cx="5215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1590" y="0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17464-735E-4008-BADD-2BF7304C15C5}">
      <dsp:nvSpPr>
        <dsp:cNvPr id="0" name=""/>
        <dsp:cNvSpPr/>
      </dsp:nvSpPr>
      <dsp:spPr>
        <a:xfrm>
          <a:off x="0" y="1603663"/>
          <a:ext cx="2128617" cy="120621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Якщо</a:t>
          </a:r>
          <a:r>
            <a:rPr lang="ru-RU" sz="2000" b="1" kern="1200" dirty="0"/>
            <a:t> тварина </a:t>
          </a:r>
          <a:r>
            <a:rPr lang="ru-RU" sz="2000" b="1" kern="1200" dirty="0" err="1"/>
            <a:t>загубилася</a:t>
          </a:r>
          <a:r>
            <a:rPr lang="ru-RU" sz="2000" b="1" kern="1200" dirty="0"/>
            <a:t> - </a:t>
          </a:r>
          <a:r>
            <a:rPr lang="ru-RU" sz="2000" b="1" kern="1200" dirty="0" err="1"/>
            <a:t>її</a:t>
          </a:r>
          <a:r>
            <a:rPr lang="ru-RU" sz="2000" b="1" kern="1200" dirty="0"/>
            <a:t> треба </a:t>
          </a:r>
          <a:r>
            <a:rPr lang="ru-RU" sz="2000" b="1" kern="1200" dirty="0" err="1"/>
            <a:t>повернути</a:t>
          </a:r>
          <a:endParaRPr lang="es-ES" sz="2000" b="1" kern="1200" dirty="0"/>
        </a:p>
      </dsp:txBody>
      <dsp:txXfrm>
        <a:off x="58882" y="1662545"/>
        <a:ext cx="2010853" cy="1088447"/>
      </dsp:txXfrm>
    </dsp:sp>
    <dsp:sp modelId="{629BC53E-E030-4EED-B7E3-34CBEB57C52C}">
      <dsp:nvSpPr>
        <dsp:cNvPr id="0" name=""/>
        <dsp:cNvSpPr/>
      </dsp:nvSpPr>
      <dsp:spPr>
        <a:xfrm rot="3162478">
          <a:off x="2217317" y="1384284"/>
          <a:ext cx="5514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1496" y="0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CE74E0-F146-476C-9908-70F691835835}">
      <dsp:nvSpPr>
        <dsp:cNvPr id="0" name=""/>
        <dsp:cNvSpPr/>
      </dsp:nvSpPr>
      <dsp:spPr>
        <a:xfrm>
          <a:off x="2217057" y="1603657"/>
          <a:ext cx="1804775" cy="1206211"/>
        </a:xfrm>
        <a:prstGeom prst="roundRect">
          <a:avLst/>
        </a:prstGeom>
        <a:solidFill>
          <a:srgbClr val="DCC5E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Якщо</a:t>
          </a:r>
          <a:r>
            <a:rPr lang="ru-RU" sz="2000" b="1" kern="1200" dirty="0"/>
            <a:t> тварина в </a:t>
          </a:r>
          <a:r>
            <a:rPr lang="ru-RU" sz="2000" b="1" kern="1200" dirty="0" err="1"/>
            <a:t>біді</a:t>
          </a:r>
          <a:r>
            <a:rPr lang="ru-RU" sz="2000" b="1" kern="1200" dirty="0"/>
            <a:t> - треба </a:t>
          </a:r>
          <a:r>
            <a:rPr lang="ru-RU" sz="2000" b="1" kern="1200" dirty="0" err="1"/>
            <a:t>їй</a:t>
          </a:r>
          <a:r>
            <a:rPr lang="ru-RU" sz="2000" b="1" kern="1200" dirty="0"/>
            <a:t> </a:t>
          </a:r>
          <a:r>
            <a:rPr lang="ru-RU" sz="2000" b="1" kern="1200" dirty="0" err="1"/>
            <a:t>допомогти</a:t>
          </a:r>
          <a:endParaRPr lang="es-ES" sz="2000" b="1" kern="1200" dirty="0"/>
        </a:p>
      </dsp:txBody>
      <dsp:txXfrm>
        <a:off x="2275939" y="1662539"/>
        <a:ext cx="1687011" cy="108844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B95CB-74A6-44A3-A885-DE72CD720A80}">
      <dsp:nvSpPr>
        <dsp:cNvPr id="0" name=""/>
        <dsp:cNvSpPr/>
      </dsp:nvSpPr>
      <dsp:spPr>
        <a:xfrm>
          <a:off x="5715" y="895215"/>
          <a:ext cx="3356093" cy="48291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solidFill>
            <a:schemeClr val="accent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E578B3-1608-4CE2-A459-CA714804E91C}">
      <dsp:nvSpPr>
        <dsp:cNvPr id="0" name=""/>
        <dsp:cNvSpPr/>
      </dsp:nvSpPr>
      <dsp:spPr>
        <a:xfrm>
          <a:off x="173519" y="1084123"/>
          <a:ext cx="3020483" cy="2566424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9408A3-D1A2-4F1B-98BA-4D9BDADF6D4F}">
      <dsp:nvSpPr>
        <dsp:cNvPr id="0" name=""/>
        <dsp:cNvSpPr/>
      </dsp:nvSpPr>
      <dsp:spPr>
        <a:xfrm>
          <a:off x="173519" y="4060398"/>
          <a:ext cx="3020483" cy="152272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На </a:t>
          </a:r>
          <a:r>
            <a:rPr lang="ru-RU" sz="2000" b="1" kern="1200" dirty="0" err="1">
              <a:solidFill>
                <a:schemeClr val="tx1"/>
              </a:solidFill>
            </a:rPr>
            <a:t>сьомий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рік</a:t>
          </a:r>
          <a:r>
            <a:rPr lang="ru-RU" sz="2000" b="1" kern="1200" dirty="0">
              <a:solidFill>
                <a:schemeClr val="tx1"/>
              </a:solidFill>
            </a:rPr>
            <a:t> землю </a:t>
          </a:r>
          <a:r>
            <a:rPr lang="ru-RU" sz="2000" b="1" kern="1200" dirty="0" err="1">
              <a:solidFill>
                <a:schemeClr val="tx1"/>
              </a:solidFill>
            </a:rPr>
            <a:t>потрібно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залишити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відпочивати</a:t>
          </a:r>
          <a:r>
            <a:rPr lang="ru-RU" sz="2000" b="1" kern="1200" dirty="0">
              <a:solidFill>
                <a:schemeClr val="tx1"/>
              </a:solidFill>
            </a:rPr>
            <a:t>. Вона </a:t>
          </a:r>
          <a:r>
            <a:rPr lang="ru-RU" sz="2000" b="1" kern="1200" dirty="0" err="1">
              <a:solidFill>
                <a:schemeClr val="tx1"/>
              </a:solidFill>
            </a:rPr>
            <a:t>має</a:t>
          </a:r>
          <a:r>
            <a:rPr lang="ru-RU" sz="2000" b="1" kern="1200" dirty="0">
              <a:solidFill>
                <a:schemeClr val="tx1"/>
              </a:solidFill>
            </a:rPr>
            <a:t> стати </a:t>
          </a:r>
          <a:r>
            <a:rPr lang="ru-RU" sz="2000" b="1" kern="1200" dirty="0" err="1">
              <a:solidFill>
                <a:schemeClr val="tx1"/>
              </a:solidFill>
            </a:rPr>
            <a:t>їжею</a:t>
          </a:r>
          <a:r>
            <a:rPr lang="ru-RU" sz="2000" b="1" kern="1200" dirty="0">
              <a:solidFill>
                <a:schemeClr val="tx1"/>
              </a:solidFill>
            </a:rPr>
            <a:t> для </a:t>
          </a:r>
          <a:r>
            <a:rPr lang="ru-RU" sz="2000" b="1" kern="1200" dirty="0" err="1">
              <a:solidFill>
                <a:schemeClr val="tx1"/>
              </a:solidFill>
            </a:rPr>
            <a:t>бідних</a:t>
          </a:r>
          <a:r>
            <a:rPr lang="ru-RU" sz="2000" b="1" kern="1200" dirty="0">
              <a:solidFill>
                <a:schemeClr val="tx1"/>
              </a:solidFill>
            </a:rPr>
            <a:t> людей і диких </a:t>
          </a:r>
          <a:r>
            <a:rPr lang="ru-RU" sz="2000" b="1" kern="1200" dirty="0" err="1">
              <a:solidFill>
                <a:schemeClr val="tx1"/>
              </a:solidFill>
            </a:rPr>
            <a:t>звірів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519" y="4060398"/>
        <a:ext cx="3020483" cy="1522722"/>
      </dsp:txXfrm>
    </dsp:sp>
    <dsp:sp modelId="{F07C0556-A8D7-4447-80E7-FCC68C0B02BC}">
      <dsp:nvSpPr>
        <dsp:cNvPr id="0" name=""/>
        <dsp:cNvSpPr/>
      </dsp:nvSpPr>
      <dsp:spPr>
        <a:xfrm>
          <a:off x="173519" y="3691641"/>
          <a:ext cx="3020483" cy="394866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accent2">
                  <a:lumMod val="75000"/>
                </a:schemeClr>
              </a:solidFill>
            </a:rPr>
            <a:t>СЬОМИЙ РІК</a:t>
          </a:r>
          <a:endParaRPr lang="es-ES" sz="2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73519" y="3691641"/>
        <a:ext cx="3020483" cy="394866"/>
      </dsp:txXfrm>
    </dsp:sp>
    <dsp:sp modelId="{D0E6B13B-62A1-40FD-B253-7A3798059290}">
      <dsp:nvSpPr>
        <dsp:cNvPr id="0" name=""/>
        <dsp:cNvSpPr/>
      </dsp:nvSpPr>
      <dsp:spPr>
        <a:xfrm>
          <a:off x="4156015" y="895215"/>
          <a:ext cx="3356093" cy="48291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solidFill>
            <a:schemeClr val="accent3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DD33FBD-1820-48A2-800D-7B4844C7DDBC}">
      <dsp:nvSpPr>
        <dsp:cNvPr id="0" name=""/>
        <dsp:cNvSpPr/>
      </dsp:nvSpPr>
      <dsp:spPr>
        <a:xfrm>
          <a:off x="4323820" y="1084123"/>
          <a:ext cx="3020483" cy="2566424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3C8C69-BC0F-4B81-8E48-0AE3ED7622DA}">
      <dsp:nvSpPr>
        <dsp:cNvPr id="0" name=""/>
        <dsp:cNvSpPr/>
      </dsp:nvSpPr>
      <dsp:spPr>
        <a:xfrm>
          <a:off x="4323820" y="4060398"/>
          <a:ext cx="3020483" cy="15227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Усі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повинні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відпочивати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4323820" y="4060398"/>
        <a:ext cx="3020483" cy="1522722"/>
      </dsp:txXfrm>
    </dsp:sp>
    <dsp:sp modelId="{D167FA35-D9FB-46DE-997F-F15C20300B4D}">
      <dsp:nvSpPr>
        <dsp:cNvPr id="0" name=""/>
        <dsp:cNvSpPr/>
      </dsp:nvSpPr>
      <dsp:spPr>
        <a:xfrm>
          <a:off x="4323820" y="3691641"/>
          <a:ext cx="3020483" cy="394866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accent3">
                  <a:lumMod val="50000"/>
                </a:schemeClr>
              </a:solidFill>
            </a:rPr>
            <a:t>СУБОТА</a:t>
          </a:r>
          <a:endParaRPr lang="es-ES" sz="24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323820" y="3691641"/>
        <a:ext cx="3020483" cy="394866"/>
      </dsp:txXfrm>
    </dsp:sp>
    <dsp:sp modelId="{F560105A-A38E-4A1E-B572-4A070AE2EC24}">
      <dsp:nvSpPr>
        <dsp:cNvPr id="0" name=""/>
        <dsp:cNvSpPr/>
      </dsp:nvSpPr>
      <dsp:spPr>
        <a:xfrm>
          <a:off x="8306316" y="895215"/>
          <a:ext cx="3356093" cy="48291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solidFill>
            <a:schemeClr val="accent4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1D6863-D904-4228-8ACD-C5A1446FC148}">
      <dsp:nvSpPr>
        <dsp:cNvPr id="0" name=""/>
        <dsp:cNvSpPr/>
      </dsp:nvSpPr>
      <dsp:spPr>
        <a:xfrm>
          <a:off x="8474121" y="1084123"/>
          <a:ext cx="3020483" cy="2566424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2F7DD9B-ADB3-4F90-85D6-A6D3A5340F0F}">
      <dsp:nvSpPr>
        <dsp:cNvPr id="0" name=""/>
        <dsp:cNvSpPr/>
      </dsp:nvSpPr>
      <dsp:spPr>
        <a:xfrm>
          <a:off x="8474121" y="4060398"/>
          <a:ext cx="3020483" cy="15227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Їх</a:t>
          </a:r>
          <a:r>
            <a:rPr lang="ru-RU" sz="2000" b="1" kern="1200" dirty="0">
              <a:solidFill>
                <a:schemeClr val="tx1"/>
              </a:solidFill>
            </a:rPr>
            <a:t> не </a:t>
          </a:r>
          <a:r>
            <a:rPr lang="ru-RU" sz="2000" b="1" kern="1200" dirty="0" err="1">
              <a:solidFill>
                <a:schemeClr val="tx1"/>
              </a:solidFill>
            </a:rPr>
            <a:t>слід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навіть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згадувати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8474121" y="4060398"/>
        <a:ext cx="3020483" cy="1522722"/>
      </dsp:txXfrm>
    </dsp:sp>
    <dsp:sp modelId="{9010D569-AC4D-495E-B520-3A5F09D09BD3}">
      <dsp:nvSpPr>
        <dsp:cNvPr id="0" name=""/>
        <dsp:cNvSpPr/>
      </dsp:nvSpPr>
      <dsp:spPr>
        <a:xfrm>
          <a:off x="8474121" y="3691641"/>
          <a:ext cx="3020483" cy="394866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accent4">
                  <a:lumMod val="50000"/>
                </a:schemeClr>
              </a:solidFill>
            </a:rPr>
            <a:t>ФАЛЬШИВІ БОГИ</a:t>
          </a:r>
          <a:endParaRPr lang="es-ES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8474121" y="3691641"/>
        <a:ext cx="3020483" cy="39486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B95CB-74A6-44A3-A885-DE72CD720A80}">
      <dsp:nvSpPr>
        <dsp:cNvPr id="0" name=""/>
        <dsp:cNvSpPr/>
      </dsp:nvSpPr>
      <dsp:spPr>
        <a:xfrm>
          <a:off x="5715" y="895215"/>
          <a:ext cx="3356093" cy="48291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E578B3-1608-4CE2-A459-CA714804E91C}">
      <dsp:nvSpPr>
        <dsp:cNvPr id="0" name=""/>
        <dsp:cNvSpPr/>
      </dsp:nvSpPr>
      <dsp:spPr>
        <a:xfrm>
          <a:off x="173519" y="1084123"/>
          <a:ext cx="3020483" cy="2566424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99408A3-D1A2-4F1B-98BA-4D9BDADF6D4F}">
      <dsp:nvSpPr>
        <dsp:cNvPr id="0" name=""/>
        <dsp:cNvSpPr/>
      </dsp:nvSpPr>
      <dsp:spPr>
        <a:xfrm>
          <a:off x="78797" y="4060398"/>
          <a:ext cx="3209928" cy="1522722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Пасха та свято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незасіяних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хлібів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797" y="4060398"/>
        <a:ext cx="3209928" cy="1522722"/>
      </dsp:txXfrm>
    </dsp:sp>
    <dsp:sp modelId="{F07C0556-A8D7-4447-80E7-FCC68C0B02BC}">
      <dsp:nvSpPr>
        <dsp:cNvPr id="0" name=""/>
        <dsp:cNvSpPr/>
      </dsp:nvSpPr>
      <dsp:spPr>
        <a:xfrm>
          <a:off x="173519" y="3681702"/>
          <a:ext cx="3020483" cy="394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b="1" kern="1200" dirty="0"/>
        </a:p>
      </dsp:txBody>
      <dsp:txXfrm>
        <a:off x="173519" y="3681702"/>
        <a:ext cx="3020483" cy="394866"/>
      </dsp:txXfrm>
    </dsp:sp>
    <dsp:sp modelId="{D0E6B13B-62A1-40FD-B253-7A3798059290}">
      <dsp:nvSpPr>
        <dsp:cNvPr id="0" name=""/>
        <dsp:cNvSpPr/>
      </dsp:nvSpPr>
      <dsp:spPr>
        <a:xfrm>
          <a:off x="4156015" y="895215"/>
          <a:ext cx="3356093" cy="48291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D33FBD-1820-48A2-800D-7B4844C7DDBC}">
      <dsp:nvSpPr>
        <dsp:cNvPr id="0" name=""/>
        <dsp:cNvSpPr/>
      </dsp:nvSpPr>
      <dsp:spPr>
        <a:xfrm>
          <a:off x="4323820" y="1084123"/>
          <a:ext cx="3020483" cy="2566424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8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F3C8C69-BC0F-4B81-8E48-0AE3ED7622DA}">
      <dsp:nvSpPr>
        <dsp:cNvPr id="0" name=""/>
        <dsp:cNvSpPr/>
      </dsp:nvSpPr>
      <dsp:spPr>
        <a:xfrm>
          <a:off x="4229098" y="4060398"/>
          <a:ext cx="3209928" cy="1522722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Свято жнив (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П’ятидесятниця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9098" y="4060398"/>
        <a:ext cx="3209928" cy="1522722"/>
      </dsp:txXfrm>
    </dsp:sp>
    <dsp:sp modelId="{D167FA35-D9FB-46DE-997F-F15C20300B4D}">
      <dsp:nvSpPr>
        <dsp:cNvPr id="0" name=""/>
        <dsp:cNvSpPr/>
      </dsp:nvSpPr>
      <dsp:spPr>
        <a:xfrm>
          <a:off x="4323820" y="3681702"/>
          <a:ext cx="3020483" cy="394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b="1" kern="1200" dirty="0"/>
        </a:p>
      </dsp:txBody>
      <dsp:txXfrm>
        <a:off x="4323820" y="3681702"/>
        <a:ext cx="3020483" cy="394866"/>
      </dsp:txXfrm>
    </dsp:sp>
    <dsp:sp modelId="{F560105A-A38E-4A1E-B572-4A070AE2EC24}">
      <dsp:nvSpPr>
        <dsp:cNvPr id="0" name=""/>
        <dsp:cNvSpPr/>
      </dsp:nvSpPr>
      <dsp:spPr>
        <a:xfrm>
          <a:off x="8306316" y="895215"/>
          <a:ext cx="3356093" cy="48291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1D6863-D904-4228-8ACD-C5A1446FC148}">
      <dsp:nvSpPr>
        <dsp:cNvPr id="0" name=""/>
        <dsp:cNvSpPr/>
      </dsp:nvSpPr>
      <dsp:spPr>
        <a:xfrm>
          <a:off x="8474121" y="1084123"/>
          <a:ext cx="3020483" cy="2566424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2F7DD9B-ADB3-4F90-85D6-A6D3A5340F0F}">
      <dsp:nvSpPr>
        <dsp:cNvPr id="0" name=""/>
        <dsp:cNvSpPr/>
      </dsp:nvSpPr>
      <dsp:spPr>
        <a:xfrm>
          <a:off x="8379398" y="4060398"/>
          <a:ext cx="3209928" cy="1522722"/>
        </a:xfrm>
        <a:prstGeom prst="rect">
          <a:avLst/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Свято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зборів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(свято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Кущів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79398" y="4060398"/>
        <a:ext cx="3209928" cy="1522722"/>
      </dsp:txXfrm>
    </dsp:sp>
    <dsp:sp modelId="{9010D569-AC4D-495E-B520-3A5F09D09BD3}">
      <dsp:nvSpPr>
        <dsp:cNvPr id="0" name=""/>
        <dsp:cNvSpPr/>
      </dsp:nvSpPr>
      <dsp:spPr>
        <a:xfrm>
          <a:off x="8474121" y="3681702"/>
          <a:ext cx="3020483" cy="394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b="1" kern="1200" dirty="0"/>
        </a:p>
      </dsp:txBody>
      <dsp:txXfrm>
        <a:off x="8474121" y="3681702"/>
        <a:ext cx="3020483" cy="39486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B95CB-74A6-44A3-A885-DE72CD720A80}">
      <dsp:nvSpPr>
        <dsp:cNvPr id="0" name=""/>
        <dsp:cNvSpPr/>
      </dsp:nvSpPr>
      <dsp:spPr>
        <a:xfrm>
          <a:off x="6645" y="726619"/>
          <a:ext cx="2346254" cy="33760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36F4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578B3-1608-4CE2-A459-CA714804E91C}">
      <dsp:nvSpPr>
        <dsp:cNvPr id="0" name=""/>
        <dsp:cNvSpPr/>
      </dsp:nvSpPr>
      <dsp:spPr>
        <a:xfrm>
          <a:off x="123957" y="858686"/>
          <a:ext cx="2111629" cy="1794194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99408A3-D1A2-4F1B-98BA-4D9BDADF6D4F}">
      <dsp:nvSpPr>
        <dsp:cNvPr id="0" name=""/>
        <dsp:cNvSpPr/>
      </dsp:nvSpPr>
      <dsp:spPr>
        <a:xfrm>
          <a:off x="123957" y="2939408"/>
          <a:ext cx="2111629" cy="1064539"/>
        </a:xfrm>
        <a:prstGeom prst="rect">
          <a:avLst/>
        </a:prstGeom>
        <a:solidFill>
          <a:srgbClr val="C36F4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приносити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жертвою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хліб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із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закваскою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957" y="2939408"/>
        <a:ext cx="2111629" cy="1064539"/>
      </dsp:txXfrm>
    </dsp:sp>
    <dsp:sp modelId="{F07C0556-A8D7-4447-80E7-FCC68C0B02BC}">
      <dsp:nvSpPr>
        <dsp:cNvPr id="0" name=""/>
        <dsp:cNvSpPr/>
      </dsp:nvSpPr>
      <dsp:spPr>
        <a:xfrm>
          <a:off x="123957" y="2674661"/>
          <a:ext cx="2111629" cy="276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123957" y="2674661"/>
        <a:ext cx="2111629" cy="276052"/>
      </dsp:txXfrm>
    </dsp:sp>
    <dsp:sp modelId="{D0E6B13B-62A1-40FD-B253-7A3798059290}">
      <dsp:nvSpPr>
        <dsp:cNvPr id="0" name=""/>
        <dsp:cNvSpPr/>
      </dsp:nvSpPr>
      <dsp:spPr>
        <a:xfrm>
          <a:off x="3109505" y="726619"/>
          <a:ext cx="2346254" cy="33760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6A92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33FBD-1820-48A2-800D-7B4844C7DDBC}">
      <dsp:nvSpPr>
        <dsp:cNvPr id="0" name=""/>
        <dsp:cNvSpPr/>
      </dsp:nvSpPr>
      <dsp:spPr>
        <a:xfrm>
          <a:off x="3226817" y="858686"/>
          <a:ext cx="2111629" cy="1794194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F3C8C69-BC0F-4B81-8E48-0AE3ED7622DA}">
      <dsp:nvSpPr>
        <dsp:cNvPr id="0" name=""/>
        <dsp:cNvSpPr/>
      </dsp:nvSpPr>
      <dsp:spPr>
        <a:xfrm>
          <a:off x="3226817" y="2939408"/>
          <a:ext cx="2111629" cy="1064539"/>
        </a:xfrm>
        <a:prstGeom prst="rect">
          <a:avLst/>
        </a:prstGeom>
        <a:solidFill>
          <a:srgbClr val="C6A92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сало (жир)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вечора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ранку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817" y="2939408"/>
        <a:ext cx="2111629" cy="1064539"/>
      </dsp:txXfrm>
    </dsp:sp>
    <dsp:sp modelId="{D167FA35-D9FB-46DE-997F-F15C20300B4D}">
      <dsp:nvSpPr>
        <dsp:cNvPr id="0" name=""/>
        <dsp:cNvSpPr/>
      </dsp:nvSpPr>
      <dsp:spPr>
        <a:xfrm>
          <a:off x="3226817" y="2674661"/>
          <a:ext cx="2111629" cy="276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3226817" y="2674661"/>
        <a:ext cx="2111629" cy="276052"/>
      </dsp:txXfrm>
    </dsp:sp>
    <dsp:sp modelId="{F560105A-A38E-4A1E-B572-4A070AE2EC24}">
      <dsp:nvSpPr>
        <dsp:cNvPr id="0" name=""/>
        <dsp:cNvSpPr/>
      </dsp:nvSpPr>
      <dsp:spPr>
        <a:xfrm>
          <a:off x="6212364" y="726619"/>
          <a:ext cx="2346254" cy="33760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5C678A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D6863-D904-4228-8ACD-C5A1446FC148}">
      <dsp:nvSpPr>
        <dsp:cNvPr id="0" name=""/>
        <dsp:cNvSpPr/>
      </dsp:nvSpPr>
      <dsp:spPr>
        <a:xfrm>
          <a:off x="6329677" y="858686"/>
          <a:ext cx="2111629" cy="1794194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2F7DD9B-ADB3-4F90-85D6-A6D3A5340F0F}">
      <dsp:nvSpPr>
        <dsp:cNvPr id="0" name=""/>
        <dsp:cNvSpPr/>
      </dsp:nvSpPr>
      <dsp:spPr>
        <a:xfrm>
          <a:off x="6329677" y="2939408"/>
          <a:ext cx="2111629" cy="1064539"/>
        </a:xfrm>
        <a:prstGeom prst="rect">
          <a:avLst/>
        </a:prstGeom>
        <a:solidFill>
          <a:srgbClr val="5C678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Приносити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перші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плоди до дому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Божого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9677" y="2939408"/>
        <a:ext cx="2111629" cy="1064539"/>
      </dsp:txXfrm>
    </dsp:sp>
    <dsp:sp modelId="{9010D569-AC4D-495E-B520-3A5F09D09BD3}">
      <dsp:nvSpPr>
        <dsp:cNvPr id="0" name=""/>
        <dsp:cNvSpPr/>
      </dsp:nvSpPr>
      <dsp:spPr>
        <a:xfrm>
          <a:off x="6329677" y="2674661"/>
          <a:ext cx="2111629" cy="276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6329677" y="2674661"/>
        <a:ext cx="2111629" cy="276052"/>
      </dsp:txXfrm>
    </dsp:sp>
    <dsp:sp modelId="{14A886C0-AC77-4BAE-82D5-D7DA3D36197F}">
      <dsp:nvSpPr>
        <dsp:cNvPr id="0" name=""/>
        <dsp:cNvSpPr/>
      </dsp:nvSpPr>
      <dsp:spPr>
        <a:xfrm>
          <a:off x="9315224" y="742339"/>
          <a:ext cx="2346254" cy="3349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6F8448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810A2-C068-4978-8420-A7696797B8D6}">
      <dsp:nvSpPr>
        <dsp:cNvPr id="0" name=""/>
        <dsp:cNvSpPr/>
      </dsp:nvSpPr>
      <dsp:spPr>
        <a:xfrm>
          <a:off x="9432537" y="858686"/>
          <a:ext cx="2111629" cy="1794194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5AA34B-808E-4CCD-B319-FCD54C342782}">
      <dsp:nvSpPr>
        <dsp:cNvPr id="0" name=""/>
        <dsp:cNvSpPr/>
      </dsp:nvSpPr>
      <dsp:spPr>
        <a:xfrm>
          <a:off x="9432537" y="2948537"/>
          <a:ext cx="2111629" cy="1056933"/>
        </a:xfrm>
        <a:prstGeom prst="rect">
          <a:avLst/>
        </a:prstGeom>
        <a:solidFill>
          <a:srgbClr val="6F844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готувати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ягня в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молоці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матері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432537" y="2948537"/>
        <a:ext cx="2111629" cy="1056933"/>
      </dsp:txXfrm>
    </dsp:sp>
    <dsp:sp modelId="{344F72D8-7B5A-4E4F-92C9-0C0DEDFAAC5C}">
      <dsp:nvSpPr>
        <dsp:cNvPr id="0" name=""/>
        <dsp:cNvSpPr/>
      </dsp:nvSpPr>
      <dsp:spPr>
        <a:xfrm>
          <a:off x="9432537" y="2514854"/>
          <a:ext cx="2111629" cy="276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9432537" y="2514854"/>
        <a:ext cx="2111629" cy="276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4439D-C6A3-4EF5-8A6D-FE739415B7D0}">
      <dsp:nvSpPr>
        <dsp:cNvPr id="0" name=""/>
        <dsp:cNvSpPr/>
      </dsp:nvSpPr>
      <dsp:spPr>
        <a:xfrm>
          <a:off x="1200165" y="1842"/>
          <a:ext cx="8302610" cy="1383571"/>
        </a:xfrm>
        <a:prstGeom prst="rect">
          <a:avLst/>
        </a:prstGeom>
        <a:solidFill>
          <a:srgbClr val="CC009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візьме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її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 дружину, вона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може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бути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викуплена</a:t>
          </a:r>
          <a:endParaRPr lang="es-E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0165" y="1842"/>
        <a:ext cx="8302610" cy="1383571"/>
      </dsp:txXfrm>
    </dsp:sp>
    <dsp:sp modelId="{9EEFD7BC-9024-4020-933D-3287A8507142}">
      <dsp:nvSpPr>
        <dsp:cNvPr id="0" name=""/>
        <dsp:cNvSpPr/>
      </dsp:nvSpPr>
      <dsp:spPr>
        <a:xfrm>
          <a:off x="0" y="1842"/>
          <a:ext cx="1369736" cy="1383571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6FCDA5-E0EB-4996-96E1-F1D67A2AA802}">
      <dsp:nvSpPr>
        <dsp:cNvPr id="0" name=""/>
        <dsp:cNvSpPr/>
      </dsp:nvSpPr>
      <dsp:spPr>
        <a:xfrm>
          <a:off x="19607" y="1613703"/>
          <a:ext cx="9463561" cy="1383571"/>
        </a:xfrm>
        <a:prstGeom prst="rect">
          <a:avLst/>
        </a:prstGeom>
        <a:gradFill rotWithShape="0">
          <a:gsLst>
            <a:gs pos="0">
              <a:schemeClr val="accent5">
                <a:hueOff val="2234728"/>
                <a:satOff val="-11112"/>
                <a:lumOff val="-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2234728"/>
                <a:satOff val="-11112"/>
                <a:lumOff val="-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2234728"/>
                <a:satOff val="-11112"/>
                <a:lumOff val="-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заручить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її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зі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своїм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сином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до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неї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ставляться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як до дочки</a:t>
          </a:r>
          <a:endParaRPr lang="es-E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607" y="1613703"/>
        <a:ext cx="9463561" cy="1383571"/>
      </dsp:txXfrm>
    </dsp:sp>
    <dsp:sp modelId="{48B35440-861C-4826-9762-3F7A6C22F754}">
      <dsp:nvSpPr>
        <dsp:cNvPr id="0" name=""/>
        <dsp:cNvSpPr/>
      </dsp:nvSpPr>
      <dsp:spPr>
        <a:xfrm>
          <a:off x="8133039" y="1627470"/>
          <a:ext cx="1369736" cy="138357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08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5E421C-423B-41D4-A0A3-9E9118024779}">
      <dsp:nvSpPr>
        <dsp:cNvPr id="0" name=""/>
        <dsp:cNvSpPr/>
      </dsp:nvSpPr>
      <dsp:spPr>
        <a:xfrm>
          <a:off x="1100347" y="3225564"/>
          <a:ext cx="8402428" cy="1383571"/>
        </a:xfrm>
        <a:prstGeom prst="rect">
          <a:avLst/>
        </a:prstGeom>
        <a:gradFill rotWithShape="0">
          <a:gsLst>
            <a:gs pos="0">
              <a:schemeClr val="accent5">
                <a:hueOff val="4469456"/>
                <a:satOff val="-22225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469456"/>
                <a:satOff val="-22225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469456"/>
                <a:satOff val="-22225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бере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собі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другу дружину,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має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зменшити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їй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їжі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одягу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ні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подружнього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обов’язку</a:t>
          </a:r>
          <a:endParaRPr lang="es-E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0347" y="3225564"/>
        <a:ext cx="8402428" cy="1383571"/>
      </dsp:txXfrm>
    </dsp:sp>
    <dsp:sp modelId="{C9211EBC-2716-477C-BA72-55F933A26F77}">
      <dsp:nvSpPr>
        <dsp:cNvPr id="0" name=""/>
        <dsp:cNvSpPr/>
      </dsp:nvSpPr>
      <dsp:spPr>
        <a:xfrm>
          <a:off x="0" y="3225564"/>
          <a:ext cx="1369736" cy="1383571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92F781-CE65-45FF-86CE-94DC50DEED0C}">
      <dsp:nvSpPr>
        <dsp:cNvPr id="0" name=""/>
        <dsp:cNvSpPr/>
      </dsp:nvSpPr>
      <dsp:spPr>
        <a:xfrm>
          <a:off x="0" y="4837425"/>
          <a:ext cx="8302641" cy="1383571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зробить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жодної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цих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трьох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речей - вона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виходить</a:t>
          </a:r>
          <a:r>
            <a:rPr lang="ru-RU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волю без </a:t>
          </a:r>
          <a:r>
            <a:rPr lang="ru-RU" sz="3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викупу</a:t>
          </a:r>
          <a:endParaRPr lang="es-E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837425"/>
        <a:ext cx="8302641" cy="1383571"/>
      </dsp:txXfrm>
    </dsp:sp>
    <dsp:sp modelId="{6C6E7116-B51D-4F13-B2BE-225A546B05EC}">
      <dsp:nvSpPr>
        <dsp:cNvPr id="0" name=""/>
        <dsp:cNvSpPr/>
      </dsp:nvSpPr>
      <dsp:spPr>
        <a:xfrm>
          <a:off x="8133039" y="4839268"/>
          <a:ext cx="1369736" cy="1383571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69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F9912-4E17-4FDE-82E5-47B9550E0C37}">
      <dsp:nvSpPr>
        <dsp:cNvPr id="0" name=""/>
        <dsp:cNvSpPr/>
      </dsp:nvSpPr>
      <dsp:spPr>
        <a:xfrm>
          <a:off x="5586412" y="927661"/>
          <a:ext cx="3476808" cy="388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44"/>
              </a:lnTo>
              <a:lnTo>
                <a:pt x="3476808" y="194044"/>
              </a:lnTo>
              <a:lnTo>
                <a:pt x="3476808" y="38808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F44C0-02A5-45BE-85A3-C5670C13B2A8}">
      <dsp:nvSpPr>
        <dsp:cNvPr id="0" name=""/>
        <dsp:cNvSpPr/>
      </dsp:nvSpPr>
      <dsp:spPr>
        <a:xfrm>
          <a:off x="5586412" y="927661"/>
          <a:ext cx="1240675" cy="388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44"/>
              </a:lnTo>
              <a:lnTo>
                <a:pt x="1240675" y="194044"/>
              </a:lnTo>
              <a:lnTo>
                <a:pt x="1240675" y="38808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40A74-168B-4EF6-BFC4-FF30369CBBF7}">
      <dsp:nvSpPr>
        <dsp:cNvPr id="0" name=""/>
        <dsp:cNvSpPr/>
      </dsp:nvSpPr>
      <dsp:spPr>
        <a:xfrm>
          <a:off x="4468345" y="927661"/>
          <a:ext cx="1118066" cy="388089"/>
        </a:xfrm>
        <a:custGeom>
          <a:avLst/>
          <a:gdLst/>
          <a:ahLst/>
          <a:cxnLst/>
          <a:rect l="0" t="0" r="0" b="0"/>
          <a:pathLst>
            <a:path>
              <a:moveTo>
                <a:pt x="1118066" y="0"/>
              </a:moveTo>
              <a:lnTo>
                <a:pt x="1118066" y="194044"/>
              </a:lnTo>
              <a:lnTo>
                <a:pt x="0" y="194044"/>
              </a:lnTo>
              <a:lnTo>
                <a:pt x="0" y="38808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AE961-F87E-4871-B941-1F3345BFD232}">
      <dsp:nvSpPr>
        <dsp:cNvPr id="0" name=""/>
        <dsp:cNvSpPr/>
      </dsp:nvSpPr>
      <dsp:spPr>
        <a:xfrm>
          <a:off x="1370386" y="2239773"/>
          <a:ext cx="277206" cy="2468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8469"/>
              </a:lnTo>
              <a:lnTo>
                <a:pt x="277206" y="246846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3F4B6-B1C8-4409-AB97-D8D9F9CE05AD}">
      <dsp:nvSpPr>
        <dsp:cNvPr id="0" name=""/>
        <dsp:cNvSpPr/>
      </dsp:nvSpPr>
      <dsp:spPr>
        <a:xfrm>
          <a:off x="1370386" y="2239773"/>
          <a:ext cx="277206" cy="971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1387"/>
              </a:lnTo>
              <a:lnTo>
                <a:pt x="277206" y="97138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7AF230-ACE9-4E3C-A1F4-D24E2E0BB6B1}">
      <dsp:nvSpPr>
        <dsp:cNvPr id="0" name=""/>
        <dsp:cNvSpPr/>
      </dsp:nvSpPr>
      <dsp:spPr>
        <a:xfrm>
          <a:off x="2109603" y="927661"/>
          <a:ext cx="3476808" cy="388089"/>
        </a:xfrm>
        <a:custGeom>
          <a:avLst/>
          <a:gdLst/>
          <a:ahLst/>
          <a:cxnLst/>
          <a:rect l="0" t="0" r="0" b="0"/>
          <a:pathLst>
            <a:path>
              <a:moveTo>
                <a:pt x="3476808" y="0"/>
              </a:moveTo>
              <a:lnTo>
                <a:pt x="3476808" y="194044"/>
              </a:lnTo>
              <a:lnTo>
                <a:pt x="0" y="194044"/>
              </a:lnTo>
              <a:lnTo>
                <a:pt x="0" y="38808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0E34C-BB0F-48E4-BE88-879BA8416737}">
      <dsp:nvSpPr>
        <dsp:cNvPr id="0" name=""/>
        <dsp:cNvSpPr/>
      </dsp:nvSpPr>
      <dsp:spPr>
        <a:xfrm>
          <a:off x="4662390" y="3639"/>
          <a:ext cx="1848044" cy="9240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Смертний вирок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62390" y="3639"/>
        <a:ext cx="1848044" cy="924022"/>
      </dsp:txXfrm>
    </dsp:sp>
    <dsp:sp modelId="{79AD561A-89DF-4860-8022-549750A9CA45}">
      <dsp:nvSpPr>
        <dsp:cNvPr id="0" name=""/>
        <dsp:cNvSpPr/>
      </dsp:nvSpPr>
      <dsp:spPr>
        <a:xfrm>
          <a:off x="1185581" y="1315751"/>
          <a:ext cx="1848044" cy="92402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Поранити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когось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і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вбити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85581" y="1315751"/>
        <a:ext cx="1848044" cy="924022"/>
      </dsp:txXfrm>
    </dsp:sp>
    <dsp:sp modelId="{17AB9352-0C2B-4200-9629-BD4E370822E9}">
      <dsp:nvSpPr>
        <dsp:cNvPr id="0" name=""/>
        <dsp:cNvSpPr/>
      </dsp:nvSpPr>
      <dsp:spPr>
        <a:xfrm>
          <a:off x="1647592" y="2627862"/>
          <a:ext cx="2447882" cy="1166596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навмисно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втекти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міста-притулку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47592" y="2627862"/>
        <a:ext cx="2447882" cy="1166596"/>
      </dsp:txXfrm>
    </dsp:sp>
    <dsp:sp modelId="{D9B662B7-0BC6-4894-A031-F72B6D9669A2}">
      <dsp:nvSpPr>
        <dsp:cNvPr id="0" name=""/>
        <dsp:cNvSpPr/>
      </dsp:nvSpPr>
      <dsp:spPr>
        <a:xfrm>
          <a:off x="1647592" y="4092003"/>
          <a:ext cx="2447882" cy="1232479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вбив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умислом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сховатися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вівтарем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47592" y="4092003"/>
        <a:ext cx="2447882" cy="1232479"/>
      </dsp:txXfrm>
    </dsp:sp>
    <dsp:sp modelId="{25C368BD-BACD-493D-9431-535F1DF26026}">
      <dsp:nvSpPr>
        <dsp:cNvPr id="0" name=""/>
        <dsp:cNvSpPr/>
      </dsp:nvSpPr>
      <dsp:spPr>
        <a:xfrm>
          <a:off x="3421715" y="1315751"/>
          <a:ext cx="2093261" cy="924022"/>
        </a:xfrm>
        <a:prstGeom prst="rect">
          <a:avLst/>
        </a:prstGeom>
        <a:solidFill>
          <a:srgbClr val="99336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Завдати</a:t>
          </a:r>
          <a:r>
            <a:rPr lang="ru-RU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шкоди</a:t>
          </a:r>
          <a:r>
            <a:rPr lang="ru-RU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батькові</a:t>
          </a:r>
          <a:r>
            <a:rPr lang="ru-RU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</a:t>
          </a:r>
          <a:r>
            <a:rPr lang="ru-RU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матері</a:t>
          </a:r>
          <a:endParaRPr lang="es-ES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1715" y="1315751"/>
        <a:ext cx="2093261" cy="924022"/>
      </dsp:txXfrm>
    </dsp:sp>
    <dsp:sp modelId="{A45D0DA7-E087-4FFA-9A3C-B3179E0D3887}">
      <dsp:nvSpPr>
        <dsp:cNvPr id="0" name=""/>
        <dsp:cNvSpPr/>
      </dsp:nvSpPr>
      <dsp:spPr>
        <a:xfrm>
          <a:off x="5903065" y="1315751"/>
          <a:ext cx="1848044" cy="924022"/>
        </a:xfrm>
        <a:prstGeom prst="rect">
          <a:avLst/>
        </a:prstGeom>
        <a:solidFill>
          <a:srgbClr val="EF6B2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Викрасти людину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03065" y="1315751"/>
        <a:ext cx="1848044" cy="924022"/>
      </dsp:txXfrm>
    </dsp:sp>
    <dsp:sp modelId="{1117E818-285D-46A7-946E-5AE83A21D074}">
      <dsp:nvSpPr>
        <dsp:cNvPr id="0" name=""/>
        <dsp:cNvSpPr/>
      </dsp:nvSpPr>
      <dsp:spPr>
        <a:xfrm>
          <a:off x="8139199" y="1315751"/>
          <a:ext cx="1848044" cy="924022"/>
        </a:xfrm>
        <a:prstGeom prst="rect">
          <a:avLst/>
        </a:prstGeom>
        <a:solidFill>
          <a:srgbClr val="0099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Проклинати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батька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матір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39199" y="1315751"/>
        <a:ext cx="1848044" cy="9240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9FEDB-2269-4002-B1A8-9130234664AA}">
      <dsp:nvSpPr>
        <dsp:cNvPr id="0" name=""/>
        <dsp:cNvSpPr/>
      </dsp:nvSpPr>
      <dsp:spPr>
        <a:xfrm>
          <a:off x="4620" y="0"/>
          <a:ext cx="1939026" cy="969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667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50" b="1" kern="1200" dirty="0" err="1"/>
            <a:t>Завдати</a:t>
          </a:r>
          <a:r>
            <a:rPr lang="ru-RU" sz="1950" b="1" kern="1200" dirty="0"/>
            <a:t> </a:t>
          </a:r>
          <a:r>
            <a:rPr lang="ru-RU" sz="1950" b="1" kern="1200" dirty="0" err="1"/>
            <a:t>комусь</a:t>
          </a:r>
          <a:r>
            <a:rPr lang="ru-RU" sz="1950" b="1" kern="1200" dirty="0"/>
            <a:t> </a:t>
          </a:r>
          <a:r>
            <a:rPr lang="ru-RU" sz="1950" b="1" kern="1200" dirty="0" err="1"/>
            <a:t>травми</a:t>
          </a:r>
          <a:r>
            <a:rPr lang="ru-RU" sz="1950" b="1" kern="1200" dirty="0"/>
            <a:t> без </a:t>
          </a:r>
          <a:r>
            <a:rPr lang="ru-RU" sz="1950" b="1" kern="1200" dirty="0" err="1"/>
            <a:t>фатальних</a:t>
          </a:r>
          <a:r>
            <a:rPr lang="ru-RU" sz="1950" b="1" kern="1200" dirty="0"/>
            <a:t> </a:t>
          </a:r>
          <a:r>
            <a:rPr lang="ru-RU" sz="1950" b="1" kern="1200" dirty="0" err="1"/>
            <a:t>наслідків</a:t>
          </a:r>
          <a:endParaRPr lang="es-ES" sz="1950" b="1" kern="1200" dirty="0"/>
        </a:p>
      </dsp:txBody>
      <dsp:txXfrm>
        <a:off x="33016" y="28396"/>
        <a:ext cx="1882234" cy="912721"/>
      </dsp:txXfrm>
    </dsp:sp>
    <dsp:sp modelId="{2775713A-1929-49AF-8DF2-E40763D80892}">
      <dsp:nvSpPr>
        <dsp:cNvPr id="0" name=""/>
        <dsp:cNvSpPr/>
      </dsp:nvSpPr>
      <dsp:spPr>
        <a:xfrm>
          <a:off x="198523" y="969513"/>
          <a:ext cx="147381" cy="1673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3397"/>
              </a:lnTo>
              <a:lnTo>
                <a:pt x="147381" y="167339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E371B-3071-47F9-8442-73E619A6B0A4}">
      <dsp:nvSpPr>
        <dsp:cNvPr id="0" name=""/>
        <dsp:cNvSpPr/>
      </dsp:nvSpPr>
      <dsp:spPr>
        <a:xfrm>
          <a:off x="345904" y="1098325"/>
          <a:ext cx="1902619" cy="3089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/>
            <a:t>Якщо</a:t>
          </a:r>
          <a:r>
            <a:rPr lang="ru-RU" sz="1900" b="1" kern="1200" dirty="0"/>
            <a:t> </a:t>
          </a:r>
          <a:r>
            <a:rPr lang="ru-RU" sz="1900" b="1" kern="1200" dirty="0" err="1"/>
            <a:t>він</a:t>
          </a:r>
          <a:r>
            <a:rPr lang="ru-RU" sz="1900" b="1" kern="1200" dirty="0"/>
            <a:t> </a:t>
          </a:r>
          <a:r>
            <a:rPr lang="ru-RU" sz="1900" b="1" kern="1200" dirty="0" err="1"/>
            <a:t>може</a:t>
          </a:r>
          <a:r>
            <a:rPr lang="ru-RU" sz="1900" b="1" kern="1200" dirty="0"/>
            <a:t> </a:t>
          </a:r>
          <a:r>
            <a:rPr lang="ru-RU" sz="1900" b="1" kern="1200" dirty="0" err="1"/>
            <a:t>ходити</a:t>
          </a:r>
          <a:r>
            <a:rPr lang="ru-RU" sz="1900" b="1" kern="1200" dirty="0"/>
            <a:t> з палицею, той, </a:t>
          </a:r>
          <a:r>
            <a:rPr lang="ru-RU" sz="1900" b="1" kern="1200" dirty="0" err="1"/>
            <a:t>хто</a:t>
          </a:r>
          <a:r>
            <a:rPr lang="ru-RU" sz="1900" b="1" kern="1200" dirty="0"/>
            <a:t> </a:t>
          </a:r>
          <a:r>
            <a:rPr lang="ru-RU" sz="1900" b="1" kern="1200" dirty="0" err="1"/>
            <a:t>його</a:t>
          </a:r>
          <a:r>
            <a:rPr lang="ru-RU" sz="1900" b="1" kern="1200" dirty="0"/>
            <a:t> вдарив, </a:t>
          </a:r>
          <a:r>
            <a:rPr lang="ru-RU" sz="1900" b="1" kern="1200" dirty="0" err="1"/>
            <a:t>має</a:t>
          </a:r>
          <a:r>
            <a:rPr lang="ru-RU" sz="1900" b="1" kern="1200" dirty="0"/>
            <a:t> </a:t>
          </a:r>
          <a:r>
            <a:rPr lang="ru-RU" sz="1900" b="1" kern="1200" dirty="0" err="1"/>
            <a:t>заплатити</a:t>
          </a:r>
          <a:r>
            <a:rPr lang="ru-RU" sz="1900" b="1" kern="1200" dirty="0"/>
            <a:t> за час, коли </a:t>
          </a:r>
          <a:r>
            <a:rPr lang="ru-RU" sz="1900" b="1" kern="1200" dirty="0" err="1"/>
            <a:t>потерпілий</a:t>
          </a:r>
          <a:r>
            <a:rPr lang="ru-RU" sz="1900" b="1" kern="1200" dirty="0"/>
            <a:t> не </a:t>
          </a:r>
          <a:r>
            <a:rPr lang="ru-RU" sz="1900" b="1" kern="1200" dirty="0" err="1"/>
            <a:t>працював</a:t>
          </a:r>
          <a:r>
            <a:rPr lang="ru-RU" sz="1900" b="1" kern="1200" dirty="0"/>
            <a:t>, і за </a:t>
          </a:r>
          <a:r>
            <a:rPr lang="ru-RU" sz="1900" b="1" kern="1200" dirty="0" err="1"/>
            <a:t>витрати</a:t>
          </a:r>
          <a:r>
            <a:rPr lang="ru-RU" sz="1900" b="1" kern="1200" dirty="0"/>
            <a:t> на </a:t>
          </a:r>
          <a:r>
            <a:rPr lang="ru-RU" sz="1900" b="1" kern="1200" dirty="0" err="1"/>
            <a:t>лікування</a:t>
          </a:r>
          <a:endParaRPr lang="es-ES" sz="1900" b="1" kern="1200" dirty="0"/>
        </a:p>
      </dsp:txBody>
      <dsp:txXfrm>
        <a:off x="401630" y="1154051"/>
        <a:ext cx="1791167" cy="2977717"/>
      </dsp:txXfrm>
    </dsp:sp>
    <dsp:sp modelId="{1FB037F7-5385-4F44-8B01-C7D3DC36C8FB}">
      <dsp:nvSpPr>
        <dsp:cNvPr id="0" name=""/>
        <dsp:cNvSpPr/>
      </dsp:nvSpPr>
      <dsp:spPr>
        <a:xfrm>
          <a:off x="2428403" y="0"/>
          <a:ext cx="1939026" cy="969513"/>
        </a:xfrm>
        <a:prstGeom prst="roundRect">
          <a:avLst>
            <a:gd name="adj" fmla="val 10000"/>
          </a:avLst>
        </a:prstGeom>
        <a:solidFill>
          <a:srgbClr val="CFC4DA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  <a:effectLst/>
            </a:rPr>
            <a:t>Поранити</a:t>
          </a:r>
          <a:r>
            <a:rPr lang="ru-RU" sz="2000" b="1" kern="1200" dirty="0">
              <a:solidFill>
                <a:schemeClr val="tx1"/>
              </a:solidFill>
              <a:effectLst/>
            </a:rPr>
            <a:t> раба 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або</a:t>
          </a:r>
          <a:r>
            <a:rPr lang="ru-RU" sz="2000" b="1" kern="1200" dirty="0">
              <a:solidFill>
                <a:schemeClr val="tx1"/>
              </a:solidFill>
              <a:effectLst/>
            </a:rPr>
            <a:t> 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рабиню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2456799" y="28396"/>
        <a:ext cx="1882234" cy="912721"/>
      </dsp:txXfrm>
    </dsp:sp>
    <dsp:sp modelId="{1106E552-8FB7-4314-9416-AAC3C46E9DE3}">
      <dsp:nvSpPr>
        <dsp:cNvPr id="0" name=""/>
        <dsp:cNvSpPr/>
      </dsp:nvSpPr>
      <dsp:spPr>
        <a:xfrm>
          <a:off x="2622306" y="969513"/>
          <a:ext cx="193902" cy="824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4544"/>
              </a:lnTo>
              <a:lnTo>
                <a:pt x="193902" y="824544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E1BAC-1FEF-4FB6-9CBF-3C5733F22CE8}">
      <dsp:nvSpPr>
        <dsp:cNvPr id="0" name=""/>
        <dsp:cNvSpPr/>
      </dsp:nvSpPr>
      <dsp:spPr>
        <a:xfrm>
          <a:off x="2816208" y="1069579"/>
          <a:ext cx="1551220" cy="14489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50" b="1" kern="1200" dirty="0" err="1"/>
            <a:t>Якщо</a:t>
          </a:r>
          <a:r>
            <a:rPr lang="ru-RU" sz="1850" b="1" kern="1200" dirty="0"/>
            <a:t> раб </a:t>
          </a:r>
          <a:r>
            <a:rPr lang="ru-RU" sz="1850" b="1" kern="1200" dirty="0" err="1"/>
            <a:t>або</a:t>
          </a:r>
          <a:r>
            <a:rPr lang="ru-RU" sz="1850" b="1" kern="1200" dirty="0"/>
            <a:t> </a:t>
          </a:r>
          <a:r>
            <a:rPr lang="ru-RU" sz="1850" b="1" kern="1200" dirty="0" err="1"/>
            <a:t>рабиня</a:t>
          </a:r>
          <a:r>
            <a:rPr lang="ru-RU" sz="1850" b="1" kern="1200" dirty="0"/>
            <a:t> </a:t>
          </a:r>
          <a:r>
            <a:rPr lang="ru-RU" sz="1850" b="1" kern="1200" dirty="0" err="1"/>
            <a:t>помре</a:t>
          </a:r>
          <a:r>
            <a:rPr lang="ru-RU" sz="1850" b="1" kern="1200" dirty="0"/>
            <a:t>, </a:t>
          </a:r>
          <a:r>
            <a:rPr lang="ru-RU" sz="1850" b="1" kern="1200" dirty="0" err="1"/>
            <a:t>господар</a:t>
          </a:r>
          <a:r>
            <a:rPr lang="ru-RU" sz="1850" b="1" kern="1200" dirty="0"/>
            <a:t> буде </a:t>
          </a:r>
          <a:r>
            <a:rPr lang="ru-RU" sz="1850" b="1" kern="1200" dirty="0" err="1"/>
            <a:t>покараний</a:t>
          </a:r>
          <a:endParaRPr lang="es-ES" sz="1850" b="1" kern="1200" dirty="0"/>
        </a:p>
      </dsp:txBody>
      <dsp:txXfrm>
        <a:off x="2858646" y="1112017"/>
        <a:ext cx="1466344" cy="1364080"/>
      </dsp:txXfrm>
    </dsp:sp>
    <dsp:sp modelId="{EB859805-EC84-4C24-9ACF-6702D102B44F}">
      <dsp:nvSpPr>
        <dsp:cNvPr id="0" name=""/>
        <dsp:cNvSpPr/>
      </dsp:nvSpPr>
      <dsp:spPr>
        <a:xfrm>
          <a:off x="2622306" y="969513"/>
          <a:ext cx="193902" cy="2351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1033"/>
              </a:lnTo>
              <a:lnTo>
                <a:pt x="193902" y="2351033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B8616-E566-4DF7-8FF5-1C7D28FE3E1B}">
      <dsp:nvSpPr>
        <dsp:cNvPr id="0" name=""/>
        <dsp:cNvSpPr/>
      </dsp:nvSpPr>
      <dsp:spPr>
        <a:xfrm>
          <a:off x="2816208" y="2686514"/>
          <a:ext cx="1551220" cy="12680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50" b="1" kern="1200" dirty="0" err="1"/>
            <a:t>Якщо</a:t>
          </a:r>
          <a:r>
            <a:rPr lang="ru-RU" sz="1650" b="1" kern="1200" dirty="0"/>
            <a:t> </a:t>
          </a:r>
          <a:r>
            <a:rPr lang="ru-RU" sz="1650" b="1" kern="1200" dirty="0" err="1"/>
            <a:t>він</a:t>
          </a:r>
          <a:r>
            <a:rPr lang="ru-RU" sz="1650" b="1" kern="1200" dirty="0"/>
            <a:t> </a:t>
          </a:r>
          <a:r>
            <a:rPr lang="ru-RU" sz="1650" b="1" kern="1200" dirty="0" err="1"/>
            <a:t>виживе</a:t>
          </a:r>
          <a:r>
            <a:rPr lang="ru-RU" sz="1650" b="1" kern="1200" dirty="0"/>
            <a:t> день </a:t>
          </a:r>
          <a:r>
            <a:rPr lang="ru-RU" sz="1650" b="1" kern="1200" dirty="0" err="1"/>
            <a:t>або</a:t>
          </a:r>
          <a:r>
            <a:rPr lang="ru-RU" sz="1650" b="1" kern="1200" dirty="0"/>
            <a:t> два, </a:t>
          </a:r>
          <a:r>
            <a:rPr lang="ru-RU" sz="1650" b="1" kern="1200" dirty="0" err="1"/>
            <a:t>господар</a:t>
          </a:r>
          <a:r>
            <a:rPr lang="ru-RU" sz="1650" b="1" kern="1200" dirty="0"/>
            <a:t> не буде </a:t>
          </a:r>
          <a:r>
            <a:rPr lang="ru-RU" sz="1650" b="1" kern="1200" dirty="0" err="1"/>
            <a:t>покараний</a:t>
          </a:r>
          <a:endParaRPr lang="es-ES" sz="1650" b="1" kern="1200" dirty="0"/>
        </a:p>
      </dsp:txBody>
      <dsp:txXfrm>
        <a:off x="2853348" y="2723654"/>
        <a:ext cx="1476940" cy="1193784"/>
      </dsp:txXfrm>
    </dsp:sp>
    <dsp:sp modelId="{0B166AD2-08A1-4F6B-AC20-883B622FCD27}">
      <dsp:nvSpPr>
        <dsp:cNvPr id="0" name=""/>
        <dsp:cNvSpPr/>
      </dsp:nvSpPr>
      <dsp:spPr>
        <a:xfrm>
          <a:off x="4852186" y="0"/>
          <a:ext cx="1939026" cy="969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Завдати</a:t>
          </a:r>
          <a:r>
            <a:rPr lang="ru-RU" sz="2000" b="1" kern="1200" dirty="0"/>
            <a:t> </a:t>
          </a:r>
          <a:r>
            <a:rPr lang="ru-RU" sz="2000" b="1" kern="1200" dirty="0" err="1"/>
            <a:t>шкоди</a:t>
          </a:r>
          <a:r>
            <a:rPr lang="ru-RU" sz="2000" b="1" kern="1200" dirty="0"/>
            <a:t> </a:t>
          </a:r>
          <a:r>
            <a:rPr lang="ru-RU" sz="2000" b="1" kern="1200" dirty="0" err="1"/>
            <a:t>вагітній</a:t>
          </a:r>
          <a:r>
            <a:rPr lang="ru-RU" sz="2000" b="1" kern="1200" dirty="0"/>
            <a:t> </a:t>
          </a:r>
          <a:r>
            <a:rPr lang="ru-RU" sz="2000" b="1" kern="1200" dirty="0" err="1"/>
            <a:t>жінці</a:t>
          </a:r>
          <a:endParaRPr lang="es-ES" sz="2000" b="1" kern="1200" dirty="0"/>
        </a:p>
      </dsp:txBody>
      <dsp:txXfrm>
        <a:off x="4880582" y="28396"/>
        <a:ext cx="1882234" cy="912721"/>
      </dsp:txXfrm>
    </dsp:sp>
    <dsp:sp modelId="{264726A8-C060-49D5-8866-2D932D15BB46}">
      <dsp:nvSpPr>
        <dsp:cNvPr id="0" name=""/>
        <dsp:cNvSpPr/>
      </dsp:nvSpPr>
      <dsp:spPr>
        <a:xfrm>
          <a:off x="5046088" y="969513"/>
          <a:ext cx="165996" cy="1021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1360"/>
              </a:lnTo>
              <a:lnTo>
                <a:pt x="165996" y="1021360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60602-D176-40E9-B934-1832CA8C5FE0}">
      <dsp:nvSpPr>
        <dsp:cNvPr id="0" name=""/>
        <dsp:cNvSpPr/>
      </dsp:nvSpPr>
      <dsp:spPr>
        <a:xfrm>
          <a:off x="5212084" y="1078285"/>
          <a:ext cx="1702511" cy="1825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/>
            <a:t>Якщо</a:t>
          </a:r>
          <a:r>
            <a:rPr lang="ru-RU" sz="1900" b="1" kern="1200" dirty="0"/>
            <a:t> вона </a:t>
          </a:r>
          <a:r>
            <a:rPr lang="ru-RU" sz="1900" b="1" kern="1200" dirty="0" err="1"/>
            <a:t>зробить</a:t>
          </a:r>
          <a:r>
            <a:rPr lang="ru-RU" sz="1900" b="1" kern="1200" dirty="0"/>
            <a:t> аборт, </a:t>
          </a:r>
          <a:r>
            <a:rPr lang="ru-RU" sz="1900" b="1" kern="1200" dirty="0" err="1"/>
            <a:t>покарання</a:t>
          </a:r>
          <a:r>
            <a:rPr lang="ru-RU" sz="1900" b="1" kern="1200" dirty="0"/>
            <a:t> </a:t>
          </a:r>
          <a:r>
            <a:rPr lang="ru-RU" sz="1900" b="1" kern="1200" dirty="0" err="1"/>
            <a:t>визначається</a:t>
          </a:r>
          <a:r>
            <a:rPr lang="ru-RU" sz="1900" b="1" kern="1200" dirty="0"/>
            <a:t> </a:t>
          </a:r>
          <a:r>
            <a:rPr lang="ru-RU" sz="1900" b="1" kern="1200" dirty="0" err="1"/>
            <a:t>суддями</a:t>
          </a:r>
          <a:r>
            <a:rPr lang="ru-RU" sz="1900" b="1" kern="1200" dirty="0"/>
            <a:t> та </a:t>
          </a:r>
          <a:r>
            <a:rPr lang="ru-RU" sz="1900" b="1" kern="1200" dirty="0" err="1"/>
            <a:t>подружжям</a:t>
          </a:r>
          <a:endParaRPr lang="es-ES" sz="1900" b="1" kern="1200" dirty="0"/>
        </a:p>
      </dsp:txBody>
      <dsp:txXfrm>
        <a:off x="5261949" y="1128150"/>
        <a:ext cx="1602781" cy="1725446"/>
      </dsp:txXfrm>
    </dsp:sp>
    <dsp:sp modelId="{0EFAC697-47F2-4368-BC7D-7FE169506398}">
      <dsp:nvSpPr>
        <dsp:cNvPr id="0" name=""/>
        <dsp:cNvSpPr/>
      </dsp:nvSpPr>
      <dsp:spPr>
        <a:xfrm>
          <a:off x="5046088" y="969513"/>
          <a:ext cx="165996" cy="2586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6683"/>
              </a:lnTo>
              <a:lnTo>
                <a:pt x="165996" y="2586683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A292D-60CE-463A-936E-24BC57D074EB}">
      <dsp:nvSpPr>
        <dsp:cNvPr id="0" name=""/>
        <dsp:cNvSpPr/>
      </dsp:nvSpPr>
      <dsp:spPr>
        <a:xfrm>
          <a:off x="5212084" y="3071439"/>
          <a:ext cx="1702511" cy="969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/>
            <a:t>Якщо</a:t>
          </a:r>
          <a:r>
            <a:rPr lang="ru-RU" sz="1900" b="1" kern="1200" dirty="0"/>
            <a:t> </a:t>
          </a:r>
          <a:r>
            <a:rPr lang="ru-RU" sz="1900" b="1" kern="1200" dirty="0" err="1"/>
            <a:t>жінка</a:t>
          </a:r>
          <a:r>
            <a:rPr lang="ru-RU" sz="1900" b="1" kern="1200" dirty="0"/>
            <a:t> </a:t>
          </a:r>
          <a:r>
            <a:rPr lang="ru-RU" sz="1900" b="1" kern="1200" dirty="0" err="1"/>
            <a:t>помирає</a:t>
          </a:r>
          <a:r>
            <a:rPr lang="ru-RU" sz="1900" b="1" kern="1200" dirty="0"/>
            <a:t>, </a:t>
          </a:r>
          <a:r>
            <a:rPr lang="ru-RU" sz="1900" b="1" kern="1200" dirty="0" err="1"/>
            <a:t>покарання</a:t>
          </a:r>
          <a:r>
            <a:rPr lang="ru-RU" sz="1900" b="1" kern="1200" dirty="0"/>
            <a:t> – смертна кара</a:t>
          </a:r>
          <a:endParaRPr lang="es-ES" sz="1900" b="1" kern="1200" dirty="0"/>
        </a:p>
      </dsp:txBody>
      <dsp:txXfrm>
        <a:off x="5240480" y="3099835"/>
        <a:ext cx="1645719" cy="912721"/>
      </dsp:txXfrm>
    </dsp:sp>
    <dsp:sp modelId="{56020E70-6464-4C48-B610-9CEF141DC965}">
      <dsp:nvSpPr>
        <dsp:cNvPr id="0" name=""/>
        <dsp:cNvSpPr/>
      </dsp:nvSpPr>
      <dsp:spPr>
        <a:xfrm>
          <a:off x="7275968" y="0"/>
          <a:ext cx="1939026" cy="969513"/>
        </a:xfrm>
        <a:prstGeom prst="roundRect">
          <a:avLst>
            <a:gd name="adj" fmla="val 10000"/>
          </a:avLst>
        </a:prstGeom>
        <a:solidFill>
          <a:srgbClr val="DAB9B4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  <a:effectLst/>
            </a:rPr>
            <a:t>Травми</a:t>
          </a:r>
          <a:r>
            <a:rPr lang="ru-RU" sz="2000" b="1" kern="1200" dirty="0">
              <a:solidFill>
                <a:schemeClr val="tx1"/>
              </a:solidFill>
              <a:effectLst/>
            </a:rPr>
            <a:t> 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загалом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7304364" y="28396"/>
        <a:ext cx="1882234" cy="912721"/>
      </dsp:txXfrm>
    </dsp:sp>
    <dsp:sp modelId="{DB8786AE-CD0F-4486-BE7A-52844F16C767}">
      <dsp:nvSpPr>
        <dsp:cNvPr id="0" name=""/>
        <dsp:cNvSpPr/>
      </dsp:nvSpPr>
      <dsp:spPr>
        <a:xfrm>
          <a:off x="7469871" y="969513"/>
          <a:ext cx="156704" cy="1671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1506"/>
              </a:lnTo>
              <a:lnTo>
                <a:pt x="156704" y="1671506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C2330-DBA5-4716-B5E3-D916E90A5456}">
      <dsp:nvSpPr>
        <dsp:cNvPr id="0" name=""/>
        <dsp:cNvSpPr/>
      </dsp:nvSpPr>
      <dsp:spPr>
        <a:xfrm>
          <a:off x="7626575" y="1058624"/>
          <a:ext cx="2220929" cy="316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Закон </a:t>
          </a:r>
          <a:r>
            <a:rPr lang="ru-RU" sz="2000" b="1" kern="1200" dirty="0" err="1"/>
            <a:t>таліону</a:t>
          </a:r>
          <a:r>
            <a:rPr lang="ru-RU" sz="2000" b="1" kern="1200" dirty="0"/>
            <a:t>: око за око, зуб за зуб, рука за руку, нога за ногу, </a:t>
          </a:r>
          <a:r>
            <a:rPr lang="ru-RU" sz="2000" b="1" kern="1200" dirty="0" err="1"/>
            <a:t>опік</a:t>
          </a:r>
          <a:r>
            <a:rPr lang="ru-RU" sz="2000" b="1" kern="1200" dirty="0"/>
            <a:t> за </a:t>
          </a:r>
          <a:r>
            <a:rPr lang="ru-RU" sz="2000" b="1" kern="1200" dirty="0" err="1"/>
            <a:t>опік</a:t>
          </a:r>
          <a:r>
            <a:rPr lang="ru-RU" sz="2000" b="1" kern="1200" dirty="0"/>
            <a:t>, рана за рану, удар за удар </a:t>
          </a:r>
          <a:endParaRPr lang="es-ES" sz="2000" b="1" kern="1200" dirty="0"/>
        </a:p>
      </dsp:txBody>
      <dsp:txXfrm>
        <a:off x="7691624" y="1123673"/>
        <a:ext cx="2090831" cy="3034693"/>
      </dsp:txXfrm>
    </dsp:sp>
    <dsp:sp modelId="{1EB545C6-11EB-4548-9857-FD941EE4AE62}">
      <dsp:nvSpPr>
        <dsp:cNvPr id="0" name=""/>
        <dsp:cNvSpPr/>
      </dsp:nvSpPr>
      <dsp:spPr>
        <a:xfrm>
          <a:off x="9981654" y="0"/>
          <a:ext cx="1939026" cy="969513"/>
        </a:xfrm>
        <a:prstGeom prst="roundRect">
          <a:avLst>
            <a:gd name="adj" fmla="val 10000"/>
          </a:avLst>
        </a:prstGeom>
        <a:solidFill>
          <a:srgbClr val="F7C9EE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  <a:effectLst/>
            </a:rPr>
            <a:t>Завдати</a:t>
          </a:r>
          <a:r>
            <a:rPr lang="ru-RU" sz="2000" b="1" kern="1200" dirty="0">
              <a:solidFill>
                <a:schemeClr val="tx1"/>
              </a:solidFill>
              <a:effectLst/>
            </a:rPr>
            <a:t> 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шкоди</a:t>
          </a:r>
          <a:r>
            <a:rPr lang="ru-RU" sz="2000" b="1" kern="1200" dirty="0">
              <a:solidFill>
                <a:schemeClr val="tx1"/>
              </a:solidFill>
              <a:effectLst/>
            </a:rPr>
            <a:t> рабу 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або</a:t>
          </a:r>
          <a:r>
            <a:rPr lang="ru-RU" sz="2000" b="1" kern="1200" dirty="0">
              <a:solidFill>
                <a:schemeClr val="tx1"/>
              </a:solidFill>
              <a:effectLst/>
            </a:rPr>
            <a:t> 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рабині</a:t>
          </a:r>
          <a:r>
            <a:rPr lang="ru-RU" sz="2000" b="1" kern="1200" dirty="0">
              <a:solidFill>
                <a:schemeClr val="tx1"/>
              </a:solidFill>
              <a:effectLst/>
            </a:rPr>
            <a:t> з </a:t>
          </a:r>
          <a:r>
            <a:rPr lang="ru-RU" sz="2000" b="1" kern="1200" dirty="0" err="1">
              <a:solidFill>
                <a:schemeClr val="tx1"/>
              </a:solidFill>
              <a:effectLst/>
            </a:rPr>
            <a:t>наслідками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10010050" y="28396"/>
        <a:ext cx="1882234" cy="912721"/>
      </dsp:txXfrm>
    </dsp:sp>
    <dsp:sp modelId="{B1BBD304-D896-4296-9442-7045331CF96D}">
      <dsp:nvSpPr>
        <dsp:cNvPr id="0" name=""/>
        <dsp:cNvSpPr/>
      </dsp:nvSpPr>
      <dsp:spPr>
        <a:xfrm>
          <a:off x="10175557" y="969513"/>
          <a:ext cx="184595" cy="81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712"/>
              </a:lnTo>
              <a:lnTo>
                <a:pt x="184595" y="815712"/>
              </a:lnTo>
            </a:path>
          </a:pathLst>
        </a:custGeom>
        <a:noFill/>
        <a:ln w="1905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2435A2-C5DE-4E51-8582-0A2C783B4274}">
      <dsp:nvSpPr>
        <dsp:cNvPr id="0" name=""/>
        <dsp:cNvSpPr/>
      </dsp:nvSpPr>
      <dsp:spPr>
        <a:xfrm>
          <a:off x="10360152" y="1077229"/>
          <a:ext cx="1551220" cy="1415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Рабу </a:t>
          </a:r>
          <a:r>
            <a:rPr lang="ru-RU" sz="2000" b="1" kern="1200" dirty="0" err="1"/>
            <a:t>або</a:t>
          </a:r>
          <a:r>
            <a:rPr lang="ru-RU" sz="2000" b="1" kern="1200" dirty="0"/>
            <a:t> </a:t>
          </a:r>
          <a:r>
            <a:rPr lang="ru-RU" sz="2000" b="1" kern="1200" dirty="0" err="1"/>
            <a:t>рабині</a:t>
          </a:r>
          <a:r>
            <a:rPr lang="ru-RU" sz="2000" b="1" kern="1200" dirty="0"/>
            <a:t> </a:t>
          </a:r>
          <a:r>
            <a:rPr lang="ru-RU" sz="2000" b="1" kern="1200" dirty="0" err="1"/>
            <a:t>надавалася</a:t>
          </a:r>
          <a:r>
            <a:rPr lang="ru-RU" sz="2000" b="1" kern="1200" dirty="0"/>
            <a:t> свобода</a:t>
          </a:r>
          <a:endParaRPr lang="es-ES" sz="2000" b="1" kern="1200" dirty="0"/>
        </a:p>
      </dsp:txBody>
      <dsp:txXfrm>
        <a:off x="10401625" y="1118702"/>
        <a:ext cx="1468274" cy="13330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93BFC-EB64-4288-B67F-2002074E1D51}">
      <dsp:nvSpPr>
        <dsp:cNvPr id="0" name=""/>
        <dsp:cNvSpPr/>
      </dsp:nvSpPr>
      <dsp:spPr>
        <a:xfrm>
          <a:off x="2734" y="2152723"/>
          <a:ext cx="2378787" cy="1660422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вбиває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людину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366" y="2201355"/>
        <a:ext cx="2281523" cy="1563158"/>
      </dsp:txXfrm>
    </dsp:sp>
    <dsp:sp modelId="{39BF1359-CB61-4C81-81A2-B429E38E8595}">
      <dsp:nvSpPr>
        <dsp:cNvPr id="0" name=""/>
        <dsp:cNvSpPr/>
      </dsp:nvSpPr>
      <dsp:spPr>
        <a:xfrm rot="16692591">
          <a:off x="1518456" y="1961362"/>
          <a:ext cx="2013683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2013683" y="25048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74955" y="1936069"/>
        <a:ext cx="100684" cy="100684"/>
      </dsp:txXfrm>
    </dsp:sp>
    <dsp:sp modelId="{992E9652-C8A2-4857-A282-E14041C1AF81}">
      <dsp:nvSpPr>
        <dsp:cNvPr id="0" name=""/>
        <dsp:cNvSpPr/>
      </dsp:nvSpPr>
      <dsp:spPr>
        <a:xfrm>
          <a:off x="2669073" y="159676"/>
          <a:ext cx="3320845" cy="1660422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помирає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його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м'ясо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їдять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Власник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виправданий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7705" y="208308"/>
        <a:ext cx="3223581" cy="1563158"/>
      </dsp:txXfrm>
    </dsp:sp>
    <dsp:sp modelId="{3E252C3E-C8E4-475E-91B5-D7381A29C8F6}">
      <dsp:nvSpPr>
        <dsp:cNvPr id="0" name=""/>
        <dsp:cNvSpPr/>
      </dsp:nvSpPr>
      <dsp:spPr>
        <a:xfrm rot="20627788">
          <a:off x="2375574" y="2916105"/>
          <a:ext cx="299447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299447" y="25048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17811" y="2933667"/>
        <a:ext cx="14972" cy="14972"/>
      </dsp:txXfrm>
    </dsp:sp>
    <dsp:sp modelId="{CEE52FF0-F47E-44B1-BA68-B786E4178E94}">
      <dsp:nvSpPr>
        <dsp:cNvPr id="0" name=""/>
        <dsp:cNvSpPr/>
      </dsp:nvSpPr>
      <dsp:spPr>
        <a:xfrm>
          <a:off x="2669073" y="2069162"/>
          <a:ext cx="3320845" cy="16604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небезпечним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то і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власник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також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помирає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7705" y="2117794"/>
        <a:ext cx="3223581" cy="1563158"/>
      </dsp:txXfrm>
    </dsp:sp>
    <dsp:sp modelId="{AF09E9F8-0D71-4B0A-B903-F1562035C293}">
      <dsp:nvSpPr>
        <dsp:cNvPr id="0" name=""/>
        <dsp:cNvSpPr/>
      </dsp:nvSpPr>
      <dsp:spPr>
        <a:xfrm rot="3232087">
          <a:off x="5548847" y="3742443"/>
          <a:ext cx="2149708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2149708" y="2504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69959" y="3713749"/>
        <a:ext cx="107485" cy="107485"/>
      </dsp:txXfrm>
    </dsp:sp>
    <dsp:sp modelId="{FB423B30-CAFA-4108-B4A4-1E0CBCD3FA1F}">
      <dsp:nvSpPr>
        <dsp:cNvPr id="0" name=""/>
        <dsp:cNvSpPr/>
      </dsp:nvSpPr>
      <dsp:spPr>
        <a:xfrm>
          <a:off x="7257485" y="3805399"/>
          <a:ext cx="3320845" cy="166042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9193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9193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9193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Власник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може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бути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врятований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сплативши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штраф,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замість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того,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щоб</a:t>
          </a:r>
          <a:r>
            <a:rPr lang="ru-RU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померти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7306117" y="3854031"/>
        <a:ext cx="3223581" cy="1563158"/>
      </dsp:txXfrm>
    </dsp:sp>
    <dsp:sp modelId="{942FC39D-C553-4A8D-A665-039D9C8E648D}">
      <dsp:nvSpPr>
        <dsp:cNvPr id="0" name=""/>
        <dsp:cNvSpPr/>
      </dsp:nvSpPr>
      <dsp:spPr>
        <a:xfrm rot="4886166">
          <a:off x="1559789" y="3912628"/>
          <a:ext cx="1931015" cy="50097"/>
        </a:xfrm>
        <a:custGeom>
          <a:avLst/>
          <a:gdLst/>
          <a:ahLst/>
          <a:cxnLst/>
          <a:rect l="0" t="0" r="0" b="0"/>
          <a:pathLst>
            <a:path>
              <a:moveTo>
                <a:pt x="0" y="25048"/>
              </a:moveTo>
              <a:lnTo>
                <a:pt x="1931015" y="25048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77022" y="3889402"/>
        <a:ext cx="96550" cy="96550"/>
      </dsp:txXfrm>
    </dsp:sp>
    <dsp:sp modelId="{30C4ABA3-AED2-468E-B2A6-858D3D9FB701}">
      <dsp:nvSpPr>
        <dsp:cNvPr id="0" name=""/>
        <dsp:cNvSpPr/>
      </dsp:nvSpPr>
      <dsp:spPr>
        <a:xfrm>
          <a:off x="2669073" y="3978648"/>
          <a:ext cx="3320845" cy="182754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загиблий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є слугою,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гине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власник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вола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сплачує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30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срібних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шеклів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22600" y="4032175"/>
        <a:ext cx="3213791" cy="17204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D162A-1C7A-4556-8708-00BEEA628887}">
      <dsp:nvSpPr>
        <dsp:cNvPr id="0" name=""/>
        <dsp:cNvSpPr/>
      </dsp:nvSpPr>
      <dsp:spPr>
        <a:xfrm>
          <a:off x="0" y="8384"/>
          <a:ext cx="7734300" cy="992160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Незакритий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колодязь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433" y="56817"/>
        <a:ext cx="7637434" cy="895294"/>
      </dsp:txXfrm>
    </dsp:sp>
    <dsp:sp modelId="{1F8F8456-17E5-471A-A394-183532CD839D}">
      <dsp:nvSpPr>
        <dsp:cNvPr id="0" name=""/>
        <dsp:cNvSpPr/>
      </dsp:nvSpPr>
      <dsp:spPr>
        <a:xfrm>
          <a:off x="0" y="1000544"/>
          <a:ext cx="7734300" cy="87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5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b="1" kern="1200" dirty="0" err="1"/>
            <a:t>Якщо</a:t>
          </a:r>
          <a:r>
            <a:rPr lang="ru-RU" sz="2000" b="1" kern="1200" dirty="0"/>
            <a:t> тварина </a:t>
          </a:r>
          <a:r>
            <a:rPr lang="ru-RU" sz="2000" b="1" kern="1200" dirty="0" err="1"/>
            <a:t>гине</a:t>
          </a:r>
          <a:r>
            <a:rPr lang="ru-RU" sz="2000" b="1" kern="1200" dirty="0"/>
            <a:t>, </a:t>
          </a:r>
          <a:r>
            <a:rPr lang="ru-RU" sz="2000" b="1" kern="1200" dirty="0" err="1"/>
            <a:t>власник</a:t>
          </a:r>
          <a:r>
            <a:rPr lang="ru-RU" sz="2000" b="1" kern="1200" dirty="0"/>
            <a:t> </a:t>
          </a:r>
          <a:r>
            <a:rPr lang="ru-RU" sz="2000" b="1" kern="1200" dirty="0" err="1"/>
            <a:t>колодязя</a:t>
          </a:r>
          <a:r>
            <a:rPr lang="ru-RU" sz="2000" b="1" kern="1200" dirty="0"/>
            <a:t> </a:t>
          </a:r>
          <a:r>
            <a:rPr lang="ru-RU" sz="2000" b="1" kern="1200" dirty="0" err="1"/>
            <a:t>оплачує</a:t>
          </a:r>
          <a:r>
            <a:rPr lang="ru-RU" sz="2000" b="1" kern="1200" dirty="0"/>
            <a:t> </a:t>
          </a:r>
          <a:r>
            <a:rPr lang="ru-RU" sz="2000" b="1" kern="1200" dirty="0" err="1"/>
            <a:t>збитки</a:t>
          </a:r>
          <a:r>
            <a:rPr lang="ru-RU" sz="2000" b="1" kern="1200" dirty="0"/>
            <a:t> і </a:t>
          </a:r>
          <a:r>
            <a:rPr lang="ru-RU" sz="2000" b="1" kern="1200" dirty="0" err="1"/>
            <a:t>залишає</a:t>
          </a:r>
          <a:r>
            <a:rPr lang="ru-RU" sz="2000" b="1" kern="1200" dirty="0"/>
            <a:t> тварину </a:t>
          </a:r>
          <a:r>
            <a:rPr lang="ru-RU" sz="2000" b="1" kern="1200" dirty="0" err="1"/>
            <a:t>собі</a:t>
          </a:r>
          <a:endParaRPr lang="es-ES" sz="2000" b="1" kern="1200" dirty="0"/>
        </a:p>
      </dsp:txBody>
      <dsp:txXfrm>
        <a:off x="0" y="1000544"/>
        <a:ext cx="7734300" cy="877680"/>
      </dsp:txXfrm>
    </dsp:sp>
    <dsp:sp modelId="{013F17AD-694A-407B-A9D5-294318C05427}">
      <dsp:nvSpPr>
        <dsp:cNvPr id="0" name=""/>
        <dsp:cNvSpPr/>
      </dsp:nvSpPr>
      <dsp:spPr>
        <a:xfrm>
          <a:off x="0" y="1878224"/>
          <a:ext cx="7734300" cy="992160"/>
        </a:xfrm>
        <a:prstGeom prst="roundRect">
          <a:avLst/>
        </a:prstGeom>
        <a:gradFill rotWithShape="0">
          <a:gsLst>
            <a:gs pos="0">
              <a:schemeClr val="accent4">
                <a:hueOff val="-1200049"/>
                <a:satOff val="0"/>
                <a:lumOff val="-100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200049"/>
                <a:satOff val="0"/>
                <a:lumOff val="-100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200049"/>
                <a:satOff val="0"/>
                <a:lumOff val="-100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Віл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вбиває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іншого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вола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433" y="1926657"/>
        <a:ext cx="7637434" cy="895294"/>
      </dsp:txXfrm>
    </dsp:sp>
    <dsp:sp modelId="{4F72141B-4101-4A86-855E-F6F4CE41AB7C}">
      <dsp:nvSpPr>
        <dsp:cNvPr id="0" name=""/>
        <dsp:cNvSpPr/>
      </dsp:nvSpPr>
      <dsp:spPr>
        <a:xfrm>
          <a:off x="0" y="2870384"/>
          <a:ext cx="7734300" cy="959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5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b="1" kern="1200" dirty="0"/>
            <a:t>Живого і мертвого вола </a:t>
          </a:r>
          <a:r>
            <a:rPr lang="ru-RU" sz="2000" b="1" kern="1200" dirty="0" err="1"/>
            <a:t>продають</a:t>
          </a:r>
          <a:r>
            <a:rPr lang="ru-RU" sz="2000" b="1" kern="1200" dirty="0"/>
            <a:t>, а </a:t>
          </a:r>
          <a:r>
            <a:rPr lang="ru-RU" sz="2000" b="1" kern="1200" dirty="0" err="1"/>
            <a:t>гроші</a:t>
          </a:r>
          <a:r>
            <a:rPr lang="ru-RU" sz="2000" b="1" kern="1200" dirty="0"/>
            <a:t> </a:t>
          </a:r>
          <a:r>
            <a:rPr lang="ru-RU" sz="2000" b="1" kern="1200" dirty="0" err="1"/>
            <a:t>ділять</a:t>
          </a:r>
          <a:r>
            <a:rPr lang="ru-RU" sz="2000" b="1" kern="1200" dirty="0"/>
            <a:t> </a:t>
          </a:r>
          <a:r>
            <a:rPr lang="ru-RU" sz="2000" b="1" kern="1200" dirty="0" err="1"/>
            <a:t>порівну</a:t>
          </a:r>
          <a:endParaRPr lang="es-E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b="1" kern="1200" dirty="0" err="1"/>
            <a:t>Якщо</a:t>
          </a:r>
          <a:r>
            <a:rPr lang="ru-RU" sz="2000" b="1" kern="1200" dirty="0"/>
            <a:t> ж </a:t>
          </a:r>
          <a:r>
            <a:rPr lang="ru-RU" sz="2000" b="1" kern="1200" dirty="0" err="1"/>
            <a:t>віл</a:t>
          </a:r>
          <a:r>
            <a:rPr lang="ru-RU" sz="2000" b="1" kern="1200" dirty="0"/>
            <a:t> уже </a:t>
          </a:r>
          <a:r>
            <a:rPr lang="ru-RU" sz="2000" b="1" kern="1200" dirty="0" err="1"/>
            <a:t>був</a:t>
          </a:r>
          <a:r>
            <a:rPr lang="ru-RU" sz="2000" b="1" kern="1200" dirty="0"/>
            <a:t> </a:t>
          </a:r>
          <a:r>
            <a:rPr lang="ru-RU" sz="2000" b="1" kern="1200" dirty="0" err="1"/>
            <a:t>небезпечний</a:t>
          </a:r>
          <a:r>
            <a:rPr lang="ru-RU" sz="2000" b="1" kern="1200" dirty="0"/>
            <a:t>, </a:t>
          </a:r>
          <a:r>
            <a:rPr lang="ru-RU" sz="2000" b="1" kern="1200" dirty="0" err="1"/>
            <a:t>винний</a:t>
          </a:r>
          <a:r>
            <a:rPr lang="ru-RU" sz="2000" b="1" kern="1200" dirty="0"/>
            <a:t> платить за мертвого вола і </a:t>
          </a:r>
          <a:r>
            <a:rPr lang="ru-RU" sz="2000" b="1" kern="1200" dirty="0" err="1"/>
            <a:t>залишає</a:t>
          </a:r>
          <a:r>
            <a:rPr lang="ru-RU" sz="2000" b="1" kern="1200" dirty="0"/>
            <a:t> </a:t>
          </a:r>
          <a:r>
            <a:rPr lang="ru-RU" sz="2000" b="1" kern="1200" dirty="0" err="1"/>
            <a:t>його</a:t>
          </a:r>
          <a:r>
            <a:rPr lang="ru-RU" sz="2000" b="1" kern="1200" dirty="0"/>
            <a:t> </a:t>
          </a:r>
          <a:r>
            <a:rPr lang="ru-RU" sz="2000" b="1" kern="1200" dirty="0" err="1"/>
            <a:t>собі</a:t>
          </a:r>
          <a:endParaRPr lang="es-ES" sz="2000" b="1" kern="1200" dirty="0"/>
        </a:p>
      </dsp:txBody>
      <dsp:txXfrm>
        <a:off x="0" y="2870384"/>
        <a:ext cx="7734300" cy="959962"/>
      </dsp:txXfrm>
    </dsp:sp>
    <dsp:sp modelId="{ED34DA83-3ACA-4E4F-AB67-04AF6964648C}">
      <dsp:nvSpPr>
        <dsp:cNvPr id="0" name=""/>
        <dsp:cNvSpPr/>
      </dsp:nvSpPr>
      <dsp:spPr>
        <a:xfrm>
          <a:off x="0" y="3830347"/>
          <a:ext cx="7734300" cy="992160"/>
        </a:xfrm>
        <a:prstGeom prst="roundRect">
          <a:avLst/>
        </a:prstGeom>
        <a:gradFill rotWithShape="0">
          <a:gsLst>
            <a:gs pos="0">
              <a:schemeClr val="accent4">
                <a:hueOff val="-2400097"/>
                <a:satOff val="0"/>
                <a:lumOff val="-201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400097"/>
                <a:satOff val="0"/>
                <a:lumOff val="-201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400097"/>
                <a:satOff val="0"/>
                <a:lumOff val="-201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Крадіжка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тварин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433" y="3878780"/>
        <a:ext cx="7637434" cy="895294"/>
      </dsp:txXfrm>
    </dsp:sp>
    <dsp:sp modelId="{C2FE3C09-56BD-4F52-961B-258E024B4654}">
      <dsp:nvSpPr>
        <dsp:cNvPr id="0" name=""/>
        <dsp:cNvSpPr/>
      </dsp:nvSpPr>
      <dsp:spPr>
        <a:xfrm>
          <a:off x="0" y="4822506"/>
          <a:ext cx="7734300" cy="1179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564" tIns="24130" rIns="135128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900" b="1" kern="1200" dirty="0" err="1"/>
            <a:t>Якщо</a:t>
          </a:r>
          <a:r>
            <a:rPr lang="ru-RU" sz="1900" b="1" kern="1200" dirty="0"/>
            <a:t> </a:t>
          </a:r>
          <a:r>
            <a:rPr lang="ru-RU" sz="1900" b="1" kern="1200" dirty="0" err="1"/>
            <a:t>хтось</a:t>
          </a:r>
          <a:r>
            <a:rPr lang="ru-RU" sz="1900" b="1" kern="1200" dirty="0"/>
            <a:t> </a:t>
          </a:r>
          <a:r>
            <a:rPr lang="ru-RU" sz="1900" b="1" kern="1200" dirty="0" err="1"/>
            <a:t>украде</a:t>
          </a:r>
          <a:r>
            <a:rPr lang="ru-RU" sz="1900" b="1" kern="1200" dirty="0"/>
            <a:t> вола й </a:t>
          </a:r>
          <a:r>
            <a:rPr lang="ru-RU" sz="1900" b="1" kern="1200" dirty="0" err="1"/>
            <a:t>заріже</a:t>
          </a:r>
          <a:r>
            <a:rPr lang="ru-RU" sz="1900" b="1" kern="1200" dirty="0"/>
            <a:t> </a:t>
          </a:r>
          <a:r>
            <a:rPr lang="ru-RU" sz="1900" b="1" kern="1200" dirty="0" err="1"/>
            <a:t>або</a:t>
          </a:r>
          <a:r>
            <a:rPr lang="ru-RU" sz="1900" b="1" kern="1200" dirty="0"/>
            <a:t> </a:t>
          </a:r>
          <a:r>
            <a:rPr lang="ru-RU" sz="1900" b="1" kern="1200" dirty="0" err="1"/>
            <a:t>продасть</a:t>
          </a:r>
          <a:r>
            <a:rPr lang="ru-RU" sz="1900" b="1" kern="1200" dirty="0"/>
            <a:t> </a:t>
          </a:r>
          <a:r>
            <a:rPr lang="ru-RU" sz="1900" b="1" kern="1200" dirty="0" err="1"/>
            <a:t>його</a:t>
          </a:r>
          <a:r>
            <a:rPr lang="ru-RU" sz="1900" b="1" kern="1200" dirty="0"/>
            <a:t> - </a:t>
          </a:r>
          <a:r>
            <a:rPr lang="ru-RU" sz="1900" b="1" kern="1200" dirty="0" err="1"/>
            <a:t>відшкодовує</a:t>
          </a:r>
          <a:r>
            <a:rPr lang="ru-RU" sz="1900" b="1" kern="1200" dirty="0"/>
            <a:t> </a:t>
          </a:r>
          <a:r>
            <a:rPr lang="ru-RU" sz="1900" b="1" kern="1200" dirty="0" err="1"/>
            <a:t>п’ять</a:t>
          </a:r>
          <a:r>
            <a:rPr lang="ru-RU" sz="1900" b="1" kern="1200" dirty="0"/>
            <a:t> </a:t>
          </a:r>
          <a:r>
            <a:rPr lang="ru-RU" sz="1900" b="1" kern="1200" dirty="0" err="1"/>
            <a:t>волів</a:t>
          </a:r>
          <a:endParaRPr lang="es-ES" sz="1900" b="1" kern="1200" dirty="0"/>
        </a:p>
        <a:p>
          <a:pPr marL="171450" lvl="1" indent="-171450" algn="l" defTabSz="83566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80" b="1" kern="1200" dirty="0" err="1"/>
            <a:t>Якщо</a:t>
          </a:r>
          <a:r>
            <a:rPr lang="ru-RU" sz="1880" b="1" kern="1200" dirty="0"/>
            <a:t> ж </a:t>
          </a:r>
          <a:r>
            <a:rPr lang="ru-RU" sz="1880" b="1" kern="1200" dirty="0" err="1"/>
            <a:t>украде</a:t>
          </a:r>
          <a:r>
            <a:rPr lang="ru-RU" sz="1880" b="1" kern="1200" dirty="0"/>
            <a:t> </a:t>
          </a:r>
          <a:r>
            <a:rPr lang="ru-RU" sz="1880" b="1" kern="1200" dirty="0" err="1"/>
            <a:t>вівцю</a:t>
          </a:r>
          <a:r>
            <a:rPr lang="ru-RU" sz="1880" b="1" kern="1200" dirty="0"/>
            <a:t> й </a:t>
          </a:r>
          <a:r>
            <a:rPr lang="ru-RU" sz="1880" b="1" kern="1200" dirty="0" err="1"/>
            <a:t>заріже</a:t>
          </a:r>
          <a:r>
            <a:rPr lang="ru-RU" sz="1880" b="1" kern="1200" dirty="0"/>
            <a:t> </a:t>
          </a:r>
          <a:r>
            <a:rPr lang="ru-RU" sz="1880" b="1" kern="1200" dirty="0" err="1"/>
            <a:t>або</a:t>
          </a:r>
          <a:r>
            <a:rPr lang="ru-RU" sz="1880" b="1" kern="1200" dirty="0"/>
            <a:t> </a:t>
          </a:r>
          <a:r>
            <a:rPr lang="ru-RU" sz="1880" b="1" kern="1200" dirty="0" err="1"/>
            <a:t>продасть</a:t>
          </a:r>
          <a:r>
            <a:rPr lang="ru-RU" sz="1880" b="1" kern="1200" dirty="0"/>
            <a:t> </a:t>
          </a:r>
          <a:r>
            <a:rPr lang="ru-RU" sz="1880" b="1" kern="1200" dirty="0" err="1"/>
            <a:t>її</a:t>
          </a:r>
          <a:r>
            <a:rPr lang="ru-RU" sz="1880" b="1" kern="1200" dirty="0"/>
            <a:t> - </a:t>
          </a:r>
          <a:r>
            <a:rPr lang="ru-RU" sz="1880" b="1" kern="1200" dirty="0" err="1"/>
            <a:t>відшкодовує</a:t>
          </a:r>
          <a:r>
            <a:rPr lang="ru-RU" sz="1880" b="1" kern="1200" dirty="0"/>
            <a:t> </a:t>
          </a:r>
          <a:r>
            <a:rPr lang="ru-RU" sz="1880" b="1" kern="1200" dirty="0" err="1"/>
            <a:t>чотири</a:t>
          </a:r>
          <a:r>
            <a:rPr lang="ru-RU" sz="1880" b="1" kern="1200" dirty="0"/>
            <a:t> </a:t>
          </a:r>
          <a:r>
            <a:rPr lang="ru-RU" sz="1880" b="1" kern="1200" dirty="0" err="1"/>
            <a:t>вівці</a:t>
          </a:r>
          <a:endParaRPr lang="es-ES" sz="1880" b="1" kern="1200" dirty="0"/>
        </a:p>
      </dsp:txBody>
      <dsp:txXfrm>
        <a:off x="0" y="4822506"/>
        <a:ext cx="7734300" cy="11793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D162A-1C7A-4556-8708-00BEEA628887}">
      <dsp:nvSpPr>
        <dsp:cNvPr id="0" name=""/>
        <dsp:cNvSpPr/>
      </dsp:nvSpPr>
      <dsp:spPr>
        <a:xfrm>
          <a:off x="0" y="30614"/>
          <a:ext cx="7734300" cy="692640"/>
        </a:xfrm>
        <a:prstGeom prst="roundRect">
          <a:avLst/>
        </a:prstGeom>
        <a:solidFill>
          <a:srgbClr val="BC8B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Крадіжка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домі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убивством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злодія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812" y="64426"/>
        <a:ext cx="7666676" cy="625016"/>
      </dsp:txXfrm>
    </dsp:sp>
    <dsp:sp modelId="{1F8F8456-17E5-471A-A394-183532CD839D}">
      <dsp:nvSpPr>
        <dsp:cNvPr id="0" name=""/>
        <dsp:cNvSpPr/>
      </dsp:nvSpPr>
      <dsp:spPr>
        <a:xfrm>
          <a:off x="0" y="723254"/>
          <a:ext cx="7734300" cy="68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5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b="1" kern="1200" dirty="0" err="1"/>
            <a:t>Якщо</a:t>
          </a:r>
          <a:r>
            <a:rPr lang="ru-RU" sz="2000" b="1" kern="1200" dirty="0"/>
            <a:t> </a:t>
          </a:r>
          <a:r>
            <a:rPr lang="ru-RU" sz="2000" b="1" kern="1200" dirty="0" err="1"/>
            <a:t>це</a:t>
          </a:r>
          <a:r>
            <a:rPr lang="ru-RU" sz="2000" b="1" kern="1200" dirty="0"/>
            <a:t> </a:t>
          </a:r>
          <a:r>
            <a:rPr lang="ru-RU" sz="2000" b="1" kern="1200" dirty="0" err="1"/>
            <a:t>сталося</a:t>
          </a:r>
          <a:r>
            <a:rPr lang="ru-RU" sz="2000" b="1" kern="1200" dirty="0"/>
            <a:t> </a:t>
          </a:r>
          <a:r>
            <a:rPr lang="ru-RU" sz="2000" b="1" kern="1200" dirty="0" err="1"/>
            <a:t>вночі</a:t>
          </a:r>
          <a:r>
            <a:rPr lang="ru-RU" sz="2000" b="1" kern="1200" dirty="0"/>
            <a:t>, той, </a:t>
          </a:r>
          <a:r>
            <a:rPr lang="ru-RU" sz="2000" b="1" kern="1200" dirty="0" err="1"/>
            <a:t>хто</a:t>
          </a:r>
          <a:r>
            <a:rPr lang="ru-RU" sz="2000" b="1" kern="1200" dirty="0"/>
            <a:t> вбив </a:t>
          </a:r>
          <a:r>
            <a:rPr lang="ru-RU" sz="2000" b="1" kern="1200" dirty="0" err="1"/>
            <a:t>злодія</a:t>
          </a:r>
          <a:r>
            <a:rPr lang="ru-RU" sz="2000" b="1" kern="1200" dirty="0"/>
            <a:t>, не </a:t>
          </a:r>
          <a:r>
            <a:rPr lang="ru-RU" sz="2000" b="1" kern="1200" dirty="0" err="1"/>
            <a:t>карається</a:t>
          </a:r>
          <a:endParaRPr lang="es-E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b="1" kern="1200" dirty="0" err="1"/>
            <a:t>Якщо</a:t>
          </a:r>
          <a:r>
            <a:rPr lang="ru-RU" sz="2000" b="1" kern="1200" dirty="0"/>
            <a:t> ж вдень, той, </a:t>
          </a:r>
          <a:r>
            <a:rPr lang="ru-RU" sz="2000" b="1" kern="1200" dirty="0" err="1"/>
            <a:t>хто</a:t>
          </a:r>
          <a:r>
            <a:rPr lang="ru-RU" sz="2000" b="1" kern="1200" dirty="0"/>
            <a:t> вбив, </a:t>
          </a:r>
          <a:r>
            <a:rPr lang="ru-RU" sz="2000" b="1" kern="1200" dirty="0" err="1"/>
            <a:t>вважається</a:t>
          </a:r>
          <a:r>
            <a:rPr lang="ru-RU" sz="2000" b="1" kern="1200" dirty="0"/>
            <a:t> </a:t>
          </a:r>
          <a:r>
            <a:rPr lang="ru-RU" sz="2000" b="1" kern="1200" dirty="0" err="1"/>
            <a:t>вбивцею</a:t>
          </a:r>
          <a:endParaRPr lang="es-ES" sz="2000" b="1" kern="1200" dirty="0"/>
        </a:p>
      </dsp:txBody>
      <dsp:txXfrm>
        <a:off x="0" y="723254"/>
        <a:ext cx="7734300" cy="689310"/>
      </dsp:txXfrm>
    </dsp:sp>
    <dsp:sp modelId="{013F17AD-694A-407B-A9D5-294318C05427}">
      <dsp:nvSpPr>
        <dsp:cNvPr id="0" name=""/>
        <dsp:cNvSpPr/>
      </dsp:nvSpPr>
      <dsp:spPr>
        <a:xfrm>
          <a:off x="0" y="1412564"/>
          <a:ext cx="7734300" cy="692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Крадіжка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загалом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812" y="1446376"/>
        <a:ext cx="7666676" cy="625016"/>
      </dsp:txXfrm>
    </dsp:sp>
    <dsp:sp modelId="{4F72141B-4101-4A86-855E-F6F4CE41AB7C}">
      <dsp:nvSpPr>
        <dsp:cNvPr id="0" name=""/>
        <dsp:cNvSpPr/>
      </dsp:nvSpPr>
      <dsp:spPr>
        <a:xfrm>
          <a:off x="0" y="2105204"/>
          <a:ext cx="7734300" cy="1263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5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b="1" kern="1200" dirty="0" err="1"/>
            <a:t>Злодій</a:t>
          </a:r>
          <a:r>
            <a:rPr lang="ru-RU" sz="2000" b="1" kern="1200" dirty="0"/>
            <a:t> повинен </a:t>
          </a:r>
          <a:r>
            <a:rPr lang="ru-RU" sz="2000" b="1" kern="1200" dirty="0" err="1"/>
            <a:t>повністю</a:t>
          </a:r>
          <a:r>
            <a:rPr lang="ru-RU" sz="2000" b="1" kern="1200" dirty="0"/>
            <a:t> </a:t>
          </a:r>
          <a:r>
            <a:rPr lang="ru-RU" sz="2000" b="1" kern="1200" dirty="0" err="1"/>
            <a:t>відшкодувати</a:t>
          </a:r>
          <a:r>
            <a:rPr lang="ru-RU" sz="2000" b="1" kern="1200" dirty="0"/>
            <a:t> </a:t>
          </a:r>
          <a:r>
            <a:rPr lang="ru-RU" sz="2000" b="1" kern="1200" dirty="0" err="1"/>
            <a:t>збитки</a:t>
          </a:r>
          <a:r>
            <a:rPr lang="ru-RU" sz="2000" b="1" kern="1200" dirty="0"/>
            <a:t> </a:t>
          </a:r>
          <a:r>
            <a:rPr lang="ru-RU" sz="2000" b="1" kern="1200" dirty="0" err="1"/>
            <a:t>або</a:t>
          </a:r>
          <a:r>
            <a:rPr lang="ru-RU" sz="2000" b="1" kern="1200" dirty="0"/>
            <a:t> буде </a:t>
          </a:r>
          <a:r>
            <a:rPr lang="ru-RU" sz="2000" b="1" kern="1200" dirty="0" err="1"/>
            <a:t>проданий</a:t>
          </a:r>
          <a:r>
            <a:rPr lang="ru-RU" sz="2000" b="1" kern="1200" dirty="0"/>
            <a:t> у рабство</a:t>
          </a:r>
          <a:endParaRPr lang="es-E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b="1" kern="1200" dirty="0"/>
            <a:t> </a:t>
          </a:r>
          <a:r>
            <a:rPr lang="ru-RU" sz="2000" b="1" kern="1200" dirty="0" err="1"/>
            <a:t>Якщо</a:t>
          </a:r>
          <a:r>
            <a:rPr lang="ru-RU" sz="2000" b="1" kern="1200" dirty="0"/>
            <a:t> </a:t>
          </a:r>
          <a:r>
            <a:rPr lang="ru-RU" sz="2000" b="1" kern="1200" dirty="0" err="1"/>
            <a:t>вкрадене</a:t>
          </a:r>
          <a:r>
            <a:rPr lang="ru-RU" sz="2000" b="1" kern="1200" dirty="0"/>
            <a:t> </a:t>
          </a:r>
          <a:r>
            <a:rPr lang="ru-RU" sz="2000" b="1" kern="1200" dirty="0" err="1"/>
            <a:t>знайдеться</a:t>
          </a:r>
          <a:r>
            <a:rPr lang="ru-RU" sz="2000" b="1" kern="1200" dirty="0"/>
            <a:t> в </a:t>
          </a:r>
          <a:r>
            <a:rPr lang="ru-RU" sz="2000" b="1" kern="1200" dirty="0" err="1"/>
            <a:t>нього</a:t>
          </a:r>
          <a:r>
            <a:rPr lang="ru-RU" sz="2000" b="1" kern="1200" dirty="0"/>
            <a:t>, - </a:t>
          </a:r>
          <a:r>
            <a:rPr lang="ru-RU" sz="2000" b="1" kern="1200" dirty="0" err="1"/>
            <a:t>він</a:t>
          </a:r>
          <a:r>
            <a:rPr lang="ru-RU" sz="2000" b="1" kern="1200" dirty="0"/>
            <a:t> </a:t>
          </a:r>
          <a:r>
            <a:rPr lang="ru-RU" sz="2000" b="1" kern="1200" dirty="0" err="1"/>
            <a:t>має</a:t>
          </a:r>
          <a:r>
            <a:rPr lang="ru-RU" sz="2000" b="1" kern="1200" dirty="0"/>
            <a:t> </a:t>
          </a:r>
          <a:r>
            <a:rPr lang="ru-RU" sz="2000" b="1" kern="1200" dirty="0" err="1"/>
            <a:t>заплатити</a:t>
          </a:r>
          <a:r>
            <a:rPr lang="ru-RU" sz="2000" b="1" kern="1200" dirty="0"/>
            <a:t> </a:t>
          </a:r>
          <a:r>
            <a:rPr lang="ru-RU" sz="2000" b="1" kern="1200" dirty="0" err="1"/>
            <a:t>вдвічі</a:t>
          </a:r>
          <a:r>
            <a:rPr lang="ru-RU" sz="2000" b="1" kern="1200" dirty="0"/>
            <a:t> </a:t>
          </a:r>
          <a:r>
            <a:rPr lang="ru-RU" sz="2000" b="1" kern="1200" dirty="0" err="1"/>
            <a:t>більше</a:t>
          </a:r>
          <a:endParaRPr lang="es-ES" sz="2000" b="1" kern="1200" dirty="0"/>
        </a:p>
      </dsp:txBody>
      <dsp:txXfrm>
        <a:off x="0" y="2105204"/>
        <a:ext cx="7734300" cy="1263735"/>
      </dsp:txXfrm>
    </dsp:sp>
    <dsp:sp modelId="{ED34DA83-3ACA-4E4F-AB67-04AF6964648C}">
      <dsp:nvSpPr>
        <dsp:cNvPr id="0" name=""/>
        <dsp:cNvSpPr/>
      </dsp:nvSpPr>
      <dsp:spPr>
        <a:xfrm>
          <a:off x="0" y="3368939"/>
          <a:ext cx="7734300" cy="692640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Пасіння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 чужому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полі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812" y="3402751"/>
        <a:ext cx="7666676" cy="625016"/>
      </dsp:txXfrm>
    </dsp:sp>
    <dsp:sp modelId="{C2FE3C09-56BD-4F52-961B-258E024B4654}">
      <dsp:nvSpPr>
        <dsp:cNvPr id="0" name=""/>
        <dsp:cNvSpPr/>
      </dsp:nvSpPr>
      <dsp:spPr>
        <a:xfrm>
          <a:off x="0" y="4061579"/>
          <a:ext cx="77343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5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b="1" kern="1200" dirty="0" err="1"/>
            <a:t>Власник</a:t>
          </a:r>
          <a:r>
            <a:rPr lang="ru-RU" sz="2000" b="1" kern="1200" dirty="0"/>
            <a:t> </a:t>
          </a:r>
          <a:r>
            <a:rPr lang="ru-RU" sz="2000" b="1" kern="1200" dirty="0" err="1"/>
            <a:t>худоби</a:t>
          </a:r>
          <a:r>
            <a:rPr lang="ru-RU" sz="2000" b="1" kern="1200" dirty="0"/>
            <a:t> повинен </a:t>
          </a:r>
          <a:r>
            <a:rPr lang="ru-RU" sz="2000" b="1" kern="1200" dirty="0" err="1"/>
            <a:t>відшкодувати</a:t>
          </a:r>
          <a:r>
            <a:rPr lang="ru-RU" sz="2000" b="1" kern="1200" dirty="0"/>
            <a:t> </a:t>
          </a:r>
          <a:r>
            <a:rPr lang="ru-RU" sz="2000" b="1" kern="1200" dirty="0" err="1"/>
            <a:t>найкращим</a:t>
          </a:r>
          <a:r>
            <a:rPr lang="ru-RU" sz="2000" b="1" kern="1200" dirty="0"/>
            <a:t> </a:t>
          </a:r>
          <a:r>
            <a:rPr lang="ru-RU" sz="2000" b="1" kern="1200" dirty="0" err="1"/>
            <a:t>зі</a:t>
          </a:r>
          <a:r>
            <a:rPr lang="ru-RU" sz="2000" b="1" kern="1200" dirty="0"/>
            <a:t> </a:t>
          </a:r>
          <a:r>
            <a:rPr lang="ru-RU" sz="2000" b="1" kern="1200" dirty="0" err="1"/>
            <a:t>свого</a:t>
          </a:r>
          <a:r>
            <a:rPr lang="ru-RU" sz="2000" b="1" kern="1200" dirty="0"/>
            <a:t> поля </a:t>
          </a:r>
          <a:r>
            <a:rPr lang="ru-RU" sz="2000" b="1" kern="1200" dirty="0" err="1"/>
            <a:t>або</a:t>
          </a:r>
          <a:r>
            <a:rPr lang="ru-RU" sz="2000" b="1" kern="1200" dirty="0"/>
            <a:t> виноградника</a:t>
          </a:r>
          <a:endParaRPr lang="es-ES" sz="2000" b="1" kern="1200" dirty="0"/>
        </a:p>
      </dsp:txBody>
      <dsp:txXfrm>
        <a:off x="0" y="4061579"/>
        <a:ext cx="7734300" cy="612720"/>
      </dsp:txXfrm>
    </dsp:sp>
    <dsp:sp modelId="{97B64E5D-0C24-49CD-98CC-11EB5899D6B7}">
      <dsp:nvSpPr>
        <dsp:cNvPr id="0" name=""/>
        <dsp:cNvSpPr/>
      </dsp:nvSpPr>
      <dsp:spPr>
        <a:xfrm>
          <a:off x="0" y="4674299"/>
          <a:ext cx="7734300" cy="692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Підпал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чужого поля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812" y="4708111"/>
        <a:ext cx="7666676" cy="625016"/>
      </dsp:txXfrm>
    </dsp:sp>
    <dsp:sp modelId="{4B953D41-C33C-4A15-80AE-D284E8F8B2B7}">
      <dsp:nvSpPr>
        <dsp:cNvPr id="0" name=""/>
        <dsp:cNvSpPr/>
      </dsp:nvSpPr>
      <dsp:spPr>
        <a:xfrm>
          <a:off x="0" y="5366939"/>
          <a:ext cx="77343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5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b="1" kern="1200" dirty="0" err="1"/>
            <a:t>Він</a:t>
          </a:r>
          <a:r>
            <a:rPr lang="ru-RU" sz="2000" b="1" kern="1200" dirty="0"/>
            <a:t> повинен </a:t>
          </a:r>
          <a:r>
            <a:rPr lang="ru-RU" sz="2000" b="1" kern="1200" dirty="0" err="1"/>
            <a:t>відшкодувати</a:t>
          </a:r>
          <a:r>
            <a:rPr lang="ru-RU" sz="2000" b="1" kern="1200" dirty="0"/>
            <a:t> </a:t>
          </a:r>
          <a:r>
            <a:rPr lang="ru-RU" sz="2000" b="1" kern="1200" dirty="0" err="1"/>
            <a:t>збитки</a:t>
          </a:r>
          <a:r>
            <a:rPr lang="ru-RU" sz="2000" b="1" kern="1200" dirty="0"/>
            <a:t> за </a:t>
          </a:r>
          <a:r>
            <a:rPr lang="ru-RU" sz="2000" b="1" kern="1200" dirty="0" err="1"/>
            <a:t>згоріле</a:t>
          </a:r>
          <a:endParaRPr lang="es-ES" sz="2000" b="1" kern="1200" dirty="0"/>
        </a:p>
      </dsp:txBody>
      <dsp:txXfrm>
        <a:off x="0" y="5366939"/>
        <a:ext cx="7734300" cy="6127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D162A-1C7A-4556-8708-00BEEA628887}">
      <dsp:nvSpPr>
        <dsp:cNvPr id="0" name=""/>
        <dsp:cNvSpPr/>
      </dsp:nvSpPr>
      <dsp:spPr>
        <a:xfrm>
          <a:off x="0" y="16664"/>
          <a:ext cx="8753474" cy="6364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Крадіжка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позиченого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70" y="47734"/>
        <a:ext cx="8691334" cy="574340"/>
      </dsp:txXfrm>
    </dsp:sp>
    <dsp:sp modelId="{1F8F8456-17E5-471A-A394-183532CD839D}">
      <dsp:nvSpPr>
        <dsp:cNvPr id="0" name=""/>
        <dsp:cNvSpPr/>
      </dsp:nvSpPr>
      <dsp:spPr>
        <a:xfrm>
          <a:off x="0" y="653144"/>
          <a:ext cx="8753474" cy="61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 err="1"/>
            <a:t>Якщо</a:t>
          </a:r>
          <a:r>
            <a:rPr lang="ru-RU" sz="1800" b="1" kern="1200" dirty="0"/>
            <a:t> </a:t>
          </a:r>
          <a:r>
            <a:rPr lang="ru-RU" sz="1800" b="1" kern="1200" dirty="0" err="1"/>
            <a:t>злодія</a:t>
          </a:r>
          <a:r>
            <a:rPr lang="ru-RU" sz="1800" b="1" kern="1200" dirty="0"/>
            <a:t> </a:t>
          </a:r>
          <a:r>
            <a:rPr lang="ru-RU" sz="1800" b="1" kern="1200" dirty="0" err="1"/>
            <a:t>знайдуть</a:t>
          </a:r>
          <a:r>
            <a:rPr lang="ru-RU" sz="1800" b="1" kern="1200" dirty="0"/>
            <a:t> - </a:t>
          </a: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має</a:t>
          </a:r>
          <a:r>
            <a:rPr lang="ru-RU" sz="1800" b="1" kern="1200" dirty="0"/>
            <a:t> </a:t>
          </a:r>
          <a:r>
            <a:rPr lang="ru-RU" sz="1800" b="1" kern="1200" dirty="0" err="1"/>
            <a:t>заплатити</a:t>
          </a:r>
          <a:r>
            <a:rPr lang="ru-RU" sz="1800" b="1" kern="1200" dirty="0"/>
            <a:t> </a:t>
          </a:r>
          <a:r>
            <a:rPr lang="ru-RU" sz="1800" b="1" kern="1200" dirty="0" err="1"/>
            <a:t>подвійно</a:t>
          </a:r>
          <a:endParaRPr lang="es-E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 err="1"/>
            <a:t>Якщо</a:t>
          </a:r>
          <a:r>
            <a:rPr lang="ru-RU" sz="1800" b="1" kern="1200" dirty="0"/>
            <a:t> </a:t>
          </a:r>
          <a:r>
            <a:rPr lang="ru-RU" sz="1800" b="1" kern="1200" dirty="0" err="1"/>
            <a:t>злодія</a:t>
          </a:r>
          <a:r>
            <a:rPr lang="ru-RU" sz="1800" b="1" kern="1200" dirty="0"/>
            <a:t> не </a:t>
          </a:r>
          <a:r>
            <a:rPr lang="ru-RU" sz="1800" b="1" kern="1200" dirty="0" err="1"/>
            <a:t>знайдуть</a:t>
          </a:r>
          <a:r>
            <a:rPr lang="ru-RU" sz="1800" b="1" kern="1200" dirty="0"/>
            <a:t> - проводиться </a:t>
          </a:r>
          <a:r>
            <a:rPr lang="ru-RU" sz="1800" b="1" kern="1200" dirty="0" err="1"/>
            <a:t>судове</a:t>
          </a:r>
          <a:r>
            <a:rPr lang="ru-RU" sz="1800" b="1" kern="1200" dirty="0"/>
            <a:t> </a:t>
          </a:r>
          <a:r>
            <a:rPr lang="ru-RU" sz="1800" b="1" kern="1200" dirty="0" err="1"/>
            <a:t>розслідування</a:t>
          </a:r>
          <a:endParaRPr lang="es-ES" sz="1800" b="1" kern="1200" dirty="0"/>
        </a:p>
      </dsp:txBody>
      <dsp:txXfrm>
        <a:off x="0" y="653144"/>
        <a:ext cx="8753474" cy="615825"/>
      </dsp:txXfrm>
    </dsp:sp>
    <dsp:sp modelId="{013F17AD-694A-407B-A9D5-294318C05427}">
      <dsp:nvSpPr>
        <dsp:cNvPr id="0" name=""/>
        <dsp:cNvSpPr/>
      </dsp:nvSpPr>
      <dsp:spPr>
        <a:xfrm>
          <a:off x="0" y="1268969"/>
          <a:ext cx="8753474" cy="636480"/>
        </a:xfrm>
        <a:prstGeom prst="roundRect">
          <a:avLst/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Шахрайство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70" y="1300039"/>
        <a:ext cx="8691334" cy="574340"/>
      </dsp:txXfrm>
    </dsp:sp>
    <dsp:sp modelId="{4F72141B-4101-4A86-855E-F6F4CE41AB7C}">
      <dsp:nvSpPr>
        <dsp:cNvPr id="0" name=""/>
        <dsp:cNvSpPr/>
      </dsp:nvSpPr>
      <dsp:spPr>
        <a:xfrm>
          <a:off x="0" y="1905449"/>
          <a:ext cx="8753474" cy="5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/>
            <a:t>Коли </a:t>
          </a:r>
          <a:r>
            <a:rPr lang="ru-RU" sz="1800" b="1" kern="1200" dirty="0" err="1"/>
            <a:t>двоє</a:t>
          </a:r>
          <a:r>
            <a:rPr lang="ru-RU" sz="1800" b="1" kern="1200" dirty="0"/>
            <a:t> </a:t>
          </a:r>
          <a:r>
            <a:rPr lang="ru-RU" sz="1800" b="1" kern="1200" dirty="0" err="1"/>
            <a:t>претендують</a:t>
          </a:r>
          <a:r>
            <a:rPr lang="ru-RU" sz="1800" b="1" kern="1200" dirty="0"/>
            <a:t> на </a:t>
          </a:r>
          <a:r>
            <a:rPr lang="ru-RU" sz="1800" b="1" kern="1200" dirty="0" err="1"/>
            <a:t>власність</a:t>
          </a:r>
          <a:r>
            <a:rPr lang="ru-RU" sz="1800" b="1" kern="1200" dirty="0"/>
            <a:t>, </a:t>
          </a:r>
          <a:r>
            <a:rPr lang="ru-RU" sz="1800" b="1" kern="1200" dirty="0" err="1"/>
            <a:t>проводять</a:t>
          </a:r>
          <a:r>
            <a:rPr lang="ru-RU" sz="1800" b="1" kern="1200" dirty="0"/>
            <a:t> суд, і той, </a:t>
          </a:r>
          <a:r>
            <a:rPr lang="ru-RU" sz="1800" b="1" kern="1200" dirty="0" err="1"/>
            <a:t>хто</a:t>
          </a:r>
          <a:r>
            <a:rPr lang="ru-RU" sz="1800" b="1" kern="1200" dirty="0"/>
            <a:t> </a:t>
          </a:r>
          <a:r>
            <a:rPr lang="ru-RU" sz="1800" b="1" kern="1200" dirty="0" err="1"/>
            <a:t>визнається</a:t>
          </a:r>
          <a:r>
            <a:rPr lang="ru-RU" sz="1800" b="1" kern="1200" dirty="0"/>
            <a:t> </a:t>
          </a:r>
          <a:r>
            <a:rPr lang="ru-RU" sz="1800" b="1" kern="1200" dirty="0" err="1"/>
            <a:t>винним</a:t>
          </a:r>
          <a:r>
            <a:rPr lang="ru-RU" sz="1800" b="1" kern="1200" dirty="0"/>
            <a:t>, платить </a:t>
          </a:r>
          <a:r>
            <a:rPr lang="ru-RU" sz="1800" b="1" kern="1200" dirty="0" err="1"/>
            <a:t>подвійну</a:t>
          </a:r>
          <a:r>
            <a:rPr lang="ru-RU" sz="1800" b="1" kern="1200" dirty="0"/>
            <a:t> </a:t>
          </a:r>
          <a:r>
            <a:rPr lang="ru-RU" sz="1800" b="1" kern="1200" dirty="0" err="1"/>
            <a:t>вартість</a:t>
          </a:r>
          <a:endParaRPr lang="es-ES" sz="1800" b="1" kern="1200" dirty="0"/>
        </a:p>
      </dsp:txBody>
      <dsp:txXfrm>
        <a:off x="0" y="1905449"/>
        <a:ext cx="8753474" cy="563040"/>
      </dsp:txXfrm>
    </dsp:sp>
    <dsp:sp modelId="{ED34DA83-3ACA-4E4F-AB67-04AF6964648C}">
      <dsp:nvSpPr>
        <dsp:cNvPr id="0" name=""/>
        <dsp:cNvSpPr/>
      </dsp:nvSpPr>
      <dsp:spPr>
        <a:xfrm>
          <a:off x="0" y="2468489"/>
          <a:ext cx="8753474" cy="636480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Втрати</a:t>
          </a:r>
          <a:r>
            <a:rPr lang="ru-RU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4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під</a:t>
          </a:r>
          <a:r>
            <a:rPr lang="ru-RU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ru-RU" sz="24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наглядом</a:t>
          </a:r>
          <a:endParaRPr lang="es-ES" sz="2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31070" y="2499559"/>
        <a:ext cx="8691334" cy="574340"/>
      </dsp:txXfrm>
    </dsp:sp>
    <dsp:sp modelId="{C2FE3C09-56BD-4F52-961B-258E024B4654}">
      <dsp:nvSpPr>
        <dsp:cNvPr id="0" name=""/>
        <dsp:cNvSpPr/>
      </dsp:nvSpPr>
      <dsp:spPr>
        <a:xfrm>
          <a:off x="0" y="3104969"/>
          <a:ext cx="8753474" cy="1442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 err="1"/>
            <a:t>Якщо</a:t>
          </a:r>
          <a:r>
            <a:rPr lang="ru-RU" sz="1800" b="1" kern="1200" dirty="0"/>
            <a:t> </a:t>
          </a:r>
          <a:r>
            <a:rPr lang="ru-RU" sz="1800" b="1" kern="1200" dirty="0" err="1"/>
            <a:t>під</a:t>
          </a:r>
          <a:r>
            <a:rPr lang="ru-RU" sz="1800" b="1" kern="1200" dirty="0"/>
            <a:t> </a:t>
          </a:r>
          <a:r>
            <a:rPr lang="ru-RU" sz="1800" b="1" kern="1200" dirty="0" err="1"/>
            <a:t>наглядом</a:t>
          </a:r>
          <a:r>
            <a:rPr lang="ru-RU" sz="1800" b="1" kern="1200" dirty="0"/>
            <a:t> тварина </a:t>
          </a:r>
          <a:r>
            <a:rPr lang="ru-RU" sz="1800" b="1" kern="1200" dirty="0" err="1"/>
            <a:t>помирає</a:t>
          </a:r>
          <a:r>
            <a:rPr lang="ru-RU" sz="1800" b="1" kern="1200" dirty="0"/>
            <a:t>, поранена </a:t>
          </a:r>
          <a:r>
            <a:rPr lang="ru-RU" sz="1800" b="1" kern="1200" dirty="0" err="1"/>
            <a:t>або</a:t>
          </a:r>
          <a:r>
            <a:rPr lang="ru-RU" sz="1800" b="1" kern="1200" dirty="0"/>
            <a:t> </a:t>
          </a:r>
          <a:r>
            <a:rPr lang="ru-RU" sz="1800" b="1" kern="1200" dirty="0" err="1"/>
            <a:t>зникає</a:t>
          </a:r>
          <a:r>
            <a:rPr lang="ru-RU" sz="1800" b="1" kern="1200" dirty="0"/>
            <a:t>, - особа </a:t>
          </a:r>
          <a:r>
            <a:rPr lang="ru-RU" sz="1800" b="1" kern="1200" dirty="0" err="1"/>
            <a:t>звільняється</a:t>
          </a:r>
          <a:r>
            <a:rPr lang="ru-RU" sz="1800" b="1" kern="1200" dirty="0"/>
            <a:t> </a:t>
          </a:r>
          <a:r>
            <a:rPr lang="ru-RU" sz="1800" b="1" kern="1200" dirty="0" err="1"/>
            <a:t>від</a:t>
          </a:r>
          <a:r>
            <a:rPr lang="ru-RU" sz="1800" b="1" kern="1200" dirty="0"/>
            <a:t> </a:t>
          </a:r>
          <a:r>
            <a:rPr lang="ru-RU" sz="1800" b="1" kern="1200" dirty="0" err="1"/>
            <a:t>відповідальності</a:t>
          </a:r>
          <a:r>
            <a:rPr lang="ru-RU" sz="1800" b="1" kern="1200" dirty="0"/>
            <a:t>, </a:t>
          </a:r>
          <a:r>
            <a:rPr lang="ru-RU" sz="1800" b="1" kern="1200" dirty="0" err="1"/>
            <a:t>якщо</a:t>
          </a:r>
          <a:r>
            <a:rPr lang="ru-RU" sz="1800" b="1" kern="1200" dirty="0"/>
            <a:t> </a:t>
          </a:r>
          <a:r>
            <a:rPr lang="ru-RU" sz="1800" b="1" kern="1200" dirty="0" err="1"/>
            <a:t>дасть</a:t>
          </a:r>
          <a:r>
            <a:rPr lang="ru-RU" sz="1800" b="1" kern="1200" dirty="0"/>
            <a:t> присягу, </a:t>
          </a:r>
          <a:r>
            <a:rPr lang="ru-RU" sz="1800" b="1" kern="1200" dirty="0" err="1"/>
            <a:t>що</a:t>
          </a:r>
          <a:r>
            <a:rPr lang="ru-RU" sz="1800" b="1" kern="1200" dirty="0"/>
            <a:t> не </a:t>
          </a:r>
          <a:r>
            <a:rPr lang="ru-RU" sz="1800" b="1" kern="1200" dirty="0" err="1"/>
            <a:t>винна</a:t>
          </a:r>
          <a:r>
            <a:rPr lang="ru-RU" sz="1800" b="1" kern="1200" dirty="0"/>
            <a:t>.</a:t>
          </a:r>
          <a:endParaRPr lang="es-E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 err="1"/>
            <a:t>Якщо</a:t>
          </a:r>
          <a:r>
            <a:rPr lang="ru-RU" sz="1800" b="1" kern="1200" dirty="0"/>
            <a:t> ж тварину </a:t>
          </a:r>
          <a:r>
            <a:rPr lang="ru-RU" sz="1800" b="1" kern="1200" dirty="0" err="1"/>
            <a:t>викрали</a:t>
          </a:r>
          <a:r>
            <a:rPr lang="ru-RU" sz="1800" b="1" kern="1200" dirty="0"/>
            <a:t>, вона повинна </a:t>
          </a:r>
          <a:r>
            <a:rPr lang="ru-RU" sz="1800" b="1" kern="1200" dirty="0" err="1"/>
            <a:t>відшкодувати</a:t>
          </a:r>
          <a:r>
            <a:rPr lang="ru-RU" sz="1800" b="1" kern="1200" dirty="0"/>
            <a:t> </a:t>
          </a:r>
          <a:r>
            <a:rPr lang="ru-RU" sz="1800" b="1" kern="1200" dirty="0" err="1"/>
            <a:t>власнику</a:t>
          </a:r>
          <a:endParaRPr lang="es-E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 err="1"/>
            <a:t>Якщо</a:t>
          </a:r>
          <a:r>
            <a:rPr lang="ru-RU" sz="1800" b="1" kern="1200" dirty="0"/>
            <a:t> тварину забрала дика тварина, </a:t>
          </a:r>
          <a:r>
            <a:rPr lang="ru-RU" sz="1800" b="1" kern="1200" dirty="0" err="1"/>
            <a:t>потрібно</a:t>
          </a:r>
          <a:r>
            <a:rPr lang="ru-RU" sz="1800" b="1" kern="1200" dirty="0"/>
            <a:t> </a:t>
          </a:r>
          <a:r>
            <a:rPr lang="ru-RU" sz="1800" b="1" kern="1200" dirty="0" err="1"/>
            <a:t>надати</a:t>
          </a:r>
          <a:r>
            <a:rPr lang="ru-RU" sz="1800" b="1" kern="1200" dirty="0"/>
            <a:t> </a:t>
          </a:r>
          <a:r>
            <a:rPr lang="ru-RU" sz="1800" b="1" kern="1200" dirty="0" err="1"/>
            <a:t>свідчення</a:t>
          </a:r>
          <a:r>
            <a:rPr lang="ru-RU" sz="1800" b="1" kern="1200" dirty="0"/>
            <a:t>, </a:t>
          </a:r>
          <a:r>
            <a:rPr lang="ru-RU" sz="1800" b="1" kern="1200" dirty="0" err="1"/>
            <a:t>щоб</a:t>
          </a:r>
          <a:r>
            <a:rPr lang="ru-RU" sz="1800" b="1" kern="1200" dirty="0"/>
            <a:t> не </a:t>
          </a:r>
          <a:r>
            <a:rPr lang="ru-RU" sz="1800" b="1" kern="1200" dirty="0" err="1"/>
            <a:t>платити</a:t>
          </a:r>
          <a:r>
            <a:rPr lang="ru-RU" sz="1800" b="1" kern="1200" dirty="0"/>
            <a:t> за </a:t>
          </a:r>
          <a:r>
            <a:rPr lang="ru-RU" sz="1800" b="1" kern="1200" dirty="0" err="1"/>
            <a:t>втрату</a:t>
          </a:r>
          <a:endParaRPr lang="es-ES" sz="1800" b="1" kern="1200" dirty="0"/>
        </a:p>
      </dsp:txBody>
      <dsp:txXfrm>
        <a:off x="0" y="3104969"/>
        <a:ext cx="8753474" cy="1442790"/>
      </dsp:txXfrm>
    </dsp:sp>
    <dsp:sp modelId="{97B64E5D-0C24-49CD-98CC-11EB5899D6B7}">
      <dsp:nvSpPr>
        <dsp:cNvPr id="0" name=""/>
        <dsp:cNvSpPr/>
      </dsp:nvSpPr>
      <dsp:spPr>
        <a:xfrm>
          <a:off x="0" y="4547759"/>
          <a:ext cx="8753474" cy="636480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Позика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або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тварини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70" y="4578829"/>
        <a:ext cx="8691334" cy="574340"/>
      </dsp:txXfrm>
    </dsp:sp>
    <dsp:sp modelId="{4B953D41-C33C-4A15-80AE-D284E8F8B2B7}">
      <dsp:nvSpPr>
        <dsp:cNvPr id="0" name=""/>
        <dsp:cNvSpPr/>
      </dsp:nvSpPr>
      <dsp:spPr>
        <a:xfrm>
          <a:off x="0" y="5184239"/>
          <a:ext cx="8753474" cy="809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92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 dirty="0" err="1"/>
            <a:t>Якщо</a:t>
          </a:r>
          <a:r>
            <a:rPr lang="ru-RU" sz="1800" b="1" kern="1200" dirty="0"/>
            <a:t> тварина </a:t>
          </a:r>
          <a:r>
            <a:rPr lang="ru-RU" sz="1800" b="1" kern="1200" dirty="0" err="1"/>
            <a:t>помирає</a:t>
          </a:r>
          <a:r>
            <a:rPr lang="ru-RU" sz="1800" b="1" kern="1200" dirty="0"/>
            <a:t> за </a:t>
          </a:r>
          <a:r>
            <a:rPr lang="ru-RU" sz="1800" b="1" kern="1200" dirty="0" err="1"/>
            <a:t>відсутності</a:t>
          </a:r>
          <a:r>
            <a:rPr lang="ru-RU" sz="1800" b="1" kern="1200" dirty="0"/>
            <a:t> </a:t>
          </a:r>
          <a:r>
            <a:rPr lang="ru-RU" sz="1800" b="1" kern="1200" dirty="0" err="1"/>
            <a:t>власника</a:t>
          </a:r>
          <a:r>
            <a:rPr lang="ru-RU" sz="1800" b="1" kern="1200" dirty="0"/>
            <a:t> - </a:t>
          </a:r>
          <a:r>
            <a:rPr lang="ru-RU" sz="1800" b="1" kern="1200" dirty="0" err="1"/>
            <a:t>потрібно</a:t>
          </a:r>
          <a:r>
            <a:rPr lang="ru-RU" sz="1800" b="1" kern="1200" dirty="0"/>
            <a:t> </a:t>
          </a:r>
          <a:r>
            <a:rPr lang="ru-RU" sz="1800" b="1" kern="1200" dirty="0" err="1"/>
            <a:t>відшкодувати</a:t>
          </a:r>
          <a:r>
            <a:rPr lang="ru-RU" sz="1800" b="1" kern="1200" dirty="0"/>
            <a:t> </a:t>
          </a:r>
          <a:r>
            <a:rPr lang="ru-RU" sz="1800" b="1" kern="1200" dirty="0" err="1"/>
            <a:t>вартість</a:t>
          </a:r>
          <a:r>
            <a:rPr lang="ru-RU" sz="1800" b="1" kern="1200" dirty="0"/>
            <a:t> </a:t>
          </a:r>
          <a:r>
            <a:rPr lang="ru-RU" sz="1800" b="1" kern="1200" dirty="0" err="1"/>
            <a:t>тварини</a:t>
          </a:r>
          <a:r>
            <a:rPr lang="ru-RU" sz="1800" b="1" kern="1200" dirty="0"/>
            <a:t> (</a:t>
          </a:r>
          <a:r>
            <a:rPr lang="ru-RU" sz="1800" b="1" kern="1200" dirty="0" err="1"/>
            <a:t>якщо</a:t>
          </a:r>
          <a:r>
            <a:rPr lang="ru-RU" sz="1800" b="1" kern="1200" dirty="0"/>
            <a:t> </a:t>
          </a:r>
          <a:r>
            <a:rPr lang="ru-RU" sz="1800" b="1" kern="1200" dirty="0" err="1"/>
            <a:t>позичена</a:t>
          </a:r>
          <a:r>
            <a:rPr lang="ru-RU" sz="1800" b="1" kern="1200" dirty="0"/>
            <a:t>), </a:t>
          </a:r>
          <a:r>
            <a:rPr lang="ru-RU" sz="1800" b="1" kern="1200" dirty="0" err="1"/>
            <a:t>або</a:t>
          </a:r>
          <a:r>
            <a:rPr lang="ru-RU" sz="1800" b="1" kern="1200" dirty="0"/>
            <a:t> </a:t>
          </a:r>
          <a:r>
            <a:rPr lang="ru-RU" sz="1800" b="1" kern="1200" dirty="0" err="1"/>
            <a:t>сплатити</a:t>
          </a:r>
          <a:r>
            <a:rPr lang="ru-RU" sz="1800" b="1" kern="1200" dirty="0"/>
            <a:t> суму </a:t>
          </a:r>
          <a:r>
            <a:rPr lang="ru-RU" sz="1800" b="1" kern="1200" dirty="0" err="1"/>
            <a:t>оренди</a:t>
          </a:r>
          <a:r>
            <a:rPr lang="ru-RU" sz="1800" b="1" kern="1200" dirty="0"/>
            <a:t> (</a:t>
          </a:r>
          <a:r>
            <a:rPr lang="ru-RU" sz="1800" b="1" kern="1200" dirty="0" err="1"/>
            <a:t>якщо</a:t>
          </a:r>
          <a:r>
            <a:rPr lang="ru-RU" sz="1800" b="1" kern="1200" dirty="0"/>
            <a:t> </a:t>
          </a:r>
          <a:r>
            <a:rPr lang="ru-RU" sz="1800" b="1" kern="1200" dirty="0" err="1"/>
            <a:t>орендована</a:t>
          </a:r>
          <a:r>
            <a:rPr lang="ru-RU" sz="1800" b="1" kern="1200" dirty="0"/>
            <a:t>)</a:t>
          </a:r>
          <a:endParaRPr lang="es-ES" sz="1800" b="1" kern="1200" dirty="0"/>
        </a:p>
      </dsp:txBody>
      <dsp:txXfrm>
        <a:off x="0" y="5184239"/>
        <a:ext cx="8753474" cy="8093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3317B-2BAE-4CBB-8129-21A59F4CD355}">
      <dsp:nvSpPr>
        <dsp:cNvPr id="0" name=""/>
        <dsp:cNvSpPr/>
      </dsp:nvSpPr>
      <dsp:spPr>
        <a:xfrm>
          <a:off x="0" y="0"/>
          <a:ext cx="8128000" cy="1386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800" b="1" kern="1200" dirty="0" err="1">
              <a:solidFill>
                <a:srgbClr val="A6390E"/>
              </a:solidFill>
            </a:rPr>
            <a:t>Відносини</a:t>
          </a:r>
          <a:r>
            <a:rPr lang="ru-RU" sz="2800" b="1" kern="1200" dirty="0">
              <a:solidFill>
                <a:srgbClr val="A6390E"/>
              </a:solidFill>
            </a:rPr>
            <a:t> до </a:t>
          </a:r>
          <a:r>
            <a:rPr lang="ru-RU" sz="2800" b="1" kern="1200" dirty="0" err="1">
              <a:solidFill>
                <a:srgbClr val="A6390E"/>
              </a:solidFill>
            </a:rPr>
            <a:t>шлюбу</a:t>
          </a:r>
          <a:endParaRPr lang="es-ES" sz="2800" b="1" kern="1200" dirty="0">
            <a:solidFill>
              <a:srgbClr val="A6390E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 err="1"/>
            <a:t>Потрібно</a:t>
          </a:r>
          <a:r>
            <a:rPr lang="ru-RU" sz="1800" b="1" kern="1200" dirty="0"/>
            <a:t> </a:t>
          </a:r>
          <a:r>
            <a:rPr lang="ru-RU" sz="1800" b="1" kern="1200" dirty="0" err="1"/>
            <a:t>одружитися</a:t>
          </a:r>
          <a:endParaRPr lang="es-ES" sz="1800" b="1" kern="1200" dirty="0"/>
        </a:p>
        <a:p>
          <a:pPr marL="171450" lvl="1" indent="-171450" algn="l" defTabSz="8223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50" b="1" kern="1200" dirty="0" err="1"/>
            <a:t>Якщо</a:t>
          </a:r>
          <a:r>
            <a:rPr lang="ru-RU" sz="1850" b="1" kern="1200" dirty="0"/>
            <a:t> </a:t>
          </a:r>
          <a:r>
            <a:rPr lang="ru-RU" sz="1850" b="1" kern="1200" dirty="0" err="1"/>
            <a:t>батько</a:t>
          </a:r>
          <a:r>
            <a:rPr lang="ru-RU" sz="1850" b="1" kern="1200" dirty="0"/>
            <a:t> не </a:t>
          </a:r>
          <a:r>
            <a:rPr lang="ru-RU" sz="1850" b="1" kern="1200" dirty="0" err="1"/>
            <a:t>погоджується</a:t>
          </a:r>
          <a:r>
            <a:rPr lang="ru-RU" sz="1850" b="1" kern="1200" dirty="0"/>
            <a:t> на </a:t>
          </a:r>
          <a:r>
            <a:rPr lang="ru-RU" sz="1850" b="1" kern="1200" dirty="0" err="1"/>
            <a:t>шлюб</a:t>
          </a:r>
          <a:r>
            <a:rPr lang="ru-RU" sz="1850" b="1" kern="1200" dirty="0"/>
            <a:t>, </a:t>
          </a:r>
          <a:r>
            <a:rPr lang="ru-RU" sz="1850" b="1" kern="1200" dirty="0" err="1"/>
            <a:t>він</a:t>
          </a:r>
          <a:r>
            <a:rPr lang="ru-RU" sz="1850" b="1" kern="1200" dirty="0"/>
            <a:t> повинен </a:t>
          </a:r>
          <a:r>
            <a:rPr lang="ru-RU" sz="1850" b="1" kern="1200" dirty="0" err="1"/>
            <a:t>дати</a:t>
          </a:r>
          <a:r>
            <a:rPr lang="ru-RU" sz="1850" b="1" kern="1200" dirty="0"/>
            <a:t> </a:t>
          </a:r>
          <a:r>
            <a:rPr lang="ru-RU" sz="1850" b="1" kern="1200" dirty="0" err="1"/>
            <a:t>посаг</a:t>
          </a:r>
          <a:endParaRPr lang="es-ES" sz="1850" b="1" kern="1200" dirty="0"/>
        </a:p>
      </dsp:txBody>
      <dsp:txXfrm>
        <a:off x="1764283" y="0"/>
        <a:ext cx="6363716" cy="1386834"/>
      </dsp:txXfrm>
    </dsp:sp>
    <dsp:sp modelId="{AAE7CBB7-C7D3-4296-BDB9-C995B0AFFEDB}">
      <dsp:nvSpPr>
        <dsp:cNvPr id="0" name=""/>
        <dsp:cNvSpPr/>
      </dsp:nvSpPr>
      <dsp:spPr>
        <a:xfrm>
          <a:off x="138683" y="138683"/>
          <a:ext cx="1625600" cy="11094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1B3036A-5E88-4FD8-BEEA-DC615565C09B}">
      <dsp:nvSpPr>
        <dsp:cNvPr id="0" name=""/>
        <dsp:cNvSpPr/>
      </dsp:nvSpPr>
      <dsp:spPr>
        <a:xfrm>
          <a:off x="0" y="1525517"/>
          <a:ext cx="8128000" cy="1386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234876"/>
                <a:satOff val="5357"/>
                <a:lumOff val="-202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234876"/>
                <a:satOff val="5357"/>
                <a:lumOff val="-202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234876"/>
                <a:satOff val="5357"/>
                <a:lumOff val="-202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solidFill>
                <a:srgbClr val="078B0D"/>
              </a:solidFill>
            </a:rPr>
            <a:t>Чаклунство</a:t>
          </a:r>
          <a:endParaRPr lang="es-ES" sz="2800" b="1" kern="1200" dirty="0">
            <a:solidFill>
              <a:srgbClr val="078B0D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/>
            <a:t>Смертна кара</a:t>
          </a:r>
          <a:endParaRPr lang="es-ES" sz="2000" b="1" kern="1200" dirty="0"/>
        </a:p>
      </dsp:txBody>
      <dsp:txXfrm>
        <a:off x="1764283" y="1525517"/>
        <a:ext cx="6363716" cy="1386834"/>
      </dsp:txXfrm>
    </dsp:sp>
    <dsp:sp modelId="{2649216E-775F-4FE5-A25D-A1492028E578}">
      <dsp:nvSpPr>
        <dsp:cNvPr id="0" name=""/>
        <dsp:cNvSpPr/>
      </dsp:nvSpPr>
      <dsp:spPr>
        <a:xfrm>
          <a:off x="138683" y="1664201"/>
          <a:ext cx="1625600" cy="11094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0F71CC-B597-4321-B6BB-C4E4CEFE007E}">
      <dsp:nvSpPr>
        <dsp:cNvPr id="0" name=""/>
        <dsp:cNvSpPr/>
      </dsp:nvSpPr>
      <dsp:spPr>
        <a:xfrm>
          <a:off x="0" y="3051035"/>
          <a:ext cx="8128000" cy="1386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469753"/>
                <a:satOff val="10715"/>
                <a:lumOff val="-40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2469753"/>
                <a:satOff val="10715"/>
                <a:lumOff val="-40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2469753"/>
                <a:satOff val="10715"/>
                <a:lumOff val="-40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20880"/>
              </a:solidFill>
            </a:rPr>
            <a:t>Зоофілія</a:t>
          </a:r>
          <a:endParaRPr lang="es-ES" sz="2800" b="1" kern="1200" dirty="0">
            <a:solidFill>
              <a:srgbClr val="02088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/>
            <a:t>Смертна кара</a:t>
          </a:r>
          <a:endParaRPr lang="es-ES" sz="2000" b="1" kern="1200" dirty="0"/>
        </a:p>
      </dsp:txBody>
      <dsp:txXfrm>
        <a:off x="1764283" y="3051035"/>
        <a:ext cx="6363716" cy="1386834"/>
      </dsp:txXfrm>
    </dsp:sp>
    <dsp:sp modelId="{BD8F886C-6654-470D-83D2-608413A0D4C3}">
      <dsp:nvSpPr>
        <dsp:cNvPr id="0" name=""/>
        <dsp:cNvSpPr/>
      </dsp:nvSpPr>
      <dsp:spPr>
        <a:xfrm>
          <a:off x="138683" y="3189719"/>
          <a:ext cx="1625600" cy="11094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D70D8F-4110-4EFA-BDAA-CB2A658D62FB}">
      <dsp:nvSpPr>
        <dsp:cNvPr id="0" name=""/>
        <dsp:cNvSpPr/>
      </dsp:nvSpPr>
      <dsp:spPr>
        <a:xfrm>
          <a:off x="0" y="4576553"/>
          <a:ext cx="8128000" cy="1386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8704628"/>
                <a:satOff val="16072"/>
                <a:lumOff val="-607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8704628"/>
                <a:satOff val="16072"/>
                <a:lumOff val="-607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8704628"/>
                <a:satOff val="16072"/>
                <a:lumOff val="-607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 err="1">
              <a:solidFill>
                <a:srgbClr val="960020"/>
              </a:solidFill>
            </a:rPr>
            <a:t>Ідолопоклонство</a:t>
          </a:r>
          <a:endParaRPr lang="es-ES" sz="2800" b="1" kern="1200" dirty="0">
            <a:solidFill>
              <a:srgbClr val="96002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/>
            <a:t>Смертна кара</a:t>
          </a:r>
          <a:endParaRPr lang="es-ES" sz="2000" b="1" kern="1200" dirty="0"/>
        </a:p>
      </dsp:txBody>
      <dsp:txXfrm>
        <a:off x="1764283" y="4576553"/>
        <a:ext cx="6363716" cy="1386834"/>
      </dsp:txXfrm>
    </dsp:sp>
    <dsp:sp modelId="{E5C5D7F7-B4C3-43A4-ACDE-79E6FE581880}">
      <dsp:nvSpPr>
        <dsp:cNvPr id="0" name=""/>
        <dsp:cNvSpPr/>
      </dsp:nvSpPr>
      <dsp:spPr>
        <a:xfrm>
          <a:off x="138683" y="4715236"/>
          <a:ext cx="1625600" cy="11094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D2310-E0E7-4142-BC8F-691FA1BE99E4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DE446-5DAE-4C2A-8626-6CB555AB9B8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7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DE446-5DAE-4C2A-8626-6CB555AB9B8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364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DE446-5DAE-4C2A-8626-6CB555AB9B8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23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DE446-5DAE-4C2A-8626-6CB555AB9B8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23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EB51E-4F7D-25D9-D66D-9E8627BC2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8BD483-3DE8-F904-4D9D-DAF91DC17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A3D65-6744-C09E-7E77-3918605CE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EA56E3-4603-7039-2AB4-80BE94E7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E1420C-E86E-0D6A-54DB-8C6070D9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50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AAC1D-8C07-6E26-2CD5-69F25CA26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14CC78-7677-4B48-C4F9-C323E30F2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22C781-3E94-13A3-C5DB-74A3517E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078911-1FB3-EDF7-7B54-8FA70975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510C1C-32FA-577D-D516-04B9BD78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0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E2BC998-4167-50D2-0DD7-372CBBA10B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2AF4B28-D4BA-A903-9C05-4359EC419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3ABDD5-D137-2E02-FE6F-50A8F29F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AE325C-0499-C3E7-9AB2-861A9380D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AF3E01-18BA-D23A-EE9B-1622948F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48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235392-2ADA-D360-40C6-FC7CEF3F0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2C8935-2F59-04F4-DDD5-432BDE467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B38029-1113-C7C7-C3C7-3F247FD5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266990-8BFD-1506-73B9-07E9F67E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BF3118-3CC5-AF4A-D151-595759AF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90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B3E27A-2C2A-5B0E-F0E1-9BFD4E63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C056EF-57E5-D394-6A1D-F37BE2D44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0B8038-9576-6CD3-4BA8-B1F526E5C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F3D027-2117-E0B6-7B2C-6FF7558F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6D5F93-9C54-D493-DB30-5ED4F8F6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42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3BE4A3-609B-40E5-720C-2C15671A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BBD68A-B263-8CA8-5DB9-F75D0716C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6C7B0-F018-4AC0-5E2A-64A8D3442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6FCCC1-71B7-69D1-4DD4-4CE2FA08A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9B7A74-9700-9362-C39A-42734379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9A695A-8F6C-3AA7-2435-E92BC13E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7A3E3-2E11-0332-836D-A5C29570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83CB87-4831-14A6-FC44-9185EA696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DA45C0-A15C-4A79-B2A2-D04C8377C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C46592-B719-7201-7D63-EDAF3ADCD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7BF93D-BEB0-BE28-74B2-F1CAA88A8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ECE27D9-5402-FA37-0B96-45BADA24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9510CD-3BB6-E784-5C11-A349001E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EB6994-51F0-A055-C258-D6E953A2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7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063BA-8577-768E-396E-D6EF9B40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2BAD10-7968-AFF2-0A59-4E8988A1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8B56D1-5E1C-0DC1-4F6A-B7903256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4470D-BE87-6E56-A125-6AE1E83D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7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7F73F1-DE97-7C06-77F7-B44A2F3E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89D17F-37E2-B1A3-B1C1-61CD2632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4BA696-CF19-158F-12DF-8B08ECB6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9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D62D8-B07B-86D0-6E50-F079B78C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8BC2FD-155B-848F-425F-F5585DF57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DE38B9C-7BF9-D554-8E1A-B84A42A7D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CD26C4-95F3-BC4E-8DC2-44331877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33F108-FA70-7731-5F81-159786C99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370D06-2BDD-3C68-2535-BFF8D340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3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A265A-779E-CEA3-5B2B-7E628CFB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4825FC-286D-C6A4-E196-D2C181C6F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D4F7E8-DC44-B9CE-A4F4-3452BC8BC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7E42E9-08B1-DCFE-B0A1-C239B284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F418BC-A012-1046-9AA8-E6EA47D1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8182AA-6606-55E1-9E77-58D06854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30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A6C4F9-8B5F-A965-2912-614C3DED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265CFA-A0A1-4606-4541-D8A6872AF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0545D4-9829-D018-6346-F1B5A18AF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AC8503-B6FD-42B8-8E1D-F8C641E92CE2}" type="datetimeFigureOut">
              <a:rPr lang="es-ES" smtClean="0"/>
              <a:t>30/07/2025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D8AD95-43D2-4F1B-04A6-E062F5CDF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F3E90E-7C08-431E-AF7F-7F3A88AA7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E17A5-827F-43BF-9916-260D91C132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45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13" Type="http://schemas.openxmlformats.org/officeDocument/2006/relationships/diagramQuickStyle" Target="../diagrams/quickStyle13.xml"/><Relationship Id="rId3" Type="http://schemas.openxmlformats.org/officeDocument/2006/relationships/image" Target="../media/image51.jpeg"/><Relationship Id="rId7" Type="http://schemas.openxmlformats.org/officeDocument/2006/relationships/diagramLayout" Target="../diagrams/layout12.xml"/><Relationship Id="rId12" Type="http://schemas.openxmlformats.org/officeDocument/2006/relationships/diagramLayout" Target="../diagrams/layout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diagramData" Target="../diagrams/data12.xml"/><Relationship Id="rId11" Type="http://schemas.openxmlformats.org/officeDocument/2006/relationships/diagramData" Target="../diagrams/data13.xml"/><Relationship Id="rId5" Type="http://schemas.openxmlformats.org/officeDocument/2006/relationships/image" Target="../media/image53.jpeg"/><Relationship Id="rId15" Type="http://schemas.microsoft.com/office/2007/relationships/diagramDrawing" Target="../diagrams/drawing13.xml"/><Relationship Id="rId10" Type="http://schemas.microsoft.com/office/2007/relationships/diagramDrawing" Target="../diagrams/drawing12.xml"/><Relationship Id="rId4" Type="http://schemas.openxmlformats.org/officeDocument/2006/relationships/image" Target="../media/image52.png"/><Relationship Id="rId9" Type="http://schemas.openxmlformats.org/officeDocument/2006/relationships/diagramColors" Target="../diagrams/colors12.xml"/><Relationship Id="rId14" Type="http://schemas.openxmlformats.org/officeDocument/2006/relationships/diagramColors" Target="../diagrams/colors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notesSlide" Target="../notesSlides/notesSlide3.xml"/><Relationship Id="rId7" Type="http://schemas.openxmlformats.org/officeDocument/2006/relationships/diagramLayout" Target="../diagrams/layout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diagramData" Target="../diagrams/data16.xml"/><Relationship Id="rId5" Type="http://schemas.openxmlformats.org/officeDocument/2006/relationships/image" Target="../media/image61.jpeg"/><Relationship Id="rId10" Type="http://schemas.microsoft.com/office/2007/relationships/diagramDrawing" Target="../diagrams/drawing16.xml"/><Relationship Id="rId4" Type="http://schemas.openxmlformats.org/officeDocument/2006/relationships/image" Target="../media/image54.jpeg"/><Relationship Id="rId9" Type="http://schemas.openxmlformats.org/officeDocument/2006/relationships/diagramColors" Target="../diagrams/colors1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8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6.jpeg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hdphoto" Target="../media/hdphoto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3.png"/><Relationship Id="rId5" Type="http://schemas.openxmlformats.org/officeDocument/2006/relationships/diagramQuickStyle" Target="../diagrams/quickStyle7.xml"/><Relationship Id="rId10" Type="http://schemas.microsoft.com/office/2007/relationships/hdphoto" Target="../media/hdphoto1.wdp"/><Relationship Id="rId4" Type="http://schemas.openxmlformats.org/officeDocument/2006/relationships/diagramLayout" Target="../diagrams/layout7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DBAD9-03D0-D914-4D6C-F1483A27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56C9E43-6665-C834-1AA8-A528900246A7}"/>
              </a:ext>
            </a:extLst>
          </p:cNvPr>
          <p:cNvSpPr txBox="1"/>
          <p:nvPr/>
        </p:nvSpPr>
        <p:spPr>
          <a:xfrm>
            <a:off x="171864" y="63463"/>
            <a:ext cx="5148469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wo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chemeClr val="accent1">
                      <a:alpha val="43000"/>
                    </a:schemeClr>
                  </a:outerShdw>
                </a:effectLst>
              </a:rPr>
              <a:t>ЖИТИ ЗА</a:t>
            </a:r>
            <a:endParaRPr lang="es-E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chemeClr val="accent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23D6816-86B9-C7E1-EEE2-B2F1362A6479}"/>
              </a:ext>
            </a:extLst>
          </p:cNvPr>
          <p:cNvSpPr txBox="1"/>
          <p:nvPr/>
        </p:nvSpPr>
        <p:spPr>
          <a:xfrm>
            <a:off x="107880" y="881215"/>
            <a:ext cx="527643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wo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chemeClr val="accent1">
                      <a:alpha val="43000"/>
                    </a:schemeClr>
                  </a:outerShdw>
                </a:effectLst>
              </a:rPr>
              <a:t>ЗАКОНОМ</a:t>
            </a:r>
            <a:endParaRPr lang="es-ES" sz="8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chemeClr val="accent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45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DE04A-C21D-F448-3D29-F0203F7D7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453F91-B39B-E5FE-AFCE-B1343F2EBD68}"/>
              </a:ext>
            </a:extLst>
          </p:cNvPr>
          <p:cNvSpPr txBox="1"/>
          <p:nvPr/>
        </p:nvSpPr>
        <p:spPr>
          <a:xfrm>
            <a:off x="361950" y="154454"/>
            <a:ext cx="8458200" cy="400110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5. </a:t>
            </a:r>
            <a:r>
              <a:rPr lang="ru-RU" dirty="0"/>
              <a:t>ВИПАДКИ, ПОВ’ЯЗАНІ З ЖИТТЯМ У СУСПІЛЬСТВІ (ВИХІД 22:16–31).</a:t>
            </a:r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2FA72EE-1A2B-1C8F-D058-5743A3F956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678858"/>
              </p:ext>
            </p:extLst>
          </p:nvPr>
        </p:nvGraphicFramePr>
        <p:xfrm>
          <a:off x="203200" y="633941"/>
          <a:ext cx="8128000" cy="596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11CD979-09CB-862E-8564-A146E03CAD14}"/>
              </a:ext>
            </a:extLst>
          </p:cNvPr>
          <p:cNvSpPr txBox="1"/>
          <p:nvPr/>
        </p:nvSpPr>
        <p:spPr>
          <a:xfrm>
            <a:off x="8967995" y="354509"/>
            <a:ext cx="2738229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r>
              <a:rPr lang="ru-RU" dirty="0" err="1">
                <a:solidFill>
                  <a:srgbClr val="7234A1"/>
                </a:solidFill>
              </a:rPr>
              <a:t>Сексуальні</a:t>
            </a:r>
            <a:r>
              <a:rPr lang="ru-RU" dirty="0">
                <a:solidFill>
                  <a:srgbClr val="7234A1"/>
                </a:solidFill>
              </a:rPr>
              <a:t> </a:t>
            </a:r>
            <a:r>
              <a:rPr lang="ru-RU" dirty="0" err="1">
                <a:solidFill>
                  <a:srgbClr val="7234A1"/>
                </a:solidFill>
              </a:rPr>
              <a:t>злочини</a:t>
            </a:r>
            <a:r>
              <a:rPr lang="ru-RU" dirty="0">
                <a:solidFill>
                  <a:srgbClr val="7234A1"/>
                </a:solidFill>
              </a:rPr>
              <a:t> та </a:t>
            </a:r>
            <a:r>
              <a:rPr lang="ru-RU" dirty="0" err="1">
                <a:solidFill>
                  <a:srgbClr val="7234A1"/>
                </a:solidFill>
              </a:rPr>
              <a:t>злочини</a:t>
            </a:r>
            <a:r>
              <a:rPr lang="ru-RU" dirty="0">
                <a:solidFill>
                  <a:srgbClr val="7234A1"/>
                </a:solidFill>
              </a:rPr>
              <a:t> </a:t>
            </a:r>
            <a:r>
              <a:rPr lang="ru-RU" dirty="0" err="1">
                <a:solidFill>
                  <a:srgbClr val="7234A1"/>
                </a:solidFill>
              </a:rPr>
              <a:t>проти</a:t>
            </a:r>
            <a:r>
              <a:rPr lang="ru-RU" dirty="0">
                <a:solidFill>
                  <a:srgbClr val="7234A1"/>
                </a:solidFill>
              </a:rPr>
              <a:t> Бога (в. 16–20)</a:t>
            </a:r>
            <a:endParaRPr lang="es-ES" dirty="0">
              <a:solidFill>
                <a:srgbClr val="7234A1"/>
              </a:solidFill>
            </a:endParaRPr>
          </a:p>
        </p:txBody>
      </p:sp>
      <p:pic>
        <p:nvPicPr>
          <p:cNvPr id="6" name="Imagen 5" descr="Estatua de una persona&#10;&#10;El contenido generado por IA puede ser incorrecto.">
            <a:extLst>
              <a:ext uri="{FF2B5EF4-FFF2-40B4-BE49-F238E27FC236}">
                <a16:creationId xmlns:a16="http://schemas.microsoft.com/office/drawing/2014/main" id="{866C272A-786A-8EEF-48FA-02DAC14A44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5777" y="1428750"/>
            <a:ext cx="3532397" cy="52747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52315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53317B-2BAE-4CBB-8129-21A59F4CD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7D53317B-2BAE-4CBB-8129-21A59F4CD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49216E-775F-4FE5-A25D-A1492028E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2649216E-775F-4FE5-A25D-A1492028E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2649216E-775F-4FE5-A25D-A1492028E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2649216E-775F-4FE5-A25D-A1492028E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B3036A-5E88-4FD8-BEEA-DC615565C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71B3036A-5E88-4FD8-BEEA-DC615565C0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F71CC-B597-4321-B6BB-C4E4CEFE0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070F71CC-B597-4321-B6BB-C4E4CEFE0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C5D7F7-B4C3-43A4-ACDE-79E6FE581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E5C5D7F7-B4C3-43A4-ACDE-79E6FE581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E5C5D7F7-B4C3-43A4-ACDE-79E6FE581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E5C5D7F7-B4C3-43A4-ACDE-79E6FE5818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D70D8F-4110-4EFA-BDAA-CB2A658D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03D70D8F-4110-4EFA-BDAA-CB2A658D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 uiExpand="1">
        <p:bldSub>
          <a:bldDgm bld="one"/>
        </p:bldSub>
      </p:bldGraphic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CEF407-C6F7-291B-E88C-332194929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19D230F-9194-9C87-EE4D-4101EBAE7CE7}"/>
              </a:ext>
            </a:extLst>
          </p:cNvPr>
          <p:cNvSpPr txBox="1"/>
          <p:nvPr/>
        </p:nvSpPr>
        <p:spPr>
          <a:xfrm>
            <a:off x="361950" y="154454"/>
            <a:ext cx="8486774" cy="400110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5. </a:t>
            </a:r>
            <a:r>
              <a:rPr lang="ru-RU" dirty="0"/>
              <a:t>ВИПАДКИ, ПОВ’ЯЗАНІ З ЖИТТЯМ У СУСПІЛЬСТВІ (ВИХІД 22:16–31).</a:t>
            </a:r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99E2C53-8DD3-5B0D-1266-5C014FA3E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6135330"/>
              </p:ext>
            </p:extLst>
          </p:nvPr>
        </p:nvGraphicFramePr>
        <p:xfrm>
          <a:off x="136524" y="633941"/>
          <a:ext cx="8486773" cy="596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A5E42EF-0F91-CFC6-53FC-2FFE0BDD3CAD}"/>
              </a:ext>
            </a:extLst>
          </p:cNvPr>
          <p:cNvSpPr txBox="1"/>
          <p:nvPr/>
        </p:nvSpPr>
        <p:spPr>
          <a:xfrm>
            <a:off x="8848725" y="609601"/>
            <a:ext cx="334327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pPr>
              <a:buFont typeface="+mj-lt"/>
              <a:buAutoNum type="alphaUcPeriod" startAt="2"/>
            </a:pP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беззахисних</a:t>
            </a:r>
            <a:r>
              <a:rPr lang="ru-RU" dirty="0"/>
              <a:t> і </a:t>
            </a:r>
            <a:r>
              <a:rPr lang="ru-RU" dirty="0" err="1"/>
              <a:t>повага</a:t>
            </a:r>
            <a:r>
              <a:rPr lang="ru-RU" dirty="0"/>
              <a:t> до </a:t>
            </a:r>
            <a:r>
              <a:rPr lang="ru-RU" dirty="0" err="1"/>
              <a:t>влади</a:t>
            </a:r>
            <a:r>
              <a:rPr lang="ru-RU" dirty="0"/>
              <a:t> (в. 21–28;  </a:t>
            </a:r>
            <a:r>
              <a:rPr lang="ru-RU" dirty="0" err="1"/>
              <a:t>Вих</a:t>
            </a:r>
            <a:r>
              <a:rPr lang="ru-RU" dirty="0"/>
              <a:t>. 23:9)</a:t>
            </a:r>
            <a:endParaRPr lang="es-ES" dirty="0">
              <a:solidFill>
                <a:srgbClr val="7234A1"/>
              </a:solidFill>
            </a:endParaRPr>
          </a:p>
        </p:txBody>
      </p:sp>
      <p:pic>
        <p:nvPicPr>
          <p:cNvPr id="7" name="Imagen 6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5AA2F8EE-831E-6162-126F-73DC9A26C8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724" y="1954530"/>
            <a:ext cx="3203395" cy="4446270"/>
          </a:xfrm>
          <a:prstGeom prst="rect">
            <a:avLst/>
          </a:prstGeom>
          <a:ln w="88900" cap="sq" cmpd="thickThin">
            <a:solidFill>
              <a:srgbClr val="7937A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877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53317B-2BAE-4CBB-8129-21A59F4CD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7D53317B-2BAE-4CBB-8129-21A59F4CD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49216E-775F-4FE5-A25D-A1492028E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2649216E-775F-4FE5-A25D-A1492028E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2649216E-775F-4FE5-A25D-A1492028E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2649216E-775F-4FE5-A25D-A1492028E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B3036A-5E88-4FD8-BEEA-DC615565C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71B3036A-5E88-4FD8-BEEA-DC615565C0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F71CC-B597-4321-B6BB-C4E4CEFE0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070F71CC-B597-4321-B6BB-C4E4CEFE0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C5D7F7-B4C3-43A4-ACDE-79E6FE581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E5C5D7F7-B4C3-43A4-ACDE-79E6FE581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5C5D7F7-B4C3-43A4-ACDE-79E6FE581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E5C5D7F7-B4C3-43A4-ACDE-79E6FE5818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D70D8F-4110-4EFA-BDAA-CB2A658D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03D70D8F-4110-4EFA-BDAA-CB2A658D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79479-38EF-0977-1422-723D4BAA8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03AB37-411F-2126-6A55-7CAA9FADF4EF}"/>
              </a:ext>
            </a:extLst>
          </p:cNvPr>
          <p:cNvSpPr txBox="1"/>
          <p:nvPr/>
        </p:nvSpPr>
        <p:spPr>
          <a:xfrm>
            <a:off x="361949" y="154454"/>
            <a:ext cx="8486776" cy="400110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5. </a:t>
            </a:r>
            <a:r>
              <a:rPr lang="ru-RU" dirty="0"/>
              <a:t>ВИПАДКИ, ПОВ’ЯЗАНІ З ЖИТТЯМ У СУСПІЛЬСТВІ (ВИХІД 22:16–31).</a:t>
            </a:r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8643345-156C-F84A-7200-4944610E19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7496351"/>
              </p:ext>
            </p:extLst>
          </p:nvPr>
        </p:nvGraphicFramePr>
        <p:xfrm>
          <a:off x="498475" y="633941"/>
          <a:ext cx="8128000" cy="596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46DEC34-F6DD-9403-2133-E1516DBC35C8}"/>
              </a:ext>
            </a:extLst>
          </p:cNvPr>
          <p:cNvSpPr txBox="1"/>
          <p:nvPr/>
        </p:nvSpPr>
        <p:spPr>
          <a:xfrm>
            <a:off x="9103024" y="354509"/>
            <a:ext cx="259050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pPr>
              <a:buFont typeface="+mj-lt"/>
              <a:buAutoNum type="alphaUcPeriod" startAt="3"/>
            </a:pPr>
            <a:r>
              <a:rPr lang="ru-RU" dirty="0"/>
              <a:t>Перша десятина та </a:t>
            </a:r>
            <a:r>
              <a:rPr lang="ru-RU" dirty="0" err="1"/>
              <a:t>тварини</a:t>
            </a:r>
            <a:r>
              <a:rPr lang="ru-RU" dirty="0"/>
              <a:t>, </a:t>
            </a:r>
            <a:r>
              <a:rPr lang="ru-RU" dirty="0" err="1"/>
              <a:t>атаковані</a:t>
            </a:r>
            <a:r>
              <a:rPr lang="ru-RU" dirty="0"/>
              <a:t> дикими </a:t>
            </a:r>
            <a:r>
              <a:rPr lang="ru-RU" dirty="0" err="1"/>
              <a:t>звірами</a:t>
            </a:r>
            <a:r>
              <a:rPr lang="ru-RU" dirty="0"/>
              <a:t> (в. 29–31)</a:t>
            </a:r>
            <a:endParaRPr lang="es-ES" dirty="0">
              <a:solidFill>
                <a:srgbClr val="7234A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3AE523-4601-A31C-151F-950CE56723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8725" y="1695449"/>
            <a:ext cx="3189267" cy="49053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530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AAE7CBB7-C7D3-4296-BDB9-C995B0AFFE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53317B-2BAE-4CBB-8129-21A59F4CD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7D53317B-2BAE-4CBB-8129-21A59F4CD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BD8F886C-6654-470D-83D2-608413A0D4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F71CC-B597-4321-B6BB-C4E4CEFE0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070F71CC-B597-4321-B6BB-C4E4CEFE00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E01B1-69E5-5EDF-D3A7-6EE92B077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ECE709-839C-D970-323C-D930318F3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905" y="194093"/>
            <a:ext cx="3833502" cy="3753159"/>
          </a:xfrm>
          <a:prstGeom prst="roundRect">
            <a:avLst>
              <a:gd name="adj" fmla="val 841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A7E1A40-F0FD-CF67-036C-31315D7BF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" y="809625"/>
            <a:ext cx="7353300" cy="5924550"/>
          </a:xfrm>
          <a:prstGeom prst="roundRect">
            <a:avLst>
              <a:gd name="adj" fmla="val 2920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1472BD-D98E-0D8D-C394-674CE2AC6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357898"/>
              </p:ext>
            </p:extLst>
          </p:nvPr>
        </p:nvGraphicFramePr>
        <p:xfrm>
          <a:off x="400050" y="809625"/>
          <a:ext cx="7353300" cy="592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ED7FF1-B220-2E7C-B517-453D7CC28C9A}"/>
              </a:ext>
            </a:extLst>
          </p:cNvPr>
          <p:cNvSpPr txBox="1"/>
          <p:nvPr/>
        </p:nvSpPr>
        <p:spPr>
          <a:xfrm>
            <a:off x="83343" y="105920"/>
            <a:ext cx="11146632" cy="400110"/>
          </a:xfrm>
          <a:prstGeom prst="rect">
            <a:avLst/>
          </a:prstGeom>
          <a:solidFill>
            <a:srgbClr val="775A2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6. </a:t>
            </a:r>
            <a:r>
              <a:rPr lang="ru-RU" dirty="0"/>
              <a:t>ВИПАДКИ, ПОВ’ЯЗАНІ З ПРАВОСУДДЯМ І СУСІДСЬКИМИ ВІДНОСИНАМИ (ВИХІД 23:1–9).</a:t>
            </a:r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CBFC9A5-2F84-F9F1-751D-791968B22F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012296"/>
              </p:ext>
            </p:extLst>
          </p:nvPr>
        </p:nvGraphicFramePr>
        <p:xfrm>
          <a:off x="8058149" y="3924300"/>
          <a:ext cx="4048125" cy="280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42CD807E-B903-E654-2FCC-531052BE6CC8}"/>
              </a:ext>
            </a:extLst>
          </p:cNvPr>
          <p:cNvGrpSpPr/>
          <p:nvPr/>
        </p:nvGrpSpPr>
        <p:grpSpPr>
          <a:xfrm>
            <a:off x="2819399" y="3126105"/>
            <a:ext cx="2514602" cy="1120140"/>
            <a:chOff x="609598" y="1489921"/>
            <a:chExt cx="2514602" cy="1120140"/>
          </a:xfrm>
          <a:solidFill>
            <a:schemeClr val="tx1"/>
          </a:solidFill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F62D3244-8A4B-6CF2-8405-3FE153081F96}"/>
                </a:ext>
              </a:extLst>
            </p:cNvPr>
            <p:cNvSpPr/>
            <p:nvPr/>
          </p:nvSpPr>
          <p:spPr>
            <a:xfrm>
              <a:off x="609598" y="1489921"/>
              <a:ext cx="2514602" cy="1120140"/>
            </a:xfrm>
            <a:prstGeom prst="round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8" name="Rectángulo: esquinas redondeadas 4">
              <a:extLst>
                <a:ext uri="{FF2B5EF4-FFF2-40B4-BE49-F238E27FC236}">
                  <a16:creationId xmlns:a16="http://schemas.microsoft.com/office/drawing/2014/main" id="{B56F9829-5A98-E667-F0F6-0A37CED3361A}"/>
                </a:ext>
              </a:extLst>
            </p:cNvPr>
            <p:cNvSpPr txBox="1"/>
            <p:nvPr/>
          </p:nvSpPr>
          <p:spPr>
            <a:xfrm>
              <a:off x="664279" y="1544602"/>
              <a:ext cx="2405240" cy="101077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kern="1200" dirty="0"/>
                <a:t>СУДОВІ ЗАКОНИ</a:t>
              </a:r>
              <a:endParaRPr lang="es-ES" sz="28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48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F3CBE7-CF5C-415E-A382-EBF29BE752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01F3CBE7-CF5C-415E-A382-EBF29BE752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01F3CBE7-CF5C-415E-A382-EBF29BE752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01F3CBE7-CF5C-415E-A382-EBF29BE752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01F3CBE7-CF5C-415E-A382-EBF29BE752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01F3CBE7-CF5C-415E-A382-EBF29BE752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D9946-FF89-4ED8-82FF-5DE395BDC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B76D9946-FF89-4ED8-82FF-5DE395BDC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B76D9946-FF89-4ED8-82FF-5DE395BDC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B76D9946-FF89-4ED8-82FF-5DE395BDC1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B76D9946-FF89-4ED8-82FF-5DE395BDC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B76D9946-FF89-4ED8-82FF-5DE395BDC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3707F-D106-49B6-A369-1D7635820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3707F-D106-49B6-A369-1D7635820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EE73707F-D106-49B6-A369-1D7635820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EE73707F-D106-49B6-A369-1D7635820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EE73707F-D106-49B6-A369-1D7635820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EE73707F-D106-49B6-A369-1D7635820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4C419E-74F3-4D99-99F9-C85B518B7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504C419E-74F3-4D99-99F9-C85B518B7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04C419E-74F3-4D99-99F9-C85B518B7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504C419E-74F3-4D99-99F9-C85B518B7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504C419E-74F3-4D99-99F9-C85B518B7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504C419E-74F3-4D99-99F9-C85B518B7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7C3BFF-8974-4FC1-B32B-E8FC69217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127C3BFF-8974-4FC1-B32B-E8FC69217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27C3BFF-8974-4FC1-B32B-E8FC69217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127C3BFF-8974-4FC1-B32B-E8FC692177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27C3BFF-8974-4FC1-B32B-E8FC69217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127C3BFF-8974-4FC1-B32B-E8FC69217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9B07D-F011-409E-9D97-8CBCEDA89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EC9B07D-F011-409E-9D97-8CBCEDA89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9EC9B07D-F011-409E-9D97-8CBCEDA89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9EC9B07D-F011-409E-9D97-8CBCEDA899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9EC9B07D-F011-409E-9D97-8CBCEDA89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EC9B07D-F011-409E-9D97-8CBCEDA89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7701D-2B68-4490-A46B-7FB56D0F8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53D7701D-2B68-4490-A46B-7FB56D0F8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53D7701D-2B68-4490-A46B-7FB56D0F8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53D7701D-2B68-4490-A46B-7FB56D0F8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53D7701D-2B68-4490-A46B-7FB56D0F8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53D7701D-2B68-4490-A46B-7FB56D0F8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359CF9-75F7-456D-9376-DC8567665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9F359CF9-75F7-456D-9376-DC8567665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9F359CF9-75F7-456D-9376-DC8567665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9F359CF9-75F7-456D-9376-DC8567665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9F359CF9-75F7-456D-9376-DC8567665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F359CF9-75F7-456D-9376-DC8567665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3842CD-F389-4583-B70B-F8C913D5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5C3842CD-F389-4583-B70B-F8C913D5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5C3842CD-F389-4583-B70B-F8C913D5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5C3842CD-F389-4583-B70B-F8C913D53E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5C3842CD-F389-4583-B70B-F8C913D5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5C3842CD-F389-4583-B70B-F8C913D5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A0EEBE-0837-4B69-9B34-74676FD88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93A0EEBE-0837-4B69-9B34-74676FD88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93A0EEBE-0837-4B69-9B34-74676FD88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graphicEl>
                                              <a:dgm id="{93A0EEBE-0837-4B69-9B34-74676FD887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3A0EEBE-0837-4B69-9B34-74676FD88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3A0EEBE-0837-4B69-9B34-74676FD88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C665C8-62A7-4058-9A80-EA74CA118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FC665C8-62A7-4058-9A80-EA74CA118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FC665C8-62A7-4058-9A80-EA74CA118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FFC665C8-62A7-4058-9A80-EA74CA1185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FFC665C8-62A7-4058-9A80-EA74CA118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FFC665C8-62A7-4058-9A80-EA74CA118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292BD5-A5E6-483B-B690-67ABA89BE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CE292BD5-A5E6-483B-B690-67ABA89BE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CE292BD5-A5E6-483B-B690-67ABA89BE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CE292BD5-A5E6-483B-B690-67ABA89BE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CE292BD5-A5E6-483B-B690-67ABA89BE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CE292BD5-A5E6-483B-B690-67ABA89BE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ADC924-9288-4F3A-9195-B92586FA6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B1ADC924-9288-4F3A-9195-B92586FA6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B1ADC924-9288-4F3A-9195-B92586FA6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B1ADC924-9288-4F3A-9195-B92586FA6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B1ADC924-9288-4F3A-9195-B92586FA6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B1ADC924-9288-4F3A-9195-B92586FA6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E8D125-24F4-481A-81BD-593C32BBD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89E8D125-24F4-481A-81BD-593C32BBD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89E8D125-24F4-481A-81BD-593C32BBD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89E8D125-24F4-481A-81BD-593C32BBD0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9E8D125-24F4-481A-81BD-593C32BBD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89E8D125-24F4-481A-81BD-593C32BBD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50"/>
                            </p:stCondLst>
                            <p:childTnLst>
                              <p:par>
                                <p:cTn id="1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06D842-8A12-4F30-A38E-2A250587A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">
                                            <p:graphicEl>
                                              <a:dgm id="{5C06D842-8A12-4F30-A38E-2A250587A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5C06D842-8A12-4F30-A38E-2A250587A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3A3688-A03E-4E1D-BE4E-F83C4BE6F2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EC3A3688-A03E-4E1D-BE4E-F83C4BE6F2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C17464-735E-4008-BADD-2BF7304C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4">
                                            <p:graphicEl>
                                              <a:dgm id="{D3C17464-735E-4008-BADD-2BF7304C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9BC53E-E030-4EED-B7E3-34CBEB57C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4">
                                            <p:graphicEl>
                                              <a:dgm id="{629BC53E-E030-4EED-B7E3-34CBEB57C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CE74E0-F146-476C-9908-70F691835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4">
                                            <p:graphicEl>
                                              <a:dgm id="{7ACE74E0-F146-476C-9908-70F6918358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 animBg="1"/>
      <p:bldGraphic spid="4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F68516-7CE9-AFCA-6235-FC9EB7D5F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1063B8C-5719-BE83-BAD1-2FE1F2115B66}"/>
              </a:ext>
            </a:extLst>
          </p:cNvPr>
          <p:cNvSpPr txBox="1"/>
          <p:nvPr/>
        </p:nvSpPr>
        <p:spPr>
          <a:xfrm>
            <a:off x="161924" y="191185"/>
            <a:ext cx="10410826" cy="400110"/>
          </a:xfrm>
          <a:prstGeom prst="rect">
            <a:avLst/>
          </a:prstGeom>
          <a:solidFill>
            <a:srgbClr val="92048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7. </a:t>
            </a:r>
            <a:r>
              <a:rPr lang="ru-RU" dirty="0"/>
              <a:t>ЗАКОНИ, ПОВ’ЯЗАНІ З ЦИКЛАМИ ТА СВЯТИМИ СВЯТКУВАННЯМИ (ВИХІД 23:10–19).</a:t>
            </a:r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E7C09B1-8562-3CB2-2184-38A87ED90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71330"/>
              </p:ext>
            </p:extLst>
          </p:nvPr>
        </p:nvGraphicFramePr>
        <p:xfrm>
          <a:off x="285749" y="752474"/>
          <a:ext cx="11668125" cy="580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4A81F52C-1436-4D3A-7F7D-224208759783}"/>
              </a:ext>
            </a:extLst>
          </p:cNvPr>
          <p:cNvSpPr txBox="1"/>
          <p:nvPr/>
        </p:nvSpPr>
        <p:spPr>
          <a:xfrm>
            <a:off x="285748" y="868840"/>
            <a:ext cx="635317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r>
              <a:rPr lang="ru-RU" dirty="0" err="1"/>
              <a:t>Суботній</a:t>
            </a:r>
            <a:r>
              <a:rPr lang="ru-RU" dirty="0"/>
              <a:t> </a:t>
            </a:r>
            <a:r>
              <a:rPr lang="ru-RU" dirty="0" err="1"/>
              <a:t>відпочинок</a:t>
            </a:r>
            <a:r>
              <a:rPr lang="ru-RU" dirty="0"/>
              <a:t> та </a:t>
            </a:r>
            <a:r>
              <a:rPr lang="ru-RU" dirty="0" err="1"/>
              <a:t>ідолопоклонство</a:t>
            </a:r>
            <a:r>
              <a:rPr lang="ru-RU" dirty="0"/>
              <a:t> (в. 10–13)</a:t>
            </a:r>
            <a:endParaRPr lang="es-ES" dirty="0">
              <a:solidFill>
                <a:srgbClr val="9C0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 uiExpand="1">
        <p:bldSub>
          <a:bldDgm bld="one"/>
        </p:bldSub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A37090-6D07-E2A4-45F2-5D6292BE3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B2E935-8814-E882-60C2-D952A20BBFB8}"/>
              </a:ext>
            </a:extLst>
          </p:cNvPr>
          <p:cNvSpPr txBox="1"/>
          <p:nvPr/>
        </p:nvSpPr>
        <p:spPr>
          <a:xfrm>
            <a:off x="161924" y="200710"/>
            <a:ext cx="10458451" cy="400110"/>
          </a:xfrm>
          <a:prstGeom prst="rect">
            <a:avLst/>
          </a:prstGeom>
          <a:solidFill>
            <a:srgbClr val="92048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7. </a:t>
            </a:r>
            <a:r>
              <a:rPr lang="ru-RU" dirty="0"/>
              <a:t>ЗАКОНИ, ПОВ’ЯЗАНІ З ЦИКЛАМИ ТА СВЯТИМИ СВЯТКУВАННЯМИ (ВИХІД 23:10–19).</a:t>
            </a:r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CCDB66C-5D72-AA7B-17F1-E42FD6DAC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158986"/>
              </p:ext>
            </p:extLst>
          </p:nvPr>
        </p:nvGraphicFramePr>
        <p:xfrm>
          <a:off x="285749" y="752474"/>
          <a:ext cx="11668125" cy="580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1D00854-422D-BA0D-D241-9C0856784D25}"/>
              </a:ext>
            </a:extLst>
          </p:cNvPr>
          <p:cNvSpPr txBox="1"/>
          <p:nvPr/>
        </p:nvSpPr>
        <p:spPr>
          <a:xfrm>
            <a:off x="487019" y="684341"/>
            <a:ext cx="47977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pPr>
              <a:buFont typeface="+mj-lt"/>
              <a:buAutoNum type="alphaUcPeriod" startAt="2"/>
            </a:pPr>
            <a:r>
              <a:rPr lang="uk-UA" dirty="0">
                <a:solidFill>
                  <a:srgbClr val="9C098E"/>
                </a:solidFill>
              </a:rPr>
              <a:t>Щорічні свята </a:t>
            </a:r>
            <a:r>
              <a:rPr lang="es-ES" dirty="0">
                <a:solidFill>
                  <a:srgbClr val="9C098E"/>
                </a:solidFill>
              </a:rPr>
              <a:t>(</a:t>
            </a:r>
            <a:r>
              <a:rPr lang="uk-UA" dirty="0">
                <a:solidFill>
                  <a:srgbClr val="9C098E"/>
                </a:solidFill>
              </a:rPr>
              <a:t>в</a:t>
            </a:r>
            <a:r>
              <a:rPr lang="es-ES" dirty="0">
                <a:solidFill>
                  <a:srgbClr val="9C098E"/>
                </a:solidFill>
              </a:rPr>
              <a:t>. 14-17)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A9735B-1628-3698-D925-E42D4A372117}"/>
              </a:ext>
            </a:extLst>
          </p:cNvPr>
          <p:cNvSpPr txBox="1"/>
          <p:nvPr/>
        </p:nvSpPr>
        <p:spPr>
          <a:xfrm>
            <a:off x="238125" y="1137194"/>
            <a:ext cx="9163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Кожен</a:t>
            </a:r>
            <a:r>
              <a:rPr lang="ru-RU" sz="2000" b="1" dirty="0"/>
              <a:t> </a:t>
            </a:r>
            <a:r>
              <a:rPr lang="ru-RU" sz="2000" b="1" dirty="0" err="1"/>
              <a:t>чоловік</a:t>
            </a:r>
            <a:r>
              <a:rPr lang="ru-RU" sz="2000" b="1" dirty="0"/>
              <a:t> повинен </a:t>
            </a:r>
            <a:r>
              <a:rPr lang="ru-RU" sz="2000" b="1" dirty="0" err="1"/>
              <a:t>з’явитися</a:t>
            </a:r>
            <a:r>
              <a:rPr lang="ru-RU" sz="2000" b="1" dirty="0"/>
              <a:t> перед Господом на </a:t>
            </a:r>
            <a:r>
              <a:rPr lang="ru-RU" sz="2000" b="1" dirty="0" err="1"/>
              <a:t>цих</a:t>
            </a:r>
            <a:r>
              <a:rPr lang="ru-RU" sz="2000" b="1" dirty="0"/>
              <a:t> </a:t>
            </a:r>
            <a:r>
              <a:rPr lang="ru-RU" sz="2000" b="1" dirty="0" err="1"/>
              <a:t>трьох</a:t>
            </a:r>
            <a:r>
              <a:rPr lang="ru-RU" sz="2000" b="1" dirty="0"/>
              <a:t> </a:t>
            </a:r>
            <a:r>
              <a:rPr lang="ru-RU" sz="2000" b="1" dirty="0" err="1"/>
              <a:t>святах</a:t>
            </a:r>
            <a:r>
              <a:rPr lang="ru-RU" sz="2000" b="1" dirty="0"/>
              <a:t>: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8926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865D0-9C0F-D161-187A-3E6225AF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880D91F7-9157-A48C-B96E-4A38B81441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880" y="4800604"/>
            <a:ext cx="11894240" cy="1985895"/>
          </a:xfrm>
          <a:prstGeom prst="rect">
            <a:avLst/>
          </a:prstGeom>
          <a:ln w="19050" cap="sq">
            <a:solidFill>
              <a:srgbClr val="9C0A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CCFE17-2B4F-0ABD-D987-36D2A9295043}"/>
              </a:ext>
            </a:extLst>
          </p:cNvPr>
          <p:cNvSpPr txBox="1"/>
          <p:nvPr/>
        </p:nvSpPr>
        <p:spPr>
          <a:xfrm>
            <a:off x="161924" y="200710"/>
            <a:ext cx="10467975" cy="400110"/>
          </a:xfrm>
          <a:prstGeom prst="rect">
            <a:avLst/>
          </a:prstGeom>
          <a:solidFill>
            <a:srgbClr val="92048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7. </a:t>
            </a:r>
            <a:r>
              <a:rPr lang="ru-RU" dirty="0"/>
              <a:t>ЗАКОНИ, ПОВ’ЯЗАНІ З ЦИКЛАМИ ТА СВЯТИМИ СВЯТКУВАННЯМИ (ВИХІД 23:10–19).</a:t>
            </a:r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7AB369C-1C56-25B2-C12A-2FFFEF1195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9049854"/>
              </p:ext>
            </p:extLst>
          </p:nvPr>
        </p:nvGraphicFramePr>
        <p:xfrm>
          <a:off x="285749" y="543756"/>
          <a:ext cx="11668125" cy="4256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B6887142-AB32-396D-5B51-7133B766CB59}"/>
              </a:ext>
            </a:extLst>
          </p:cNvPr>
          <p:cNvSpPr txBox="1"/>
          <p:nvPr/>
        </p:nvSpPr>
        <p:spPr>
          <a:xfrm>
            <a:off x="590623" y="729044"/>
            <a:ext cx="38385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pPr>
              <a:buFont typeface="+mj-lt"/>
              <a:buAutoNum type="alphaUcPeriod" startAt="3"/>
            </a:pPr>
            <a:r>
              <a:rPr lang="ru-RU" dirty="0" err="1"/>
              <a:t>Закони</a:t>
            </a:r>
            <a:r>
              <a:rPr lang="ru-RU" dirty="0"/>
              <a:t> про </a:t>
            </a:r>
            <a:r>
              <a:rPr lang="ru-RU" dirty="0" err="1"/>
              <a:t>жертви</a:t>
            </a:r>
            <a:r>
              <a:rPr lang="ru-RU" dirty="0"/>
              <a:t> (в. 18–19)</a:t>
            </a:r>
            <a:endParaRPr lang="es-ES" dirty="0">
              <a:solidFill>
                <a:srgbClr val="9C09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7E578B3-1608-4CE2-A459-CA714804E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8B7B95CB-74A6-44A3-A885-DE72CD720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07C0556-A8D7-4447-80E7-FCC68C0B0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99408A3-D1A2-4F1B-98BA-4D9BDADF6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0E6B13B-62A1-40FD-B253-7A3798059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DD33FBD-1820-48A2-800D-7B4844C7D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67FA35-D9FB-46DE-997F-F15C20300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F3C8C69-BC0F-4B81-8E48-0AE3ED762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F560105A-A38E-4A1E-B572-4A070AE2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961D6863-D904-4228-8ACD-C5A1446F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9010D569-AC4D-495E-B520-3A5F09D09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32F7DD9B-ADB3-4F90-85D6-A6D3A5340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A886C0-AC77-4BAE-82D5-D7DA3D361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14A886C0-AC77-4BAE-82D5-D7DA3D361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14A886C0-AC77-4BAE-82D5-D7DA3D361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14A886C0-AC77-4BAE-82D5-D7DA3D3619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14A886C0-AC77-4BAE-82D5-D7DA3D361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14A886C0-AC77-4BAE-82D5-D7DA3D361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8810A2-C068-4978-8420-A7696797B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CF8810A2-C068-4978-8420-A7696797B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CF8810A2-C068-4978-8420-A7696797B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CF8810A2-C068-4978-8420-A7696797B8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CF8810A2-C068-4978-8420-A7696797B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CF8810A2-C068-4978-8420-A7696797B8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4F72D8-7B5A-4E4F-92C9-0C0DEDFAA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344F72D8-7B5A-4E4F-92C9-0C0DEDFAA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344F72D8-7B5A-4E4F-92C9-0C0DEDFAA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">
                                            <p:graphicEl>
                                              <a:dgm id="{344F72D8-7B5A-4E4F-92C9-0C0DEDFAAC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344F72D8-7B5A-4E4F-92C9-0C0DEDFAA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344F72D8-7B5A-4E4F-92C9-0C0DEDFAA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5AA34B-808E-4CCD-B319-FCD54C342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635AA34B-808E-4CCD-B319-FCD54C342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35AA34B-808E-4CCD-B319-FCD54C342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>
                                            <p:graphicEl>
                                              <a:dgm id="{635AA34B-808E-4CCD-B319-FCD54C3427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635AA34B-808E-4CCD-B319-FCD54C342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35AA34B-808E-4CCD-B319-FCD54C342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F9E9462-CDDF-CD8A-385D-15709E6FD2A8}"/>
              </a:ext>
            </a:extLst>
          </p:cNvPr>
          <p:cNvSpPr txBox="1"/>
          <p:nvPr/>
        </p:nvSpPr>
        <p:spPr>
          <a:xfrm>
            <a:off x="85726" y="49950"/>
            <a:ext cx="9086850" cy="400110"/>
          </a:xfrm>
          <a:prstGeom prst="rect">
            <a:avLst/>
          </a:prstGeom>
          <a:solidFill>
            <a:srgbClr val="A507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ВИПАДКИ, ПОВ'ЯЗАНІ З ЄВРЕЙСЬКИМИ РАБАМИ (ВИХІД 21:2-11).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2C61B2A-9CFA-3F88-B79F-2CD779AC5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500050"/>
              </p:ext>
            </p:extLst>
          </p:nvPr>
        </p:nvGraphicFramePr>
        <p:xfrm>
          <a:off x="1922317" y="585210"/>
          <a:ext cx="10183092" cy="6222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81A32F1C-A00C-206C-8BD5-6133F419BDEA}"/>
              </a:ext>
            </a:extLst>
          </p:cNvPr>
          <p:cNvSpPr txBox="1"/>
          <p:nvPr/>
        </p:nvSpPr>
        <p:spPr>
          <a:xfrm>
            <a:off x="52819" y="585210"/>
            <a:ext cx="186949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66700" indent="-266700">
              <a:buFont typeface="+mj-lt"/>
              <a:buAutoNum type="alphaUcPeriod"/>
            </a:pPr>
            <a:r>
              <a:rPr lang="ru-RU" b="1" dirty="0" err="1">
                <a:solidFill>
                  <a:srgbClr val="B00B0B"/>
                </a:solidFill>
              </a:rPr>
              <a:t>Купівля</a:t>
            </a:r>
            <a:r>
              <a:rPr lang="ru-RU" b="1" dirty="0">
                <a:solidFill>
                  <a:srgbClr val="B00B0B"/>
                </a:solidFill>
              </a:rPr>
              <a:t> </a:t>
            </a:r>
            <a:r>
              <a:rPr lang="ru-RU" b="1" dirty="0" err="1">
                <a:solidFill>
                  <a:srgbClr val="B00B0B"/>
                </a:solidFill>
              </a:rPr>
              <a:t>єврейського</a:t>
            </a:r>
            <a:r>
              <a:rPr lang="ru-RU" b="1" dirty="0">
                <a:solidFill>
                  <a:srgbClr val="B00B0B"/>
                </a:solidFill>
              </a:rPr>
              <a:t> раба (в. 2-6)</a:t>
            </a:r>
            <a:endParaRPr lang="es-ES" b="1" dirty="0">
              <a:solidFill>
                <a:srgbClr val="B00B0B"/>
              </a:solidFill>
            </a:endParaRPr>
          </a:p>
        </p:txBody>
      </p:sp>
      <p:pic>
        <p:nvPicPr>
          <p:cNvPr id="6" name="Imagen 5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BFE11411-5B65-D268-8CE3-45A445DB70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726" y="2093711"/>
            <a:ext cx="1701510" cy="461881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652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192AD8-C3FB-4947-80A0-D207646F7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graphicEl>
                                              <a:dgm id="{34192AD8-C3FB-4947-80A0-D207646F7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graphicEl>
                                              <a:dgm id="{34192AD8-C3FB-4947-80A0-D207646F7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>
                                            <p:graphicEl>
                                              <a:dgm id="{34192AD8-C3FB-4947-80A0-D207646F7A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graphicEl>
                                              <a:dgm id="{34192AD8-C3FB-4947-80A0-D207646F7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graphicEl>
                                              <a:dgm id="{34192AD8-C3FB-4947-80A0-D207646F7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C7DE7C-2D75-4E67-86EC-19E44B8F9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graphicEl>
                                              <a:dgm id="{84C7DE7C-2D75-4E67-86EC-19E44B8F9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graphicEl>
                                              <a:dgm id="{84C7DE7C-2D75-4E67-86EC-19E44B8F9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>
                                            <p:graphicEl>
                                              <a:dgm id="{84C7DE7C-2D75-4E67-86EC-19E44B8F9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graphicEl>
                                              <a:dgm id="{84C7DE7C-2D75-4E67-86EC-19E44B8F9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graphicEl>
                                              <a:dgm id="{84C7DE7C-2D75-4E67-86EC-19E44B8F9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Sub>
          <a:bldDgm bld="one"/>
        </p:bldSub>
      </p:bldGraphic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6CAC0F-4DA4-9121-1B7A-301576F28078}"/>
              </a:ext>
            </a:extLst>
          </p:cNvPr>
          <p:cNvSpPr txBox="1"/>
          <p:nvPr/>
        </p:nvSpPr>
        <p:spPr>
          <a:xfrm>
            <a:off x="85726" y="49950"/>
            <a:ext cx="9086850" cy="400110"/>
          </a:xfrm>
          <a:prstGeom prst="rect">
            <a:avLst/>
          </a:prstGeom>
          <a:solidFill>
            <a:srgbClr val="A5070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1. </a:t>
            </a:r>
            <a:r>
              <a:rPr lang="ru-RU" dirty="0"/>
              <a:t>ВИПАДКИ, ПОВ'ЯЗАНІ З ЄВРЕЙСЬКИМИ РАБАМИ (ВИХІД 21:2-11).</a:t>
            </a:r>
            <a:endParaRPr lang="es-ES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34DDA86-CCE3-EA82-5DBC-72727E9DD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622951"/>
              </p:ext>
            </p:extLst>
          </p:nvPr>
        </p:nvGraphicFramePr>
        <p:xfrm>
          <a:off x="2603498" y="553970"/>
          <a:ext cx="9502776" cy="6222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EA17024-AF03-C76A-2084-43934F146A85}"/>
              </a:ext>
            </a:extLst>
          </p:cNvPr>
          <p:cNvSpPr txBox="1"/>
          <p:nvPr/>
        </p:nvSpPr>
        <p:spPr>
          <a:xfrm>
            <a:off x="197717" y="751464"/>
            <a:ext cx="177395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pPr>
              <a:buFont typeface="+mj-lt"/>
              <a:buAutoNum type="alphaUcPeriod" startAt="2"/>
            </a:pPr>
            <a:r>
              <a:rPr lang="ru-RU" dirty="0" err="1"/>
              <a:t>Купівля</a:t>
            </a:r>
            <a:r>
              <a:rPr lang="ru-RU" dirty="0"/>
              <a:t> </a:t>
            </a:r>
            <a:r>
              <a:rPr lang="ru-RU" dirty="0" err="1"/>
              <a:t>єврейської</a:t>
            </a:r>
            <a:r>
              <a:rPr lang="ru-RU" dirty="0"/>
              <a:t> </a:t>
            </a:r>
            <a:r>
              <a:rPr lang="ru-RU" dirty="0" err="1"/>
              <a:t>невільниці</a:t>
            </a:r>
            <a:r>
              <a:rPr lang="ru-RU" dirty="0"/>
              <a:t> (в. 7-11)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D6E0BB-0C7A-D2E5-90A5-595B57CDBA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727" y="2197688"/>
            <a:ext cx="2356138" cy="44752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7748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9EEFD7BC-9024-4020-933D-3287A8507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3694439D-C6A3-4EF5-8A6D-FE739415B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48B35440-861C-4826-9762-3F7A6C22F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graphicEl>
                                              <a:dgm id="{236FCDA5-E0EB-4996-96E1-F1D67A2AA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9211EBC-2716-477C-BA72-55F933A26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graphicEl>
                                              <a:dgm id="{365E421C-423B-41D4-A0A3-9E911802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graphicEl>
                                              <a:dgm id="{6C6E7116-B51D-4F13-B2BE-225A546B0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3892F781-CE65-45FF-86CE-94DC50DEE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5B3CB-18DD-5D8A-1EF5-314A9379C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AAF281D-9694-3D85-B02B-0BF135683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8681723"/>
              </p:ext>
            </p:extLst>
          </p:nvPr>
        </p:nvGraphicFramePr>
        <p:xfrm>
          <a:off x="809625" y="719666"/>
          <a:ext cx="111728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n 17" descr="Imagen que contiene persona, hombre, mujer, viendo&#10;&#10;El contenido generado por IA puede ser incorrecto.">
            <a:extLst>
              <a:ext uri="{FF2B5EF4-FFF2-40B4-BE49-F238E27FC236}">
                <a16:creationId xmlns:a16="http://schemas.microsoft.com/office/drawing/2014/main" id="{E23C8CBC-3FC8-C5FC-E322-25FCC6C9F4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952" y="3461180"/>
            <a:ext cx="2854398" cy="1905000"/>
          </a:xfrm>
          <a:prstGeom prst="rect">
            <a:avLst/>
          </a:prstGeom>
          <a:ln w="38100" cap="sq">
            <a:solidFill>
              <a:srgbClr val="0099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5FE99F-E20A-31B9-5A90-72179BC1D48F}"/>
              </a:ext>
            </a:extLst>
          </p:cNvPr>
          <p:cNvSpPr txBox="1"/>
          <p:nvPr/>
        </p:nvSpPr>
        <p:spPr>
          <a:xfrm>
            <a:off x="247650" y="164574"/>
            <a:ext cx="8667750" cy="400110"/>
          </a:xfrm>
          <a:prstGeom prst="rect">
            <a:avLst/>
          </a:prstGeom>
          <a:solidFill>
            <a:srgbClr val="7A6C0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2. </a:t>
            </a:r>
            <a:r>
              <a:rPr lang="ru-RU" dirty="0"/>
              <a:t>ВИПАДКИ, ПОВ'ЯЗАНІ ЗІ СМЕРТЮ (ВИХ. 21:12-17).</a:t>
            </a:r>
            <a:endParaRPr lang="es-ES" dirty="0"/>
          </a:p>
        </p:txBody>
      </p: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0BAFF8F-E119-133C-9F6A-3AE06A23E6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" y="3362325"/>
            <a:ext cx="1504950" cy="167216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tabla, viejo, iluminado, caja&#10;&#10;El contenido generado por IA puede ser incorrecto.">
            <a:extLst>
              <a:ext uri="{FF2B5EF4-FFF2-40B4-BE49-F238E27FC236}">
                <a16:creationId xmlns:a16="http://schemas.microsoft.com/office/drawing/2014/main" id="{F537E07C-3855-7FD8-D3E1-6CAB7CBBF3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2" y="5448300"/>
            <a:ext cx="2110225" cy="1409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0AC964-EFB6-A5BD-09BD-320FAA9838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351" y="3428999"/>
            <a:ext cx="2538524" cy="2046685"/>
          </a:xfrm>
          <a:prstGeom prst="rect">
            <a:avLst/>
          </a:prstGeom>
          <a:ln w="38100" cap="sq">
            <a:solidFill>
              <a:srgbClr val="9933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DF1D3607-AF0E-FB93-6322-82BE4B7DD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"/>
          <a:stretch>
            <a:fillRect/>
          </a:stretch>
        </p:blipFill>
        <p:spPr>
          <a:xfrm>
            <a:off x="7411207" y="4728914"/>
            <a:ext cx="2030414" cy="2046685"/>
          </a:xfrm>
          <a:prstGeom prst="rect">
            <a:avLst/>
          </a:prstGeom>
          <a:ln w="38100" cap="sq">
            <a:solidFill>
              <a:srgbClr val="EF6B2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1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90E34C-BB0F-48E4-BE88-879BA8416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E490E34C-BB0F-48E4-BE88-879BA8416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E490E34C-BB0F-48E4-BE88-879BA8416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E490E34C-BB0F-48E4-BE88-879BA8416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A7AF230-ACE9-4E3C-A1F4-D24E2E0BB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dgm id="{BA7AF230-ACE9-4E3C-A1F4-D24E2E0BB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BA7AF230-ACE9-4E3C-A1F4-D24E2E0BB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BA7AF230-ACE9-4E3C-A1F4-D24E2E0BB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AD561A-89DF-4860-8022-549750A9C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79AD561A-89DF-4860-8022-549750A9CA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79AD561A-89DF-4860-8022-549750A9C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79AD561A-89DF-4860-8022-549750A9C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B3F4B6-B1C8-4409-AB97-D8D9F9CE0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graphicEl>
                                              <a:dgm id="{58B3F4B6-B1C8-4409-AB97-D8D9F9CE0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58B3F4B6-B1C8-4409-AB97-D8D9F9CE0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58B3F4B6-B1C8-4409-AB97-D8D9F9CE0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AB9352-0C2B-4200-9629-BD4E37082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graphicEl>
                                              <a:dgm id="{17AB9352-0C2B-4200-9629-BD4E37082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dgm id="{17AB9352-0C2B-4200-9629-BD4E37082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graphicEl>
                                              <a:dgm id="{17AB9352-0C2B-4200-9629-BD4E37082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2EAE961-F87E-4871-B941-1F3345BFD2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graphicEl>
                                              <a:dgm id="{A2EAE961-F87E-4871-B941-1F3345BFD2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A2EAE961-F87E-4871-B941-1F3345BFD2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A2EAE961-F87E-4871-B941-1F3345BFD2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B662B7-0BC6-4894-A031-F72B6D966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graphicEl>
                                              <a:dgm id="{D9B662B7-0BC6-4894-A031-F72B6D9669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D9B662B7-0BC6-4894-A031-F72B6D966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D9B662B7-0BC6-4894-A031-F72B6D966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2640A74-168B-4EF6-BFC4-FF30369CB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>
                                            <p:graphicEl>
                                              <a:dgm id="{F2640A74-168B-4EF6-BFC4-FF30369CB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F2640A74-168B-4EF6-BFC4-FF30369CB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graphicEl>
                                              <a:dgm id="{F2640A74-168B-4EF6-BFC4-FF30369CB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C368BD-BACD-493D-9431-535F1DF26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>
                                            <p:graphicEl>
                                              <a:dgm id="{25C368BD-BACD-493D-9431-535F1DF260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25C368BD-BACD-493D-9431-535F1DF26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>
                                            <p:graphicEl>
                                              <a:dgm id="{25C368BD-BACD-493D-9431-535F1DF26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7F44C0-02A5-45BE-85A3-C5670C13B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>
                                            <p:graphicEl>
                                              <a:dgm id="{737F44C0-02A5-45BE-85A3-C5670C13B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graphicEl>
                                              <a:dgm id="{737F44C0-02A5-45BE-85A3-C5670C13B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graphicEl>
                                              <a:dgm id="{737F44C0-02A5-45BE-85A3-C5670C13B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45D0DA7-E087-4FFA-9A3C-B3179E0D3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A45D0DA7-E087-4FFA-9A3C-B3179E0D3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A45D0DA7-E087-4FFA-9A3C-B3179E0D3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A45D0DA7-E087-4FFA-9A3C-B3179E0D3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FF9912-4E17-4FDE-82E5-47B9550E0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">
                                            <p:graphicEl>
                                              <a:dgm id="{51FF9912-4E17-4FDE-82E5-47B9550E0C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>
                                            <p:graphicEl>
                                              <a:dgm id="{51FF9912-4E17-4FDE-82E5-47B9550E0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51FF9912-4E17-4FDE-82E5-47B9550E0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117E818-285D-46A7-946E-5AE83A21D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">
                                            <p:graphicEl>
                                              <a:dgm id="{1117E818-285D-46A7-946E-5AE83A21D0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">
                                            <p:graphicEl>
                                              <a:dgm id="{1117E818-285D-46A7-946E-5AE83A21D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">
                                            <p:graphicEl>
                                              <a:dgm id="{1117E818-285D-46A7-946E-5AE83A21D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C3D8BB-E97C-2003-34CC-AA5782C59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EE207A8-8818-B99D-5940-A0BC0EFD47E3}"/>
              </a:ext>
            </a:extLst>
          </p:cNvPr>
          <p:cNvSpPr txBox="1"/>
          <p:nvPr/>
        </p:nvSpPr>
        <p:spPr>
          <a:xfrm>
            <a:off x="133349" y="110401"/>
            <a:ext cx="9401176" cy="400110"/>
          </a:xfrm>
          <a:prstGeom prst="rect">
            <a:avLst/>
          </a:prstGeom>
          <a:solidFill>
            <a:srgbClr val="06840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3. </a:t>
            </a:r>
            <a:r>
              <a:rPr lang="ru-RU" dirty="0"/>
              <a:t>ВИПАДКИ, ПОВ'ЯЗАНІ З ОСОБИСТИМИ УШКОДЖЕННЯМИ (ВИХ. 21:18-32).</a:t>
            </a:r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09CB461-D8C1-D48D-DDE9-56B8827B2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2162864"/>
              </p:ext>
            </p:extLst>
          </p:nvPr>
        </p:nvGraphicFramePr>
        <p:xfrm>
          <a:off x="133349" y="605761"/>
          <a:ext cx="11925302" cy="5223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B26DA584-5670-3FD7-28EE-AE8602C6E16F}"/>
              </a:ext>
            </a:extLst>
          </p:cNvPr>
          <p:cNvSpPr txBox="1"/>
          <p:nvPr/>
        </p:nvSpPr>
        <p:spPr>
          <a:xfrm>
            <a:off x="10048461" y="3167835"/>
            <a:ext cx="214354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r>
              <a:rPr lang="ru-RU" dirty="0" err="1">
                <a:solidFill>
                  <a:srgbClr val="168719"/>
                </a:solidFill>
              </a:rPr>
              <a:t>Травми</a:t>
            </a:r>
            <a:r>
              <a:rPr lang="ru-RU" dirty="0">
                <a:solidFill>
                  <a:srgbClr val="168719"/>
                </a:solidFill>
              </a:rPr>
              <a:t> людей (в. 18-27)</a:t>
            </a:r>
            <a:endParaRPr lang="es-ES" dirty="0">
              <a:solidFill>
                <a:srgbClr val="168719"/>
              </a:solidFill>
            </a:endParaRPr>
          </a:p>
        </p:txBody>
      </p:sp>
      <p:pic>
        <p:nvPicPr>
          <p:cNvPr id="6" name="Imagen 5" descr="Un hombre sentado en una banca en el parque&#10;&#10;El contenido generado por IA puede ser incorrecto.">
            <a:extLst>
              <a:ext uri="{FF2B5EF4-FFF2-40B4-BE49-F238E27FC236}">
                <a16:creationId xmlns:a16="http://schemas.microsoft.com/office/drawing/2014/main" id="{B930A960-8343-37A1-87CC-2C634E0F59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30" y="4908840"/>
            <a:ext cx="2812369" cy="187130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edificio, hombre, niño&#10;&#10;El contenido generado por IA puede ser incorrecto.">
            <a:extLst>
              <a:ext uri="{FF2B5EF4-FFF2-40B4-BE49-F238E27FC236}">
                <a16:creationId xmlns:a16="http://schemas.microsoft.com/office/drawing/2014/main" id="{88437A15-A375-E5E1-9F14-27DD0F5860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108" y="4908840"/>
            <a:ext cx="2806952" cy="1871301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a persona con un gato en frente de un espejo&#10;&#10;El contenido generado por IA puede ser incorrecto.">
            <a:extLst>
              <a:ext uri="{FF2B5EF4-FFF2-40B4-BE49-F238E27FC236}">
                <a16:creationId xmlns:a16="http://schemas.microsoft.com/office/drawing/2014/main" id="{1A2638E2-6770-91E6-4AE5-3C971266E8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969" y="4908841"/>
            <a:ext cx="2806951" cy="1871300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La cara de una mujer&#10;&#10;El contenido generado por IA puede ser incorrecto.">
            <a:extLst>
              <a:ext uri="{FF2B5EF4-FFF2-40B4-BE49-F238E27FC236}">
                <a16:creationId xmlns:a16="http://schemas.microsoft.com/office/drawing/2014/main" id="{145A6D02-759E-EDD9-440C-093B194BCA6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47243" y="4196535"/>
            <a:ext cx="1801469" cy="923330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a persona sosteniendo una bicicleta&#10;&#10;El contenido generado por IA puede ser incorrecto.">
            <a:extLst>
              <a:ext uri="{FF2B5EF4-FFF2-40B4-BE49-F238E27FC236}">
                <a16:creationId xmlns:a16="http://schemas.microsoft.com/office/drawing/2014/main" id="{51411609-0FDA-6DEA-2F17-E934A55453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829" y="5250028"/>
            <a:ext cx="2294883" cy="1530113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79FEDB-2269-4002-B1A8-913023466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2479FEDB-2269-4002-B1A8-913023466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2479FEDB-2269-4002-B1A8-913023466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2479FEDB-2269-4002-B1A8-913023466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2479FEDB-2269-4002-B1A8-913023466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75713A-1929-49AF-8DF2-E40763D80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2775713A-1929-49AF-8DF2-E40763D80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2775713A-1929-49AF-8DF2-E40763D80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2775713A-1929-49AF-8DF2-E40763D80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775713A-1929-49AF-8DF2-E40763D80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FE371B-3071-47F9-8442-73E619A6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0FE371B-3071-47F9-8442-73E619A6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D0FE371B-3071-47F9-8442-73E619A6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0FE371B-3071-47F9-8442-73E619A6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0FE371B-3071-47F9-8442-73E619A6B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B037F7-5385-4F44-8B01-C7D3DC36C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1FB037F7-5385-4F44-8B01-C7D3DC36C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1FB037F7-5385-4F44-8B01-C7D3DC36C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1FB037F7-5385-4F44-8B01-C7D3DC36C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1FB037F7-5385-4F44-8B01-C7D3DC36C8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06E552-8FB7-4314-9416-AAC3C46E9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106E552-8FB7-4314-9416-AAC3C46E9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106E552-8FB7-4314-9416-AAC3C46E9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1106E552-8FB7-4314-9416-AAC3C46E9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106E552-8FB7-4314-9416-AAC3C46E9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FE1BAC-1FEF-4FB6-9CBF-3C5733F22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52FE1BAC-1FEF-4FB6-9CBF-3C5733F22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2FE1BAC-1FEF-4FB6-9CBF-3C5733F22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52FE1BAC-1FEF-4FB6-9CBF-3C5733F22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52FE1BAC-1FEF-4FB6-9CBF-3C5733F22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859805-EC84-4C24-9ACF-6702D102B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EB859805-EC84-4C24-9ACF-6702D102B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EB859805-EC84-4C24-9ACF-6702D102B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EB859805-EC84-4C24-9ACF-6702D102B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EB859805-EC84-4C24-9ACF-6702D102B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BB8616-E566-4DF7-8FF5-1C7D28FE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EDBB8616-E566-4DF7-8FF5-1C7D28FE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EDBB8616-E566-4DF7-8FF5-1C7D28FE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EDBB8616-E566-4DF7-8FF5-1C7D28FE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EDBB8616-E566-4DF7-8FF5-1C7D28FE3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8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166AD2-08A1-4F6B-AC20-883B622FC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0B166AD2-08A1-4F6B-AC20-883B622FC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0B166AD2-08A1-4F6B-AC20-883B622FC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0B166AD2-08A1-4F6B-AC20-883B622FC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0B166AD2-08A1-4F6B-AC20-883B622FCD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4726A8-C060-49D5-8866-2D932D15B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264726A8-C060-49D5-8866-2D932D15B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264726A8-C060-49D5-8866-2D932D15B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264726A8-C060-49D5-8866-2D932D15B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264726A8-C060-49D5-8866-2D932D15B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D60602-D176-40E9-B934-1832CA8C5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4D60602-D176-40E9-B934-1832CA8C5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4D60602-D176-40E9-B934-1832CA8C5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F4D60602-D176-40E9-B934-1832CA8C5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F4D60602-D176-40E9-B934-1832CA8C5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FAC697-47F2-4368-BC7D-7FE169506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EFAC697-47F2-4368-BC7D-7FE169506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0EFAC697-47F2-4368-BC7D-7FE169506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0EFAC697-47F2-4368-BC7D-7FE169506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0EFAC697-47F2-4368-BC7D-7FE1695063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1A292D-60CE-463A-936E-24BC57D07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CB1A292D-60CE-463A-936E-24BC57D07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CB1A292D-60CE-463A-936E-24BC57D07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CB1A292D-60CE-463A-936E-24BC57D07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CB1A292D-60CE-463A-936E-24BC57D07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"/>
                            </p:stCondLst>
                            <p:childTnLst>
                              <p:par>
                                <p:cTn id="1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20E70-6464-4C48-B610-9CEF141DC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56020E70-6464-4C48-B610-9CEF141DC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56020E70-6464-4C48-B610-9CEF141DC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56020E70-6464-4C48-B610-9CEF141DC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6020E70-6464-4C48-B610-9CEF141DC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8786AE-CD0F-4486-BE7A-52844F16C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B8786AE-CD0F-4486-BE7A-52844F16C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DB8786AE-CD0F-4486-BE7A-52844F16C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DB8786AE-CD0F-4486-BE7A-52844F16C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DB8786AE-CD0F-4486-BE7A-52844F16C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6C2330-DBA5-4716-B5E3-D916E90A5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2A6C2330-DBA5-4716-B5E3-D916E90A5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2A6C2330-DBA5-4716-B5E3-D916E90A5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2A6C2330-DBA5-4716-B5E3-D916E90A5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A6C2330-DBA5-4716-B5E3-D916E90A5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50"/>
                            </p:stCondLst>
                            <p:childTnLst>
                              <p:par>
                                <p:cTn id="15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B545C6-11EB-4548-9857-FD941EE4A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1EB545C6-11EB-4548-9857-FD941EE4A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">
                                            <p:graphicEl>
                                              <a:dgm id="{1EB545C6-11EB-4548-9857-FD941EE4A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1EB545C6-11EB-4548-9857-FD941EE4A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">
                                            <p:graphicEl>
                                              <a:dgm id="{1EB545C6-11EB-4548-9857-FD941EE4AE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BBD304-D896-4296-9442-7045331CF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B1BBD304-D896-4296-9442-7045331CF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B1BBD304-D896-4296-9442-7045331CF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B1BBD304-D896-4296-9442-7045331CF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">
                                            <p:graphicEl>
                                              <a:dgm id="{B1BBD304-D896-4296-9442-7045331CF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2435A2-C5DE-4E51-8582-0A2C783B4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">
                                            <p:graphicEl>
                                              <a:dgm id="{0A2435A2-C5DE-4E51-8582-0A2C783B4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>
                                            <p:graphicEl>
                                              <a:dgm id="{0A2435A2-C5DE-4E51-8582-0A2C783B4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">
                                            <p:graphicEl>
                                              <a:dgm id="{0A2435A2-C5DE-4E51-8582-0A2C783B4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">
                                            <p:graphicEl>
                                              <a:dgm id="{0A2435A2-C5DE-4E51-8582-0A2C783B4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 uiExpand="1">
        <p:bldSub>
          <a:bldDgm bld="one"/>
        </p:bldSub>
      </p:bldGraphic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1CB13-2185-3B9A-2455-C1193F314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11885F0-2A3B-A339-5572-CE7AB5181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452" y="719666"/>
            <a:ext cx="5410200" cy="3562350"/>
          </a:xfrm>
          <a:prstGeom prst="roundRect">
            <a:avLst>
              <a:gd name="adj" fmla="val 12816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C646A55-5B3D-025B-0362-D75DB88B4E19}"/>
              </a:ext>
            </a:extLst>
          </p:cNvPr>
          <p:cNvSpPr txBox="1"/>
          <p:nvPr/>
        </p:nvSpPr>
        <p:spPr>
          <a:xfrm>
            <a:off x="133349" y="205651"/>
            <a:ext cx="9410701" cy="400110"/>
          </a:xfrm>
          <a:prstGeom prst="rect">
            <a:avLst/>
          </a:prstGeom>
          <a:solidFill>
            <a:srgbClr val="06840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3. </a:t>
            </a:r>
            <a:r>
              <a:rPr lang="ru-RU" dirty="0"/>
              <a:t>ВИПАДКИ, ПОВ'ЯЗАНІ З ОСОБИСТИМИ УШКОДЖЕННЯМИ (ВИХ. 21:18-32).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2B9860-D065-2CDC-639A-B32868B49760}"/>
              </a:ext>
            </a:extLst>
          </p:cNvPr>
          <p:cNvSpPr txBox="1"/>
          <p:nvPr/>
        </p:nvSpPr>
        <p:spPr>
          <a:xfrm>
            <a:off x="133348" y="719666"/>
            <a:ext cx="299085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pPr>
              <a:buFont typeface="+mj-lt"/>
              <a:buAutoNum type="alphaUcPeriod" startAt="2"/>
            </a:pPr>
            <a:r>
              <a:rPr lang="ru-RU" dirty="0">
                <a:solidFill>
                  <a:srgbClr val="168719"/>
                </a:solidFill>
              </a:rPr>
              <a:t>Смерть, </a:t>
            </a:r>
            <a:r>
              <a:rPr lang="ru-RU" dirty="0" err="1">
                <a:solidFill>
                  <a:srgbClr val="168719"/>
                </a:solidFill>
              </a:rPr>
              <a:t>спричинена</a:t>
            </a:r>
            <a:r>
              <a:rPr lang="ru-RU" dirty="0">
                <a:solidFill>
                  <a:srgbClr val="168719"/>
                </a:solidFill>
              </a:rPr>
              <a:t> тваринами (в. 28-32)</a:t>
            </a:r>
            <a:endParaRPr lang="es-ES" dirty="0">
              <a:solidFill>
                <a:srgbClr val="168719"/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AAE0BA5-2397-7638-833D-6518A18B4D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08940"/>
              </p:ext>
            </p:extLst>
          </p:nvPr>
        </p:nvGraphicFramePr>
        <p:xfrm>
          <a:off x="495300" y="914400"/>
          <a:ext cx="11682622" cy="5965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566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693BFC-EB64-4288-B67F-2002074E1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28693BFC-EB64-4288-B67F-2002074E1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28693BFC-EB64-4288-B67F-2002074E1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28693BFC-EB64-4288-B67F-2002074E1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28693BFC-EB64-4288-B67F-2002074E1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BF1359-CB61-4C81-81A2-B429E38E8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39BF1359-CB61-4C81-81A2-B429E38E8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39BF1359-CB61-4C81-81A2-B429E38E8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39BF1359-CB61-4C81-81A2-B429E38E8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39BF1359-CB61-4C81-81A2-B429E38E8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2E9652-C8A2-4857-A282-E14041C1A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992E9652-C8A2-4857-A282-E14041C1A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992E9652-C8A2-4857-A282-E14041C1A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992E9652-C8A2-4857-A282-E14041C1A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992E9652-C8A2-4857-A282-E14041C1AF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252C3E-C8E4-475E-91B5-D7381A29C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3E252C3E-C8E4-475E-91B5-D7381A29C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3E252C3E-C8E4-475E-91B5-D7381A29C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graphicEl>
                                              <a:dgm id="{3E252C3E-C8E4-475E-91B5-D7381A29C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graphicEl>
                                              <a:dgm id="{3E252C3E-C8E4-475E-91B5-D7381A29C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E52FF0-F47E-44B1-BA68-B786E4178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CEE52FF0-F47E-44B1-BA68-B786E4178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CEE52FF0-F47E-44B1-BA68-B786E4178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CEE52FF0-F47E-44B1-BA68-B786E4178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CEE52FF0-F47E-44B1-BA68-B786E4178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09E9F8-0D71-4B0A-B903-F1562035C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AF09E9F8-0D71-4B0A-B903-F1562035C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AF09E9F8-0D71-4B0A-B903-F1562035C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graphicEl>
                                              <a:dgm id="{AF09E9F8-0D71-4B0A-B903-F1562035C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AF09E9F8-0D71-4B0A-B903-F1562035C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423B30-CAFA-4108-B4A4-1E0CBCD3F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FB423B30-CAFA-4108-B4A4-1E0CBCD3F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FB423B30-CAFA-4108-B4A4-1E0CBCD3F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>
                                            <p:graphicEl>
                                              <a:dgm id="{FB423B30-CAFA-4108-B4A4-1E0CBCD3F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graphicEl>
                                              <a:dgm id="{FB423B30-CAFA-4108-B4A4-1E0CBCD3F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2FC39D-C553-4A8D-A665-039D9C8E64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942FC39D-C553-4A8D-A665-039D9C8E64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graphicEl>
                                              <a:dgm id="{942FC39D-C553-4A8D-A665-039D9C8E64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942FC39D-C553-4A8D-A665-039D9C8E64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942FC39D-C553-4A8D-A665-039D9C8E64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C4ABA3-AED2-468E-B2A6-858D3D9FB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graphicEl>
                                              <a:dgm id="{30C4ABA3-AED2-468E-B2A6-858D3D9FB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30C4ABA3-AED2-468E-B2A6-858D3D9FB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30C4ABA3-AED2-468E-B2A6-858D3D9FB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30C4ABA3-AED2-468E-B2A6-858D3D9FB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F9B58F-EAD2-9877-CA1C-55726394E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D7AF0FD-C181-3E51-DFEB-7AC903698C4A}"/>
              </a:ext>
            </a:extLst>
          </p:cNvPr>
          <p:cNvSpPr txBox="1"/>
          <p:nvPr/>
        </p:nvSpPr>
        <p:spPr>
          <a:xfrm>
            <a:off x="333374" y="84803"/>
            <a:ext cx="10687051" cy="400110"/>
          </a:xfrm>
          <a:prstGeom prst="rect">
            <a:avLst/>
          </a:prstGeom>
          <a:solidFill>
            <a:srgbClr val="05929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4. </a:t>
            </a:r>
            <a:r>
              <a:rPr lang="ru-RU" dirty="0"/>
              <a:t>ВИПАДКИ ПОШКОДЖЕННЯ МАЙНА, ЙОГО ЗАХИСТУ ТА КРАДІЖКИ (ВИХ. 21:33-22:15).</a:t>
            </a:r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3CB9B8A-E650-6C43-576B-D525D2E15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3010188"/>
              </p:ext>
            </p:extLst>
          </p:nvPr>
        </p:nvGraphicFramePr>
        <p:xfrm>
          <a:off x="4182293" y="930706"/>
          <a:ext cx="7734300" cy="6010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BD3D5E0-E7B0-DBC8-E0FB-119199C95556}"/>
              </a:ext>
            </a:extLst>
          </p:cNvPr>
          <p:cNvSpPr txBox="1"/>
          <p:nvPr/>
        </p:nvSpPr>
        <p:spPr>
          <a:xfrm>
            <a:off x="6107999" y="561374"/>
            <a:ext cx="511533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r>
              <a:rPr lang="ru-RU" dirty="0" err="1">
                <a:solidFill>
                  <a:srgbClr val="0A9C9F"/>
                </a:solidFill>
              </a:rPr>
              <a:t>Стосовно</a:t>
            </a:r>
            <a:r>
              <a:rPr lang="ru-RU" dirty="0">
                <a:solidFill>
                  <a:srgbClr val="0A9C9F"/>
                </a:solidFill>
              </a:rPr>
              <a:t> тварин (21:33-22:1)</a:t>
            </a:r>
            <a:endParaRPr lang="es-ES" dirty="0">
              <a:solidFill>
                <a:srgbClr val="0A9C9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1F75CB-E9DA-D5C2-5367-90DDDE3ADE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64" y="2388716"/>
            <a:ext cx="3449419" cy="2295432"/>
          </a:xfrm>
          <a:prstGeom prst="snip2DiagRect">
            <a:avLst>
              <a:gd name="adj1" fmla="val 12124"/>
              <a:gd name="adj2" fmla="val 11904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DE900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125241A-96C5-25A0-0012-78AAF217AF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266" y="579429"/>
            <a:ext cx="3449418" cy="1724709"/>
          </a:xfrm>
          <a:prstGeom prst="snip2DiagRect">
            <a:avLst>
              <a:gd name="adj1" fmla="val 1498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BCB3438-F6B9-BA3A-0470-1A37692BF9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923" y="4768726"/>
            <a:ext cx="2324100" cy="1962150"/>
          </a:xfrm>
          <a:prstGeom prst="snip2DiagRect">
            <a:avLst>
              <a:gd name="adj1" fmla="val 8105"/>
              <a:gd name="adj2" fmla="val 10082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A8330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05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8F8456-17E5-471A-A394-183532CD8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1F8F8456-17E5-471A-A394-183532CD8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72141B-4101-4A86-855E-F6F4CE41AB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4F72141B-4101-4A86-855E-F6F4CE41AB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FE3C09-56BD-4F52-961B-258E024B4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C2FE3C09-56BD-4F52-961B-258E024B4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 uiExpand="1">
        <p:bldSub>
          <a:bldDgm bld="one"/>
        </p:bldSub>
      </p:bldGraphic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DCABEA-9B45-39BB-DF49-F075A3289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28A4B20-2E23-33DA-1E36-D3F5A7977B50}"/>
              </a:ext>
            </a:extLst>
          </p:cNvPr>
          <p:cNvSpPr txBox="1"/>
          <p:nvPr/>
        </p:nvSpPr>
        <p:spPr>
          <a:xfrm>
            <a:off x="333374" y="84803"/>
            <a:ext cx="10620376" cy="400110"/>
          </a:xfrm>
          <a:prstGeom prst="rect">
            <a:avLst/>
          </a:prstGeom>
          <a:solidFill>
            <a:srgbClr val="05929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4. </a:t>
            </a:r>
            <a:r>
              <a:rPr lang="ru-RU" dirty="0"/>
              <a:t>ВИПАДКИ ПОШКОДЖЕННЯ МАЙНА, ЙОГО ЗАХИСТУ ТА КРАДІЖКИ (ВИХ. 21:33-22:15).</a:t>
            </a:r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66DFD0A-59A0-8804-5D08-D4CD0F4ECE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551277"/>
              </p:ext>
            </p:extLst>
          </p:nvPr>
        </p:nvGraphicFramePr>
        <p:xfrm>
          <a:off x="202324" y="1106558"/>
          <a:ext cx="7734300" cy="6010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0E9AC91-60E8-3FBF-39AD-3767D63B9281}"/>
              </a:ext>
            </a:extLst>
          </p:cNvPr>
          <p:cNvSpPr txBox="1"/>
          <p:nvPr/>
        </p:nvSpPr>
        <p:spPr>
          <a:xfrm>
            <a:off x="1588833" y="611069"/>
            <a:ext cx="634779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pPr>
              <a:buFont typeface="+mj-lt"/>
              <a:buAutoNum type="alphaUcPeriod" startAt="2"/>
            </a:pPr>
            <a:r>
              <a:rPr lang="ru-RU" dirty="0" err="1">
                <a:solidFill>
                  <a:srgbClr val="0A9C9F"/>
                </a:solidFill>
              </a:rPr>
              <a:t>Щодо</a:t>
            </a:r>
            <a:r>
              <a:rPr lang="ru-RU" dirty="0">
                <a:solidFill>
                  <a:srgbClr val="0A9C9F"/>
                </a:solidFill>
              </a:rPr>
              <a:t> </a:t>
            </a:r>
            <a:r>
              <a:rPr lang="ru-RU" dirty="0" err="1">
                <a:solidFill>
                  <a:srgbClr val="0A9C9F"/>
                </a:solidFill>
              </a:rPr>
              <a:t>крадіжки</a:t>
            </a:r>
            <a:r>
              <a:rPr lang="ru-RU" dirty="0">
                <a:solidFill>
                  <a:srgbClr val="0A9C9F"/>
                </a:solidFill>
              </a:rPr>
              <a:t> та </a:t>
            </a:r>
            <a:r>
              <a:rPr lang="ru-RU" dirty="0" err="1">
                <a:solidFill>
                  <a:srgbClr val="0A9C9F"/>
                </a:solidFill>
              </a:rPr>
              <a:t>власності</a:t>
            </a:r>
            <a:r>
              <a:rPr lang="ru-RU" dirty="0">
                <a:solidFill>
                  <a:srgbClr val="0A9C9F"/>
                </a:solidFill>
              </a:rPr>
              <a:t> (в. 2-6)</a:t>
            </a:r>
            <a:endParaRPr lang="es-ES" dirty="0">
              <a:solidFill>
                <a:srgbClr val="0A9C9F"/>
              </a:solidFill>
            </a:endParaRPr>
          </a:p>
        </p:txBody>
      </p:sp>
      <p:pic>
        <p:nvPicPr>
          <p:cNvPr id="6" name="Imagen 5" descr="Imagen que contiene persona, hombre, sostener, mano&#10;&#10;El contenido generado por IA puede ser incorrecto.">
            <a:extLst>
              <a:ext uri="{FF2B5EF4-FFF2-40B4-BE49-F238E27FC236}">
                <a16:creationId xmlns:a16="http://schemas.microsoft.com/office/drawing/2014/main" id="{58E7ED92-34CC-B592-D8C4-A204226CD0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54" y="361919"/>
            <a:ext cx="3663500" cy="244233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gradFill>
              <a:gsLst>
                <a:gs pos="0">
                  <a:srgbClr val="BC8B00"/>
                </a:gs>
                <a:gs pos="45000">
                  <a:srgbClr val="BC8B00"/>
                </a:gs>
                <a:gs pos="55000">
                  <a:srgbClr val="60058A"/>
                </a:gs>
                <a:gs pos="100000">
                  <a:srgbClr val="60058A"/>
                </a:gs>
              </a:gsLst>
              <a:lin ang="5400000" scaled="1"/>
            </a:gra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Imagen 7" descr="Un grupo de vacas en el campo&#10;&#10;El contenido generado por IA puede ser incorrecto.">
            <a:extLst>
              <a:ext uri="{FF2B5EF4-FFF2-40B4-BE49-F238E27FC236}">
                <a16:creationId xmlns:a16="http://schemas.microsoft.com/office/drawing/2014/main" id="{DA1EF564-AC9F-10BE-B90E-04102F4729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8254" y="2484781"/>
            <a:ext cx="3642154" cy="21839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1D7C3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Imagen 9" descr="Un campo de noche&#10;&#10;El contenido generado por IA puede ser incorrecto.">
            <a:extLst>
              <a:ext uri="{FF2B5EF4-FFF2-40B4-BE49-F238E27FC236}">
                <a16:creationId xmlns:a16="http://schemas.microsoft.com/office/drawing/2014/main" id="{40FE371C-DCE8-E6EC-9F97-F633AFB88A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92"/>
          <a:stretch>
            <a:fillRect/>
          </a:stretch>
        </p:blipFill>
        <p:spPr>
          <a:xfrm>
            <a:off x="8206908" y="4377698"/>
            <a:ext cx="3663500" cy="23709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A43A05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4281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8F8456-17E5-471A-A394-183532CD8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1F8F8456-17E5-471A-A394-183532CD8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72141B-4101-4A86-855E-F6F4CE41AB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4F72141B-4101-4A86-855E-F6F4CE41AB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FE3C09-56BD-4F52-961B-258E024B4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C2FE3C09-56BD-4F52-961B-258E024B4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953D41-C33C-4A15-80AE-D284E8F8B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B953D41-C33C-4A15-80AE-D284E8F8B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0F2F1-A525-4B5C-9BB2-A963EA582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49F08A-0F27-EEC4-20CB-C80A1067BDA2}"/>
              </a:ext>
            </a:extLst>
          </p:cNvPr>
          <p:cNvSpPr txBox="1"/>
          <p:nvPr/>
        </p:nvSpPr>
        <p:spPr>
          <a:xfrm>
            <a:off x="333375" y="84803"/>
            <a:ext cx="10782300" cy="400110"/>
          </a:xfrm>
          <a:prstGeom prst="rect">
            <a:avLst/>
          </a:prstGeom>
          <a:solidFill>
            <a:srgbClr val="05929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4. </a:t>
            </a:r>
            <a:r>
              <a:rPr lang="ru-RU" dirty="0"/>
              <a:t>ВИПАДКИ ПОШКОДЖЕННЯ МАЙНА, ЙОГО ЗАХИСТУ ТА КРАДІЖКИ (ВИХ. 21:33-22:15).</a:t>
            </a:r>
            <a:endParaRPr lang="es-ES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78DD3D0-A86F-A536-90D0-10367E35C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425618"/>
              </p:ext>
            </p:extLst>
          </p:nvPr>
        </p:nvGraphicFramePr>
        <p:xfrm>
          <a:off x="3371429" y="838202"/>
          <a:ext cx="8753474" cy="6010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B0A9C72-08C0-3C49-7039-DD9CF3D5346A}"/>
              </a:ext>
            </a:extLst>
          </p:cNvPr>
          <p:cNvSpPr txBox="1"/>
          <p:nvPr/>
        </p:nvSpPr>
        <p:spPr>
          <a:xfrm>
            <a:off x="4303635" y="476892"/>
            <a:ext cx="652669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342900" indent="-342900">
              <a:buFont typeface="+mj-lt"/>
              <a:buAutoNum type="alphaUcPeriod"/>
              <a:defRPr b="1">
                <a:solidFill>
                  <a:srgbClr val="B00B0B"/>
                </a:solidFill>
              </a:defRPr>
            </a:lvl1pPr>
          </a:lstStyle>
          <a:p>
            <a:pPr>
              <a:buFont typeface="+mj-lt"/>
              <a:buAutoNum type="alphaUcPeriod" startAt="3"/>
            </a:pPr>
            <a:r>
              <a:rPr lang="ru-RU" dirty="0" err="1">
                <a:solidFill>
                  <a:srgbClr val="088386"/>
                </a:solidFill>
              </a:rPr>
              <a:t>Щодо</a:t>
            </a:r>
            <a:r>
              <a:rPr lang="ru-RU" dirty="0">
                <a:solidFill>
                  <a:srgbClr val="088386"/>
                </a:solidFill>
              </a:rPr>
              <a:t> </a:t>
            </a:r>
            <a:r>
              <a:rPr lang="ru-RU" dirty="0" err="1">
                <a:solidFill>
                  <a:srgbClr val="088386"/>
                </a:solidFill>
              </a:rPr>
              <a:t>позик</a:t>
            </a:r>
            <a:r>
              <a:rPr lang="ru-RU" dirty="0">
                <a:solidFill>
                  <a:srgbClr val="088386"/>
                </a:solidFill>
              </a:rPr>
              <a:t>, </a:t>
            </a:r>
            <a:r>
              <a:rPr lang="ru-RU" dirty="0" err="1">
                <a:solidFill>
                  <a:srgbClr val="088386"/>
                </a:solidFill>
              </a:rPr>
              <a:t>шахрайств</a:t>
            </a:r>
            <a:r>
              <a:rPr lang="ru-RU" dirty="0">
                <a:solidFill>
                  <a:srgbClr val="088386"/>
                </a:solidFill>
              </a:rPr>
              <a:t> і </a:t>
            </a:r>
            <a:r>
              <a:rPr lang="ru-RU" dirty="0" err="1">
                <a:solidFill>
                  <a:srgbClr val="088386"/>
                </a:solidFill>
              </a:rPr>
              <a:t>збереження</a:t>
            </a:r>
            <a:r>
              <a:rPr lang="ru-RU" dirty="0">
                <a:solidFill>
                  <a:srgbClr val="088386"/>
                </a:solidFill>
              </a:rPr>
              <a:t> майна (в. 7–15)</a:t>
            </a:r>
            <a:endParaRPr lang="es-ES" dirty="0">
              <a:solidFill>
                <a:srgbClr val="088386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621DE3-B81A-8E84-7B87-D70502766D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53" y="846224"/>
            <a:ext cx="3105151" cy="1630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43A0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1D150E-6921-DA41-6B4E-8882E5A32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42" y="2680031"/>
            <a:ext cx="3079062" cy="186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hombre con un caballo&#10;&#10;El contenido generado por IA puede ser incorrecto.">
            <a:extLst>
              <a:ext uri="{FF2B5EF4-FFF2-40B4-BE49-F238E27FC236}">
                <a16:creationId xmlns:a16="http://schemas.microsoft.com/office/drawing/2014/main" id="{99C2502D-1605-9432-5333-E7A5033AF6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42" y="4744358"/>
            <a:ext cx="3079062" cy="1944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0070BF"/>
                </a:gs>
                <a:gs pos="45000">
                  <a:srgbClr val="0070BF"/>
                </a:gs>
                <a:gs pos="55000">
                  <a:srgbClr val="B71A97"/>
                </a:gs>
                <a:gs pos="100000">
                  <a:srgbClr val="B71A9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61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3D162A-1C7A-4556-8708-00BEEA628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8F8456-17E5-471A-A394-183532CD8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1F8F8456-17E5-471A-A394-183532CD8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3F17AD-694A-407B-A9D5-294318C05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72141B-4101-4A86-855E-F6F4CE41AB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4F72141B-4101-4A86-855E-F6F4CE41AB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34DA83-3ACA-4E4F-AB67-04AF69646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FE3C09-56BD-4F52-961B-258E024B4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C2FE3C09-56BD-4F52-961B-258E024B4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B64E5D-0C24-49CD-98CC-11EB5899D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953D41-C33C-4A15-80AE-D284E8F8B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4B953D41-C33C-4A15-80AE-D284E8F8B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FF0066"/>
    </a:accent3>
    <a:accent4>
      <a:srgbClr val="FFC000"/>
    </a:accent4>
    <a:accent5>
      <a:srgbClr val="990099"/>
    </a:accent5>
    <a:accent6>
      <a:srgbClr val="70AD47"/>
    </a:accent6>
    <a:hlink>
      <a:srgbClr val="0563C1"/>
    </a:hlink>
    <a:folHlink>
      <a:srgbClr val="2992FA"/>
    </a:folHlink>
  </a:clrScheme>
</a:themeOverride>
</file>

<file path=ppt/theme/themeOverride3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FF0066"/>
    </a:accent3>
    <a:accent4>
      <a:srgbClr val="FFC000"/>
    </a:accent4>
    <a:accent5>
      <a:srgbClr val="990099"/>
    </a:accent5>
    <a:accent6>
      <a:srgbClr val="70AD47"/>
    </a:accent6>
    <a:hlink>
      <a:srgbClr val="0563C1"/>
    </a:hlink>
    <a:folHlink>
      <a:srgbClr val="2992FA"/>
    </a:folHlink>
  </a:clrScheme>
</a:themeOverride>
</file>

<file path=ppt/theme/themeOverride4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FF0066"/>
    </a:accent3>
    <a:accent4>
      <a:srgbClr val="FFC000"/>
    </a:accent4>
    <a:accent5>
      <a:srgbClr val="990099"/>
    </a:accent5>
    <a:accent6>
      <a:srgbClr val="70AD47"/>
    </a:accent6>
    <a:hlink>
      <a:srgbClr val="0563C1"/>
    </a:hlink>
    <a:folHlink>
      <a:srgbClr val="2992FA"/>
    </a:folHlink>
  </a:clrScheme>
</a:themeOverride>
</file>

<file path=ppt/theme/themeOverride5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10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DCADB"/>
    </a:accent1>
    <a:accent2>
      <a:srgbClr val="F4642A"/>
    </a:accent2>
    <a:accent3>
      <a:srgbClr val="5CEE74"/>
    </a:accent3>
    <a:accent4>
      <a:srgbClr val="FBD805"/>
    </a:accent4>
    <a:accent5>
      <a:srgbClr val="C953DD"/>
    </a:accent5>
    <a:accent6>
      <a:srgbClr val="D42420"/>
    </a:accent6>
    <a:hlink>
      <a:srgbClr val="0740BF"/>
    </a:hlink>
    <a:folHlink>
      <a:srgbClr val="A75E3D"/>
    </a:folHlink>
  </a:clrScheme>
</a:themeOverride>
</file>

<file path=ppt/theme/themeOverride7.xml><?xml version="1.0" encoding="utf-8"?>
<a:themeOverride xmlns:a="http://schemas.openxmlformats.org/drawingml/2006/main">
  <a:clrScheme name="Personalizado 10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DCADB"/>
    </a:accent1>
    <a:accent2>
      <a:srgbClr val="F4642A"/>
    </a:accent2>
    <a:accent3>
      <a:srgbClr val="5CEE74"/>
    </a:accent3>
    <a:accent4>
      <a:srgbClr val="FBD805"/>
    </a:accent4>
    <a:accent5>
      <a:srgbClr val="C953DD"/>
    </a:accent5>
    <a:accent6>
      <a:srgbClr val="D42420"/>
    </a:accent6>
    <a:hlink>
      <a:srgbClr val="0740BF"/>
    </a:hlink>
    <a:folHlink>
      <a:srgbClr val="A75E3D"/>
    </a:folHlink>
  </a:clrScheme>
</a:themeOverride>
</file>

<file path=ppt/theme/themeOverride8.xml><?xml version="1.0" encoding="utf-8"?>
<a:themeOverride xmlns:a="http://schemas.openxmlformats.org/drawingml/2006/main">
  <a:clrScheme name="Personalizado 10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DCADB"/>
    </a:accent1>
    <a:accent2>
      <a:srgbClr val="F4642A"/>
    </a:accent2>
    <a:accent3>
      <a:srgbClr val="5CEE74"/>
    </a:accent3>
    <a:accent4>
      <a:srgbClr val="FBD805"/>
    </a:accent4>
    <a:accent5>
      <a:srgbClr val="C953DD"/>
    </a:accent5>
    <a:accent6>
      <a:srgbClr val="D42420"/>
    </a:accent6>
    <a:hlink>
      <a:srgbClr val="0740BF"/>
    </a:hlink>
    <a:folHlink>
      <a:srgbClr val="A75E3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1221</Words>
  <Application>Microsoft Office PowerPoint</Application>
  <PresentationFormat>Panorámica</PresentationFormat>
  <Paragraphs>144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Aptos Display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Isabel Laveda</dc:creator>
  <cp:lastModifiedBy>Sergio</cp:lastModifiedBy>
  <cp:revision>119</cp:revision>
  <dcterms:created xsi:type="dcterms:W3CDTF">2025-07-25T14:22:54Z</dcterms:created>
  <dcterms:modified xsi:type="dcterms:W3CDTF">2025-07-30T09:16:56Z</dcterms:modified>
</cp:coreProperties>
</file>