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4" r:id="rId3"/>
    <p:sldId id="291" r:id="rId4"/>
    <p:sldId id="257" r:id="rId5"/>
    <p:sldId id="285" r:id="rId6"/>
    <p:sldId id="287" r:id="rId7"/>
    <p:sldId id="260" r:id="rId8"/>
    <p:sldId id="288" r:id="rId9"/>
    <p:sldId id="286" r:id="rId10"/>
    <p:sldId id="290" r:id="rId11"/>
    <p:sldId id="264" r:id="rId12"/>
    <p:sldId id="277" r:id="rId13"/>
    <p:sldId id="279" r:id="rId14"/>
  </p:sldIdLst>
  <p:sldSz cx="12192000" cy="6858000"/>
  <p:notesSz cx="6858000" cy="9144000"/>
  <p:embeddedFontLst>
    <p:embeddedFont>
      <p:font typeface="Arabic Typesetting" panose="03020402040406030203" pitchFamily="66" charset="-78"/>
      <p:regular r:id="rId15"/>
    </p:embeddedFont>
    <p:embeddedFont>
      <p:font typeface="Jameel Noori Nastaleeq" panose="02000503000000000004" pitchFamily="2" charset="-78"/>
      <p:regular r:id="rId16"/>
      <p:italic r:id="rId17"/>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399"/>
    <a:srgbClr val="87AEBF"/>
    <a:srgbClr val="B32423"/>
    <a:srgbClr val="F2AE53"/>
    <a:srgbClr val="853974"/>
    <a:srgbClr val="623A91"/>
    <a:srgbClr val="4466A9"/>
    <a:srgbClr val="3FA59E"/>
    <a:srgbClr val="2B7337"/>
    <a:srgbClr val="5678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E181-BC6B-4633-B6FF-B5232DCD44C5}"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ES"/>
        </a:p>
      </dgm:t>
    </dgm:pt>
    <dgm:pt modelId="{03540E74-CB80-451E-900D-20BED9AF7D59}">
      <dgm:prSet custT="1"/>
      <dgm:spPr>
        <a:solidFill>
          <a:schemeClr val="accent3">
            <a:lumMod val="20000"/>
            <a:lumOff val="80000"/>
          </a:schemeClr>
        </a:solidFill>
        <a:scene3d>
          <a:camera prst="orthographicFront"/>
          <a:lightRig rig="threePt" dir="t"/>
        </a:scene3d>
        <a:sp3d>
          <a:bevelT prst="convex"/>
        </a:sp3d>
      </dgm:spPr>
      <dgm:t>
        <a:bodyPr>
          <a:sp3d extrusionH="57150">
            <a:bevelT w="38100" h="38100"/>
          </a:sp3d>
        </a:bodyPr>
        <a:lstStyle/>
        <a:p>
          <a:pPr algn="ctr" rtl="1"/>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مقدس قوم</a:t>
          </a:r>
          <a:endParaRPr lang="es-ES" sz="2800" dirty="0">
            <a:solidFill>
              <a:schemeClr val="accent3">
                <a:lumMod val="75000"/>
              </a:schemeClr>
            </a:solidFill>
            <a:latin typeface="Jameel Noori Nastaleeq" panose="02000503000000020004" pitchFamily="2" charset="-78"/>
            <a:cs typeface="Jameel Noori Nastaleeq" panose="02000503000000020004" pitchFamily="2" charset="-78"/>
          </a:endParaRPr>
        </a:p>
      </dgm:t>
    </dgm:pt>
    <dgm:pt modelId="{16DCAC2F-C5BB-4CE9-9417-1F774C3FDDF3}" type="parTrans" cxnId="{062018F4-83E6-435C-BBD1-00ED600070F7}">
      <dgm:prSet/>
      <dgm:spPr/>
      <dgm:t>
        <a:bodyPr/>
        <a:lstStyle/>
        <a:p>
          <a:endParaRPr lang="es-ES" sz="2000"/>
        </a:p>
      </dgm:t>
    </dgm:pt>
    <dgm:pt modelId="{D74A0424-1748-4AA9-9127-8DDD0E24E87A}" type="sibTrans" cxnId="{062018F4-83E6-435C-BBD1-00ED600070F7}">
      <dgm:prSet/>
      <dgm:spPr/>
      <dgm:t>
        <a:bodyPr/>
        <a:lstStyle/>
        <a:p>
          <a:endParaRPr lang="es-ES" sz="2000"/>
        </a:p>
      </dgm:t>
    </dgm:pt>
    <dgm:pt modelId="{0A859880-CFBC-437D-AFB1-DBB260A213EF}">
      <dgm:prSet custT="1"/>
      <dgm:spPr/>
      <dgm:t>
        <a:bodyPr/>
        <a:lstStyle/>
        <a:p>
          <a:pPr algn="ctr" rtl="1">
            <a:buFont typeface="Wingdings" panose="05000000000000000000" pitchFamily="2" charset="2"/>
            <a:buChar char="§"/>
          </a:pPr>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انہیں اپنے آپ کو خُدا کے لئے مخصوص کرنا تھا، اور اُس کے کردار کی عکاسی کرنا تھی۔ </a:t>
          </a:r>
          <a:r>
            <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521F9A-B29B-4505-81C3-645D469D18AC}" type="parTrans" cxnId="{4C0A3374-F0FF-4CC3-9022-CE934AC1F115}">
      <dgm:prSet/>
      <dgm:spPr/>
      <dgm:t>
        <a:bodyPr/>
        <a:lstStyle/>
        <a:p>
          <a:endParaRPr lang="es-ES" sz="2000"/>
        </a:p>
      </dgm:t>
    </dgm:pt>
    <dgm:pt modelId="{517C4CE1-3481-492A-B39B-76122F263904}" type="sibTrans" cxnId="{4C0A3374-F0FF-4CC3-9022-CE934AC1F115}">
      <dgm:prSet/>
      <dgm:spPr/>
      <dgm:t>
        <a:bodyPr/>
        <a:lstStyle/>
        <a:p>
          <a:endParaRPr lang="es-ES" sz="2000"/>
        </a:p>
      </dgm:t>
    </dgm:pt>
    <dgm:pt modelId="{9405F54C-3387-441D-AB4A-F6ABDC6711C6}">
      <dgm:prSet custT="1"/>
      <dgm:spPr>
        <a:solidFill>
          <a:schemeClr val="accent5">
            <a:lumMod val="20000"/>
            <a:lumOff val="80000"/>
          </a:schemeClr>
        </a:solidFill>
        <a:scene3d>
          <a:camera prst="orthographicFront"/>
          <a:lightRig rig="threePt" dir="t"/>
        </a:scene3d>
        <a:sp3d>
          <a:bevelT prst="convex"/>
        </a:sp3d>
      </dgm:spPr>
      <dgm:t>
        <a:bodyPr>
          <a:sp3d extrusionH="57150">
            <a:bevelT w="38100" h="38100"/>
          </a:sp3d>
        </a:bodyPr>
        <a:lstStyle/>
        <a:p>
          <a:pPr algn="ctr" rtl="1"/>
          <a:r>
            <a:rPr lang="ur-PK" sz="2800" b="1" dirty="0">
              <a:solidFill>
                <a:schemeClr val="accent5">
                  <a:lumMod val="75000"/>
                </a:schemeClr>
              </a:solidFill>
              <a:latin typeface="Jameel Noori Nastaleeq" panose="02000503000000020004" pitchFamily="2" charset="-78"/>
              <a:cs typeface="Jameel Noori Nastaleeq" panose="02000503000000020004" pitchFamily="2" charset="-78"/>
            </a:rPr>
            <a:t>شاہی کاہنوں کا فرقہ </a:t>
          </a:r>
          <a:endParaRPr lang="es-ES" sz="2800" dirty="0">
            <a:solidFill>
              <a:schemeClr val="accent5">
                <a:lumMod val="75000"/>
              </a:schemeClr>
            </a:solidFill>
            <a:latin typeface="Jameel Noori Nastaleeq" panose="02000503000000020004" pitchFamily="2" charset="-78"/>
            <a:cs typeface="Jameel Noori Nastaleeq" panose="02000503000000020004" pitchFamily="2" charset="-78"/>
          </a:endParaRPr>
        </a:p>
      </dgm:t>
    </dgm:pt>
    <dgm:pt modelId="{BA2C7084-932C-4CF0-A51B-34457C09EFD9}" type="parTrans" cxnId="{90E8A67D-B38A-4741-BED1-FCD22D3EC0BE}">
      <dgm:prSet/>
      <dgm:spPr/>
      <dgm:t>
        <a:bodyPr/>
        <a:lstStyle/>
        <a:p>
          <a:endParaRPr lang="es-ES" sz="2000"/>
        </a:p>
      </dgm:t>
    </dgm:pt>
    <dgm:pt modelId="{B9A1A115-02C7-4FB0-A635-ED3ABA5F1210}" type="sibTrans" cxnId="{90E8A67D-B38A-4741-BED1-FCD22D3EC0BE}">
      <dgm:prSet/>
      <dgm:spPr/>
      <dgm:t>
        <a:bodyPr/>
        <a:lstStyle/>
        <a:p>
          <a:endParaRPr lang="es-ES" sz="2000"/>
        </a:p>
      </dgm:t>
    </dgm:pt>
    <dgm:pt modelId="{C0482B83-9720-4A6C-8027-1CDA5405877B}">
      <dgm:prSet custT="1"/>
      <dgm:spPr>
        <a:solidFill>
          <a:schemeClr val="accent5">
            <a:lumMod val="75000"/>
          </a:schemeClr>
        </a:solidFill>
      </dgm:spPr>
      <dgm:t>
        <a:bodyPr/>
        <a:lstStyle/>
        <a:p>
          <a:pPr algn="ctr" rtl="1">
            <a:buFont typeface="Wingdings" panose="05000000000000000000" pitchFamily="2" charset="2"/>
            <a:buChar char="§"/>
          </a:pPr>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دوسرے لوگوں کا خُدا کے ساتھ رابطہ کروانا، اور اُس کی شریعت سکھانا تھی۔ </a:t>
          </a:r>
          <a:endParaRPr lang="es-E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3742152-DC59-452A-B04A-39066C1B97D9}" type="parTrans" cxnId="{DEED149D-7944-41E5-87A8-E7F3FC37D625}">
      <dgm:prSet/>
      <dgm:spPr/>
      <dgm:t>
        <a:bodyPr/>
        <a:lstStyle/>
        <a:p>
          <a:endParaRPr lang="es-ES" sz="2000"/>
        </a:p>
      </dgm:t>
    </dgm:pt>
    <dgm:pt modelId="{4801EC9D-6797-4A7D-BEA2-ED7C58B3AF28}" type="sibTrans" cxnId="{DEED149D-7944-41E5-87A8-E7F3FC37D625}">
      <dgm:prSet/>
      <dgm:spPr/>
      <dgm:t>
        <a:bodyPr/>
        <a:lstStyle/>
        <a:p>
          <a:endParaRPr lang="es-ES" sz="2000"/>
        </a:p>
      </dgm:t>
    </dgm:pt>
    <dgm:pt modelId="{19C28C72-3B0D-4FC4-B72D-0464379C4237}">
      <dgm:prSet custT="1"/>
      <dgm:spPr>
        <a:solidFill>
          <a:schemeClr val="accent4">
            <a:lumMod val="20000"/>
            <a:lumOff val="80000"/>
          </a:schemeClr>
        </a:solidFill>
        <a:scene3d>
          <a:camera prst="orthographicFront"/>
          <a:lightRig rig="threePt" dir="t"/>
        </a:scene3d>
        <a:sp3d>
          <a:bevelT prst="convex"/>
        </a:sp3d>
      </dgm:spPr>
      <dgm:t>
        <a:bodyPr>
          <a:sp3d extrusionH="57150">
            <a:bevelT w="38100" h="38100"/>
          </a:sp3d>
        </a:bodyPr>
        <a:lstStyle/>
        <a:p>
          <a:pPr algn="ctr" rtl="1"/>
          <a:r>
            <a:rPr lang="ur-PK" sz="3200" dirty="0">
              <a:solidFill>
                <a:schemeClr val="accent4">
                  <a:lumMod val="50000"/>
                </a:schemeClr>
              </a:solidFill>
              <a:latin typeface="Jameel Noori Nastaleeq" panose="02000503000000020004" pitchFamily="2" charset="-78"/>
              <a:cs typeface="Jameel Noori Nastaleeq" panose="02000503000000020004" pitchFamily="2" charset="-78"/>
            </a:rPr>
            <a:t>خُدا</a:t>
          </a:r>
          <a:r>
            <a:rPr lang="ur-PK" sz="3200" baseline="0" dirty="0">
              <a:solidFill>
                <a:schemeClr val="accent4">
                  <a:lumMod val="50000"/>
                </a:schemeClr>
              </a:solidFill>
              <a:latin typeface="Jameel Noori Nastaleeq" panose="02000503000000020004" pitchFamily="2" charset="-78"/>
              <a:cs typeface="Jameel Noori Nastaleeq" panose="02000503000000020004" pitchFamily="2" charset="-78"/>
            </a:rPr>
            <a:t> کی خاص ملکیت</a:t>
          </a:r>
          <a:endParaRPr lang="es-ES" sz="3200" dirty="0">
            <a:solidFill>
              <a:schemeClr val="accent4">
                <a:lumMod val="50000"/>
              </a:schemeClr>
            </a:solidFill>
            <a:latin typeface="Jameel Noori Nastaleeq" panose="02000503000000020004" pitchFamily="2" charset="-78"/>
            <a:cs typeface="Jameel Noori Nastaleeq" panose="02000503000000020004" pitchFamily="2" charset="-78"/>
          </a:endParaRPr>
        </a:p>
      </dgm:t>
    </dgm:pt>
    <dgm:pt modelId="{277B06B1-A071-4415-8832-AD0FD6BA66C7}" type="parTrans" cxnId="{1043A51F-089E-4753-9D5F-C302E4052720}">
      <dgm:prSet/>
      <dgm:spPr/>
      <dgm:t>
        <a:bodyPr/>
        <a:lstStyle/>
        <a:p>
          <a:endParaRPr lang="es-ES" sz="2000"/>
        </a:p>
      </dgm:t>
    </dgm:pt>
    <dgm:pt modelId="{8178D1CC-C5C3-455F-B860-3C18EE1C8EB0}" type="sibTrans" cxnId="{1043A51F-089E-4753-9D5F-C302E4052720}">
      <dgm:prSet/>
      <dgm:spPr/>
      <dgm:t>
        <a:bodyPr/>
        <a:lstStyle/>
        <a:p>
          <a:endParaRPr lang="es-ES" sz="2000"/>
        </a:p>
      </dgm:t>
    </dgm:pt>
    <dgm:pt modelId="{406CC086-8C53-417C-A2E8-FA3704BCC55C}">
      <dgm:prSet custT="1"/>
      <dgm:spPr>
        <a:solidFill>
          <a:schemeClr val="accent4">
            <a:lumMod val="50000"/>
          </a:schemeClr>
        </a:solidFill>
      </dgm:spPr>
      <dgm:t>
        <a:bodyPr/>
        <a:lstStyle/>
        <a:p>
          <a:pPr algn="ctr" rtl="1">
            <a:buFont typeface="Wingdings" panose="05000000000000000000" pitchFamily="2" charset="2"/>
            <a:buChar char="§"/>
          </a:pPr>
          <a:r>
            <a:rPr lang="ur-PK" sz="32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اسرائیل کو ایسا ذریعہ بنانا چاہتا تھا جو اُس کے متعلق پوری دنیا کو بتائے۔ </a:t>
          </a:r>
          <a:endParaRPr lang="es-E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66F07EF-4788-4630-8382-89960D343076}" type="parTrans" cxnId="{3F9B5E8D-5F37-4D25-9133-48F054ED0FAB}">
      <dgm:prSet/>
      <dgm:spPr/>
      <dgm:t>
        <a:bodyPr/>
        <a:lstStyle/>
        <a:p>
          <a:endParaRPr lang="es-ES" sz="2000"/>
        </a:p>
      </dgm:t>
    </dgm:pt>
    <dgm:pt modelId="{DB110325-F6BE-4C85-A555-EF8A49ABF95F}" type="sibTrans" cxnId="{3F9B5E8D-5F37-4D25-9133-48F054ED0FAB}">
      <dgm:prSet/>
      <dgm:spPr/>
      <dgm:t>
        <a:bodyPr/>
        <a:lstStyle/>
        <a:p>
          <a:endParaRPr lang="es-ES" sz="2000"/>
        </a:p>
      </dgm:t>
    </dgm:pt>
    <dgm:pt modelId="{CBECBCF5-73ED-4D4E-A83F-7A9A0F37CC5F}" type="pres">
      <dgm:prSet presAssocID="{6429E181-BC6B-4633-B6FF-B5232DCD44C5}" presName="theList" presStyleCnt="0">
        <dgm:presLayoutVars>
          <dgm:dir val="rev"/>
          <dgm:animLvl val="lvl"/>
          <dgm:resizeHandles val="exact"/>
        </dgm:presLayoutVars>
      </dgm:prSet>
      <dgm:spPr/>
    </dgm:pt>
    <dgm:pt modelId="{CBE5EB1C-759C-4431-BFEC-C6CA220E467F}" type="pres">
      <dgm:prSet presAssocID="{03540E74-CB80-451E-900D-20BED9AF7D59}" presName="compNode" presStyleCnt="0"/>
      <dgm:spPr/>
    </dgm:pt>
    <dgm:pt modelId="{84A85831-E5C6-4C90-BC7E-860D5C9C7927}" type="pres">
      <dgm:prSet presAssocID="{03540E74-CB80-451E-900D-20BED9AF7D59}" presName="aNode" presStyleLbl="bgShp" presStyleIdx="0" presStyleCnt="3"/>
      <dgm:spPr/>
    </dgm:pt>
    <dgm:pt modelId="{BA65FD94-F032-40AA-B907-C6B24EDB213A}" type="pres">
      <dgm:prSet presAssocID="{03540E74-CB80-451E-900D-20BED9AF7D59}" presName="textNode" presStyleLbl="bgShp" presStyleIdx="0" presStyleCnt="3"/>
      <dgm:spPr/>
    </dgm:pt>
    <dgm:pt modelId="{C46F324E-139A-4D81-B5AE-2A2E20DAE776}" type="pres">
      <dgm:prSet presAssocID="{03540E74-CB80-451E-900D-20BED9AF7D59}" presName="compChildNode" presStyleCnt="0"/>
      <dgm:spPr/>
    </dgm:pt>
    <dgm:pt modelId="{835E9A48-4F3C-4D64-A88E-628D72FA1883}" type="pres">
      <dgm:prSet presAssocID="{03540E74-CB80-451E-900D-20BED9AF7D59}" presName="theInnerList" presStyleCnt="0"/>
      <dgm:spPr/>
    </dgm:pt>
    <dgm:pt modelId="{486F65B6-F1D9-43E6-B3E6-A126C91E8393}" type="pres">
      <dgm:prSet presAssocID="{0A859880-CFBC-437D-AFB1-DBB260A213EF}" presName="childNode" presStyleLbl="node1" presStyleIdx="0" presStyleCnt="3" custScaleX="108437">
        <dgm:presLayoutVars>
          <dgm:bulletEnabled val="1"/>
        </dgm:presLayoutVars>
      </dgm:prSet>
      <dgm:spPr/>
    </dgm:pt>
    <dgm:pt modelId="{1165FC3E-E5B1-4C28-A34A-89EF3D0CD1E5}" type="pres">
      <dgm:prSet presAssocID="{03540E74-CB80-451E-900D-20BED9AF7D59}" presName="aSpace" presStyleCnt="0"/>
      <dgm:spPr/>
    </dgm:pt>
    <dgm:pt modelId="{94288200-46F1-4F4E-A0DE-C14C27A6E6E6}" type="pres">
      <dgm:prSet presAssocID="{9405F54C-3387-441D-AB4A-F6ABDC6711C6}" presName="compNode" presStyleCnt="0"/>
      <dgm:spPr/>
    </dgm:pt>
    <dgm:pt modelId="{1470BD67-A7B6-42E6-8609-E8959345C4B0}" type="pres">
      <dgm:prSet presAssocID="{9405F54C-3387-441D-AB4A-F6ABDC6711C6}" presName="aNode" presStyleLbl="bgShp" presStyleIdx="1" presStyleCnt="3" custScaleX="112870"/>
      <dgm:spPr/>
    </dgm:pt>
    <dgm:pt modelId="{AD30D4A6-C639-406C-AB69-76E43D8F6B20}" type="pres">
      <dgm:prSet presAssocID="{9405F54C-3387-441D-AB4A-F6ABDC6711C6}" presName="textNode" presStyleLbl="bgShp" presStyleIdx="1" presStyleCnt="3"/>
      <dgm:spPr/>
    </dgm:pt>
    <dgm:pt modelId="{5A29B85F-5A0D-4F15-B484-76815B258D10}" type="pres">
      <dgm:prSet presAssocID="{9405F54C-3387-441D-AB4A-F6ABDC6711C6}" presName="compChildNode" presStyleCnt="0"/>
      <dgm:spPr/>
    </dgm:pt>
    <dgm:pt modelId="{F8C06809-12D7-4343-BE6F-0BD7FD13811D}" type="pres">
      <dgm:prSet presAssocID="{9405F54C-3387-441D-AB4A-F6ABDC6711C6}" presName="theInnerList" presStyleCnt="0"/>
      <dgm:spPr/>
    </dgm:pt>
    <dgm:pt modelId="{C251453C-30B4-4FB1-97E7-5821C9512DA6}" type="pres">
      <dgm:prSet presAssocID="{C0482B83-9720-4A6C-8027-1CDA5405877B}" presName="childNode" presStyleLbl="node1" presStyleIdx="1" presStyleCnt="3" custScaleX="118228">
        <dgm:presLayoutVars>
          <dgm:bulletEnabled val="1"/>
        </dgm:presLayoutVars>
      </dgm:prSet>
      <dgm:spPr/>
    </dgm:pt>
    <dgm:pt modelId="{555AECB5-3785-4D4F-9EB8-87DBB50CB7BF}" type="pres">
      <dgm:prSet presAssocID="{9405F54C-3387-441D-AB4A-F6ABDC6711C6}" presName="aSpace" presStyleCnt="0"/>
      <dgm:spPr/>
    </dgm:pt>
    <dgm:pt modelId="{A85FA67F-AA09-41F2-9CBE-D9400EA5BA87}" type="pres">
      <dgm:prSet presAssocID="{19C28C72-3B0D-4FC4-B72D-0464379C4237}" presName="compNode" presStyleCnt="0"/>
      <dgm:spPr/>
    </dgm:pt>
    <dgm:pt modelId="{B4B71305-2C36-48A9-9474-85EF77B71A34}" type="pres">
      <dgm:prSet presAssocID="{19C28C72-3B0D-4FC4-B72D-0464379C4237}" presName="aNode" presStyleLbl="bgShp" presStyleIdx="2" presStyleCnt="3" custScaleX="140255"/>
      <dgm:spPr/>
    </dgm:pt>
    <dgm:pt modelId="{87D4341B-235B-4069-B4D7-FC23A2C38CB4}" type="pres">
      <dgm:prSet presAssocID="{19C28C72-3B0D-4FC4-B72D-0464379C4237}" presName="textNode" presStyleLbl="bgShp" presStyleIdx="2" presStyleCnt="3"/>
      <dgm:spPr/>
    </dgm:pt>
    <dgm:pt modelId="{22453001-57CE-4A24-A275-1F864AF9D424}" type="pres">
      <dgm:prSet presAssocID="{19C28C72-3B0D-4FC4-B72D-0464379C4237}" presName="compChildNode" presStyleCnt="0"/>
      <dgm:spPr/>
    </dgm:pt>
    <dgm:pt modelId="{28CB6CD0-D545-415D-8CBE-A71486086841}" type="pres">
      <dgm:prSet presAssocID="{19C28C72-3B0D-4FC4-B72D-0464379C4237}" presName="theInnerList" presStyleCnt="0"/>
      <dgm:spPr/>
    </dgm:pt>
    <dgm:pt modelId="{3D2C6B21-12D3-4484-9579-E52AE5870A97}" type="pres">
      <dgm:prSet presAssocID="{406CC086-8C53-417C-A2E8-FA3704BCC55C}" presName="childNode" presStyleLbl="node1" presStyleIdx="2" presStyleCnt="3" custScaleX="153028">
        <dgm:presLayoutVars>
          <dgm:bulletEnabled val="1"/>
        </dgm:presLayoutVars>
      </dgm:prSet>
      <dgm:spPr/>
    </dgm:pt>
  </dgm:ptLst>
  <dgm:cxnLst>
    <dgm:cxn modelId="{8BAD8C06-4F4A-419F-B552-B079CA31BB78}" type="presOf" srcId="{19C28C72-3B0D-4FC4-B72D-0464379C4237}" destId="{87D4341B-235B-4069-B4D7-FC23A2C38CB4}" srcOrd="1" destOrd="0" presId="urn:microsoft.com/office/officeart/2005/8/layout/lProcess2"/>
    <dgm:cxn modelId="{22DB0F0C-A3B1-4BED-91BB-5C5A4FE10FFF}" type="presOf" srcId="{9405F54C-3387-441D-AB4A-F6ABDC6711C6}" destId="{AD30D4A6-C639-406C-AB69-76E43D8F6B20}" srcOrd="1" destOrd="0" presId="urn:microsoft.com/office/officeart/2005/8/layout/lProcess2"/>
    <dgm:cxn modelId="{053A0613-75A3-47D5-82BD-B9EA5C540CF7}" type="presOf" srcId="{6429E181-BC6B-4633-B6FF-B5232DCD44C5}" destId="{CBECBCF5-73ED-4D4E-A83F-7A9A0F37CC5F}" srcOrd="0" destOrd="0" presId="urn:microsoft.com/office/officeart/2005/8/layout/lProcess2"/>
    <dgm:cxn modelId="{1043A51F-089E-4753-9D5F-C302E4052720}" srcId="{6429E181-BC6B-4633-B6FF-B5232DCD44C5}" destId="{19C28C72-3B0D-4FC4-B72D-0464379C4237}" srcOrd="2" destOrd="0" parTransId="{277B06B1-A071-4415-8832-AD0FD6BA66C7}" sibTransId="{8178D1CC-C5C3-455F-B860-3C18EE1C8EB0}"/>
    <dgm:cxn modelId="{77E54A62-3652-4427-9F9F-9FD375E9F298}" type="presOf" srcId="{03540E74-CB80-451E-900D-20BED9AF7D59}" destId="{BA65FD94-F032-40AA-B907-C6B24EDB213A}" srcOrd="1" destOrd="0" presId="urn:microsoft.com/office/officeart/2005/8/layout/lProcess2"/>
    <dgm:cxn modelId="{FC8FD551-B537-49D6-A648-6CE966FB5DAF}" type="presOf" srcId="{406CC086-8C53-417C-A2E8-FA3704BCC55C}" destId="{3D2C6B21-12D3-4484-9579-E52AE5870A97}" srcOrd="0" destOrd="0" presId="urn:microsoft.com/office/officeart/2005/8/layout/lProcess2"/>
    <dgm:cxn modelId="{4C0A3374-F0FF-4CC3-9022-CE934AC1F115}" srcId="{03540E74-CB80-451E-900D-20BED9AF7D59}" destId="{0A859880-CFBC-437D-AFB1-DBB260A213EF}" srcOrd="0" destOrd="0" parTransId="{98521F9A-B29B-4505-81C3-645D469D18AC}" sibTransId="{517C4CE1-3481-492A-B39B-76122F263904}"/>
    <dgm:cxn modelId="{90E8A67D-B38A-4741-BED1-FCD22D3EC0BE}" srcId="{6429E181-BC6B-4633-B6FF-B5232DCD44C5}" destId="{9405F54C-3387-441D-AB4A-F6ABDC6711C6}" srcOrd="1" destOrd="0" parTransId="{BA2C7084-932C-4CF0-A51B-34457C09EFD9}" sibTransId="{B9A1A115-02C7-4FB0-A635-ED3ABA5F1210}"/>
    <dgm:cxn modelId="{EB884B8B-3253-4157-AE52-B2E002387E78}" type="presOf" srcId="{19C28C72-3B0D-4FC4-B72D-0464379C4237}" destId="{B4B71305-2C36-48A9-9474-85EF77B71A34}" srcOrd="0" destOrd="0" presId="urn:microsoft.com/office/officeart/2005/8/layout/lProcess2"/>
    <dgm:cxn modelId="{3F9B5E8D-5F37-4D25-9133-48F054ED0FAB}" srcId="{19C28C72-3B0D-4FC4-B72D-0464379C4237}" destId="{406CC086-8C53-417C-A2E8-FA3704BCC55C}" srcOrd="0" destOrd="0" parTransId="{966F07EF-4788-4630-8382-89960D343076}" sibTransId="{DB110325-F6BE-4C85-A555-EF8A49ABF95F}"/>
    <dgm:cxn modelId="{DEED149D-7944-41E5-87A8-E7F3FC37D625}" srcId="{9405F54C-3387-441D-AB4A-F6ABDC6711C6}" destId="{C0482B83-9720-4A6C-8027-1CDA5405877B}" srcOrd="0" destOrd="0" parTransId="{F3742152-DC59-452A-B04A-39066C1B97D9}" sibTransId="{4801EC9D-6797-4A7D-BEA2-ED7C58B3AF28}"/>
    <dgm:cxn modelId="{A37A85A6-E392-4E60-9401-ED0B2F9DCD1B}" type="presOf" srcId="{0A859880-CFBC-437D-AFB1-DBB260A213EF}" destId="{486F65B6-F1D9-43E6-B3E6-A126C91E8393}" srcOrd="0" destOrd="0" presId="urn:microsoft.com/office/officeart/2005/8/layout/lProcess2"/>
    <dgm:cxn modelId="{A2249DA8-E45C-4C02-AD69-49DFF82CA3C4}" type="presOf" srcId="{9405F54C-3387-441D-AB4A-F6ABDC6711C6}" destId="{1470BD67-A7B6-42E6-8609-E8959345C4B0}" srcOrd="0" destOrd="0" presId="urn:microsoft.com/office/officeart/2005/8/layout/lProcess2"/>
    <dgm:cxn modelId="{93DB08E4-E128-48F8-B527-3E9D7CB3F5AA}" type="presOf" srcId="{C0482B83-9720-4A6C-8027-1CDA5405877B}" destId="{C251453C-30B4-4FB1-97E7-5821C9512DA6}" srcOrd="0" destOrd="0" presId="urn:microsoft.com/office/officeart/2005/8/layout/lProcess2"/>
    <dgm:cxn modelId="{F87F57E4-A7B5-499F-AD68-ECB0CC906212}" type="presOf" srcId="{03540E74-CB80-451E-900D-20BED9AF7D59}" destId="{84A85831-E5C6-4C90-BC7E-860D5C9C7927}" srcOrd="0" destOrd="0" presId="urn:microsoft.com/office/officeart/2005/8/layout/lProcess2"/>
    <dgm:cxn modelId="{062018F4-83E6-435C-BBD1-00ED600070F7}" srcId="{6429E181-BC6B-4633-B6FF-B5232DCD44C5}" destId="{03540E74-CB80-451E-900D-20BED9AF7D59}" srcOrd="0" destOrd="0" parTransId="{16DCAC2F-C5BB-4CE9-9417-1F774C3FDDF3}" sibTransId="{D74A0424-1748-4AA9-9127-8DDD0E24E87A}"/>
    <dgm:cxn modelId="{20C14CF2-56A3-403E-9B8F-4C6598929A88}" type="presParOf" srcId="{CBECBCF5-73ED-4D4E-A83F-7A9A0F37CC5F}" destId="{CBE5EB1C-759C-4431-BFEC-C6CA220E467F}" srcOrd="0" destOrd="0" presId="urn:microsoft.com/office/officeart/2005/8/layout/lProcess2"/>
    <dgm:cxn modelId="{60524DF3-C193-4B62-91BB-29112D38ABC0}" type="presParOf" srcId="{CBE5EB1C-759C-4431-BFEC-C6CA220E467F}" destId="{84A85831-E5C6-4C90-BC7E-860D5C9C7927}" srcOrd="0" destOrd="0" presId="urn:microsoft.com/office/officeart/2005/8/layout/lProcess2"/>
    <dgm:cxn modelId="{C866D6DF-9F9F-430D-816E-3729583930FA}" type="presParOf" srcId="{CBE5EB1C-759C-4431-BFEC-C6CA220E467F}" destId="{BA65FD94-F032-40AA-B907-C6B24EDB213A}" srcOrd="1" destOrd="0" presId="urn:microsoft.com/office/officeart/2005/8/layout/lProcess2"/>
    <dgm:cxn modelId="{549ABD53-80C7-4E01-B0D4-C0FA778FFBC0}" type="presParOf" srcId="{CBE5EB1C-759C-4431-BFEC-C6CA220E467F}" destId="{C46F324E-139A-4D81-B5AE-2A2E20DAE776}" srcOrd="2" destOrd="0" presId="urn:microsoft.com/office/officeart/2005/8/layout/lProcess2"/>
    <dgm:cxn modelId="{66A604F8-68B9-4816-820A-A92942B76E53}" type="presParOf" srcId="{C46F324E-139A-4D81-B5AE-2A2E20DAE776}" destId="{835E9A48-4F3C-4D64-A88E-628D72FA1883}" srcOrd="0" destOrd="0" presId="urn:microsoft.com/office/officeart/2005/8/layout/lProcess2"/>
    <dgm:cxn modelId="{65551027-7EBF-48A5-9B57-081654E71ABA}" type="presParOf" srcId="{835E9A48-4F3C-4D64-A88E-628D72FA1883}" destId="{486F65B6-F1D9-43E6-B3E6-A126C91E8393}" srcOrd="0" destOrd="0" presId="urn:microsoft.com/office/officeart/2005/8/layout/lProcess2"/>
    <dgm:cxn modelId="{C9DE8833-B5E6-4FC3-9796-93E0DA49E21A}" type="presParOf" srcId="{CBECBCF5-73ED-4D4E-A83F-7A9A0F37CC5F}" destId="{1165FC3E-E5B1-4C28-A34A-89EF3D0CD1E5}" srcOrd="1" destOrd="0" presId="urn:microsoft.com/office/officeart/2005/8/layout/lProcess2"/>
    <dgm:cxn modelId="{96F7C1C4-75C3-4451-9B11-9D844915EBE2}" type="presParOf" srcId="{CBECBCF5-73ED-4D4E-A83F-7A9A0F37CC5F}" destId="{94288200-46F1-4F4E-A0DE-C14C27A6E6E6}" srcOrd="2" destOrd="0" presId="urn:microsoft.com/office/officeart/2005/8/layout/lProcess2"/>
    <dgm:cxn modelId="{EB89B43E-D9B4-4102-BBC0-9B9155EED5F5}" type="presParOf" srcId="{94288200-46F1-4F4E-A0DE-C14C27A6E6E6}" destId="{1470BD67-A7B6-42E6-8609-E8959345C4B0}" srcOrd="0" destOrd="0" presId="urn:microsoft.com/office/officeart/2005/8/layout/lProcess2"/>
    <dgm:cxn modelId="{3E7C43ED-E03B-4AFC-A636-90BD9DDE6F16}" type="presParOf" srcId="{94288200-46F1-4F4E-A0DE-C14C27A6E6E6}" destId="{AD30D4A6-C639-406C-AB69-76E43D8F6B20}" srcOrd="1" destOrd="0" presId="urn:microsoft.com/office/officeart/2005/8/layout/lProcess2"/>
    <dgm:cxn modelId="{C829AE7A-B72C-442D-B14E-E15CCEF68ABE}" type="presParOf" srcId="{94288200-46F1-4F4E-A0DE-C14C27A6E6E6}" destId="{5A29B85F-5A0D-4F15-B484-76815B258D10}" srcOrd="2" destOrd="0" presId="urn:microsoft.com/office/officeart/2005/8/layout/lProcess2"/>
    <dgm:cxn modelId="{35B2D022-25C0-448E-9EAA-FFE9A4EF59D7}" type="presParOf" srcId="{5A29B85F-5A0D-4F15-B484-76815B258D10}" destId="{F8C06809-12D7-4343-BE6F-0BD7FD13811D}" srcOrd="0" destOrd="0" presId="urn:microsoft.com/office/officeart/2005/8/layout/lProcess2"/>
    <dgm:cxn modelId="{B5024D53-87F6-4524-89D6-893BAD11BD6A}" type="presParOf" srcId="{F8C06809-12D7-4343-BE6F-0BD7FD13811D}" destId="{C251453C-30B4-4FB1-97E7-5821C9512DA6}" srcOrd="0" destOrd="0" presId="urn:microsoft.com/office/officeart/2005/8/layout/lProcess2"/>
    <dgm:cxn modelId="{7F2F2EED-9888-445F-B1B4-7C761A6D00F8}" type="presParOf" srcId="{CBECBCF5-73ED-4D4E-A83F-7A9A0F37CC5F}" destId="{555AECB5-3785-4D4F-9EB8-87DBB50CB7BF}" srcOrd="3" destOrd="0" presId="urn:microsoft.com/office/officeart/2005/8/layout/lProcess2"/>
    <dgm:cxn modelId="{9C97A230-B46F-4187-B7BB-5B17E550BF6B}" type="presParOf" srcId="{CBECBCF5-73ED-4D4E-A83F-7A9A0F37CC5F}" destId="{A85FA67F-AA09-41F2-9CBE-D9400EA5BA87}" srcOrd="4" destOrd="0" presId="urn:microsoft.com/office/officeart/2005/8/layout/lProcess2"/>
    <dgm:cxn modelId="{D5E217F2-82FE-4B38-A5F3-DD748384E54F}" type="presParOf" srcId="{A85FA67F-AA09-41F2-9CBE-D9400EA5BA87}" destId="{B4B71305-2C36-48A9-9474-85EF77B71A34}" srcOrd="0" destOrd="0" presId="urn:microsoft.com/office/officeart/2005/8/layout/lProcess2"/>
    <dgm:cxn modelId="{82BB3008-B563-4354-B01D-27ED68E282F3}" type="presParOf" srcId="{A85FA67F-AA09-41F2-9CBE-D9400EA5BA87}" destId="{87D4341B-235B-4069-B4D7-FC23A2C38CB4}" srcOrd="1" destOrd="0" presId="urn:microsoft.com/office/officeart/2005/8/layout/lProcess2"/>
    <dgm:cxn modelId="{C55930C1-626E-4595-AA4C-7D4DC1E222DD}" type="presParOf" srcId="{A85FA67F-AA09-41F2-9CBE-D9400EA5BA87}" destId="{22453001-57CE-4A24-A275-1F864AF9D424}" srcOrd="2" destOrd="0" presId="urn:microsoft.com/office/officeart/2005/8/layout/lProcess2"/>
    <dgm:cxn modelId="{732F8A04-E38A-4F7E-82F1-1918B05887A7}" type="presParOf" srcId="{22453001-57CE-4A24-A275-1F864AF9D424}" destId="{28CB6CD0-D545-415D-8CBE-A71486086841}" srcOrd="0" destOrd="0" presId="urn:microsoft.com/office/officeart/2005/8/layout/lProcess2"/>
    <dgm:cxn modelId="{3E2919FE-A4D3-44DD-8B02-353653B7AD11}" type="presParOf" srcId="{28CB6CD0-D545-415D-8CBE-A71486086841}" destId="{3D2C6B21-12D3-4484-9579-E52AE5870A97}"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012ECE-650C-49D4-BB30-AA325F60BEAD}" type="doc">
      <dgm:prSet loTypeId="urn:microsoft.com/office/officeart/2005/8/layout/orgChart1" loCatId="hierarchy" qsTypeId="urn:microsoft.com/office/officeart/2005/8/quickstyle/3d2" qsCatId="3D" csTypeId="urn:microsoft.com/office/officeart/2005/8/colors/colorful4" csCatId="colorful" phldr="1"/>
      <dgm:spPr/>
      <dgm:t>
        <a:bodyPr/>
        <a:lstStyle/>
        <a:p>
          <a:endParaRPr lang="es-ES"/>
        </a:p>
      </dgm:t>
    </dgm:pt>
    <dgm:pt modelId="{D83E2C08-9C3B-42EF-A6FC-0C85B97D2694}">
      <dgm:prSet phldrT="[Texto]"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پڑوسی سے محبت (احبار 18:19؛ خروج 20: 12۔17)۔</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BA10BDB-DD97-4B3D-8B7D-2327625CAC7B}" type="par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44800040-037E-40B2-BA05-F3A7BD2EE513}" type="sibTrans" cxnId="{FA9B31F9-C8F4-43A9-8EAD-CDAD0F20A829}">
      <dgm:prSet/>
      <dgm:spPr/>
      <dgm:t>
        <a:bodyPr/>
        <a:lstStyle/>
        <a:p>
          <a:endParaRPr lang="es-ES" sz="2000" b="1">
            <a:effectLst>
              <a:outerShdw blurRad="38100" dist="38100" dir="2700000" algn="tl">
                <a:srgbClr val="000000">
                  <a:alpha val="43137"/>
                </a:srgbClr>
              </a:outerShdw>
            </a:effectLst>
          </a:endParaRPr>
        </a:p>
      </dgm:t>
    </dgm:pt>
    <dgm:pt modelId="{733CFF50-0B2E-435C-9C77-6B7339B55927}">
      <dgm:prSet phldrT="[Texto]" custT="1"/>
      <dgm:spPr>
        <a:solidFill>
          <a:schemeClr val="accent1">
            <a:lumMod val="75000"/>
          </a:schemeClr>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اپنی عزت کرو تاکہ کوئی خود غرضی ہمارے کردار کو داغدار نہ کرے۔</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FD5E843-46BA-4812-9EE5-7139D238E779}" type="parTrans" cxnId="{E4F15332-710D-4F65-96E1-471891EBE95E}">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6036DB81-5D52-4EAB-A280-3B4543A4804B}" type="sibTrans" cxnId="{E4F15332-710D-4F65-96E1-471891EBE95E}">
      <dgm:prSet/>
      <dgm:spPr/>
      <dgm:t>
        <a:bodyPr/>
        <a:lstStyle/>
        <a:p>
          <a:endParaRPr lang="es-ES" sz="2000" b="1">
            <a:effectLst>
              <a:outerShdw blurRad="38100" dist="38100" dir="2700000" algn="tl">
                <a:srgbClr val="000000">
                  <a:alpha val="43137"/>
                </a:srgbClr>
              </a:outerShdw>
            </a:effectLst>
          </a:endParaRPr>
        </a:p>
      </dgm:t>
    </dgm:pt>
    <dgm:pt modelId="{C3EDE315-5FD9-4C7C-BA6E-ACAF21766CE6}">
      <dgm:prSet phldrT="[Texto]" custT="1"/>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کے آرام اور عبادت کے دن، سبت کا احترام کریں۔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E1067E2-CA74-481A-893E-7028E9FC5F04}" type="par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D25144DE-AA63-4FF6-B90E-C43533BDA9D2}" type="sibTrans" cxnId="{E8C16981-41E9-4738-9EAD-8BCC4082734A}">
      <dgm:prSet/>
      <dgm:spPr/>
      <dgm:t>
        <a:bodyPr/>
        <a:lstStyle/>
        <a:p>
          <a:endParaRPr lang="es-ES" sz="2000" b="1">
            <a:effectLst>
              <a:outerShdw blurRad="38100" dist="38100" dir="2700000" algn="tl">
                <a:srgbClr val="000000">
                  <a:alpha val="43137"/>
                </a:srgbClr>
              </a:outerShdw>
            </a:effectLst>
          </a:endParaRPr>
        </a:p>
      </dgm:t>
    </dgm:pt>
    <dgm:pt modelId="{15A45A51-5A50-4AC1-8FCD-2A778D783B57}">
      <dgm:prSet phldrT="[Texto]" custT="1"/>
      <dgm:spPr/>
      <dgm:t>
        <a:bodyPr lIns="144000" rIns="144000"/>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تعظیم کرو اور اس کی جگہ کسی بت کو نہ دو</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3A31124-D136-47CD-AE31-AF61EA21A79A}" type="par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F2BD394C-E9B3-447E-8BC7-857176C4F715}" type="sibTrans" cxnId="{1BD03454-8C4D-4DD0-AFBC-6DF614AB4CE2}">
      <dgm:prSet/>
      <dgm:spPr/>
      <dgm:t>
        <a:bodyPr/>
        <a:lstStyle/>
        <a:p>
          <a:endParaRPr lang="es-ES" sz="2000" b="1">
            <a:effectLst>
              <a:outerShdw blurRad="38100" dist="38100" dir="2700000" algn="tl">
                <a:srgbClr val="000000">
                  <a:alpha val="43137"/>
                </a:srgbClr>
              </a:outerShdw>
            </a:effectLst>
          </a:endParaRPr>
        </a:p>
      </dgm:t>
    </dgm:pt>
    <dgm:pt modelId="{8F6C1667-D5B0-4BC7-9279-82EBDD53AB8A}">
      <dgm:prSet phldrT="[Texto]" custT="1"/>
      <dgm:spPr>
        <a:solidFill>
          <a:srgbClr val="352FAF"/>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کے نام، شہرت اور کردار کی تعظیم کریں۔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05EC1C5-20AF-4D69-A286-A40913220410}" type="par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2C83EA5B-137E-439E-92E7-EB9924D9DF03}" type="sibTrans" cxnId="{BCA1CF5F-088F-4CA2-A42F-86DCAA7D94D9}">
      <dgm:prSet/>
      <dgm:spPr/>
      <dgm:t>
        <a:bodyPr/>
        <a:lstStyle/>
        <a:p>
          <a:endParaRPr lang="es-ES" sz="2000" b="1">
            <a:effectLst>
              <a:outerShdw blurRad="38100" dist="38100" dir="2700000" algn="tl">
                <a:srgbClr val="000000">
                  <a:alpha val="43137"/>
                </a:srgbClr>
              </a:outerShdw>
            </a:effectLst>
          </a:endParaRPr>
        </a:p>
      </dgm:t>
    </dgm:pt>
    <dgm:pt modelId="{F478071C-9F61-4D1C-8944-51C0E82BDAE7}">
      <dgm:prSet phldrT="[Texto]" custT="1"/>
      <dgm:spPr>
        <a:solidFill>
          <a:srgbClr val="1B7330"/>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والدین کی عزت کرو</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5306DBA-C567-442A-BD79-3E616B3461C0}" type="parTrans" cxnId="{A9A3633A-9261-42E3-B3D7-C280EB2CD13B}">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9DD5E977-8B8B-4DF2-AA30-9D5C5BD8955D}" type="sibTrans" cxnId="{A9A3633A-9261-42E3-B3D7-C280EB2CD13B}">
      <dgm:prSet/>
      <dgm:spPr/>
      <dgm:t>
        <a:bodyPr/>
        <a:lstStyle/>
        <a:p>
          <a:endParaRPr lang="es-ES" sz="2000" b="1">
            <a:effectLst>
              <a:outerShdw blurRad="38100" dist="38100" dir="2700000" algn="tl">
                <a:srgbClr val="000000">
                  <a:alpha val="43137"/>
                </a:srgbClr>
              </a:outerShdw>
            </a:effectLst>
          </a:endParaRPr>
        </a:p>
      </dgm:t>
    </dgm:pt>
    <dgm:pt modelId="{21A566DD-B444-4AC7-8A86-142782C999C6}">
      <dgm:prSet phldrT="[Texto]" custT="1"/>
      <dgm:spPr>
        <a:solidFill>
          <a:schemeClr val="accent1">
            <a:lumMod val="75000"/>
          </a:schemeClr>
        </a:solidFill>
      </dgm:spPr>
      <dgm:t>
        <a:bodyPr lIns="144000" rIns="144000"/>
        <a:lstStyle/>
        <a:p>
          <a:pPr rtl="1"/>
          <a:r>
            <a:rPr lang="ur-PK"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زندگی کا احترام</a:t>
          </a:r>
          <a:endParaRPr lang="en" sz="28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7D27415-61A9-46A7-AB37-3E4617827E1F}" type="parTrans" cxnId="{33363852-3116-4038-9707-8E45E33655F3}">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406AE697-3A99-40A8-81EE-F5CCD9D8943B}" type="sibTrans" cxnId="{33363852-3116-4038-9707-8E45E33655F3}">
      <dgm:prSet/>
      <dgm:spPr/>
      <dgm:t>
        <a:bodyPr/>
        <a:lstStyle/>
        <a:p>
          <a:endParaRPr lang="es-ES" sz="2000" b="1">
            <a:effectLst>
              <a:outerShdw blurRad="38100" dist="38100" dir="2700000" algn="tl">
                <a:srgbClr val="000000">
                  <a:alpha val="43137"/>
                </a:srgbClr>
              </a:outerShdw>
            </a:effectLst>
          </a:endParaRPr>
        </a:p>
      </dgm:t>
    </dgm:pt>
    <dgm:pt modelId="{D8EC33DD-3526-4C8D-9225-B34DF5D64941}">
      <dgm:prSet phldrT="[Texto]" custT="1"/>
      <dgm:spPr>
        <a:solidFill>
          <a:srgbClr val="1B7330"/>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a:t>
          </a:r>
          <a:r>
            <a:rPr lang="ur-PK" sz="24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میں احترام</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1299A80-5CCD-43E3-9BA1-6E7662333F10}" type="parTrans" cxnId="{E158851C-F206-4303-9B9A-3C93F684CB7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67E5B15-8E0A-40B9-91B5-A605A1449F76}" type="sibTrans" cxnId="{E158851C-F206-4303-9B9A-3C93F684CB71}">
      <dgm:prSet/>
      <dgm:spPr/>
      <dgm:t>
        <a:bodyPr/>
        <a:lstStyle/>
        <a:p>
          <a:endParaRPr lang="es-ES" sz="2000" b="1">
            <a:effectLst>
              <a:outerShdw blurRad="38100" dist="38100" dir="2700000" algn="tl">
                <a:srgbClr val="000000">
                  <a:alpha val="43137"/>
                </a:srgbClr>
              </a:outerShdw>
            </a:effectLst>
          </a:endParaRPr>
        </a:p>
      </dgm:t>
    </dgm:pt>
    <dgm:pt modelId="{E10019FD-3117-4903-8D03-BC7FB2A360A0}">
      <dgm:prSet phldrT="[Texto]" custT="1"/>
      <dgm:spPr>
        <a:solidFill>
          <a:schemeClr val="accent1">
            <a:lumMod val="75000"/>
          </a:schemeClr>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a:t>
          </a:r>
          <a:r>
            <a:rPr lang="ur-PK" sz="2400" b="1"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ملکیت کا احترام کرو</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4DD8EE7-C402-420B-AC9B-75C827875149}" type="parTrans" cxnId="{213B1E77-FC3D-4F05-BE87-EF89F3639555}">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03EC2587-E185-478A-B962-193408561A79}" type="sibTrans" cxnId="{213B1E77-FC3D-4F05-BE87-EF89F3639555}">
      <dgm:prSet/>
      <dgm:spPr/>
      <dgm:t>
        <a:bodyPr/>
        <a:lstStyle/>
        <a:p>
          <a:endParaRPr lang="es-ES" sz="2000" b="1">
            <a:effectLst>
              <a:outerShdw blurRad="38100" dist="38100" dir="2700000" algn="tl">
                <a:srgbClr val="000000">
                  <a:alpha val="43137"/>
                </a:srgbClr>
              </a:outerShdw>
            </a:effectLst>
          </a:endParaRPr>
        </a:p>
      </dgm:t>
    </dgm:pt>
    <dgm:pt modelId="{146683BC-C78C-4147-9237-977DBB9198BE}">
      <dgm:prSet phldrT="[Texto]" custT="1"/>
      <dgm:spPr>
        <a:solidFill>
          <a:srgbClr val="1B7330"/>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کی ساکھ کا احترام کریں۔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E7A8A15-4B7B-4277-A91B-EC52D98868CC}" type="parTrans" cxnId="{F3C05538-07DF-47B6-910F-7043E2D94511}">
      <dgm:prSet/>
      <dgm:spPr>
        <a:ln>
          <a:solidFill>
            <a:schemeClr val="accent1">
              <a:lumMod val="75000"/>
            </a:schemeClr>
          </a:solidFill>
        </a:ln>
      </dgm:spPr>
      <dgm:t>
        <a:bodyPr/>
        <a:lstStyle/>
        <a:p>
          <a:endParaRPr lang="es-ES" sz="2000" b="1">
            <a:effectLst>
              <a:outerShdw blurRad="38100" dist="38100" dir="2700000" algn="tl">
                <a:srgbClr val="000000">
                  <a:alpha val="43137"/>
                </a:srgbClr>
              </a:outerShdw>
            </a:effectLst>
          </a:endParaRPr>
        </a:p>
      </dgm:t>
    </dgm:pt>
    <dgm:pt modelId="{1FEEF00B-F517-459A-BCED-1BA3344297CB}" type="sibTrans" cxnId="{F3C05538-07DF-47B6-910F-7043E2D94511}">
      <dgm:prSet/>
      <dgm:spPr/>
      <dgm:t>
        <a:bodyPr/>
        <a:lstStyle/>
        <a:p>
          <a:endParaRPr lang="es-ES" sz="2000" b="1">
            <a:effectLst>
              <a:outerShdw blurRad="38100" dist="38100" dir="2700000" algn="tl">
                <a:srgbClr val="000000">
                  <a:alpha val="43137"/>
                </a:srgbClr>
              </a:outerShdw>
            </a:effectLst>
          </a:endParaRPr>
        </a:p>
      </dgm:t>
    </dgm:pt>
    <dgm:pt modelId="{04B97841-878A-4EBD-B402-655ECAF4DC5F}">
      <dgm:prSet phldrT="[Texto]" custT="1"/>
      <dgm:spPr>
        <a:solidFill>
          <a:srgbClr val="352FAF"/>
        </a:solidFill>
      </dgm:spPr>
      <dgm:t>
        <a:bodyPr lIns="144000" rIns="144000"/>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کو اپنی زندگیوں میں پہلی جگہ دے کر عزت اور تعظیم کریں۔</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EE4665C-F1CE-48DF-8D3D-4813C9E2BAD4}" type="sib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87DD8472-D0F7-42B3-997F-E95EA5F2B14A}" type="parTrans" cxnId="{9664CCC7-F770-4E95-9181-DF8ACAA90381}">
      <dgm:prSet/>
      <dgm:spPr/>
      <dgm:t>
        <a:bodyPr/>
        <a:lstStyle/>
        <a:p>
          <a:endParaRPr lang="es-ES" sz="2000" b="1">
            <a:effectLst>
              <a:outerShdw blurRad="38100" dist="38100" dir="2700000" algn="tl">
                <a:srgbClr val="000000">
                  <a:alpha val="43137"/>
                </a:srgbClr>
              </a:outerShdw>
            </a:effectLst>
          </a:endParaRPr>
        </a:p>
      </dgm:t>
    </dgm:pt>
    <dgm:pt modelId="{97A8C87F-51FC-4552-8B60-7EA820B91ADA}">
      <dgm:prSet phldrT="[Texto]"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سے محبت (استثنا 5:6؛ خروج 20: 3۔11)۔</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2AD7CDB3-05BF-4E13-88F5-6287B626CE50}" type="sib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284A6915-0FC8-4029-903B-3D0703BC6A91}" type="parTrans" cxnId="{8A4C80A6-DAAA-4E62-9BEA-0A21CB2CFDC7}">
      <dgm:prSet/>
      <dgm:spPr/>
      <dgm:t>
        <a:bodyPr/>
        <a:lstStyle/>
        <a:p>
          <a:endParaRPr lang="es-ES" sz="2000" b="1">
            <a:effectLst>
              <a:outerShdw blurRad="38100" dist="38100" dir="2700000" algn="tl">
                <a:srgbClr val="000000">
                  <a:alpha val="43137"/>
                </a:srgbClr>
              </a:outerShdw>
            </a:effectLst>
          </a:endParaRPr>
        </a:p>
      </dgm:t>
    </dgm:pt>
    <dgm:pt modelId="{6057FF90-6CB2-422D-B9F4-6732BA01264C}">
      <dgm:prSet phldrT="[Texto]" custT="1"/>
      <dgm:spPr/>
      <dgm:t>
        <a:bodyPr/>
        <a:lstStyle/>
        <a:p>
          <a:pPr rtl="1"/>
          <a:r>
            <a:rPr lang="ur-PK"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شریعت کی تعمیل ہے" (رومیوں 10:13)</a:t>
          </a:r>
          <a:endParaRPr lang="en" sz="2400" b="1"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1A495C6-A431-4B5E-AAA2-0E76761A2CED}" type="sib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44BACFB9-A7C4-4C8D-A6E7-07F66B4FD93B}" type="parTrans" cxnId="{3E218A53-46B4-4F5C-B0F2-209F8BE24E42}">
      <dgm:prSet/>
      <dgm:spPr/>
      <dgm:t>
        <a:bodyPr/>
        <a:lstStyle/>
        <a:p>
          <a:endParaRPr lang="es-ES" sz="2000" b="1">
            <a:effectLst>
              <a:outerShdw blurRad="38100" dist="38100" dir="2700000" algn="tl">
                <a:srgbClr val="000000">
                  <a:alpha val="43137"/>
                </a:srgbClr>
              </a:outerShdw>
            </a:effectLst>
          </a:endParaRPr>
        </a:p>
      </dgm:t>
    </dgm:pt>
    <dgm:pt modelId="{18B8BB39-B20D-4269-8749-D02AD1D3B66C}" type="pres">
      <dgm:prSet presAssocID="{E8012ECE-650C-49D4-BB30-AA325F60BEAD}" presName="hierChild1" presStyleCnt="0">
        <dgm:presLayoutVars>
          <dgm:orgChart val="1"/>
          <dgm:chPref val="1"/>
          <dgm:dir val="rev"/>
          <dgm:animOne val="branch"/>
          <dgm:animLvl val="lvl"/>
          <dgm:resizeHandles/>
        </dgm:presLayoutVars>
      </dgm:prSet>
      <dgm:spPr/>
    </dgm:pt>
    <dgm:pt modelId="{1CC09267-5446-4DBB-A980-AE3182AF805B}" type="pres">
      <dgm:prSet presAssocID="{6057FF90-6CB2-422D-B9F4-6732BA01264C}" presName="hierRoot1" presStyleCnt="0">
        <dgm:presLayoutVars>
          <dgm:hierBranch val="init"/>
        </dgm:presLayoutVars>
      </dgm:prSet>
      <dgm:spPr/>
    </dgm:pt>
    <dgm:pt modelId="{E19A1482-5897-499F-9B0F-756192C3DA90}" type="pres">
      <dgm:prSet presAssocID="{6057FF90-6CB2-422D-B9F4-6732BA01264C}" presName="rootComposite1" presStyleCnt="0"/>
      <dgm:spPr/>
    </dgm:pt>
    <dgm:pt modelId="{6364A95A-DB9A-48D3-91AE-E586227A0918}" type="pres">
      <dgm:prSet presAssocID="{6057FF90-6CB2-422D-B9F4-6732BA01264C}" presName="rootText1" presStyleLbl="node0" presStyleIdx="0" presStyleCnt="1" custScaleX="1447672" custScaleY="127040" custLinFactNeighborX="-29824">
        <dgm:presLayoutVars>
          <dgm:chPref val="3"/>
        </dgm:presLayoutVars>
      </dgm:prSet>
      <dgm:spPr/>
    </dgm:pt>
    <dgm:pt modelId="{70E553EE-24B3-4F3D-86F5-4FBFD0284D88}" type="pres">
      <dgm:prSet presAssocID="{6057FF90-6CB2-422D-B9F4-6732BA01264C}" presName="rootConnector1" presStyleLbl="node1" presStyleIdx="0" presStyleCnt="0"/>
      <dgm:spPr/>
    </dgm:pt>
    <dgm:pt modelId="{468D764B-D7DC-4D12-B2AC-DAACDDA3C9DF}" type="pres">
      <dgm:prSet presAssocID="{6057FF90-6CB2-422D-B9F4-6732BA01264C}" presName="hierChild2" presStyleCnt="0"/>
      <dgm:spPr/>
    </dgm:pt>
    <dgm:pt modelId="{A5083AD9-D266-49A1-AFD4-5EB07031C419}" type="pres">
      <dgm:prSet presAssocID="{284A6915-0FC8-4029-903B-3D0703BC6A91}" presName="Name37" presStyleLbl="parChTrans1D2" presStyleIdx="0" presStyleCnt="2"/>
      <dgm:spPr/>
    </dgm:pt>
    <dgm:pt modelId="{DF391720-F00A-42A6-B7CC-AE4B7D051B02}" type="pres">
      <dgm:prSet presAssocID="{97A8C87F-51FC-4552-8B60-7EA820B91ADA}" presName="hierRoot2" presStyleCnt="0">
        <dgm:presLayoutVars>
          <dgm:hierBranch val="init"/>
        </dgm:presLayoutVars>
      </dgm:prSet>
      <dgm:spPr/>
    </dgm:pt>
    <dgm:pt modelId="{3B91E967-AB9C-4347-B255-5596997A1BB2}" type="pres">
      <dgm:prSet presAssocID="{97A8C87F-51FC-4552-8B60-7EA820B91ADA}" presName="rootComposite" presStyleCnt="0"/>
      <dgm:spPr/>
    </dgm:pt>
    <dgm:pt modelId="{91CC5459-8EEF-41EA-AF20-D848C0D6FEAD}" type="pres">
      <dgm:prSet presAssocID="{97A8C87F-51FC-4552-8B60-7EA820B91ADA}" presName="rootText" presStyleLbl="node2" presStyleIdx="0" presStyleCnt="2" custScaleX="809767" custScaleY="127040" custLinFactNeighborX="44939">
        <dgm:presLayoutVars>
          <dgm:chPref val="3"/>
        </dgm:presLayoutVars>
      </dgm:prSet>
      <dgm:spPr/>
    </dgm:pt>
    <dgm:pt modelId="{9FDC92D8-A21A-4546-A9DD-462B1F1D36F0}" type="pres">
      <dgm:prSet presAssocID="{97A8C87F-51FC-4552-8B60-7EA820B91ADA}" presName="rootConnector" presStyleLbl="node2" presStyleIdx="0" presStyleCnt="2"/>
      <dgm:spPr/>
    </dgm:pt>
    <dgm:pt modelId="{9D1F1931-1FC9-4205-ACE7-AF590B454DA2}" type="pres">
      <dgm:prSet presAssocID="{97A8C87F-51FC-4552-8B60-7EA820B91ADA}" presName="hierChild4" presStyleCnt="0"/>
      <dgm:spPr/>
    </dgm:pt>
    <dgm:pt modelId="{DFB2E827-CD7B-4244-A13C-6B5B884F266F}" type="pres">
      <dgm:prSet presAssocID="{87DD8472-D0F7-42B3-997F-E95EA5F2B14A}" presName="Name37" presStyleLbl="parChTrans1D3" presStyleIdx="0" presStyleCnt="10"/>
      <dgm:spPr/>
    </dgm:pt>
    <dgm:pt modelId="{5C81EFB8-0762-41E4-B33F-C47F3DC5284E}" type="pres">
      <dgm:prSet presAssocID="{04B97841-878A-4EBD-B402-655ECAF4DC5F}" presName="hierRoot2" presStyleCnt="0">
        <dgm:presLayoutVars>
          <dgm:hierBranch val="init"/>
        </dgm:presLayoutVars>
      </dgm:prSet>
      <dgm:spPr/>
    </dgm:pt>
    <dgm:pt modelId="{C0317144-16CB-43C6-99DB-3873F879780F}" type="pres">
      <dgm:prSet presAssocID="{04B97841-878A-4EBD-B402-655ECAF4DC5F}" presName="rootComposite" presStyleCnt="0"/>
      <dgm:spPr/>
    </dgm:pt>
    <dgm:pt modelId="{10C7FA8C-45AC-4F60-B838-992E3E7F424F}" type="pres">
      <dgm:prSet presAssocID="{04B97841-878A-4EBD-B402-655ECAF4DC5F}" presName="rootText" presStyleLbl="node3" presStyleIdx="0" presStyleCnt="10" custScaleX="799834" custScaleY="404347" custLinFactNeighborX="-360">
        <dgm:presLayoutVars>
          <dgm:chPref val="3"/>
        </dgm:presLayoutVars>
      </dgm:prSet>
      <dgm:spPr/>
    </dgm:pt>
    <dgm:pt modelId="{F379CBAB-D013-47C5-8D14-EC9E235A996E}" type="pres">
      <dgm:prSet presAssocID="{04B97841-878A-4EBD-B402-655ECAF4DC5F}" presName="rootConnector" presStyleLbl="node3" presStyleIdx="0" presStyleCnt="10"/>
      <dgm:spPr/>
    </dgm:pt>
    <dgm:pt modelId="{C0687960-7A8D-4111-937B-7FF96C5DF3EB}" type="pres">
      <dgm:prSet presAssocID="{04B97841-878A-4EBD-B402-655ECAF4DC5F}" presName="hierChild4" presStyleCnt="0"/>
      <dgm:spPr/>
    </dgm:pt>
    <dgm:pt modelId="{5C7E1143-5AB3-4DC3-8B27-1976537FFD22}" type="pres">
      <dgm:prSet presAssocID="{04B97841-878A-4EBD-B402-655ECAF4DC5F}" presName="hierChild5" presStyleCnt="0"/>
      <dgm:spPr/>
    </dgm:pt>
    <dgm:pt modelId="{87CF5A56-6533-44B2-9D9B-F96E716A1A56}" type="pres">
      <dgm:prSet presAssocID="{A3A31124-D136-47CD-AE31-AF61EA21A79A}" presName="Name37" presStyleLbl="parChTrans1D3" presStyleIdx="1" presStyleCnt="10"/>
      <dgm:spPr/>
    </dgm:pt>
    <dgm:pt modelId="{5F98A6C5-4EFE-4742-BC27-774176AC23B1}" type="pres">
      <dgm:prSet presAssocID="{15A45A51-5A50-4AC1-8FCD-2A778D783B57}" presName="hierRoot2" presStyleCnt="0">
        <dgm:presLayoutVars>
          <dgm:hierBranch val="init"/>
        </dgm:presLayoutVars>
      </dgm:prSet>
      <dgm:spPr/>
    </dgm:pt>
    <dgm:pt modelId="{5A24469B-EE19-43A6-821E-F10D4C371F4C}" type="pres">
      <dgm:prSet presAssocID="{15A45A51-5A50-4AC1-8FCD-2A778D783B57}" presName="rootComposite" presStyleCnt="0"/>
      <dgm:spPr/>
    </dgm:pt>
    <dgm:pt modelId="{5D6CA769-3983-4A7E-8C9B-2918405B7715}" type="pres">
      <dgm:prSet presAssocID="{15A45A51-5A50-4AC1-8FCD-2A778D783B57}" presName="rootText" presStyleLbl="node3" presStyleIdx="1" presStyleCnt="10" custScaleX="799834" custScaleY="299293" custLinFactNeighborX="-360">
        <dgm:presLayoutVars>
          <dgm:chPref val="3"/>
        </dgm:presLayoutVars>
      </dgm:prSet>
      <dgm:spPr/>
    </dgm:pt>
    <dgm:pt modelId="{CC672C38-FA1C-47C7-BA10-8107CC453BB7}" type="pres">
      <dgm:prSet presAssocID="{15A45A51-5A50-4AC1-8FCD-2A778D783B57}" presName="rootConnector" presStyleLbl="node3" presStyleIdx="1" presStyleCnt="10"/>
      <dgm:spPr/>
    </dgm:pt>
    <dgm:pt modelId="{DA9775C2-A482-4735-B9D9-933511858E46}" type="pres">
      <dgm:prSet presAssocID="{15A45A51-5A50-4AC1-8FCD-2A778D783B57}" presName="hierChild4" presStyleCnt="0"/>
      <dgm:spPr/>
    </dgm:pt>
    <dgm:pt modelId="{DF196C2B-FE05-481F-AA1E-0A186E75C587}" type="pres">
      <dgm:prSet presAssocID="{15A45A51-5A50-4AC1-8FCD-2A778D783B57}" presName="hierChild5" presStyleCnt="0"/>
      <dgm:spPr/>
    </dgm:pt>
    <dgm:pt modelId="{D79A16DB-6103-4405-BEDA-2451AB8A6FC6}" type="pres">
      <dgm:prSet presAssocID="{205EC1C5-20AF-4D69-A286-A40913220410}" presName="Name37" presStyleLbl="parChTrans1D3" presStyleIdx="2" presStyleCnt="10"/>
      <dgm:spPr/>
    </dgm:pt>
    <dgm:pt modelId="{FF52C85A-61F6-4661-BE7E-58F41BEDC2FE}" type="pres">
      <dgm:prSet presAssocID="{8F6C1667-D5B0-4BC7-9279-82EBDD53AB8A}" presName="hierRoot2" presStyleCnt="0">
        <dgm:presLayoutVars>
          <dgm:hierBranch val="init"/>
        </dgm:presLayoutVars>
      </dgm:prSet>
      <dgm:spPr/>
    </dgm:pt>
    <dgm:pt modelId="{A07D1B8B-3C56-4C6A-8930-B2406E144F53}" type="pres">
      <dgm:prSet presAssocID="{8F6C1667-D5B0-4BC7-9279-82EBDD53AB8A}" presName="rootComposite" presStyleCnt="0"/>
      <dgm:spPr/>
    </dgm:pt>
    <dgm:pt modelId="{C20EFE85-0AA0-41C5-98B5-841936C487C2}" type="pres">
      <dgm:prSet presAssocID="{8F6C1667-D5B0-4BC7-9279-82EBDD53AB8A}" presName="rootText" presStyleLbl="node3" presStyleIdx="2" presStyleCnt="10" custScaleX="799834" custScaleY="299293" custLinFactNeighborX="-360">
        <dgm:presLayoutVars>
          <dgm:chPref val="3"/>
        </dgm:presLayoutVars>
      </dgm:prSet>
      <dgm:spPr/>
    </dgm:pt>
    <dgm:pt modelId="{A593F487-51AF-4890-93DF-0622C5B0DEBF}" type="pres">
      <dgm:prSet presAssocID="{8F6C1667-D5B0-4BC7-9279-82EBDD53AB8A}" presName="rootConnector" presStyleLbl="node3" presStyleIdx="2" presStyleCnt="10"/>
      <dgm:spPr/>
    </dgm:pt>
    <dgm:pt modelId="{281E6D78-3392-456B-8C7D-9CD36106CA7D}" type="pres">
      <dgm:prSet presAssocID="{8F6C1667-D5B0-4BC7-9279-82EBDD53AB8A}" presName="hierChild4" presStyleCnt="0"/>
      <dgm:spPr/>
    </dgm:pt>
    <dgm:pt modelId="{E554D95E-30F9-47B3-9818-5B86514412D6}" type="pres">
      <dgm:prSet presAssocID="{8F6C1667-D5B0-4BC7-9279-82EBDD53AB8A}" presName="hierChild5" presStyleCnt="0"/>
      <dgm:spPr/>
    </dgm:pt>
    <dgm:pt modelId="{D7C370F9-CC80-4B7D-98BE-D4730596C968}" type="pres">
      <dgm:prSet presAssocID="{DE1067E2-CA74-481A-893E-7028E9FC5F04}" presName="Name37" presStyleLbl="parChTrans1D3" presStyleIdx="3" presStyleCnt="10"/>
      <dgm:spPr/>
    </dgm:pt>
    <dgm:pt modelId="{1E5CBBC5-FF40-4B74-BA70-B4F4BDB62797}" type="pres">
      <dgm:prSet presAssocID="{C3EDE315-5FD9-4C7C-BA6E-ACAF21766CE6}" presName="hierRoot2" presStyleCnt="0">
        <dgm:presLayoutVars>
          <dgm:hierBranch val="init"/>
        </dgm:presLayoutVars>
      </dgm:prSet>
      <dgm:spPr/>
    </dgm:pt>
    <dgm:pt modelId="{D9207A8A-7EC5-4066-A03C-5D358D8DE8B9}" type="pres">
      <dgm:prSet presAssocID="{C3EDE315-5FD9-4C7C-BA6E-ACAF21766CE6}" presName="rootComposite" presStyleCnt="0"/>
      <dgm:spPr/>
    </dgm:pt>
    <dgm:pt modelId="{2D09C7DE-F35F-4F9B-878E-987E2909F691}" type="pres">
      <dgm:prSet presAssocID="{C3EDE315-5FD9-4C7C-BA6E-ACAF21766CE6}" presName="rootText" presStyleLbl="node3" presStyleIdx="3" presStyleCnt="10" custScaleX="882116" custScaleY="299293" custLinFactNeighborX="-1768">
        <dgm:presLayoutVars>
          <dgm:chPref val="3"/>
        </dgm:presLayoutVars>
      </dgm:prSet>
      <dgm:spPr/>
    </dgm:pt>
    <dgm:pt modelId="{804CF45B-3669-443C-A7B5-AE32C365EC0D}" type="pres">
      <dgm:prSet presAssocID="{C3EDE315-5FD9-4C7C-BA6E-ACAF21766CE6}" presName="rootConnector" presStyleLbl="node3" presStyleIdx="3" presStyleCnt="10"/>
      <dgm:spPr/>
    </dgm:pt>
    <dgm:pt modelId="{C80034C1-D06C-4ECB-8A6A-C611469E7F4E}" type="pres">
      <dgm:prSet presAssocID="{C3EDE315-5FD9-4C7C-BA6E-ACAF21766CE6}" presName="hierChild4" presStyleCnt="0"/>
      <dgm:spPr/>
    </dgm:pt>
    <dgm:pt modelId="{F2CA77A1-CF8D-4303-8CB5-19EA698DC958}" type="pres">
      <dgm:prSet presAssocID="{C3EDE315-5FD9-4C7C-BA6E-ACAF21766CE6}" presName="hierChild5" presStyleCnt="0"/>
      <dgm:spPr/>
    </dgm:pt>
    <dgm:pt modelId="{FB8B6B3E-EB12-41C7-ABEE-609143B71EAB}" type="pres">
      <dgm:prSet presAssocID="{97A8C87F-51FC-4552-8B60-7EA820B91ADA}" presName="hierChild5" presStyleCnt="0"/>
      <dgm:spPr/>
    </dgm:pt>
    <dgm:pt modelId="{617A6107-FB2D-43B7-870A-B54F3C1CAAD7}" type="pres">
      <dgm:prSet presAssocID="{1BA10BDB-DD97-4B3D-8B7D-2327625CAC7B}" presName="Name37" presStyleLbl="parChTrans1D2" presStyleIdx="1" presStyleCnt="2"/>
      <dgm:spPr/>
    </dgm:pt>
    <dgm:pt modelId="{57369A6A-898C-4B38-8DDF-4124273C0547}" type="pres">
      <dgm:prSet presAssocID="{D83E2C08-9C3B-42EF-A6FC-0C85B97D2694}" presName="hierRoot2" presStyleCnt="0">
        <dgm:presLayoutVars>
          <dgm:hierBranch val="init"/>
        </dgm:presLayoutVars>
      </dgm:prSet>
      <dgm:spPr/>
    </dgm:pt>
    <dgm:pt modelId="{A3771D5E-FC75-4291-85CF-7FC95E04B203}" type="pres">
      <dgm:prSet presAssocID="{D83E2C08-9C3B-42EF-A6FC-0C85B97D2694}" presName="rootComposite" presStyleCnt="0"/>
      <dgm:spPr/>
    </dgm:pt>
    <dgm:pt modelId="{80C787CF-6ED0-4DA8-8321-4B66D291DAD3}" type="pres">
      <dgm:prSet presAssocID="{D83E2C08-9C3B-42EF-A6FC-0C85B97D2694}" presName="rootText" presStyleLbl="node2" presStyleIdx="1" presStyleCnt="2" custScaleX="964279" custScaleY="127040" custLinFactNeighborX="-59436">
        <dgm:presLayoutVars>
          <dgm:chPref val="3"/>
        </dgm:presLayoutVars>
      </dgm:prSet>
      <dgm:spPr/>
    </dgm:pt>
    <dgm:pt modelId="{22F4A0F0-268F-465C-AE9F-F39871210AC7}" type="pres">
      <dgm:prSet presAssocID="{D83E2C08-9C3B-42EF-A6FC-0C85B97D2694}" presName="rootConnector" presStyleLbl="node2" presStyleIdx="1" presStyleCnt="2"/>
      <dgm:spPr/>
    </dgm:pt>
    <dgm:pt modelId="{8BD8E6DF-6131-43E3-AEA0-C490B787E855}" type="pres">
      <dgm:prSet presAssocID="{D83E2C08-9C3B-42EF-A6FC-0C85B97D2694}" presName="hierChild4" presStyleCnt="0"/>
      <dgm:spPr/>
    </dgm:pt>
    <dgm:pt modelId="{B3283705-E326-4046-91D2-855FC144AA8F}" type="pres">
      <dgm:prSet presAssocID="{75306DBA-C567-442A-BD79-3E616B3461C0}" presName="Name37" presStyleLbl="parChTrans1D3" presStyleIdx="4" presStyleCnt="10"/>
      <dgm:spPr/>
    </dgm:pt>
    <dgm:pt modelId="{809BA637-28B9-48BB-B4EE-A50313F1E508}" type="pres">
      <dgm:prSet presAssocID="{F478071C-9F61-4D1C-8944-51C0E82BDAE7}" presName="hierRoot2" presStyleCnt="0">
        <dgm:presLayoutVars>
          <dgm:hierBranch val="init"/>
        </dgm:presLayoutVars>
      </dgm:prSet>
      <dgm:spPr/>
    </dgm:pt>
    <dgm:pt modelId="{3E9208C0-F2CC-4C71-90D6-5D4C8538BCA7}" type="pres">
      <dgm:prSet presAssocID="{F478071C-9F61-4D1C-8944-51C0E82BDAE7}" presName="rootComposite" presStyleCnt="0"/>
      <dgm:spPr/>
    </dgm:pt>
    <dgm:pt modelId="{D76F753B-4A80-4132-A137-6BD41DFEBF05}" type="pres">
      <dgm:prSet presAssocID="{F478071C-9F61-4D1C-8944-51C0E82BDAE7}" presName="rootText" presStyleLbl="node3" presStyleIdx="4" presStyleCnt="10" custScaleX="1256105" custScaleY="184982" custLinFactNeighborX="-99632">
        <dgm:presLayoutVars>
          <dgm:chPref val="3"/>
        </dgm:presLayoutVars>
      </dgm:prSet>
      <dgm:spPr/>
    </dgm:pt>
    <dgm:pt modelId="{9B6C519A-922B-4FB0-8310-9B0A38CAC842}" type="pres">
      <dgm:prSet presAssocID="{F478071C-9F61-4D1C-8944-51C0E82BDAE7}" presName="rootConnector" presStyleLbl="node3" presStyleIdx="4" presStyleCnt="10"/>
      <dgm:spPr/>
    </dgm:pt>
    <dgm:pt modelId="{A2B71700-7CDD-4606-A348-FAC0EBD2BFD1}" type="pres">
      <dgm:prSet presAssocID="{F478071C-9F61-4D1C-8944-51C0E82BDAE7}" presName="hierChild4" presStyleCnt="0"/>
      <dgm:spPr/>
    </dgm:pt>
    <dgm:pt modelId="{4EA9825E-2315-434F-8C9B-022CAEE204C8}" type="pres">
      <dgm:prSet presAssocID="{F478071C-9F61-4D1C-8944-51C0E82BDAE7}" presName="hierChild5" presStyleCnt="0"/>
      <dgm:spPr/>
    </dgm:pt>
    <dgm:pt modelId="{77C1DF45-5E33-487A-87D3-2E62A2DBEABC}" type="pres">
      <dgm:prSet presAssocID="{E7D27415-61A9-46A7-AB37-3E4617827E1F}" presName="Name37" presStyleLbl="parChTrans1D3" presStyleIdx="5" presStyleCnt="10"/>
      <dgm:spPr/>
    </dgm:pt>
    <dgm:pt modelId="{51117F02-2F66-428A-9876-BC4DD44486AA}" type="pres">
      <dgm:prSet presAssocID="{21A566DD-B444-4AC7-8A86-142782C999C6}" presName="hierRoot2" presStyleCnt="0">
        <dgm:presLayoutVars>
          <dgm:hierBranch val="init"/>
        </dgm:presLayoutVars>
      </dgm:prSet>
      <dgm:spPr/>
    </dgm:pt>
    <dgm:pt modelId="{5D40E3AC-CBF9-4EE3-AA05-50968A63A145}" type="pres">
      <dgm:prSet presAssocID="{21A566DD-B444-4AC7-8A86-142782C999C6}" presName="rootComposite" presStyleCnt="0"/>
      <dgm:spPr/>
    </dgm:pt>
    <dgm:pt modelId="{1931318A-37E3-4189-918D-B0803777C1F1}" type="pres">
      <dgm:prSet presAssocID="{21A566DD-B444-4AC7-8A86-142782C999C6}" presName="rootText" presStyleLbl="node3" presStyleIdx="5" presStyleCnt="10" custScaleX="1256105" custScaleY="184982" custLinFactNeighborX="-99632">
        <dgm:presLayoutVars>
          <dgm:chPref val="3"/>
        </dgm:presLayoutVars>
      </dgm:prSet>
      <dgm:spPr/>
    </dgm:pt>
    <dgm:pt modelId="{A18CECDE-C187-46A3-B0AF-7A6BE6912C15}" type="pres">
      <dgm:prSet presAssocID="{21A566DD-B444-4AC7-8A86-142782C999C6}" presName="rootConnector" presStyleLbl="node3" presStyleIdx="5" presStyleCnt="10"/>
      <dgm:spPr/>
    </dgm:pt>
    <dgm:pt modelId="{11B7B25E-BD9D-47E3-BEA7-76A2A32AFCEF}" type="pres">
      <dgm:prSet presAssocID="{21A566DD-B444-4AC7-8A86-142782C999C6}" presName="hierChild4" presStyleCnt="0"/>
      <dgm:spPr/>
    </dgm:pt>
    <dgm:pt modelId="{0828D542-D287-46BB-9B1E-BABE6F5E4A77}" type="pres">
      <dgm:prSet presAssocID="{21A566DD-B444-4AC7-8A86-142782C999C6}" presName="hierChild5" presStyleCnt="0"/>
      <dgm:spPr/>
    </dgm:pt>
    <dgm:pt modelId="{83EA11F8-64BA-4277-8B43-D302B8878893}" type="pres">
      <dgm:prSet presAssocID="{F1299A80-5CCD-43E3-9BA1-6E7662333F10}" presName="Name37" presStyleLbl="parChTrans1D3" presStyleIdx="6" presStyleCnt="10"/>
      <dgm:spPr/>
    </dgm:pt>
    <dgm:pt modelId="{E4BA2DDE-682B-42D3-BE43-7A9B8955F261}" type="pres">
      <dgm:prSet presAssocID="{D8EC33DD-3526-4C8D-9225-B34DF5D64941}" presName="hierRoot2" presStyleCnt="0">
        <dgm:presLayoutVars>
          <dgm:hierBranch val="init"/>
        </dgm:presLayoutVars>
      </dgm:prSet>
      <dgm:spPr/>
    </dgm:pt>
    <dgm:pt modelId="{FAA2BDC1-051D-4B4A-B471-0A62057D72BD}" type="pres">
      <dgm:prSet presAssocID="{D8EC33DD-3526-4C8D-9225-B34DF5D64941}" presName="rootComposite" presStyleCnt="0"/>
      <dgm:spPr/>
    </dgm:pt>
    <dgm:pt modelId="{DB394086-E051-4A5A-8AB8-F5B678A33421}" type="pres">
      <dgm:prSet presAssocID="{D8EC33DD-3526-4C8D-9225-B34DF5D64941}" presName="rootText" presStyleLbl="node3" presStyleIdx="6" presStyleCnt="10" custScaleX="1256105" custScaleY="184982" custLinFactNeighborX="-99632">
        <dgm:presLayoutVars>
          <dgm:chPref val="3"/>
        </dgm:presLayoutVars>
      </dgm:prSet>
      <dgm:spPr/>
    </dgm:pt>
    <dgm:pt modelId="{3D51F8F9-4974-47A7-A609-D5C6C110D9C1}" type="pres">
      <dgm:prSet presAssocID="{D8EC33DD-3526-4C8D-9225-B34DF5D64941}" presName="rootConnector" presStyleLbl="node3" presStyleIdx="6" presStyleCnt="10"/>
      <dgm:spPr/>
    </dgm:pt>
    <dgm:pt modelId="{9BE3AC88-DC76-4628-96F7-B1F47530DA63}" type="pres">
      <dgm:prSet presAssocID="{D8EC33DD-3526-4C8D-9225-B34DF5D64941}" presName="hierChild4" presStyleCnt="0"/>
      <dgm:spPr/>
    </dgm:pt>
    <dgm:pt modelId="{BC469C73-3276-4574-A7E4-5E89E48CBEFC}" type="pres">
      <dgm:prSet presAssocID="{D8EC33DD-3526-4C8D-9225-B34DF5D64941}" presName="hierChild5" presStyleCnt="0"/>
      <dgm:spPr/>
    </dgm:pt>
    <dgm:pt modelId="{7D255F3B-EADB-4B1C-85EA-4384EBB09499}" type="pres">
      <dgm:prSet presAssocID="{14DD8EE7-C402-420B-AC9B-75C827875149}" presName="Name37" presStyleLbl="parChTrans1D3" presStyleIdx="7" presStyleCnt="10"/>
      <dgm:spPr/>
    </dgm:pt>
    <dgm:pt modelId="{5A557083-0727-4337-9CB3-22A84FC23123}" type="pres">
      <dgm:prSet presAssocID="{E10019FD-3117-4903-8D03-BC7FB2A360A0}" presName="hierRoot2" presStyleCnt="0">
        <dgm:presLayoutVars>
          <dgm:hierBranch val="init"/>
        </dgm:presLayoutVars>
      </dgm:prSet>
      <dgm:spPr/>
    </dgm:pt>
    <dgm:pt modelId="{1F55D2E4-95CA-4262-AA63-0E74FD424E2C}" type="pres">
      <dgm:prSet presAssocID="{E10019FD-3117-4903-8D03-BC7FB2A360A0}" presName="rootComposite" presStyleCnt="0"/>
      <dgm:spPr/>
    </dgm:pt>
    <dgm:pt modelId="{4BA21399-A7DD-48CE-892B-137D2903460A}" type="pres">
      <dgm:prSet presAssocID="{E10019FD-3117-4903-8D03-BC7FB2A360A0}" presName="rootText" presStyleLbl="node3" presStyleIdx="7" presStyleCnt="10" custScaleX="1256105" custScaleY="184982" custLinFactNeighborX="-99632">
        <dgm:presLayoutVars>
          <dgm:chPref val="3"/>
        </dgm:presLayoutVars>
      </dgm:prSet>
      <dgm:spPr/>
    </dgm:pt>
    <dgm:pt modelId="{37A4F924-0145-48C8-B640-FF714D4FEB8F}" type="pres">
      <dgm:prSet presAssocID="{E10019FD-3117-4903-8D03-BC7FB2A360A0}" presName="rootConnector" presStyleLbl="node3" presStyleIdx="7" presStyleCnt="10"/>
      <dgm:spPr/>
    </dgm:pt>
    <dgm:pt modelId="{7617653D-1718-4FC5-8A9B-2CC27A2294AC}" type="pres">
      <dgm:prSet presAssocID="{E10019FD-3117-4903-8D03-BC7FB2A360A0}" presName="hierChild4" presStyleCnt="0"/>
      <dgm:spPr/>
    </dgm:pt>
    <dgm:pt modelId="{E1E2E350-E6E1-439A-8063-C5741F36C450}" type="pres">
      <dgm:prSet presAssocID="{E10019FD-3117-4903-8D03-BC7FB2A360A0}" presName="hierChild5" presStyleCnt="0"/>
      <dgm:spPr/>
    </dgm:pt>
    <dgm:pt modelId="{8A17CE26-4455-41FA-AE8F-57590800FD5C}" type="pres">
      <dgm:prSet presAssocID="{5E7A8A15-4B7B-4277-A91B-EC52D98868CC}" presName="Name37" presStyleLbl="parChTrans1D3" presStyleIdx="8" presStyleCnt="10"/>
      <dgm:spPr/>
    </dgm:pt>
    <dgm:pt modelId="{6F4D4BC3-7399-4CC2-ABD9-3122902B1068}" type="pres">
      <dgm:prSet presAssocID="{146683BC-C78C-4147-9237-977DBB9198BE}" presName="hierRoot2" presStyleCnt="0">
        <dgm:presLayoutVars>
          <dgm:hierBranch val="init"/>
        </dgm:presLayoutVars>
      </dgm:prSet>
      <dgm:spPr/>
    </dgm:pt>
    <dgm:pt modelId="{E9166B65-9618-4ED8-8C38-5D238C9B9ED4}" type="pres">
      <dgm:prSet presAssocID="{146683BC-C78C-4147-9237-977DBB9198BE}" presName="rootComposite" presStyleCnt="0"/>
      <dgm:spPr/>
    </dgm:pt>
    <dgm:pt modelId="{A46A958C-2BEB-4761-8612-6EDDADDECAC0}" type="pres">
      <dgm:prSet presAssocID="{146683BC-C78C-4147-9237-977DBB9198BE}" presName="rootText" presStyleLbl="node3" presStyleIdx="8" presStyleCnt="10" custScaleX="1256105" custScaleY="184982" custLinFactNeighborX="-99632">
        <dgm:presLayoutVars>
          <dgm:chPref val="3"/>
        </dgm:presLayoutVars>
      </dgm:prSet>
      <dgm:spPr/>
    </dgm:pt>
    <dgm:pt modelId="{BA7336A9-FD7D-4A1C-8A9C-882688B6E62A}" type="pres">
      <dgm:prSet presAssocID="{146683BC-C78C-4147-9237-977DBB9198BE}" presName="rootConnector" presStyleLbl="node3" presStyleIdx="8" presStyleCnt="10"/>
      <dgm:spPr/>
    </dgm:pt>
    <dgm:pt modelId="{CD451DA1-B48E-46EB-8A47-D747802B8763}" type="pres">
      <dgm:prSet presAssocID="{146683BC-C78C-4147-9237-977DBB9198BE}" presName="hierChild4" presStyleCnt="0"/>
      <dgm:spPr/>
    </dgm:pt>
    <dgm:pt modelId="{5BE87BFF-3D62-4737-B94E-037DF68F60CD}" type="pres">
      <dgm:prSet presAssocID="{146683BC-C78C-4147-9237-977DBB9198BE}" presName="hierChild5" presStyleCnt="0"/>
      <dgm:spPr/>
    </dgm:pt>
    <dgm:pt modelId="{928ECF96-D7D6-47B1-8103-6932D5E5FC04}" type="pres">
      <dgm:prSet presAssocID="{EFD5E843-46BA-4812-9EE5-7139D238E779}" presName="Name37" presStyleLbl="parChTrans1D3" presStyleIdx="9" presStyleCnt="10"/>
      <dgm:spPr/>
    </dgm:pt>
    <dgm:pt modelId="{1B1A945C-5CBF-4A91-85E2-53BD11D84C51}" type="pres">
      <dgm:prSet presAssocID="{733CFF50-0B2E-435C-9C77-6B7339B55927}" presName="hierRoot2" presStyleCnt="0">
        <dgm:presLayoutVars>
          <dgm:hierBranch val="init"/>
        </dgm:presLayoutVars>
      </dgm:prSet>
      <dgm:spPr/>
    </dgm:pt>
    <dgm:pt modelId="{66FDB879-59F2-429B-BEE6-688EC216FD18}" type="pres">
      <dgm:prSet presAssocID="{733CFF50-0B2E-435C-9C77-6B7339B55927}" presName="rootComposite" presStyleCnt="0"/>
      <dgm:spPr/>
    </dgm:pt>
    <dgm:pt modelId="{1551E7EB-5BC8-4B79-AA4E-ABD9F7B00FC2}" type="pres">
      <dgm:prSet presAssocID="{733CFF50-0B2E-435C-9C77-6B7339B55927}" presName="rootText" presStyleLbl="node3" presStyleIdx="9" presStyleCnt="10" custScaleX="1256105" custScaleY="246356" custLinFactNeighborX="-99632">
        <dgm:presLayoutVars>
          <dgm:chPref val="3"/>
        </dgm:presLayoutVars>
      </dgm:prSet>
      <dgm:spPr/>
    </dgm:pt>
    <dgm:pt modelId="{FB332D33-4E3C-458C-B24F-EAD8131B5DC1}" type="pres">
      <dgm:prSet presAssocID="{733CFF50-0B2E-435C-9C77-6B7339B55927}" presName="rootConnector" presStyleLbl="node3" presStyleIdx="9" presStyleCnt="10"/>
      <dgm:spPr/>
    </dgm:pt>
    <dgm:pt modelId="{C0C5A2B5-CDFB-4136-8D45-79312013BA3E}" type="pres">
      <dgm:prSet presAssocID="{733CFF50-0B2E-435C-9C77-6B7339B55927}" presName="hierChild4" presStyleCnt="0"/>
      <dgm:spPr/>
    </dgm:pt>
    <dgm:pt modelId="{DCF652B6-0EF3-4ACB-9EB8-4B4F28D02BC8}" type="pres">
      <dgm:prSet presAssocID="{733CFF50-0B2E-435C-9C77-6B7339B55927}" presName="hierChild5" presStyleCnt="0"/>
      <dgm:spPr/>
    </dgm:pt>
    <dgm:pt modelId="{D8EF4DE4-83A2-4B87-B65B-A6437B499FEA}" type="pres">
      <dgm:prSet presAssocID="{D83E2C08-9C3B-42EF-A6FC-0C85B97D2694}" presName="hierChild5" presStyleCnt="0"/>
      <dgm:spPr/>
    </dgm:pt>
    <dgm:pt modelId="{266EE33B-3D21-4F1C-A61E-3B4F0968267B}" type="pres">
      <dgm:prSet presAssocID="{6057FF90-6CB2-422D-B9F4-6732BA01264C}" presName="hierChild3" presStyleCnt="0"/>
      <dgm:spPr/>
    </dgm:pt>
  </dgm:ptLst>
  <dgm:cxnLst>
    <dgm:cxn modelId="{A863D100-F1F2-4593-918E-BE7DA1F268F2}" type="presOf" srcId="{14DD8EE7-C402-420B-AC9B-75C827875149}" destId="{7D255F3B-EADB-4B1C-85EA-4384EBB09499}" srcOrd="0" destOrd="0" presId="urn:microsoft.com/office/officeart/2005/8/layout/orgChart1"/>
    <dgm:cxn modelId="{9AADDB00-6AC0-4948-A449-8ECDF19608D3}" type="presOf" srcId="{F478071C-9F61-4D1C-8944-51C0E82BDAE7}" destId="{D76F753B-4A80-4132-A137-6BD41DFEBF05}" srcOrd="0" destOrd="0" presId="urn:microsoft.com/office/officeart/2005/8/layout/orgChart1"/>
    <dgm:cxn modelId="{6D525C06-31E9-4C96-827E-3996344D792A}" type="presOf" srcId="{6057FF90-6CB2-422D-B9F4-6732BA01264C}" destId="{6364A95A-DB9A-48D3-91AE-E586227A0918}" srcOrd="0" destOrd="0" presId="urn:microsoft.com/office/officeart/2005/8/layout/orgChart1"/>
    <dgm:cxn modelId="{DC62BC07-DFC6-4574-A6B3-5BC70E64DDF5}" type="presOf" srcId="{21A566DD-B444-4AC7-8A86-142782C999C6}" destId="{A18CECDE-C187-46A3-B0AF-7A6BE6912C15}" srcOrd="1" destOrd="0" presId="urn:microsoft.com/office/officeart/2005/8/layout/orgChart1"/>
    <dgm:cxn modelId="{F01D9D09-A586-45CD-8D59-3AF84626269D}" type="presOf" srcId="{A3A31124-D136-47CD-AE31-AF61EA21A79A}" destId="{87CF5A56-6533-44B2-9D9B-F96E716A1A56}" srcOrd="0" destOrd="0" presId="urn:microsoft.com/office/officeart/2005/8/layout/orgChart1"/>
    <dgm:cxn modelId="{EF25DE0A-1318-42E5-B02E-0013D31B87A2}" type="presOf" srcId="{97A8C87F-51FC-4552-8B60-7EA820B91ADA}" destId="{91CC5459-8EEF-41EA-AF20-D848C0D6FEAD}" srcOrd="0" destOrd="0" presId="urn:microsoft.com/office/officeart/2005/8/layout/orgChart1"/>
    <dgm:cxn modelId="{E158851C-F206-4303-9B9A-3C93F684CB71}" srcId="{D83E2C08-9C3B-42EF-A6FC-0C85B97D2694}" destId="{D8EC33DD-3526-4C8D-9225-B34DF5D64941}" srcOrd="2" destOrd="0" parTransId="{F1299A80-5CCD-43E3-9BA1-6E7662333F10}" sibTransId="{167E5B15-8E0A-40B9-91B5-A605A1449F76}"/>
    <dgm:cxn modelId="{B24E9A1E-1062-4E4B-BA2D-12425E518C1A}" type="presOf" srcId="{D8EC33DD-3526-4C8D-9225-B34DF5D64941}" destId="{3D51F8F9-4974-47A7-A609-D5C6C110D9C1}" srcOrd="1" destOrd="0" presId="urn:microsoft.com/office/officeart/2005/8/layout/orgChart1"/>
    <dgm:cxn modelId="{45C7811F-2235-483A-907E-C109594871AE}" type="presOf" srcId="{EFD5E843-46BA-4812-9EE5-7139D238E779}" destId="{928ECF96-D7D6-47B1-8103-6932D5E5FC04}" srcOrd="0" destOrd="0" presId="urn:microsoft.com/office/officeart/2005/8/layout/orgChart1"/>
    <dgm:cxn modelId="{3C2CB827-83D8-4350-8246-F733ED60CB7A}" type="presOf" srcId="{146683BC-C78C-4147-9237-977DBB9198BE}" destId="{A46A958C-2BEB-4761-8612-6EDDADDECAC0}" srcOrd="0" destOrd="0" presId="urn:microsoft.com/office/officeart/2005/8/layout/orgChart1"/>
    <dgm:cxn modelId="{9B58C527-301D-4559-8295-7E2C94915F52}" type="presOf" srcId="{1BA10BDB-DD97-4B3D-8B7D-2327625CAC7B}" destId="{617A6107-FB2D-43B7-870A-B54F3C1CAAD7}" srcOrd="0" destOrd="0" presId="urn:microsoft.com/office/officeart/2005/8/layout/orgChart1"/>
    <dgm:cxn modelId="{CC727C28-3A0B-440F-8D68-D0961A5A7C81}" type="presOf" srcId="{D8EC33DD-3526-4C8D-9225-B34DF5D64941}" destId="{DB394086-E051-4A5A-8AB8-F5B678A33421}" srcOrd="0" destOrd="0" presId="urn:microsoft.com/office/officeart/2005/8/layout/orgChart1"/>
    <dgm:cxn modelId="{01634C2B-C18D-4136-B695-94D88B8363B9}" type="presOf" srcId="{6057FF90-6CB2-422D-B9F4-6732BA01264C}" destId="{70E553EE-24B3-4F3D-86F5-4FBFD0284D88}" srcOrd="1" destOrd="0" presId="urn:microsoft.com/office/officeart/2005/8/layout/orgChart1"/>
    <dgm:cxn modelId="{E4F15332-710D-4F65-96E1-471891EBE95E}" srcId="{D83E2C08-9C3B-42EF-A6FC-0C85B97D2694}" destId="{733CFF50-0B2E-435C-9C77-6B7339B55927}" srcOrd="5" destOrd="0" parTransId="{EFD5E843-46BA-4812-9EE5-7139D238E779}" sibTransId="{6036DB81-5D52-4EAB-A280-3B4543A4804B}"/>
    <dgm:cxn modelId="{F3C05538-07DF-47B6-910F-7043E2D94511}" srcId="{D83E2C08-9C3B-42EF-A6FC-0C85B97D2694}" destId="{146683BC-C78C-4147-9237-977DBB9198BE}" srcOrd="4" destOrd="0" parTransId="{5E7A8A15-4B7B-4277-A91B-EC52D98868CC}" sibTransId="{1FEEF00B-F517-459A-BCED-1BA3344297CB}"/>
    <dgm:cxn modelId="{A9A3633A-9261-42E3-B3D7-C280EB2CD13B}" srcId="{D83E2C08-9C3B-42EF-A6FC-0C85B97D2694}" destId="{F478071C-9F61-4D1C-8944-51C0E82BDAE7}" srcOrd="0" destOrd="0" parTransId="{75306DBA-C567-442A-BD79-3E616B3461C0}" sibTransId="{9DD5E977-8B8B-4DF2-AA30-9D5C5BD8955D}"/>
    <dgm:cxn modelId="{BCA1CF5F-088F-4CA2-A42F-86DCAA7D94D9}" srcId="{97A8C87F-51FC-4552-8B60-7EA820B91ADA}" destId="{8F6C1667-D5B0-4BC7-9279-82EBDD53AB8A}" srcOrd="2" destOrd="0" parTransId="{205EC1C5-20AF-4D69-A286-A40913220410}" sibTransId="{2C83EA5B-137E-439E-92E7-EB9924D9DF03}"/>
    <dgm:cxn modelId="{4B544D64-ABE9-4FE5-9271-B341E090CE96}" type="presOf" srcId="{5E7A8A15-4B7B-4277-A91B-EC52D98868CC}" destId="{8A17CE26-4455-41FA-AE8F-57590800FD5C}" srcOrd="0" destOrd="0" presId="urn:microsoft.com/office/officeart/2005/8/layout/orgChart1"/>
    <dgm:cxn modelId="{15A53B4C-B66D-45A7-ACFE-FF01410340C7}" type="presOf" srcId="{D83E2C08-9C3B-42EF-A6FC-0C85B97D2694}" destId="{22F4A0F0-268F-465C-AE9F-F39871210AC7}" srcOrd="1" destOrd="0" presId="urn:microsoft.com/office/officeart/2005/8/layout/orgChart1"/>
    <dgm:cxn modelId="{8B6AA551-09DE-45D9-A6D1-86A317C6C30B}" type="presOf" srcId="{E10019FD-3117-4903-8D03-BC7FB2A360A0}" destId="{4BA21399-A7DD-48CE-892B-137D2903460A}" srcOrd="0" destOrd="0" presId="urn:microsoft.com/office/officeart/2005/8/layout/orgChart1"/>
    <dgm:cxn modelId="{33363852-3116-4038-9707-8E45E33655F3}" srcId="{D83E2C08-9C3B-42EF-A6FC-0C85B97D2694}" destId="{21A566DD-B444-4AC7-8A86-142782C999C6}" srcOrd="1" destOrd="0" parTransId="{E7D27415-61A9-46A7-AB37-3E4617827E1F}" sibTransId="{406AE697-3A99-40A8-81EE-F5CCD9D8943B}"/>
    <dgm:cxn modelId="{3E218A53-46B4-4F5C-B0F2-209F8BE24E42}" srcId="{E8012ECE-650C-49D4-BB30-AA325F60BEAD}" destId="{6057FF90-6CB2-422D-B9F4-6732BA01264C}" srcOrd="0" destOrd="0" parTransId="{44BACFB9-A7C4-4C8D-A6E7-07F66B4FD93B}" sibTransId="{E1A495C6-A431-4B5E-AAA2-0E76761A2CED}"/>
    <dgm:cxn modelId="{1BD03454-8C4D-4DD0-AFBC-6DF614AB4CE2}" srcId="{97A8C87F-51FC-4552-8B60-7EA820B91ADA}" destId="{15A45A51-5A50-4AC1-8FCD-2A778D783B57}" srcOrd="1" destOrd="0" parTransId="{A3A31124-D136-47CD-AE31-AF61EA21A79A}" sibTransId="{F2BD394C-E9B3-447E-8BC7-857176C4F715}"/>
    <dgm:cxn modelId="{213B1E77-FC3D-4F05-BE87-EF89F3639555}" srcId="{D83E2C08-9C3B-42EF-A6FC-0C85B97D2694}" destId="{E10019FD-3117-4903-8D03-BC7FB2A360A0}" srcOrd="3" destOrd="0" parTransId="{14DD8EE7-C402-420B-AC9B-75C827875149}" sibTransId="{03EC2587-E185-478A-B962-193408561A79}"/>
    <dgm:cxn modelId="{16A25458-6AAE-44A5-A75A-BEE8DBABB5E9}" type="presOf" srcId="{75306DBA-C567-442A-BD79-3E616B3461C0}" destId="{B3283705-E326-4046-91D2-855FC144AA8F}" srcOrd="0" destOrd="0" presId="urn:microsoft.com/office/officeart/2005/8/layout/orgChart1"/>
    <dgm:cxn modelId="{B699BC78-5FEF-4082-B0B2-01280B986B8C}" type="presOf" srcId="{146683BC-C78C-4147-9237-977DBB9198BE}" destId="{BA7336A9-FD7D-4A1C-8A9C-882688B6E62A}" srcOrd="1" destOrd="0" presId="urn:microsoft.com/office/officeart/2005/8/layout/orgChart1"/>
    <dgm:cxn modelId="{45A8D258-CB02-4991-96E5-540589B350E9}" type="presOf" srcId="{15A45A51-5A50-4AC1-8FCD-2A778D783B57}" destId="{CC672C38-FA1C-47C7-BA10-8107CC453BB7}" srcOrd="1" destOrd="0" presId="urn:microsoft.com/office/officeart/2005/8/layout/orgChart1"/>
    <dgm:cxn modelId="{C9F35280-2254-4E34-B006-7575EFBEB8DE}" type="presOf" srcId="{8F6C1667-D5B0-4BC7-9279-82EBDD53AB8A}" destId="{C20EFE85-0AA0-41C5-98B5-841936C487C2}" srcOrd="0" destOrd="0" presId="urn:microsoft.com/office/officeart/2005/8/layout/orgChart1"/>
    <dgm:cxn modelId="{E8C16981-41E9-4738-9EAD-8BCC4082734A}" srcId="{97A8C87F-51FC-4552-8B60-7EA820B91ADA}" destId="{C3EDE315-5FD9-4C7C-BA6E-ACAF21766CE6}" srcOrd="3" destOrd="0" parTransId="{DE1067E2-CA74-481A-893E-7028E9FC5F04}" sibTransId="{D25144DE-AA63-4FF6-B90E-C43533BDA9D2}"/>
    <dgm:cxn modelId="{B95B8882-C14F-4751-B51A-CA9DB8C63F75}" type="presOf" srcId="{DE1067E2-CA74-481A-893E-7028E9FC5F04}" destId="{D7C370F9-CC80-4B7D-98BE-D4730596C968}" srcOrd="0" destOrd="0" presId="urn:microsoft.com/office/officeart/2005/8/layout/orgChart1"/>
    <dgm:cxn modelId="{48C34A86-84CE-4CF1-8903-A99A8EAD14FD}" type="presOf" srcId="{F478071C-9F61-4D1C-8944-51C0E82BDAE7}" destId="{9B6C519A-922B-4FB0-8310-9B0A38CAC842}" srcOrd="1" destOrd="0" presId="urn:microsoft.com/office/officeart/2005/8/layout/orgChart1"/>
    <dgm:cxn modelId="{86175887-36AC-4AE2-8942-3FBE1F1AE9D5}" type="presOf" srcId="{E10019FD-3117-4903-8D03-BC7FB2A360A0}" destId="{37A4F924-0145-48C8-B640-FF714D4FEB8F}" srcOrd="1" destOrd="0" presId="urn:microsoft.com/office/officeart/2005/8/layout/orgChart1"/>
    <dgm:cxn modelId="{5F799F94-4BCE-4C88-AD49-2FDF250BE145}" type="presOf" srcId="{E8012ECE-650C-49D4-BB30-AA325F60BEAD}" destId="{18B8BB39-B20D-4269-8749-D02AD1D3B66C}" srcOrd="0" destOrd="0" presId="urn:microsoft.com/office/officeart/2005/8/layout/orgChart1"/>
    <dgm:cxn modelId="{B79D3896-1430-424B-9F2F-428FA2436458}" type="presOf" srcId="{733CFF50-0B2E-435C-9C77-6B7339B55927}" destId="{1551E7EB-5BC8-4B79-AA4E-ABD9F7B00FC2}" srcOrd="0" destOrd="0" presId="urn:microsoft.com/office/officeart/2005/8/layout/orgChart1"/>
    <dgm:cxn modelId="{38089D97-F3F0-47C1-B7C4-4EBC22F73DEE}" type="presOf" srcId="{284A6915-0FC8-4029-903B-3D0703BC6A91}" destId="{A5083AD9-D266-49A1-AFD4-5EB07031C419}" srcOrd="0" destOrd="0" presId="urn:microsoft.com/office/officeart/2005/8/layout/orgChart1"/>
    <dgm:cxn modelId="{95703198-E73E-44B4-8F24-76841F9FA122}" type="presOf" srcId="{15A45A51-5A50-4AC1-8FCD-2A778D783B57}" destId="{5D6CA769-3983-4A7E-8C9B-2918405B7715}" srcOrd="0" destOrd="0" presId="urn:microsoft.com/office/officeart/2005/8/layout/orgChart1"/>
    <dgm:cxn modelId="{B7B14999-FCA5-48F8-B01D-7B0229DB4527}" type="presOf" srcId="{21A566DD-B444-4AC7-8A86-142782C999C6}" destId="{1931318A-37E3-4189-918D-B0803777C1F1}" srcOrd="0" destOrd="0" presId="urn:microsoft.com/office/officeart/2005/8/layout/orgChart1"/>
    <dgm:cxn modelId="{880D129C-7232-4193-B002-3844E8190324}" type="presOf" srcId="{F1299A80-5CCD-43E3-9BA1-6E7662333F10}" destId="{83EA11F8-64BA-4277-8B43-D302B8878893}" srcOrd="0" destOrd="0" presId="urn:microsoft.com/office/officeart/2005/8/layout/orgChart1"/>
    <dgm:cxn modelId="{85A190A5-1F0C-4B93-A288-C85B8DD155DD}" type="presOf" srcId="{8F6C1667-D5B0-4BC7-9279-82EBDD53AB8A}" destId="{A593F487-51AF-4890-93DF-0622C5B0DEBF}" srcOrd="1" destOrd="0" presId="urn:microsoft.com/office/officeart/2005/8/layout/orgChart1"/>
    <dgm:cxn modelId="{5B589AA5-A34A-44A1-8E1D-7FA2FC19FD79}" type="presOf" srcId="{E7D27415-61A9-46A7-AB37-3E4617827E1F}" destId="{77C1DF45-5E33-487A-87D3-2E62A2DBEABC}" srcOrd="0" destOrd="0" presId="urn:microsoft.com/office/officeart/2005/8/layout/orgChart1"/>
    <dgm:cxn modelId="{8A4C80A6-DAAA-4E62-9BEA-0A21CB2CFDC7}" srcId="{6057FF90-6CB2-422D-B9F4-6732BA01264C}" destId="{97A8C87F-51FC-4552-8B60-7EA820B91ADA}" srcOrd="0" destOrd="0" parTransId="{284A6915-0FC8-4029-903B-3D0703BC6A91}" sibTransId="{2AD7CDB3-05BF-4E13-88F5-6287B626CE50}"/>
    <dgm:cxn modelId="{0D59FBAC-E983-46B4-BC75-6BC99D9DA9D9}" type="presOf" srcId="{733CFF50-0B2E-435C-9C77-6B7339B55927}" destId="{FB332D33-4E3C-458C-B24F-EAD8131B5DC1}" srcOrd="1" destOrd="0" presId="urn:microsoft.com/office/officeart/2005/8/layout/orgChart1"/>
    <dgm:cxn modelId="{50958AAD-5A40-4FFE-AB01-BEF51E01F69D}" type="presOf" srcId="{04B97841-878A-4EBD-B402-655ECAF4DC5F}" destId="{10C7FA8C-45AC-4F60-B838-992E3E7F424F}" srcOrd="0" destOrd="0" presId="urn:microsoft.com/office/officeart/2005/8/layout/orgChart1"/>
    <dgm:cxn modelId="{C5FAEFB4-6BB9-4E21-87F4-FCBCA4F93685}" type="presOf" srcId="{D83E2C08-9C3B-42EF-A6FC-0C85B97D2694}" destId="{80C787CF-6ED0-4DA8-8321-4B66D291DAD3}" srcOrd="0" destOrd="0" presId="urn:microsoft.com/office/officeart/2005/8/layout/orgChart1"/>
    <dgm:cxn modelId="{9664CCC7-F770-4E95-9181-DF8ACAA90381}" srcId="{97A8C87F-51FC-4552-8B60-7EA820B91ADA}" destId="{04B97841-878A-4EBD-B402-655ECAF4DC5F}" srcOrd="0" destOrd="0" parTransId="{87DD8472-D0F7-42B3-997F-E95EA5F2B14A}" sibTransId="{0EE4665C-F1CE-48DF-8D3D-4813C9E2BAD4}"/>
    <dgm:cxn modelId="{13F6ECD1-8807-4A57-AC75-8637965662BB}" type="presOf" srcId="{87DD8472-D0F7-42B3-997F-E95EA5F2B14A}" destId="{DFB2E827-CD7B-4244-A13C-6B5B884F266F}" srcOrd="0" destOrd="0" presId="urn:microsoft.com/office/officeart/2005/8/layout/orgChart1"/>
    <dgm:cxn modelId="{CEE41ED6-8D8F-491D-BC0A-EB8820FECA6A}" type="presOf" srcId="{C3EDE315-5FD9-4C7C-BA6E-ACAF21766CE6}" destId="{2D09C7DE-F35F-4F9B-878E-987E2909F691}" srcOrd="0" destOrd="0" presId="urn:microsoft.com/office/officeart/2005/8/layout/orgChart1"/>
    <dgm:cxn modelId="{780BFCD9-8AB6-4AB6-AF4B-01CDA457F5F5}" type="presOf" srcId="{04B97841-878A-4EBD-B402-655ECAF4DC5F}" destId="{F379CBAB-D013-47C5-8D14-EC9E235A996E}" srcOrd="1" destOrd="0" presId="urn:microsoft.com/office/officeart/2005/8/layout/orgChart1"/>
    <dgm:cxn modelId="{EB2B34E8-9D0C-44AD-B615-1C55CCE5A4C3}" type="presOf" srcId="{205EC1C5-20AF-4D69-A286-A40913220410}" destId="{D79A16DB-6103-4405-BEDA-2451AB8A6FC6}" srcOrd="0" destOrd="0" presId="urn:microsoft.com/office/officeart/2005/8/layout/orgChart1"/>
    <dgm:cxn modelId="{E6ED5FEA-14E3-4BC5-AB3E-C8C752A490B8}" type="presOf" srcId="{C3EDE315-5FD9-4C7C-BA6E-ACAF21766CE6}" destId="{804CF45B-3669-443C-A7B5-AE32C365EC0D}" srcOrd="1" destOrd="0" presId="urn:microsoft.com/office/officeart/2005/8/layout/orgChart1"/>
    <dgm:cxn modelId="{1F3AD5EB-70E9-48BD-B944-257359F5B7C9}" type="presOf" srcId="{97A8C87F-51FC-4552-8B60-7EA820B91ADA}" destId="{9FDC92D8-A21A-4546-A9DD-462B1F1D36F0}" srcOrd="1" destOrd="0" presId="urn:microsoft.com/office/officeart/2005/8/layout/orgChart1"/>
    <dgm:cxn modelId="{FA9B31F9-C8F4-43A9-8EAD-CDAD0F20A829}" srcId="{6057FF90-6CB2-422D-B9F4-6732BA01264C}" destId="{D83E2C08-9C3B-42EF-A6FC-0C85B97D2694}" srcOrd="1" destOrd="0" parTransId="{1BA10BDB-DD97-4B3D-8B7D-2327625CAC7B}" sibTransId="{44800040-037E-40B2-BA05-F3A7BD2EE513}"/>
    <dgm:cxn modelId="{19289F09-311B-4A9C-B657-8BB8418D5C12}" type="presParOf" srcId="{18B8BB39-B20D-4269-8749-D02AD1D3B66C}" destId="{1CC09267-5446-4DBB-A980-AE3182AF805B}" srcOrd="0" destOrd="0" presId="urn:microsoft.com/office/officeart/2005/8/layout/orgChart1"/>
    <dgm:cxn modelId="{153895D1-75EE-454F-90C8-2C4FC77293A3}" type="presParOf" srcId="{1CC09267-5446-4DBB-A980-AE3182AF805B}" destId="{E19A1482-5897-499F-9B0F-756192C3DA90}" srcOrd="0" destOrd="0" presId="urn:microsoft.com/office/officeart/2005/8/layout/orgChart1"/>
    <dgm:cxn modelId="{0374EBCF-8478-4EB8-8193-EFA5B7A62216}" type="presParOf" srcId="{E19A1482-5897-499F-9B0F-756192C3DA90}" destId="{6364A95A-DB9A-48D3-91AE-E586227A0918}" srcOrd="0" destOrd="0" presId="urn:microsoft.com/office/officeart/2005/8/layout/orgChart1"/>
    <dgm:cxn modelId="{CA6ED6C2-B3BF-4F68-B046-3CCA55204A6D}" type="presParOf" srcId="{E19A1482-5897-499F-9B0F-756192C3DA90}" destId="{70E553EE-24B3-4F3D-86F5-4FBFD0284D88}" srcOrd="1" destOrd="0" presId="urn:microsoft.com/office/officeart/2005/8/layout/orgChart1"/>
    <dgm:cxn modelId="{CE6F80E5-23FF-4F74-89AE-886C5AAD09CC}" type="presParOf" srcId="{1CC09267-5446-4DBB-A980-AE3182AF805B}" destId="{468D764B-D7DC-4D12-B2AC-DAACDDA3C9DF}" srcOrd="1" destOrd="0" presId="urn:microsoft.com/office/officeart/2005/8/layout/orgChart1"/>
    <dgm:cxn modelId="{5BDC199D-798A-441B-A977-5A7E20D2921D}" type="presParOf" srcId="{468D764B-D7DC-4D12-B2AC-DAACDDA3C9DF}" destId="{A5083AD9-D266-49A1-AFD4-5EB07031C419}" srcOrd="0" destOrd="0" presId="urn:microsoft.com/office/officeart/2005/8/layout/orgChart1"/>
    <dgm:cxn modelId="{1CAD4A32-C22A-4322-AB5F-3F059BBB91F3}" type="presParOf" srcId="{468D764B-D7DC-4D12-B2AC-DAACDDA3C9DF}" destId="{DF391720-F00A-42A6-B7CC-AE4B7D051B02}" srcOrd="1" destOrd="0" presId="urn:microsoft.com/office/officeart/2005/8/layout/orgChart1"/>
    <dgm:cxn modelId="{B7D51A85-001A-48FF-8006-84E6702B1FE7}" type="presParOf" srcId="{DF391720-F00A-42A6-B7CC-AE4B7D051B02}" destId="{3B91E967-AB9C-4347-B255-5596997A1BB2}" srcOrd="0" destOrd="0" presId="urn:microsoft.com/office/officeart/2005/8/layout/orgChart1"/>
    <dgm:cxn modelId="{EABBD159-6258-46CD-B17B-FFE0C39A7AD2}" type="presParOf" srcId="{3B91E967-AB9C-4347-B255-5596997A1BB2}" destId="{91CC5459-8EEF-41EA-AF20-D848C0D6FEAD}" srcOrd="0" destOrd="0" presId="urn:microsoft.com/office/officeart/2005/8/layout/orgChart1"/>
    <dgm:cxn modelId="{84A6CC91-EA0C-49EE-8F80-126379D5F33E}" type="presParOf" srcId="{3B91E967-AB9C-4347-B255-5596997A1BB2}" destId="{9FDC92D8-A21A-4546-A9DD-462B1F1D36F0}" srcOrd="1" destOrd="0" presId="urn:microsoft.com/office/officeart/2005/8/layout/orgChart1"/>
    <dgm:cxn modelId="{EB8510A1-C8A9-46F2-A0CD-B6633D25E1F2}" type="presParOf" srcId="{DF391720-F00A-42A6-B7CC-AE4B7D051B02}" destId="{9D1F1931-1FC9-4205-ACE7-AF590B454DA2}" srcOrd="1" destOrd="0" presId="urn:microsoft.com/office/officeart/2005/8/layout/orgChart1"/>
    <dgm:cxn modelId="{17DE793F-8C45-40D3-AF66-AAE1E4634F45}" type="presParOf" srcId="{9D1F1931-1FC9-4205-ACE7-AF590B454DA2}" destId="{DFB2E827-CD7B-4244-A13C-6B5B884F266F}" srcOrd="0" destOrd="0" presId="urn:microsoft.com/office/officeart/2005/8/layout/orgChart1"/>
    <dgm:cxn modelId="{4EF7186E-4496-4C33-8A6C-40AABDB25467}" type="presParOf" srcId="{9D1F1931-1FC9-4205-ACE7-AF590B454DA2}" destId="{5C81EFB8-0762-41E4-B33F-C47F3DC5284E}" srcOrd="1" destOrd="0" presId="urn:microsoft.com/office/officeart/2005/8/layout/orgChart1"/>
    <dgm:cxn modelId="{CE235E40-8859-434A-90F5-0CD7DEDB9F0C}" type="presParOf" srcId="{5C81EFB8-0762-41E4-B33F-C47F3DC5284E}" destId="{C0317144-16CB-43C6-99DB-3873F879780F}" srcOrd="0" destOrd="0" presId="urn:microsoft.com/office/officeart/2005/8/layout/orgChart1"/>
    <dgm:cxn modelId="{C7F2CD7D-20C2-4D54-A5BC-2C87CB6C6A76}" type="presParOf" srcId="{C0317144-16CB-43C6-99DB-3873F879780F}" destId="{10C7FA8C-45AC-4F60-B838-992E3E7F424F}" srcOrd="0" destOrd="0" presId="urn:microsoft.com/office/officeart/2005/8/layout/orgChart1"/>
    <dgm:cxn modelId="{1B53885E-A615-4706-8D6F-952B9018FE53}" type="presParOf" srcId="{C0317144-16CB-43C6-99DB-3873F879780F}" destId="{F379CBAB-D013-47C5-8D14-EC9E235A996E}" srcOrd="1" destOrd="0" presId="urn:microsoft.com/office/officeart/2005/8/layout/orgChart1"/>
    <dgm:cxn modelId="{E35396B2-F0DC-4D22-8DB7-10EE164A64B1}" type="presParOf" srcId="{5C81EFB8-0762-41E4-B33F-C47F3DC5284E}" destId="{C0687960-7A8D-4111-937B-7FF96C5DF3EB}" srcOrd="1" destOrd="0" presId="urn:microsoft.com/office/officeart/2005/8/layout/orgChart1"/>
    <dgm:cxn modelId="{482D07DB-A5B5-4B48-983C-1F48C81559F3}" type="presParOf" srcId="{5C81EFB8-0762-41E4-B33F-C47F3DC5284E}" destId="{5C7E1143-5AB3-4DC3-8B27-1976537FFD22}" srcOrd="2" destOrd="0" presId="urn:microsoft.com/office/officeart/2005/8/layout/orgChart1"/>
    <dgm:cxn modelId="{A054B652-E85B-449F-8A88-EDC3D0A45E28}" type="presParOf" srcId="{9D1F1931-1FC9-4205-ACE7-AF590B454DA2}" destId="{87CF5A56-6533-44B2-9D9B-F96E716A1A56}" srcOrd="2" destOrd="0" presId="urn:microsoft.com/office/officeart/2005/8/layout/orgChart1"/>
    <dgm:cxn modelId="{065A54B5-CB9F-45CE-A303-FDC3C5058890}" type="presParOf" srcId="{9D1F1931-1FC9-4205-ACE7-AF590B454DA2}" destId="{5F98A6C5-4EFE-4742-BC27-774176AC23B1}" srcOrd="3" destOrd="0" presId="urn:microsoft.com/office/officeart/2005/8/layout/orgChart1"/>
    <dgm:cxn modelId="{662488BB-F205-48B5-9854-1BBBAF4016AA}" type="presParOf" srcId="{5F98A6C5-4EFE-4742-BC27-774176AC23B1}" destId="{5A24469B-EE19-43A6-821E-F10D4C371F4C}" srcOrd="0" destOrd="0" presId="urn:microsoft.com/office/officeart/2005/8/layout/orgChart1"/>
    <dgm:cxn modelId="{03C3697A-87D4-480E-89BC-2A852F775878}" type="presParOf" srcId="{5A24469B-EE19-43A6-821E-F10D4C371F4C}" destId="{5D6CA769-3983-4A7E-8C9B-2918405B7715}" srcOrd="0" destOrd="0" presId="urn:microsoft.com/office/officeart/2005/8/layout/orgChart1"/>
    <dgm:cxn modelId="{DCD24473-96D4-435B-BFE9-6B575FB880C1}" type="presParOf" srcId="{5A24469B-EE19-43A6-821E-F10D4C371F4C}" destId="{CC672C38-FA1C-47C7-BA10-8107CC453BB7}" srcOrd="1" destOrd="0" presId="urn:microsoft.com/office/officeart/2005/8/layout/orgChart1"/>
    <dgm:cxn modelId="{86C2FFD5-6C5D-4125-9B8D-1CCA5E73213B}" type="presParOf" srcId="{5F98A6C5-4EFE-4742-BC27-774176AC23B1}" destId="{DA9775C2-A482-4735-B9D9-933511858E46}" srcOrd="1" destOrd="0" presId="urn:microsoft.com/office/officeart/2005/8/layout/orgChart1"/>
    <dgm:cxn modelId="{7DE8C689-DFAF-4A3C-9D91-A4C82962FAD6}" type="presParOf" srcId="{5F98A6C5-4EFE-4742-BC27-774176AC23B1}" destId="{DF196C2B-FE05-481F-AA1E-0A186E75C587}" srcOrd="2" destOrd="0" presId="urn:microsoft.com/office/officeart/2005/8/layout/orgChart1"/>
    <dgm:cxn modelId="{FAAFD084-DCA2-4FB2-A348-F0CA61CC299A}" type="presParOf" srcId="{9D1F1931-1FC9-4205-ACE7-AF590B454DA2}" destId="{D79A16DB-6103-4405-BEDA-2451AB8A6FC6}" srcOrd="4" destOrd="0" presId="urn:microsoft.com/office/officeart/2005/8/layout/orgChart1"/>
    <dgm:cxn modelId="{784608C8-0384-42C3-9926-400DF7BF37B0}" type="presParOf" srcId="{9D1F1931-1FC9-4205-ACE7-AF590B454DA2}" destId="{FF52C85A-61F6-4661-BE7E-58F41BEDC2FE}" srcOrd="5" destOrd="0" presId="urn:microsoft.com/office/officeart/2005/8/layout/orgChart1"/>
    <dgm:cxn modelId="{CB2A6886-801A-4277-A80E-90CDD66F8899}" type="presParOf" srcId="{FF52C85A-61F6-4661-BE7E-58F41BEDC2FE}" destId="{A07D1B8B-3C56-4C6A-8930-B2406E144F53}" srcOrd="0" destOrd="0" presId="urn:microsoft.com/office/officeart/2005/8/layout/orgChart1"/>
    <dgm:cxn modelId="{2E62AE4F-AEC3-4043-A28E-77D5BBC8772C}" type="presParOf" srcId="{A07D1B8B-3C56-4C6A-8930-B2406E144F53}" destId="{C20EFE85-0AA0-41C5-98B5-841936C487C2}" srcOrd="0" destOrd="0" presId="urn:microsoft.com/office/officeart/2005/8/layout/orgChart1"/>
    <dgm:cxn modelId="{716DC11A-1486-4A6B-A8AA-8CEF55648B8E}" type="presParOf" srcId="{A07D1B8B-3C56-4C6A-8930-B2406E144F53}" destId="{A593F487-51AF-4890-93DF-0622C5B0DEBF}" srcOrd="1" destOrd="0" presId="urn:microsoft.com/office/officeart/2005/8/layout/orgChart1"/>
    <dgm:cxn modelId="{4132DE6A-5581-47BE-8402-D00AA496FF89}" type="presParOf" srcId="{FF52C85A-61F6-4661-BE7E-58F41BEDC2FE}" destId="{281E6D78-3392-456B-8C7D-9CD36106CA7D}" srcOrd="1" destOrd="0" presId="urn:microsoft.com/office/officeart/2005/8/layout/orgChart1"/>
    <dgm:cxn modelId="{DAE54598-77DD-4784-9939-042BFAF1A2E7}" type="presParOf" srcId="{FF52C85A-61F6-4661-BE7E-58F41BEDC2FE}" destId="{E554D95E-30F9-47B3-9818-5B86514412D6}" srcOrd="2" destOrd="0" presId="urn:microsoft.com/office/officeart/2005/8/layout/orgChart1"/>
    <dgm:cxn modelId="{DDD98516-83A5-4E60-A01A-F739693ED2DD}" type="presParOf" srcId="{9D1F1931-1FC9-4205-ACE7-AF590B454DA2}" destId="{D7C370F9-CC80-4B7D-98BE-D4730596C968}" srcOrd="6" destOrd="0" presId="urn:microsoft.com/office/officeart/2005/8/layout/orgChart1"/>
    <dgm:cxn modelId="{71F93848-1839-48A2-8836-65D16A1A7F9A}" type="presParOf" srcId="{9D1F1931-1FC9-4205-ACE7-AF590B454DA2}" destId="{1E5CBBC5-FF40-4B74-BA70-B4F4BDB62797}" srcOrd="7" destOrd="0" presId="urn:microsoft.com/office/officeart/2005/8/layout/orgChart1"/>
    <dgm:cxn modelId="{8FC99029-EBA9-42AD-96A1-99027DB9F3B6}" type="presParOf" srcId="{1E5CBBC5-FF40-4B74-BA70-B4F4BDB62797}" destId="{D9207A8A-7EC5-4066-A03C-5D358D8DE8B9}" srcOrd="0" destOrd="0" presId="urn:microsoft.com/office/officeart/2005/8/layout/orgChart1"/>
    <dgm:cxn modelId="{E267C549-2AF1-46D4-954D-CDF92915931C}" type="presParOf" srcId="{D9207A8A-7EC5-4066-A03C-5D358D8DE8B9}" destId="{2D09C7DE-F35F-4F9B-878E-987E2909F691}" srcOrd="0" destOrd="0" presId="urn:microsoft.com/office/officeart/2005/8/layout/orgChart1"/>
    <dgm:cxn modelId="{005329DB-EB33-4D66-B854-4C83235A2C7A}" type="presParOf" srcId="{D9207A8A-7EC5-4066-A03C-5D358D8DE8B9}" destId="{804CF45B-3669-443C-A7B5-AE32C365EC0D}" srcOrd="1" destOrd="0" presId="urn:microsoft.com/office/officeart/2005/8/layout/orgChart1"/>
    <dgm:cxn modelId="{6CFF9709-5B65-425A-8B84-BFD05EE74300}" type="presParOf" srcId="{1E5CBBC5-FF40-4B74-BA70-B4F4BDB62797}" destId="{C80034C1-D06C-4ECB-8A6A-C611469E7F4E}" srcOrd="1" destOrd="0" presId="urn:microsoft.com/office/officeart/2005/8/layout/orgChart1"/>
    <dgm:cxn modelId="{8794480C-F382-49E9-ACD7-682B9431CE4C}" type="presParOf" srcId="{1E5CBBC5-FF40-4B74-BA70-B4F4BDB62797}" destId="{F2CA77A1-CF8D-4303-8CB5-19EA698DC958}" srcOrd="2" destOrd="0" presId="urn:microsoft.com/office/officeart/2005/8/layout/orgChart1"/>
    <dgm:cxn modelId="{FF262DDE-0D1F-41EE-B29C-94ECC08C4E41}" type="presParOf" srcId="{DF391720-F00A-42A6-B7CC-AE4B7D051B02}" destId="{FB8B6B3E-EB12-41C7-ABEE-609143B71EAB}" srcOrd="2" destOrd="0" presId="urn:microsoft.com/office/officeart/2005/8/layout/orgChart1"/>
    <dgm:cxn modelId="{61796CA2-95BA-4BF9-B4BB-C31B6EE1024E}" type="presParOf" srcId="{468D764B-D7DC-4D12-B2AC-DAACDDA3C9DF}" destId="{617A6107-FB2D-43B7-870A-B54F3C1CAAD7}" srcOrd="2" destOrd="0" presId="urn:microsoft.com/office/officeart/2005/8/layout/orgChart1"/>
    <dgm:cxn modelId="{090660A7-7BF9-4BFF-AB56-8C9068B9DA47}" type="presParOf" srcId="{468D764B-D7DC-4D12-B2AC-DAACDDA3C9DF}" destId="{57369A6A-898C-4B38-8DDF-4124273C0547}" srcOrd="3" destOrd="0" presId="urn:microsoft.com/office/officeart/2005/8/layout/orgChart1"/>
    <dgm:cxn modelId="{803C1E17-FC4D-4FB8-9CDB-87C0A7DD9787}" type="presParOf" srcId="{57369A6A-898C-4B38-8DDF-4124273C0547}" destId="{A3771D5E-FC75-4291-85CF-7FC95E04B203}" srcOrd="0" destOrd="0" presId="urn:microsoft.com/office/officeart/2005/8/layout/orgChart1"/>
    <dgm:cxn modelId="{44C1E491-1505-4EA4-B6E3-F36B1B4BD282}" type="presParOf" srcId="{A3771D5E-FC75-4291-85CF-7FC95E04B203}" destId="{80C787CF-6ED0-4DA8-8321-4B66D291DAD3}" srcOrd="0" destOrd="0" presId="urn:microsoft.com/office/officeart/2005/8/layout/orgChart1"/>
    <dgm:cxn modelId="{36DCC472-6C69-4248-BECC-68BCE265A58A}" type="presParOf" srcId="{A3771D5E-FC75-4291-85CF-7FC95E04B203}" destId="{22F4A0F0-268F-465C-AE9F-F39871210AC7}" srcOrd="1" destOrd="0" presId="urn:microsoft.com/office/officeart/2005/8/layout/orgChart1"/>
    <dgm:cxn modelId="{C9D9C38D-5D0E-4AB9-9B93-26F39D3788CE}" type="presParOf" srcId="{57369A6A-898C-4B38-8DDF-4124273C0547}" destId="{8BD8E6DF-6131-43E3-AEA0-C490B787E855}" srcOrd="1" destOrd="0" presId="urn:microsoft.com/office/officeart/2005/8/layout/orgChart1"/>
    <dgm:cxn modelId="{C6099B72-EF9F-4989-89FC-56002FF3415F}" type="presParOf" srcId="{8BD8E6DF-6131-43E3-AEA0-C490B787E855}" destId="{B3283705-E326-4046-91D2-855FC144AA8F}" srcOrd="0" destOrd="0" presId="urn:microsoft.com/office/officeart/2005/8/layout/orgChart1"/>
    <dgm:cxn modelId="{401412D9-E8B5-4BA1-85EB-240BA2B64CF1}" type="presParOf" srcId="{8BD8E6DF-6131-43E3-AEA0-C490B787E855}" destId="{809BA637-28B9-48BB-B4EE-A50313F1E508}" srcOrd="1" destOrd="0" presId="urn:microsoft.com/office/officeart/2005/8/layout/orgChart1"/>
    <dgm:cxn modelId="{D8A3C798-1DD1-4CC0-B2BD-7AD13CE882BB}" type="presParOf" srcId="{809BA637-28B9-48BB-B4EE-A50313F1E508}" destId="{3E9208C0-F2CC-4C71-90D6-5D4C8538BCA7}" srcOrd="0" destOrd="0" presId="urn:microsoft.com/office/officeart/2005/8/layout/orgChart1"/>
    <dgm:cxn modelId="{D1E061D0-7C64-4BC6-BC69-BD8B4A85FBEB}" type="presParOf" srcId="{3E9208C0-F2CC-4C71-90D6-5D4C8538BCA7}" destId="{D76F753B-4A80-4132-A137-6BD41DFEBF05}" srcOrd="0" destOrd="0" presId="urn:microsoft.com/office/officeart/2005/8/layout/orgChart1"/>
    <dgm:cxn modelId="{1600DA4D-5D5F-4C04-AC73-0B02C647A34E}" type="presParOf" srcId="{3E9208C0-F2CC-4C71-90D6-5D4C8538BCA7}" destId="{9B6C519A-922B-4FB0-8310-9B0A38CAC842}" srcOrd="1" destOrd="0" presId="urn:microsoft.com/office/officeart/2005/8/layout/orgChart1"/>
    <dgm:cxn modelId="{D1195775-92AA-4F11-9E65-47BCAC0C7AB9}" type="presParOf" srcId="{809BA637-28B9-48BB-B4EE-A50313F1E508}" destId="{A2B71700-7CDD-4606-A348-FAC0EBD2BFD1}" srcOrd="1" destOrd="0" presId="urn:microsoft.com/office/officeart/2005/8/layout/orgChart1"/>
    <dgm:cxn modelId="{50050719-7357-4809-9084-F0BBEFD78D13}" type="presParOf" srcId="{809BA637-28B9-48BB-B4EE-A50313F1E508}" destId="{4EA9825E-2315-434F-8C9B-022CAEE204C8}" srcOrd="2" destOrd="0" presId="urn:microsoft.com/office/officeart/2005/8/layout/orgChart1"/>
    <dgm:cxn modelId="{C7929A75-65F5-42C0-B53E-624E1DD98A19}" type="presParOf" srcId="{8BD8E6DF-6131-43E3-AEA0-C490B787E855}" destId="{77C1DF45-5E33-487A-87D3-2E62A2DBEABC}" srcOrd="2" destOrd="0" presId="urn:microsoft.com/office/officeart/2005/8/layout/orgChart1"/>
    <dgm:cxn modelId="{B7D1004B-D03B-4D81-A92E-66CB81E18E53}" type="presParOf" srcId="{8BD8E6DF-6131-43E3-AEA0-C490B787E855}" destId="{51117F02-2F66-428A-9876-BC4DD44486AA}" srcOrd="3" destOrd="0" presId="urn:microsoft.com/office/officeart/2005/8/layout/orgChart1"/>
    <dgm:cxn modelId="{4926BE14-3CC6-447C-9EB8-1C79E48F0633}" type="presParOf" srcId="{51117F02-2F66-428A-9876-BC4DD44486AA}" destId="{5D40E3AC-CBF9-4EE3-AA05-50968A63A145}" srcOrd="0" destOrd="0" presId="urn:microsoft.com/office/officeart/2005/8/layout/orgChart1"/>
    <dgm:cxn modelId="{42CFE8C3-177E-4421-B9E1-2518C92A04F6}" type="presParOf" srcId="{5D40E3AC-CBF9-4EE3-AA05-50968A63A145}" destId="{1931318A-37E3-4189-918D-B0803777C1F1}" srcOrd="0" destOrd="0" presId="urn:microsoft.com/office/officeart/2005/8/layout/orgChart1"/>
    <dgm:cxn modelId="{45F00604-8361-4086-A93E-AD240CBC2ACF}" type="presParOf" srcId="{5D40E3AC-CBF9-4EE3-AA05-50968A63A145}" destId="{A18CECDE-C187-46A3-B0AF-7A6BE6912C15}" srcOrd="1" destOrd="0" presId="urn:microsoft.com/office/officeart/2005/8/layout/orgChart1"/>
    <dgm:cxn modelId="{68A1D8B6-413E-4AD4-9DA8-C7E5349CD445}" type="presParOf" srcId="{51117F02-2F66-428A-9876-BC4DD44486AA}" destId="{11B7B25E-BD9D-47E3-BEA7-76A2A32AFCEF}" srcOrd="1" destOrd="0" presId="urn:microsoft.com/office/officeart/2005/8/layout/orgChart1"/>
    <dgm:cxn modelId="{795A9CC8-421E-48E4-8534-022B34945922}" type="presParOf" srcId="{51117F02-2F66-428A-9876-BC4DD44486AA}" destId="{0828D542-D287-46BB-9B1E-BABE6F5E4A77}" srcOrd="2" destOrd="0" presId="urn:microsoft.com/office/officeart/2005/8/layout/orgChart1"/>
    <dgm:cxn modelId="{CB7CE3FF-0B9B-41D6-AC84-D73E42B60556}" type="presParOf" srcId="{8BD8E6DF-6131-43E3-AEA0-C490B787E855}" destId="{83EA11F8-64BA-4277-8B43-D302B8878893}" srcOrd="4" destOrd="0" presId="urn:microsoft.com/office/officeart/2005/8/layout/orgChart1"/>
    <dgm:cxn modelId="{55E93B64-AB4B-49E7-B915-7F1954E6AE10}" type="presParOf" srcId="{8BD8E6DF-6131-43E3-AEA0-C490B787E855}" destId="{E4BA2DDE-682B-42D3-BE43-7A9B8955F261}" srcOrd="5" destOrd="0" presId="urn:microsoft.com/office/officeart/2005/8/layout/orgChart1"/>
    <dgm:cxn modelId="{4CEAB03E-CD01-434D-A7D3-6428974EDD9E}" type="presParOf" srcId="{E4BA2DDE-682B-42D3-BE43-7A9B8955F261}" destId="{FAA2BDC1-051D-4B4A-B471-0A62057D72BD}" srcOrd="0" destOrd="0" presId="urn:microsoft.com/office/officeart/2005/8/layout/orgChart1"/>
    <dgm:cxn modelId="{543800D7-B184-421F-9B1D-EE9F20B4D170}" type="presParOf" srcId="{FAA2BDC1-051D-4B4A-B471-0A62057D72BD}" destId="{DB394086-E051-4A5A-8AB8-F5B678A33421}" srcOrd="0" destOrd="0" presId="urn:microsoft.com/office/officeart/2005/8/layout/orgChart1"/>
    <dgm:cxn modelId="{208EAE90-B560-4E0D-ACB8-945028B0A2C2}" type="presParOf" srcId="{FAA2BDC1-051D-4B4A-B471-0A62057D72BD}" destId="{3D51F8F9-4974-47A7-A609-D5C6C110D9C1}" srcOrd="1" destOrd="0" presId="urn:microsoft.com/office/officeart/2005/8/layout/orgChart1"/>
    <dgm:cxn modelId="{0658AC54-F550-4516-9C91-A8F155CCDA28}" type="presParOf" srcId="{E4BA2DDE-682B-42D3-BE43-7A9B8955F261}" destId="{9BE3AC88-DC76-4628-96F7-B1F47530DA63}" srcOrd="1" destOrd="0" presId="urn:microsoft.com/office/officeart/2005/8/layout/orgChart1"/>
    <dgm:cxn modelId="{B5428E69-5AD3-47BA-8822-C51973625ACA}" type="presParOf" srcId="{E4BA2DDE-682B-42D3-BE43-7A9B8955F261}" destId="{BC469C73-3276-4574-A7E4-5E89E48CBEFC}" srcOrd="2" destOrd="0" presId="urn:microsoft.com/office/officeart/2005/8/layout/orgChart1"/>
    <dgm:cxn modelId="{DD57F79D-18B1-40A6-AFE5-66ABCE7A60C9}" type="presParOf" srcId="{8BD8E6DF-6131-43E3-AEA0-C490B787E855}" destId="{7D255F3B-EADB-4B1C-85EA-4384EBB09499}" srcOrd="6" destOrd="0" presId="urn:microsoft.com/office/officeart/2005/8/layout/orgChart1"/>
    <dgm:cxn modelId="{02F86060-3DAB-46B9-B55F-8997DD92E2E8}" type="presParOf" srcId="{8BD8E6DF-6131-43E3-AEA0-C490B787E855}" destId="{5A557083-0727-4337-9CB3-22A84FC23123}" srcOrd="7" destOrd="0" presId="urn:microsoft.com/office/officeart/2005/8/layout/orgChart1"/>
    <dgm:cxn modelId="{69632AB0-2387-46AA-99EB-61608245F08D}" type="presParOf" srcId="{5A557083-0727-4337-9CB3-22A84FC23123}" destId="{1F55D2E4-95CA-4262-AA63-0E74FD424E2C}" srcOrd="0" destOrd="0" presId="urn:microsoft.com/office/officeart/2005/8/layout/orgChart1"/>
    <dgm:cxn modelId="{3E6F5F09-A10B-4C9A-8898-3438B3ACFACB}" type="presParOf" srcId="{1F55D2E4-95CA-4262-AA63-0E74FD424E2C}" destId="{4BA21399-A7DD-48CE-892B-137D2903460A}" srcOrd="0" destOrd="0" presId="urn:microsoft.com/office/officeart/2005/8/layout/orgChart1"/>
    <dgm:cxn modelId="{C5651281-2584-4691-903E-8F46D5501683}" type="presParOf" srcId="{1F55D2E4-95CA-4262-AA63-0E74FD424E2C}" destId="{37A4F924-0145-48C8-B640-FF714D4FEB8F}" srcOrd="1" destOrd="0" presId="urn:microsoft.com/office/officeart/2005/8/layout/orgChart1"/>
    <dgm:cxn modelId="{E1E2258B-F8CA-41A9-B073-F841C7282261}" type="presParOf" srcId="{5A557083-0727-4337-9CB3-22A84FC23123}" destId="{7617653D-1718-4FC5-8A9B-2CC27A2294AC}" srcOrd="1" destOrd="0" presId="urn:microsoft.com/office/officeart/2005/8/layout/orgChart1"/>
    <dgm:cxn modelId="{C0437E41-CD0F-47EC-B834-22D01CCDE6D0}" type="presParOf" srcId="{5A557083-0727-4337-9CB3-22A84FC23123}" destId="{E1E2E350-E6E1-439A-8063-C5741F36C450}" srcOrd="2" destOrd="0" presId="urn:microsoft.com/office/officeart/2005/8/layout/orgChart1"/>
    <dgm:cxn modelId="{F3FDEA32-BC2F-418F-B532-E2B8B705D472}" type="presParOf" srcId="{8BD8E6DF-6131-43E3-AEA0-C490B787E855}" destId="{8A17CE26-4455-41FA-AE8F-57590800FD5C}" srcOrd="8" destOrd="0" presId="urn:microsoft.com/office/officeart/2005/8/layout/orgChart1"/>
    <dgm:cxn modelId="{F0364441-EBBA-484C-A4EE-A421EEBFE5B4}" type="presParOf" srcId="{8BD8E6DF-6131-43E3-AEA0-C490B787E855}" destId="{6F4D4BC3-7399-4CC2-ABD9-3122902B1068}" srcOrd="9" destOrd="0" presId="urn:microsoft.com/office/officeart/2005/8/layout/orgChart1"/>
    <dgm:cxn modelId="{658E38CC-C87D-42B4-837A-858E87B0FC8B}" type="presParOf" srcId="{6F4D4BC3-7399-4CC2-ABD9-3122902B1068}" destId="{E9166B65-9618-4ED8-8C38-5D238C9B9ED4}" srcOrd="0" destOrd="0" presId="urn:microsoft.com/office/officeart/2005/8/layout/orgChart1"/>
    <dgm:cxn modelId="{1CB5BF8D-41CE-4403-9A5B-E9BCF88C1123}" type="presParOf" srcId="{E9166B65-9618-4ED8-8C38-5D238C9B9ED4}" destId="{A46A958C-2BEB-4761-8612-6EDDADDECAC0}" srcOrd="0" destOrd="0" presId="urn:microsoft.com/office/officeart/2005/8/layout/orgChart1"/>
    <dgm:cxn modelId="{797A0AF3-B208-4238-A423-5C8F1D07A2BE}" type="presParOf" srcId="{E9166B65-9618-4ED8-8C38-5D238C9B9ED4}" destId="{BA7336A9-FD7D-4A1C-8A9C-882688B6E62A}" srcOrd="1" destOrd="0" presId="urn:microsoft.com/office/officeart/2005/8/layout/orgChart1"/>
    <dgm:cxn modelId="{55C5478D-C391-46CF-B8BC-C8055455DFE9}" type="presParOf" srcId="{6F4D4BC3-7399-4CC2-ABD9-3122902B1068}" destId="{CD451DA1-B48E-46EB-8A47-D747802B8763}" srcOrd="1" destOrd="0" presId="urn:microsoft.com/office/officeart/2005/8/layout/orgChart1"/>
    <dgm:cxn modelId="{D324997D-5664-4B4B-88B9-EC8CB3D461DE}" type="presParOf" srcId="{6F4D4BC3-7399-4CC2-ABD9-3122902B1068}" destId="{5BE87BFF-3D62-4737-B94E-037DF68F60CD}" srcOrd="2" destOrd="0" presId="urn:microsoft.com/office/officeart/2005/8/layout/orgChart1"/>
    <dgm:cxn modelId="{33BF950B-E92B-4040-92D4-B8F80F36B091}" type="presParOf" srcId="{8BD8E6DF-6131-43E3-AEA0-C490B787E855}" destId="{928ECF96-D7D6-47B1-8103-6932D5E5FC04}" srcOrd="10" destOrd="0" presId="urn:microsoft.com/office/officeart/2005/8/layout/orgChart1"/>
    <dgm:cxn modelId="{CDF4F6EF-BE57-4EF1-A042-6560E4B45FE9}" type="presParOf" srcId="{8BD8E6DF-6131-43E3-AEA0-C490B787E855}" destId="{1B1A945C-5CBF-4A91-85E2-53BD11D84C51}" srcOrd="11" destOrd="0" presId="urn:microsoft.com/office/officeart/2005/8/layout/orgChart1"/>
    <dgm:cxn modelId="{8BF822C8-88A7-4A65-8BEE-86EA485BDBFA}" type="presParOf" srcId="{1B1A945C-5CBF-4A91-85E2-53BD11D84C51}" destId="{66FDB879-59F2-429B-BEE6-688EC216FD18}" srcOrd="0" destOrd="0" presId="urn:microsoft.com/office/officeart/2005/8/layout/orgChart1"/>
    <dgm:cxn modelId="{5505DC70-06F1-4462-8AD1-2EF349842BED}" type="presParOf" srcId="{66FDB879-59F2-429B-BEE6-688EC216FD18}" destId="{1551E7EB-5BC8-4B79-AA4E-ABD9F7B00FC2}" srcOrd="0" destOrd="0" presId="urn:microsoft.com/office/officeart/2005/8/layout/orgChart1"/>
    <dgm:cxn modelId="{230B9164-8140-4F43-B570-1B87040CA2C7}" type="presParOf" srcId="{66FDB879-59F2-429B-BEE6-688EC216FD18}" destId="{FB332D33-4E3C-458C-B24F-EAD8131B5DC1}" srcOrd="1" destOrd="0" presId="urn:microsoft.com/office/officeart/2005/8/layout/orgChart1"/>
    <dgm:cxn modelId="{596B7F65-DA33-4806-93BE-31A9C056DF23}" type="presParOf" srcId="{1B1A945C-5CBF-4A91-85E2-53BD11D84C51}" destId="{C0C5A2B5-CDFB-4136-8D45-79312013BA3E}" srcOrd="1" destOrd="0" presId="urn:microsoft.com/office/officeart/2005/8/layout/orgChart1"/>
    <dgm:cxn modelId="{0D404F9A-5F19-40AD-9526-F8B389023A69}" type="presParOf" srcId="{1B1A945C-5CBF-4A91-85E2-53BD11D84C51}" destId="{DCF652B6-0EF3-4ACB-9EB8-4B4F28D02BC8}" srcOrd="2" destOrd="0" presId="urn:microsoft.com/office/officeart/2005/8/layout/orgChart1"/>
    <dgm:cxn modelId="{F6014BB8-80A0-4389-9814-A455EEB59CC7}" type="presParOf" srcId="{57369A6A-898C-4B38-8DDF-4124273C0547}" destId="{D8EF4DE4-83A2-4B87-B65B-A6437B499FEA}" srcOrd="2" destOrd="0" presId="urn:microsoft.com/office/officeart/2005/8/layout/orgChart1"/>
    <dgm:cxn modelId="{913B3BAB-F82E-428B-B438-DF0644796830}" type="presParOf" srcId="{1CC09267-5446-4DBB-A980-AE3182AF805B}" destId="{266EE33B-3D21-4F1C-A61E-3B4F0968267B}"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575A89-4571-4B9D-A3EA-B1F369B4A110}"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s-ES"/>
        </a:p>
      </dgm:t>
    </dgm:pt>
    <dgm:pt modelId="{D9CAAFB6-C295-4D5A-8BE7-CEF1B82AC1D4}">
      <dgm:prSet custT="1"/>
      <dgm:spPr/>
      <dgm:t>
        <a:bodyPr>
          <a:scene3d>
            <a:camera prst="orthographicFront"/>
            <a:lightRig rig="threePt" dir="t"/>
          </a:scene3d>
          <a:sp3d extrusionH="57150">
            <a:bevelT w="38100" h="38100"/>
          </a:sp3d>
        </a:bodyPr>
        <a:lstStyle/>
        <a:p>
          <a:pPr algn="ctr" rtl="1"/>
          <a:r>
            <a:rPr lang="ur-PK" sz="2400" b="1" dirty="0">
              <a:solidFill>
                <a:srgbClr val="76612B"/>
              </a:solidFill>
              <a:latin typeface="Jameel Noori Nastaleeq" panose="02000503000000020004" pitchFamily="2" charset="-78"/>
              <a:cs typeface="Jameel Noori Nastaleeq" panose="02000503000000020004" pitchFamily="2" charset="-78"/>
            </a:rPr>
            <a:t>شریعت ہمیں بدی سے دور رکھتی ہے (زبور 104:119)۔ </a:t>
          </a:r>
          <a:endParaRPr lang="es-ES" sz="2400" dirty="0">
            <a:solidFill>
              <a:srgbClr val="76612B"/>
            </a:solidFill>
            <a:latin typeface="Jameel Noori Nastaleeq" panose="02000503000000020004" pitchFamily="2" charset="-78"/>
            <a:cs typeface="Jameel Noori Nastaleeq" panose="02000503000000020004" pitchFamily="2" charset="-78"/>
          </a:endParaRPr>
        </a:p>
      </dgm:t>
    </dgm:pt>
    <dgm:pt modelId="{83FB6680-86F3-4C19-8DCA-D5ED661AAC9A}" type="parTrans" cxnId="{1D38F5AA-C990-4C1C-8804-CD852244E21A}">
      <dgm:prSet/>
      <dgm:spPr/>
      <dgm:t>
        <a:bodyPr/>
        <a:lstStyle/>
        <a:p>
          <a:endParaRPr lang="es-ES" sz="2000"/>
        </a:p>
      </dgm:t>
    </dgm:pt>
    <dgm:pt modelId="{2603D884-2FC6-4F58-9EB8-2E6CFD0A8AD6}" type="sibTrans" cxnId="{1D38F5AA-C990-4C1C-8804-CD852244E21A}">
      <dgm:prSet/>
      <dgm:spPr/>
      <dgm:t>
        <a:bodyPr/>
        <a:lstStyle/>
        <a:p>
          <a:endParaRPr lang="es-ES" sz="2000"/>
        </a:p>
      </dgm:t>
    </dgm:pt>
    <dgm:pt modelId="{B89E0F86-45C7-486B-84E6-6181D817C271}">
      <dgm:prSet custT="1"/>
      <dgm:spPr/>
      <dgm:t>
        <a:bodyPr>
          <a:scene3d>
            <a:camera prst="orthographicFront"/>
            <a:lightRig rig="threePt" dir="t"/>
          </a:scene3d>
          <a:sp3d extrusionH="57150">
            <a:bevelT w="38100" h="38100"/>
          </a:sp3d>
        </a:bodyPr>
        <a:lstStyle/>
        <a:p>
          <a:pPr algn="ctr" rtl="1"/>
          <a:r>
            <a:rPr lang="ur-PK" sz="2000" b="1" dirty="0">
              <a:solidFill>
                <a:srgbClr val="56782A"/>
              </a:solidFill>
              <a:latin typeface="Jameel Noori Nastaleeq" panose="02000503000000020004" pitchFamily="2" charset="-78"/>
              <a:cs typeface="Jameel Noori Nastaleeq" panose="02000503000000020004" pitchFamily="2" charset="-78"/>
            </a:rPr>
            <a:t>حکمت دیتی ہے</a:t>
          </a:r>
          <a:br>
            <a:rPr lang="es-ES" sz="2000" b="1" dirty="0">
              <a:solidFill>
                <a:srgbClr val="56782A"/>
              </a:solidFill>
              <a:latin typeface="Jameel Noori Nastaleeq" panose="02000503000000020004" pitchFamily="2" charset="-78"/>
              <a:cs typeface="Jameel Noori Nastaleeq" panose="02000503000000020004" pitchFamily="2" charset="-78"/>
            </a:rPr>
          </a:br>
          <a:r>
            <a:rPr lang="ur-PK" sz="2000" b="1" dirty="0">
              <a:solidFill>
                <a:srgbClr val="56782A"/>
              </a:solidFill>
              <a:latin typeface="Jameel Noori Nastaleeq" panose="02000503000000020004" pitchFamily="2" charset="-78"/>
              <a:cs typeface="Jameel Noori Nastaleeq" panose="02000503000000020004" pitchFamily="2" charset="-78"/>
            </a:rPr>
            <a:t> (استثنا 6:4)۔ </a:t>
          </a:r>
          <a:endParaRPr lang="es-ES" sz="2000" dirty="0">
            <a:solidFill>
              <a:srgbClr val="56782A"/>
            </a:solidFill>
            <a:latin typeface="Jameel Noori Nastaleeq" panose="02000503000000020004" pitchFamily="2" charset="-78"/>
            <a:cs typeface="Jameel Noori Nastaleeq" panose="02000503000000020004" pitchFamily="2" charset="-78"/>
          </a:endParaRPr>
        </a:p>
      </dgm:t>
    </dgm:pt>
    <dgm:pt modelId="{2C58793B-D1EB-4B76-B12A-995620B4E197}" type="parTrans" cxnId="{A6FFD80A-E038-4A7E-9789-70216F86599F}">
      <dgm:prSet/>
      <dgm:spPr/>
      <dgm:t>
        <a:bodyPr/>
        <a:lstStyle/>
        <a:p>
          <a:endParaRPr lang="es-ES" sz="2000"/>
        </a:p>
      </dgm:t>
    </dgm:pt>
    <dgm:pt modelId="{6989E06A-EB7E-4456-8B69-D2DB6D43C729}" type="sibTrans" cxnId="{A6FFD80A-E038-4A7E-9789-70216F86599F}">
      <dgm:prSet/>
      <dgm:spPr/>
      <dgm:t>
        <a:bodyPr/>
        <a:lstStyle/>
        <a:p>
          <a:endParaRPr lang="es-ES" sz="2000"/>
        </a:p>
      </dgm:t>
    </dgm:pt>
    <dgm:pt modelId="{CB4A7011-59AF-4D66-AA06-6A14B4439B2D}">
      <dgm:prSet custT="1"/>
      <dgm:spPr/>
      <dgm:t>
        <a:bodyPr>
          <a:scene3d>
            <a:camera prst="orthographicFront"/>
            <a:lightRig rig="threePt" dir="t"/>
          </a:scene3d>
          <a:sp3d extrusionH="57150">
            <a:bevelT w="38100" h="38100"/>
          </a:sp3d>
        </a:bodyPr>
        <a:lstStyle/>
        <a:p>
          <a:pPr algn="ctr" rtl="1"/>
          <a:r>
            <a:rPr lang="ur-PK" sz="2000" b="1" dirty="0">
              <a:solidFill>
                <a:srgbClr val="2B7337"/>
              </a:solidFill>
              <a:latin typeface="Jameel Noori Nastaleeq" panose="02000503000000020004" pitchFamily="2" charset="-78"/>
              <a:cs typeface="Jameel Noori Nastaleeq" panose="02000503000000020004" pitchFamily="2" charset="-78"/>
            </a:rPr>
            <a:t>ہمیں آزادی دیتی ہے (یعقوب 12:2)۔ </a:t>
          </a:r>
          <a:endParaRPr lang="es-ES" sz="2000" dirty="0">
            <a:solidFill>
              <a:srgbClr val="2B7337"/>
            </a:solidFill>
            <a:latin typeface="Jameel Noori Nastaleeq" panose="02000503000000020004" pitchFamily="2" charset="-78"/>
            <a:cs typeface="Jameel Noori Nastaleeq" panose="02000503000000020004" pitchFamily="2" charset="-78"/>
          </a:endParaRPr>
        </a:p>
      </dgm:t>
    </dgm:pt>
    <dgm:pt modelId="{6610FC86-7F8C-4489-A607-27FCECB6BDDB}" type="parTrans" cxnId="{987A78DB-79E2-4AEE-A84B-470E878D36B4}">
      <dgm:prSet/>
      <dgm:spPr/>
      <dgm:t>
        <a:bodyPr/>
        <a:lstStyle/>
        <a:p>
          <a:endParaRPr lang="es-ES" sz="2000"/>
        </a:p>
      </dgm:t>
    </dgm:pt>
    <dgm:pt modelId="{29808E03-10A1-4E49-ABB3-DD47295C4B6B}" type="sibTrans" cxnId="{987A78DB-79E2-4AEE-A84B-470E878D36B4}">
      <dgm:prSet/>
      <dgm:spPr/>
      <dgm:t>
        <a:bodyPr/>
        <a:lstStyle/>
        <a:p>
          <a:endParaRPr lang="es-ES" sz="2000"/>
        </a:p>
      </dgm:t>
    </dgm:pt>
    <dgm:pt modelId="{DC9B5E9F-3D58-462C-91CF-5BA44E99D1A4}">
      <dgm:prSet custT="1"/>
      <dgm:spPr/>
      <dgm:t>
        <a:bodyPr>
          <a:scene3d>
            <a:camera prst="orthographicFront"/>
            <a:lightRig rig="threePt" dir="t"/>
          </a:scene3d>
          <a:sp3d extrusionH="57150">
            <a:bevelT w="38100" h="38100"/>
          </a:sp3d>
        </a:bodyPr>
        <a:lstStyle/>
        <a:p>
          <a:pPr algn="ctr" rtl="1"/>
          <a:r>
            <a:rPr lang="ur-PK" sz="2400" b="1" dirty="0">
              <a:solidFill>
                <a:srgbClr val="3FA59E"/>
              </a:solidFill>
              <a:latin typeface="Jameel Noori Nastaleeq" panose="02000503000000020004" pitchFamily="2" charset="-78"/>
              <a:cs typeface="Jameel Noori Nastaleeq" panose="02000503000000020004" pitchFamily="2" charset="-78"/>
            </a:rPr>
            <a:t>ہمیں سلامی عطا کرتی ہے (زبور 165:119)</a:t>
          </a:r>
          <a:endParaRPr lang="es-ES" sz="2400" dirty="0">
            <a:solidFill>
              <a:srgbClr val="3FA59E"/>
            </a:solidFill>
            <a:latin typeface="Jameel Noori Nastaleeq" panose="02000503000000020004" pitchFamily="2" charset="-78"/>
            <a:cs typeface="Jameel Noori Nastaleeq" panose="02000503000000020004" pitchFamily="2" charset="-78"/>
          </a:endParaRPr>
        </a:p>
      </dgm:t>
    </dgm:pt>
    <dgm:pt modelId="{20C03514-0F49-4D84-8909-6817E7E0F9BB}" type="parTrans" cxnId="{E1F93DFD-7805-4A13-A9C3-E7299D2A6BB3}">
      <dgm:prSet/>
      <dgm:spPr/>
      <dgm:t>
        <a:bodyPr/>
        <a:lstStyle/>
        <a:p>
          <a:endParaRPr lang="es-ES" sz="2000"/>
        </a:p>
      </dgm:t>
    </dgm:pt>
    <dgm:pt modelId="{B075562D-E004-45C8-8B17-36D8746E3B96}" type="sibTrans" cxnId="{E1F93DFD-7805-4A13-A9C3-E7299D2A6BB3}">
      <dgm:prSet/>
      <dgm:spPr/>
      <dgm:t>
        <a:bodyPr/>
        <a:lstStyle/>
        <a:p>
          <a:endParaRPr lang="es-ES" sz="2000"/>
        </a:p>
      </dgm:t>
    </dgm:pt>
    <dgm:pt modelId="{2724542E-EC22-4BF8-86AF-0A882F1214C7}">
      <dgm:prSet custT="1"/>
      <dgm:spPr/>
      <dgm:t>
        <a:bodyPr>
          <a:scene3d>
            <a:camera prst="orthographicFront"/>
            <a:lightRig rig="threePt" dir="t"/>
          </a:scene3d>
          <a:sp3d extrusionH="57150">
            <a:bevelT w="38100" h="38100"/>
          </a:sp3d>
        </a:bodyPr>
        <a:lstStyle/>
        <a:p>
          <a:pPr algn="ctr" rtl="1"/>
          <a:r>
            <a:rPr lang="ur-PK" sz="2000" b="1" dirty="0">
              <a:solidFill>
                <a:srgbClr val="4466A9"/>
              </a:solidFill>
              <a:latin typeface="Jameel Noori Nastaleeq" panose="02000503000000020004" pitchFamily="2" charset="-78"/>
              <a:cs typeface="Jameel Noori Nastaleeq" panose="02000503000000020004" pitchFamily="2" charset="-78"/>
            </a:rPr>
            <a:t>وہ ہمیں خوشحالی دیتا ہے</a:t>
          </a:r>
          <a:br>
            <a:rPr lang="es-ES" sz="2000" b="1" dirty="0">
              <a:solidFill>
                <a:srgbClr val="4466A9"/>
              </a:solidFill>
              <a:latin typeface="Jameel Noori Nastaleeq" panose="02000503000000020004" pitchFamily="2" charset="-78"/>
              <a:cs typeface="Jameel Noori Nastaleeq" panose="02000503000000020004" pitchFamily="2" charset="-78"/>
            </a:rPr>
          </a:br>
          <a:r>
            <a:rPr lang="ur-PK" sz="2000" b="1" dirty="0">
              <a:solidFill>
                <a:srgbClr val="4466A9"/>
              </a:solidFill>
              <a:latin typeface="Jameel Noori Nastaleeq" panose="02000503000000020004" pitchFamily="2" charset="-78"/>
              <a:cs typeface="Jameel Noori Nastaleeq" panose="02000503000000020004" pitchFamily="2" charset="-78"/>
            </a:rPr>
            <a:t> (یشوع 8:1)۔ </a:t>
          </a:r>
          <a:r>
            <a:rPr lang="en" sz="2000" b="1" dirty="0">
              <a:solidFill>
                <a:srgbClr val="4466A9"/>
              </a:solidFill>
              <a:latin typeface="Jameel Noori Nastaleeq" panose="02000503000000020004" pitchFamily="2" charset="-78"/>
              <a:cs typeface="Jameel Noori Nastaleeq" panose="02000503000000020004" pitchFamily="2" charset="-78"/>
            </a:rPr>
            <a:t> 1:8)</a:t>
          </a:r>
          <a:endParaRPr lang="es-ES" sz="2000" dirty="0">
            <a:solidFill>
              <a:srgbClr val="4466A9"/>
            </a:solidFill>
            <a:latin typeface="Jameel Noori Nastaleeq" panose="02000503000000020004" pitchFamily="2" charset="-78"/>
            <a:cs typeface="Jameel Noori Nastaleeq" panose="02000503000000020004" pitchFamily="2" charset="-78"/>
          </a:endParaRPr>
        </a:p>
      </dgm:t>
    </dgm:pt>
    <dgm:pt modelId="{CD4CCADF-96A5-4D64-8A51-98F2F9EDEFF2}" type="parTrans" cxnId="{966ADC0D-FD24-4680-AD3A-D4D5BC2CA539}">
      <dgm:prSet/>
      <dgm:spPr/>
      <dgm:t>
        <a:bodyPr/>
        <a:lstStyle/>
        <a:p>
          <a:endParaRPr lang="es-ES" sz="2000"/>
        </a:p>
      </dgm:t>
    </dgm:pt>
    <dgm:pt modelId="{AD287CC3-4C34-430D-9E96-CDFE9E231540}" type="sibTrans" cxnId="{966ADC0D-FD24-4680-AD3A-D4D5BC2CA539}">
      <dgm:prSet/>
      <dgm:spPr/>
      <dgm:t>
        <a:bodyPr/>
        <a:lstStyle/>
        <a:p>
          <a:endParaRPr lang="es-ES" sz="2000"/>
        </a:p>
      </dgm:t>
    </dgm:pt>
    <dgm:pt modelId="{49E5BB3F-36E1-4935-86FC-AEA933FAFD69}">
      <dgm:prSet custT="1"/>
      <dgm:spPr/>
      <dgm:t>
        <a:bodyPr>
          <a:scene3d>
            <a:camera prst="orthographicFront"/>
            <a:lightRig rig="threePt" dir="t"/>
          </a:scene3d>
          <a:sp3d extrusionH="57150">
            <a:bevelT w="38100" h="38100"/>
          </a:sp3d>
        </a:bodyPr>
        <a:lstStyle/>
        <a:p>
          <a:pPr algn="ctr" rtl="1"/>
          <a:r>
            <a:rPr lang="ur-PK" sz="2000" b="1" dirty="0">
              <a:solidFill>
                <a:srgbClr val="623A91"/>
              </a:solidFill>
              <a:latin typeface="Jameel Noori Nastaleeq" panose="02000503000000020004" pitchFamily="2" charset="-78"/>
              <a:cs typeface="Jameel Noori Nastaleeq" panose="02000503000000020004" pitchFamily="2" charset="-78"/>
            </a:rPr>
            <a:t>میرے گناہوں کی نشاندہی کرتی ہے (رومیوں 7:7٭</a:t>
          </a:r>
          <a:endParaRPr lang="es-ES" sz="2000" dirty="0">
            <a:solidFill>
              <a:srgbClr val="623A91"/>
            </a:solidFill>
            <a:latin typeface="Jameel Noori Nastaleeq" panose="02000503000000020004" pitchFamily="2" charset="-78"/>
            <a:cs typeface="Jameel Noori Nastaleeq" panose="02000503000000020004" pitchFamily="2" charset="-78"/>
          </a:endParaRPr>
        </a:p>
      </dgm:t>
    </dgm:pt>
    <dgm:pt modelId="{31F32001-CBB9-4807-BF07-D8E55E223F51}" type="parTrans" cxnId="{AFD5B932-6BC4-4E1B-A8EB-45226EC26FEC}">
      <dgm:prSet/>
      <dgm:spPr/>
      <dgm:t>
        <a:bodyPr/>
        <a:lstStyle/>
        <a:p>
          <a:endParaRPr lang="es-ES" sz="2000"/>
        </a:p>
      </dgm:t>
    </dgm:pt>
    <dgm:pt modelId="{11273B7D-D51C-4925-BC2F-9921510B18DD}" type="sibTrans" cxnId="{AFD5B932-6BC4-4E1B-A8EB-45226EC26FEC}">
      <dgm:prSet/>
      <dgm:spPr/>
      <dgm:t>
        <a:bodyPr/>
        <a:lstStyle/>
        <a:p>
          <a:endParaRPr lang="es-ES" sz="2000"/>
        </a:p>
      </dgm:t>
    </dgm:pt>
    <dgm:pt modelId="{63EB7AB4-29F0-4F64-B7C1-D3031B446D2A}">
      <dgm:prSet custT="1"/>
      <dgm:spPr/>
      <dgm:t>
        <a:bodyPr>
          <a:scene3d>
            <a:camera prst="orthographicFront"/>
            <a:lightRig rig="threePt" dir="t"/>
          </a:scene3d>
          <a:sp3d extrusionH="57150">
            <a:bevelT w="38100" h="38100"/>
          </a:sp3d>
        </a:bodyPr>
        <a:lstStyle/>
        <a:p>
          <a:pPr algn="ctr" rtl="1"/>
          <a:r>
            <a:rPr lang="ur-PK" sz="2000" b="1" dirty="0">
              <a:solidFill>
                <a:srgbClr val="853974"/>
              </a:solidFill>
              <a:latin typeface="Jameel Noori Nastaleeq" panose="02000503000000020004" pitchFamily="2" charset="-78"/>
              <a:cs typeface="Jameel Noori Nastaleeq" panose="02000503000000020004" pitchFamily="2" charset="-78"/>
            </a:rPr>
            <a:t>یسوع کی طرف رہنمائی کرتی ہے</a:t>
          </a:r>
          <a:br>
            <a:rPr lang="es-ES" sz="2000" b="1" dirty="0">
              <a:solidFill>
                <a:srgbClr val="853974"/>
              </a:solidFill>
              <a:latin typeface="Jameel Noori Nastaleeq" panose="02000503000000020004" pitchFamily="2" charset="-78"/>
              <a:cs typeface="Jameel Noori Nastaleeq" panose="02000503000000020004" pitchFamily="2" charset="-78"/>
            </a:rPr>
          </a:br>
          <a:r>
            <a:rPr lang="ur-PK" sz="2000" b="1" dirty="0">
              <a:solidFill>
                <a:srgbClr val="853974"/>
              </a:solidFill>
              <a:latin typeface="Jameel Noori Nastaleeq" panose="02000503000000020004" pitchFamily="2" charset="-78"/>
              <a:cs typeface="Jameel Noori Nastaleeq" panose="02000503000000020004" pitchFamily="2" charset="-78"/>
            </a:rPr>
            <a:t> (گلتیوں 24:3)۔</a:t>
          </a:r>
          <a:endParaRPr lang="es-ES" sz="2000" dirty="0">
            <a:solidFill>
              <a:srgbClr val="853974"/>
            </a:solidFill>
            <a:latin typeface="Jameel Noori Nastaleeq" panose="02000503000000020004" pitchFamily="2" charset="-78"/>
            <a:cs typeface="Jameel Noori Nastaleeq" panose="02000503000000020004" pitchFamily="2" charset="-78"/>
          </a:endParaRPr>
        </a:p>
      </dgm:t>
    </dgm:pt>
    <dgm:pt modelId="{66FA4413-7600-461A-AFE4-C1BA025CF05A}" type="parTrans" cxnId="{11604AC8-2C01-41F9-8A83-792AAE7787D7}">
      <dgm:prSet/>
      <dgm:spPr/>
      <dgm:t>
        <a:bodyPr/>
        <a:lstStyle/>
        <a:p>
          <a:endParaRPr lang="es-ES" sz="2000"/>
        </a:p>
      </dgm:t>
    </dgm:pt>
    <dgm:pt modelId="{6DCCFA35-A67C-4CEA-A6CB-459ABF153D56}" type="sibTrans" cxnId="{11604AC8-2C01-41F9-8A83-792AAE7787D7}">
      <dgm:prSet/>
      <dgm:spPr/>
      <dgm:t>
        <a:bodyPr/>
        <a:lstStyle/>
        <a:p>
          <a:endParaRPr lang="es-ES" sz="2000"/>
        </a:p>
      </dgm:t>
    </dgm:pt>
    <dgm:pt modelId="{5F7D80FD-D37B-4C05-95D4-FAF5D579CDBF}" type="pres">
      <dgm:prSet presAssocID="{76575A89-4571-4B9D-A3EA-B1F369B4A110}" presName="compositeShape" presStyleCnt="0">
        <dgm:presLayoutVars>
          <dgm:chMax val="7"/>
          <dgm:dir val="rev"/>
          <dgm:resizeHandles val="exact"/>
        </dgm:presLayoutVars>
      </dgm:prSet>
      <dgm:spPr/>
    </dgm:pt>
    <dgm:pt modelId="{E36CFACE-699B-4756-BE72-23A3B304B544}" type="pres">
      <dgm:prSet presAssocID="{D9CAAFB6-C295-4D5A-8BE7-CEF1B82AC1D4}" presName="circ1" presStyleLbl="vennNode1" presStyleIdx="0" presStyleCnt="7"/>
      <dgm:spPr/>
    </dgm:pt>
    <dgm:pt modelId="{31BC030F-E416-4E9A-A26F-3C619E40BC26}" type="pres">
      <dgm:prSet presAssocID="{D9CAAFB6-C295-4D5A-8BE7-CEF1B82AC1D4}" presName="circ1Tx" presStyleLbl="revTx" presStyleIdx="0" presStyleCnt="0" custScaleX="303445" custLinFactNeighborY="10809">
        <dgm:presLayoutVars>
          <dgm:chMax val="0"/>
          <dgm:chPref val="0"/>
          <dgm:bulletEnabled val="1"/>
        </dgm:presLayoutVars>
      </dgm:prSet>
      <dgm:spPr/>
    </dgm:pt>
    <dgm:pt modelId="{01773855-98DE-46D6-BBE7-191E056DDB72}" type="pres">
      <dgm:prSet presAssocID="{B89E0F86-45C7-486B-84E6-6181D817C271}" presName="circ2" presStyleLbl="vennNode1" presStyleIdx="1" presStyleCnt="7"/>
      <dgm:spPr/>
    </dgm:pt>
    <dgm:pt modelId="{3F8244D3-82C0-4CB0-A398-F58A473D9688}" type="pres">
      <dgm:prSet presAssocID="{B89E0F86-45C7-486B-84E6-6181D817C271}" presName="circ2Tx" presStyleLbl="revTx" presStyleIdx="0" presStyleCnt="0">
        <dgm:presLayoutVars>
          <dgm:chMax val="0"/>
          <dgm:chPref val="0"/>
          <dgm:bulletEnabled val="1"/>
        </dgm:presLayoutVars>
      </dgm:prSet>
      <dgm:spPr/>
    </dgm:pt>
    <dgm:pt modelId="{B3794581-CAFB-4374-ADF0-749EF7D6687B}" type="pres">
      <dgm:prSet presAssocID="{CB4A7011-59AF-4D66-AA06-6A14B4439B2D}" presName="circ3" presStyleLbl="vennNode1" presStyleIdx="2" presStyleCnt="7"/>
      <dgm:spPr/>
    </dgm:pt>
    <dgm:pt modelId="{10168C84-CF3C-4627-A18A-73B3B73A36ED}" type="pres">
      <dgm:prSet presAssocID="{CB4A7011-59AF-4D66-AA06-6A14B4439B2D}" presName="circ3Tx" presStyleLbl="revTx" presStyleIdx="0" presStyleCnt="0" custScaleX="141549">
        <dgm:presLayoutVars>
          <dgm:chMax val="0"/>
          <dgm:chPref val="0"/>
          <dgm:bulletEnabled val="1"/>
        </dgm:presLayoutVars>
      </dgm:prSet>
      <dgm:spPr/>
    </dgm:pt>
    <dgm:pt modelId="{2948A12B-36CA-4BE9-ADA1-58358E0571AA}" type="pres">
      <dgm:prSet presAssocID="{DC9B5E9F-3D58-462C-91CF-5BA44E99D1A4}" presName="circ4" presStyleLbl="vennNode1" presStyleIdx="3" presStyleCnt="7"/>
      <dgm:spPr/>
    </dgm:pt>
    <dgm:pt modelId="{857B4924-5818-4C63-B3E8-0A967285E5AA}" type="pres">
      <dgm:prSet presAssocID="{DC9B5E9F-3D58-462C-91CF-5BA44E99D1A4}" presName="circ4Tx" presStyleLbl="revTx" presStyleIdx="0" presStyleCnt="0" custScaleX="118325" custLinFactNeighborX="9447" custLinFactNeighborY="-33072">
        <dgm:presLayoutVars>
          <dgm:chMax val="0"/>
          <dgm:chPref val="0"/>
          <dgm:bulletEnabled val="1"/>
        </dgm:presLayoutVars>
      </dgm:prSet>
      <dgm:spPr/>
    </dgm:pt>
    <dgm:pt modelId="{F31445A7-B1B2-4106-A467-85A5BD7D7E72}" type="pres">
      <dgm:prSet presAssocID="{2724542E-EC22-4BF8-86AF-0A882F1214C7}" presName="circ5" presStyleLbl="vennNode1" presStyleIdx="4" presStyleCnt="7"/>
      <dgm:spPr/>
    </dgm:pt>
    <dgm:pt modelId="{5B47DAD3-5C8B-47C1-BB23-9D48BEEB80B5}" type="pres">
      <dgm:prSet presAssocID="{2724542E-EC22-4BF8-86AF-0A882F1214C7}" presName="circ5Tx" presStyleLbl="revTx" presStyleIdx="0" presStyleCnt="0" custScaleX="131042">
        <dgm:presLayoutVars>
          <dgm:chMax val="0"/>
          <dgm:chPref val="0"/>
          <dgm:bulletEnabled val="1"/>
        </dgm:presLayoutVars>
      </dgm:prSet>
      <dgm:spPr/>
    </dgm:pt>
    <dgm:pt modelId="{841133F3-4289-4088-A1C7-11FD40326061}" type="pres">
      <dgm:prSet presAssocID="{49E5BB3F-36E1-4935-86FC-AEA933FAFD69}" presName="circ6" presStyleLbl="vennNode1" presStyleIdx="5" presStyleCnt="7"/>
      <dgm:spPr/>
    </dgm:pt>
    <dgm:pt modelId="{EBB7216E-93A8-4F0D-ABDC-CFD96121F723}" type="pres">
      <dgm:prSet presAssocID="{49E5BB3F-36E1-4935-86FC-AEA933FAFD69}" presName="circ6Tx" presStyleLbl="revTx" presStyleIdx="0" presStyleCnt="0">
        <dgm:presLayoutVars>
          <dgm:chMax val="0"/>
          <dgm:chPref val="0"/>
          <dgm:bulletEnabled val="1"/>
        </dgm:presLayoutVars>
      </dgm:prSet>
      <dgm:spPr/>
    </dgm:pt>
    <dgm:pt modelId="{0A48C909-9AF7-4595-8DB7-E64E0BE454BF}" type="pres">
      <dgm:prSet presAssocID="{63EB7AB4-29F0-4F64-B7C1-D3031B446D2A}" presName="circ7" presStyleLbl="vennNode1" presStyleIdx="6" presStyleCnt="7"/>
      <dgm:spPr/>
    </dgm:pt>
    <dgm:pt modelId="{4EB3F0A6-67E1-45C1-ADD5-AE7CA6A22F28}" type="pres">
      <dgm:prSet presAssocID="{63EB7AB4-29F0-4F64-B7C1-D3031B446D2A}" presName="circ7Tx" presStyleLbl="revTx" presStyleIdx="0" presStyleCnt="0" custScaleX="112266">
        <dgm:presLayoutVars>
          <dgm:chMax val="0"/>
          <dgm:chPref val="0"/>
          <dgm:bulletEnabled val="1"/>
        </dgm:presLayoutVars>
      </dgm:prSet>
      <dgm:spPr/>
    </dgm:pt>
  </dgm:ptLst>
  <dgm:cxnLst>
    <dgm:cxn modelId="{A6FFD80A-E038-4A7E-9789-70216F86599F}" srcId="{76575A89-4571-4B9D-A3EA-B1F369B4A110}" destId="{B89E0F86-45C7-486B-84E6-6181D817C271}" srcOrd="1" destOrd="0" parTransId="{2C58793B-D1EB-4B76-B12A-995620B4E197}" sibTransId="{6989E06A-EB7E-4456-8B69-D2DB6D43C729}"/>
    <dgm:cxn modelId="{966ADC0D-FD24-4680-AD3A-D4D5BC2CA539}" srcId="{76575A89-4571-4B9D-A3EA-B1F369B4A110}" destId="{2724542E-EC22-4BF8-86AF-0A882F1214C7}" srcOrd="4" destOrd="0" parTransId="{CD4CCADF-96A5-4D64-8A51-98F2F9EDEFF2}" sibTransId="{AD287CC3-4C34-430D-9E96-CDFE9E231540}"/>
    <dgm:cxn modelId="{D9ED7D26-0DB6-4357-9DFC-7410A8E84C6C}" type="presOf" srcId="{B89E0F86-45C7-486B-84E6-6181D817C271}" destId="{4EB3F0A6-67E1-45C1-ADD5-AE7CA6A22F28}" srcOrd="0" destOrd="0" presId="urn:microsoft.com/office/officeart/2005/8/layout/venn1"/>
    <dgm:cxn modelId="{A66AC42D-07EB-4153-8D2A-67B2DDE35D36}" type="presOf" srcId="{2724542E-EC22-4BF8-86AF-0A882F1214C7}" destId="{857B4924-5818-4C63-B3E8-0A967285E5AA}" srcOrd="0" destOrd="0" presId="urn:microsoft.com/office/officeart/2005/8/layout/venn1"/>
    <dgm:cxn modelId="{B9934F2E-F3EB-417E-9813-8C59B741BA45}" type="presOf" srcId="{49E5BB3F-36E1-4935-86FC-AEA933FAFD69}" destId="{10168C84-CF3C-4627-A18A-73B3B73A36ED}" srcOrd="0" destOrd="0" presId="urn:microsoft.com/office/officeart/2005/8/layout/venn1"/>
    <dgm:cxn modelId="{AFD5B932-6BC4-4E1B-A8EB-45226EC26FEC}" srcId="{76575A89-4571-4B9D-A3EA-B1F369B4A110}" destId="{49E5BB3F-36E1-4935-86FC-AEA933FAFD69}" srcOrd="5" destOrd="0" parTransId="{31F32001-CBB9-4807-BF07-D8E55E223F51}" sibTransId="{11273B7D-D51C-4925-BC2F-9921510B18DD}"/>
    <dgm:cxn modelId="{EAA1A866-449C-4608-9F4F-22623672D596}" type="presOf" srcId="{D9CAAFB6-C295-4D5A-8BE7-CEF1B82AC1D4}" destId="{31BC030F-E416-4E9A-A26F-3C619E40BC26}" srcOrd="0" destOrd="0" presId="urn:microsoft.com/office/officeart/2005/8/layout/venn1"/>
    <dgm:cxn modelId="{45B1E94C-788C-4223-B820-F52D2277CC7E}" type="presOf" srcId="{DC9B5E9F-3D58-462C-91CF-5BA44E99D1A4}" destId="{5B47DAD3-5C8B-47C1-BB23-9D48BEEB80B5}" srcOrd="0" destOrd="0" presId="urn:microsoft.com/office/officeart/2005/8/layout/venn1"/>
    <dgm:cxn modelId="{1D38F5AA-C990-4C1C-8804-CD852244E21A}" srcId="{76575A89-4571-4B9D-A3EA-B1F369B4A110}" destId="{D9CAAFB6-C295-4D5A-8BE7-CEF1B82AC1D4}" srcOrd="0" destOrd="0" parTransId="{83FB6680-86F3-4C19-8DCA-D5ED661AAC9A}" sibTransId="{2603D884-2FC6-4F58-9EB8-2E6CFD0A8AD6}"/>
    <dgm:cxn modelId="{11604AC8-2C01-41F9-8A83-792AAE7787D7}" srcId="{76575A89-4571-4B9D-A3EA-B1F369B4A110}" destId="{63EB7AB4-29F0-4F64-B7C1-D3031B446D2A}" srcOrd="6" destOrd="0" parTransId="{66FA4413-7600-461A-AFE4-C1BA025CF05A}" sibTransId="{6DCCFA35-A67C-4CEA-A6CB-459ABF153D56}"/>
    <dgm:cxn modelId="{69F074CF-24CF-4C58-BF2F-55871176B7BD}" type="presOf" srcId="{76575A89-4571-4B9D-A3EA-B1F369B4A110}" destId="{5F7D80FD-D37B-4C05-95D4-FAF5D579CDBF}" srcOrd="0" destOrd="0" presId="urn:microsoft.com/office/officeart/2005/8/layout/venn1"/>
    <dgm:cxn modelId="{132D3BD8-37C5-4150-A21A-543382F92C63}" type="presOf" srcId="{CB4A7011-59AF-4D66-AA06-6A14B4439B2D}" destId="{EBB7216E-93A8-4F0D-ABDC-CFD96121F723}" srcOrd="0" destOrd="0" presId="urn:microsoft.com/office/officeart/2005/8/layout/venn1"/>
    <dgm:cxn modelId="{987A78DB-79E2-4AEE-A84B-470E878D36B4}" srcId="{76575A89-4571-4B9D-A3EA-B1F369B4A110}" destId="{CB4A7011-59AF-4D66-AA06-6A14B4439B2D}" srcOrd="2" destOrd="0" parTransId="{6610FC86-7F8C-4489-A607-27FCECB6BDDB}" sibTransId="{29808E03-10A1-4E49-ABB3-DD47295C4B6B}"/>
    <dgm:cxn modelId="{50DEC2F9-1E79-4F5A-BE08-093F8EB19629}" type="presOf" srcId="{63EB7AB4-29F0-4F64-B7C1-D3031B446D2A}" destId="{3F8244D3-82C0-4CB0-A398-F58A473D9688}" srcOrd="0" destOrd="0" presId="urn:microsoft.com/office/officeart/2005/8/layout/venn1"/>
    <dgm:cxn modelId="{E1F93DFD-7805-4A13-A9C3-E7299D2A6BB3}" srcId="{76575A89-4571-4B9D-A3EA-B1F369B4A110}" destId="{DC9B5E9F-3D58-462C-91CF-5BA44E99D1A4}" srcOrd="3" destOrd="0" parTransId="{20C03514-0F49-4D84-8909-6817E7E0F9BB}" sibTransId="{B075562D-E004-45C8-8B17-36D8746E3B96}"/>
    <dgm:cxn modelId="{BEA28465-BBD4-4C21-B872-ABC269E9929F}" type="presParOf" srcId="{5F7D80FD-D37B-4C05-95D4-FAF5D579CDBF}" destId="{E36CFACE-699B-4756-BE72-23A3B304B544}" srcOrd="0" destOrd="0" presId="urn:microsoft.com/office/officeart/2005/8/layout/venn1"/>
    <dgm:cxn modelId="{BE41253C-A980-4F66-B3B0-01D60327DD76}" type="presParOf" srcId="{5F7D80FD-D37B-4C05-95D4-FAF5D579CDBF}" destId="{31BC030F-E416-4E9A-A26F-3C619E40BC26}" srcOrd="1" destOrd="0" presId="urn:microsoft.com/office/officeart/2005/8/layout/venn1"/>
    <dgm:cxn modelId="{83435268-CA80-41D7-B01F-B6626E2103E7}" type="presParOf" srcId="{5F7D80FD-D37B-4C05-95D4-FAF5D579CDBF}" destId="{01773855-98DE-46D6-BBE7-191E056DDB72}" srcOrd="2" destOrd="0" presId="urn:microsoft.com/office/officeart/2005/8/layout/venn1"/>
    <dgm:cxn modelId="{9BB50558-68D5-4AA4-9884-4699B76F54E1}" type="presParOf" srcId="{5F7D80FD-D37B-4C05-95D4-FAF5D579CDBF}" destId="{3F8244D3-82C0-4CB0-A398-F58A473D9688}" srcOrd="3" destOrd="0" presId="urn:microsoft.com/office/officeart/2005/8/layout/venn1"/>
    <dgm:cxn modelId="{4E6450DC-5DF7-4E7C-9773-D747D8513D59}" type="presParOf" srcId="{5F7D80FD-D37B-4C05-95D4-FAF5D579CDBF}" destId="{B3794581-CAFB-4374-ADF0-749EF7D6687B}" srcOrd="4" destOrd="0" presId="urn:microsoft.com/office/officeart/2005/8/layout/venn1"/>
    <dgm:cxn modelId="{1D4734CD-A496-4EA7-AC17-5FCD148793F3}" type="presParOf" srcId="{5F7D80FD-D37B-4C05-95D4-FAF5D579CDBF}" destId="{10168C84-CF3C-4627-A18A-73B3B73A36ED}" srcOrd="5" destOrd="0" presId="urn:microsoft.com/office/officeart/2005/8/layout/venn1"/>
    <dgm:cxn modelId="{E82509EF-35B4-43F9-8D7A-751CBEFB2FC6}" type="presParOf" srcId="{5F7D80FD-D37B-4C05-95D4-FAF5D579CDBF}" destId="{2948A12B-36CA-4BE9-ADA1-58358E0571AA}" srcOrd="6" destOrd="0" presId="urn:microsoft.com/office/officeart/2005/8/layout/venn1"/>
    <dgm:cxn modelId="{B84E6BCD-F18C-4E35-BBFA-D56B1F359476}" type="presParOf" srcId="{5F7D80FD-D37B-4C05-95D4-FAF5D579CDBF}" destId="{857B4924-5818-4C63-B3E8-0A967285E5AA}" srcOrd="7" destOrd="0" presId="urn:microsoft.com/office/officeart/2005/8/layout/venn1"/>
    <dgm:cxn modelId="{824ABB61-675F-488D-A6BC-FC2F30CE7C27}" type="presParOf" srcId="{5F7D80FD-D37B-4C05-95D4-FAF5D579CDBF}" destId="{F31445A7-B1B2-4106-A467-85A5BD7D7E72}" srcOrd="8" destOrd="0" presId="urn:microsoft.com/office/officeart/2005/8/layout/venn1"/>
    <dgm:cxn modelId="{091583FC-F820-4D50-B151-0C9516463B29}" type="presParOf" srcId="{5F7D80FD-D37B-4C05-95D4-FAF5D579CDBF}" destId="{5B47DAD3-5C8B-47C1-BB23-9D48BEEB80B5}" srcOrd="9" destOrd="0" presId="urn:microsoft.com/office/officeart/2005/8/layout/venn1"/>
    <dgm:cxn modelId="{F0C34795-8A29-4A7F-8B6E-5C439BBF254E}" type="presParOf" srcId="{5F7D80FD-D37B-4C05-95D4-FAF5D579CDBF}" destId="{841133F3-4289-4088-A1C7-11FD40326061}" srcOrd="10" destOrd="0" presId="urn:microsoft.com/office/officeart/2005/8/layout/venn1"/>
    <dgm:cxn modelId="{034B90B7-DDDB-47AF-96AD-E07ECA2AABEA}" type="presParOf" srcId="{5F7D80FD-D37B-4C05-95D4-FAF5D579CDBF}" destId="{EBB7216E-93A8-4F0D-ABDC-CFD96121F723}" srcOrd="11" destOrd="0" presId="urn:microsoft.com/office/officeart/2005/8/layout/venn1"/>
    <dgm:cxn modelId="{538DA296-90E7-4EE2-B0A1-4F36382012BF}" type="presParOf" srcId="{5F7D80FD-D37B-4C05-95D4-FAF5D579CDBF}" destId="{0A48C909-9AF7-4595-8DB7-E64E0BE454BF}" srcOrd="12" destOrd="0" presId="urn:microsoft.com/office/officeart/2005/8/layout/venn1"/>
    <dgm:cxn modelId="{0AF58DA8-56E9-4E5C-BA88-D51456B8ED9E}" type="presParOf" srcId="{5F7D80FD-D37B-4C05-95D4-FAF5D579CDBF}" destId="{4EB3F0A6-67E1-45C1-ADD5-AE7CA6A22F28}" srcOrd="1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85831-E5C6-4C90-BC7E-860D5C9C7927}">
      <dsp:nvSpPr>
        <dsp:cNvPr id="0" name=""/>
        <dsp:cNvSpPr/>
      </dsp:nvSpPr>
      <dsp:spPr>
        <a:xfrm>
          <a:off x="8677265" y="0"/>
          <a:ext cx="3234947" cy="2305050"/>
        </a:xfrm>
        <a:prstGeom prst="roundRect">
          <a:avLst>
            <a:gd name="adj" fmla="val 10000"/>
          </a:avLst>
        </a:prstGeom>
        <a:solidFill>
          <a:schemeClr val="accent3">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b="1" kern="1200" dirty="0">
              <a:solidFill>
                <a:schemeClr val="accent3">
                  <a:lumMod val="75000"/>
                </a:schemeClr>
              </a:solidFill>
              <a:latin typeface="Jameel Noori Nastaleeq" panose="02000503000000020004" pitchFamily="2" charset="-78"/>
              <a:cs typeface="Jameel Noori Nastaleeq" panose="02000503000000020004" pitchFamily="2" charset="-78"/>
            </a:rPr>
            <a:t>مقدس قوم</a:t>
          </a:r>
          <a:endParaRPr lang="es-ES" sz="2800" kern="1200" dirty="0">
            <a:solidFill>
              <a:schemeClr val="accent3">
                <a:lumMod val="75000"/>
              </a:schemeClr>
            </a:solidFill>
            <a:latin typeface="Jameel Noori Nastaleeq" panose="02000503000000020004" pitchFamily="2" charset="-78"/>
            <a:cs typeface="Jameel Noori Nastaleeq" panose="02000503000000020004" pitchFamily="2" charset="-78"/>
          </a:endParaRPr>
        </a:p>
      </dsp:txBody>
      <dsp:txXfrm>
        <a:off x="8677265" y="0"/>
        <a:ext cx="3234947" cy="691515"/>
      </dsp:txXfrm>
    </dsp:sp>
    <dsp:sp modelId="{486F65B6-F1D9-43E6-B3E6-A126C91E8393}">
      <dsp:nvSpPr>
        <dsp:cNvPr id="0" name=""/>
        <dsp:cNvSpPr/>
      </dsp:nvSpPr>
      <dsp:spPr>
        <a:xfrm>
          <a:off x="8891587" y="691515"/>
          <a:ext cx="2806303" cy="1498282"/>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Font typeface="Wingdings" panose="05000000000000000000" pitchFamily="2" charset="2"/>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انہیں اپنے آپ کو خُدا کے لئے مخصوص کرنا تھا، اور اُس کے کردار کی عکاسی کرنا تھی۔ </a:t>
          </a:r>
          <a:r>
            <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8935470" y="735398"/>
        <a:ext cx="2718537" cy="1410516"/>
      </dsp:txXfrm>
    </dsp:sp>
    <dsp:sp modelId="{1470BD67-A7B6-42E6-8609-E8959345C4B0}">
      <dsp:nvSpPr>
        <dsp:cNvPr id="0" name=""/>
        <dsp:cNvSpPr/>
      </dsp:nvSpPr>
      <dsp:spPr>
        <a:xfrm>
          <a:off x="4783359" y="0"/>
          <a:ext cx="3651284" cy="2305050"/>
        </a:xfrm>
        <a:prstGeom prst="roundRect">
          <a:avLst>
            <a:gd name="adj" fmla="val 10000"/>
          </a:avLst>
        </a:prstGeom>
        <a:solidFill>
          <a:schemeClr val="accent5">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sp3d extrusionH="57150">
            <a:bevelT w="38100" h="38100"/>
          </a:sp3d>
        </a:bodyPr>
        <a:lstStyle/>
        <a:p>
          <a:pPr marL="0" lvl="0" indent="0" algn="ctr" defTabSz="1244600" rtl="1">
            <a:lnSpc>
              <a:spcPct val="90000"/>
            </a:lnSpc>
            <a:spcBef>
              <a:spcPct val="0"/>
            </a:spcBef>
            <a:spcAft>
              <a:spcPct val="35000"/>
            </a:spcAft>
            <a:buNone/>
          </a:pPr>
          <a:r>
            <a:rPr lang="ur-PK" sz="2800" b="1" kern="1200" dirty="0">
              <a:solidFill>
                <a:schemeClr val="accent5">
                  <a:lumMod val="75000"/>
                </a:schemeClr>
              </a:solidFill>
              <a:latin typeface="Jameel Noori Nastaleeq" panose="02000503000000020004" pitchFamily="2" charset="-78"/>
              <a:cs typeface="Jameel Noori Nastaleeq" panose="02000503000000020004" pitchFamily="2" charset="-78"/>
            </a:rPr>
            <a:t>شاہی کاہنوں کا فرقہ </a:t>
          </a:r>
          <a:endParaRPr lang="es-ES" sz="2800" kern="1200" dirty="0">
            <a:solidFill>
              <a:schemeClr val="accent5">
                <a:lumMod val="75000"/>
              </a:schemeClr>
            </a:solidFill>
            <a:latin typeface="Jameel Noori Nastaleeq" panose="02000503000000020004" pitchFamily="2" charset="-78"/>
            <a:cs typeface="Jameel Noori Nastaleeq" panose="02000503000000020004" pitchFamily="2" charset="-78"/>
          </a:endParaRPr>
        </a:p>
      </dsp:txBody>
      <dsp:txXfrm>
        <a:off x="4783359" y="0"/>
        <a:ext cx="3651284" cy="691515"/>
      </dsp:txXfrm>
    </dsp:sp>
    <dsp:sp modelId="{C251453C-30B4-4FB1-97E7-5821C9512DA6}">
      <dsp:nvSpPr>
        <dsp:cNvPr id="0" name=""/>
        <dsp:cNvSpPr/>
      </dsp:nvSpPr>
      <dsp:spPr>
        <a:xfrm>
          <a:off x="5079156" y="691515"/>
          <a:ext cx="3059690" cy="1498282"/>
        </a:xfrm>
        <a:prstGeom prst="roundRect">
          <a:avLst>
            <a:gd name="adj" fmla="val 10000"/>
          </a:avLst>
        </a:prstGeom>
        <a:solidFill>
          <a:schemeClr val="accent5">
            <a:lumMod val="75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3639993"/>
              <a:satOff val="7195"/>
              <a:lumOff val="6863"/>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1120" tIns="53340" rIns="71120" bIns="53340" numCol="1" spcCol="1270" anchor="ctr" anchorCtr="0">
          <a:noAutofit/>
        </a:bodyPr>
        <a:lstStyle/>
        <a:p>
          <a:pPr marL="0" lvl="0" indent="0" algn="ctr" defTabSz="1244600" rtl="1">
            <a:lnSpc>
              <a:spcPct val="90000"/>
            </a:lnSpc>
            <a:spcBef>
              <a:spcPct val="0"/>
            </a:spcBef>
            <a:spcAft>
              <a:spcPct val="35000"/>
            </a:spcAft>
            <a:buFont typeface="Wingdings" panose="05000000000000000000" pitchFamily="2" charset="2"/>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دوسرے لوگوں کا خُدا کے ساتھ رابطہ کروانا، اور اُس کی شریعت سکھانا تھی۔ </a:t>
          </a:r>
          <a:endParaRPr lang="es-E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123039" y="735398"/>
        <a:ext cx="2971924" cy="1410516"/>
      </dsp:txXfrm>
    </dsp:sp>
    <dsp:sp modelId="{B4B71305-2C36-48A9-9474-85EF77B71A34}">
      <dsp:nvSpPr>
        <dsp:cNvPr id="0" name=""/>
        <dsp:cNvSpPr/>
      </dsp:nvSpPr>
      <dsp:spPr>
        <a:xfrm>
          <a:off x="3563" y="0"/>
          <a:ext cx="4537174" cy="2305050"/>
        </a:xfrm>
        <a:prstGeom prst="roundRect">
          <a:avLst>
            <a:gd name="adj" fmla="val 10000"/>
          </a:avLst>
        </a:prstGeom>
        <a:solidFill>
          <a:schemeClr val="accent4">
            <a:lumMod val="20000"/>
            <a:lumOff val="80000"/>
          </a:schemeClr>
        </a:solidFill>
        <a:ln>
          <a:noFill/>
        </a:ln>
        <a:effectLst>
          <a:outerShdw blurRad="50800" dist="25400" algn="bl" rotWithShape="0">
            <a:srgbClr val="000000">
              <a:alpha val="60000"/>
            </a:srgbClr>
          </a:outerShdw>
        </a:effectLst>
        <a:scene3d>
          <a:camera prst="orthographicFront"/>
          <a:lightRig rig="threePt" dir="t"/>
        </a:scene3d>
        <a:sp3d>
          <a:bevelT prst="convex"/>
        </a:sp3d>
      </dsp:spPr>
      <dsp:style>
        <a:lnRef idx="0">
          <a:scrgbClr r="0" g="0" b="0"/>
        </a:lnRef>
        <a:fillRef idx="1">
          <a:scrgbClr r="0" g="0" b="0"/>
        </a:fillRef>
        <a:effectRef idx="2">
          <a:scrgbClr r="0" g="0" b="0"/>
        </a:effectRef>
        <a:fontRef idx="minor"/>
      </dsp:style>
      <dsp:txBody>
        <a:bodyPr spcFirstLastPara="0" vert="horz" wrap="square" lIns="121920" tIns="121920" rIns="121920" bIns="121920" numCol="1" spcCol="1270" anchor="ctr" anchorCtr="0">
          <a:noAutofit/>
          <a:sp3d extrusionH="57150">
            <a:bevelT w="38100" h="38100"/>
          </a:sp3d>
        </a:bodyPr>
        <a:lstStyle/>
        <a:p>
          <a:pPr marL="0" lvl="0" indent="0" algn="ctr" defTabSz="1422400" rtl="1">
            <a:lnSpc>
              <a:spcPct val="90000"/>
            </a:lnSpc>
            <a:spcBef>
              <a:spcPct val="0"/>
            </a:spcBef>
            <a:spcAft>
              <a:spcPct val="35000"/>
            </a:spcAft>
            <a:buNone/>
          </a:pPr>
          <a:r>
            <a:rPr lang="ur-PK" sz="3200" kern="1200" dirty="0">
              <a:solidFill>
                <a:schemeClr val="accent4">
                  <a:lumMod val="50000"/>
                </a:schemeClr>
              </a:solidFill>
              <a:latin typeface="Jameel Noori Nastaleeq" panose="02000503000000020004" pitchFamily="2" charset="-78"/>
              <a:cs typeface="Jameel Noori Nastaleeq" panose="02000503000000020004" pitchFamily="2" charset="-78"/>
            </a:rPr>
            <a:t>خُدا</a:t>
          </a:r>
          <a:r>
            <a:rPr lang="ur-PK" sz="3200" kern="1200" baseline="0" dirty="0">
              <a:solidFill>
                <a:schemeClr val="accent4">
                  <a:lumMod val="50000"/>
                </a:schemeClr>
              </a:solidFill>
              <a:latin typeface="Jameel Noori Nastaleeq" panose="02000503000000020004" pitchFamily="2" charset="-78"/>
              <a:cs typeface="Jameel Noori Nastaleeq" panose="02000503000000020004" pitchFamily="2" charset="-78"/>
            </a:rPr>
            <a:t> کی خاص ملکیت</a:t>
          </a:r>
          <a:endParaRPr lang="es-ES" sz="3200" kern="1200" dirty="0">
            <a:solidFill>
              <a:schemeClr val="accent4">
                <a:lumMod val="50000"/>
              </a:schemeClr>
            </a:solidFill>
            <a:latin typeface="Jameel Noori Nastaleeq" panose="02000503000000020004" pitchFamily="2" charset="-78"/>
            <a:cs typeface="Jameel Noori Nastaleeq" panose="02000503000000020004" pitchFamily="2" charset="-78"/>
          </a:endParaRPr>
        </a:p>
      </dsp:txBody>
      <dsp:txXfrm>
        <a:off x="3563" y="0"/>
        <a:ext cx="4537174" cy="691515"/>
      </dsp:txXfrm>
    </dsp:sp>
    <dsp:sp modelId="{3D2C6B21-12D3-4484-9579-E52AE5870A97}">
      <dsp:nvSpPr>
        <dsp:cNvPr id="0" name=""/>
        <dsp:cNvSpPr/>
      </dsp:nvSpPr>
      <dsp:spPr>
        <a:xfrm>
          <a:off x="292001" y="692246"/>
          <a:ext cx="3960299" cy="1496819"/>
        </a:xfrm>
        <a:prstGeom prst="roundRect">
          <a:avLst>
            <a:gd name="adj" fmla="val 10000"/>
          </a:avLst>
        </a:prstGeom>
        <a:solidFill>
          <a:schemeClr val="accent4">
            <a:lumMod val="5000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7279987"/>
              <a:satOff val="14389"/>
              <a:lumOff val="1372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81280" tIns="60960" rIns="81280" bIns="60960" numCol="1" spcCol="1270" anchor="ctr" anchorCtr="0">
          <a:noAutofit/>
        </a:bodyPr>
        <a:lstStyle/>
        <a:p>
          <a:pPr marL="0" lvl="0" indent="0" algn="ctr" defTabSz="1422400" rtl="1">
            <a:lnSpc>
              <a:spcPct val="90000"/>
            </a:lnSpc>
            <a:spcBef>
              <a:spcPct val="0"/>
            </a:spcBef>
            <a:spcAft>
              <a:spcPct val="35000"/>
            </a:spcAft>
            <a:buFont typeface="Wingdings" panose="05000000000000000000" pitchFamily="2" charset="2"/>
            <a:buNone/>
          </a:pPr>
          <a:r>
            <a:rPr lang="ur-PK" sz="32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اسرائیل کو ایسا ذریعہ بنانا چاہتا تھا جو اُس کے متعلق پوری دنیا کو بتائے۔ </a:t>
          </a:r>
          <a:endParaRPr lang="es-E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5841" y="736086"/>
        <a:ext cx="3872619" cy="1409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8ECF96-D7D6-47B1-8103-6932D5E5FC04}">
      <dsp:nvSpPr>
        <dsp:cNvPr id="0" name=""/>
        <dsp:cNvSpPr/>
      </dsp:nvSpPr>
      <dsp:spPr>
        <a:xfrm>
          <a:off x="479371" y="738012"/>
          <a:ext cx="224491" cy="3231558"/>
        </a:xfrm>
        <a:custGeom>
          <a:avLst/>
          <a:gdLst/>
          <a:ahLst/>
          <a:cxnLst/>
          <a:rect l="0" t="0" r="0" b="0"/>
          <a:pathLst>
            <a:path>
              <a:moveTo>
                <a:pt x="0" y="0"/>
              </a:moveTo>
              <a:lnTo>
                <a:pt x="0" y="3231558"/>
              </a:lnTo>
              <a:lnTo>
                <a:pt x="224491" y="3231558"/>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17CE26-4455-41FA-AE8F-57590800FD5C}">
      <dsp:nvSpPr>
        <dsp:cNvPr id="0" name=""/>
        <dsp:cNvSpPr/>
      </dsp:nvSpPr>
      <dsp:spPr>
        <a:xfrm>
          <a:off x="479371" y="738012"/>
          <a:ext cx="224491" cy="2591084"/>
        </a:xfrm>
        <a:custGeom>
          <a:avLst/>
          <a:gdLst/>
          <a:ahLst/>
          <a:cxnLst/>
          <a:rect l="0" t="0" r="0" b="0"/>
          <a:pathLst>
            <a:path>
              <a:moveTo>
                <a:pt x="0" y="0"/>
              </a:moveTo>
              <a:lnTo>
                <a:pt x="0" y="2591084"/>
              </a:lnTo>
              <a:lnTo>
                <a:pt x="224491" y="2591084"/>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255F3B-EADB-4B1C-85EA-4384EBB09499}">
      <dsp:nvSpPr>
        <dsp:cNvPr id="0" name=""/>
        <dsp:cNvSpPr/>
      </dsp:nvSpPr>
      <dsp:spPr>
        <a:xfrm>
          <a:off x="479371" y="738012"/>
          <a:ext cx="224491" cy="2026887"/>
        </a:xfrm>
        <a:custGeom>
          <a:avLst/>
          <a:gdLst/>
          <a:ahLst/>
          <a:cxnLst/>
          <a:rect l="0" t="0" r="0" b="0"/>
          <a:pathLst>
            <a:path>
              <a:moveTo>
                <a:pt x="0" y="0"/>
              </a:moveTo>
              <a:lnTo>
                <a:pt x="0" y="2026887"/>
              </a:lnTo>
              <a:lnTo>
                <a:pt x="224491" y="202688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3EA11F8-64BA-4277-8B43-D302B8878893}">
      <dsp:nvSpPr>
        <dsp:cNvPr id="0" name=""/>
        <dsp:cNvSpPr/>
      </dsp:nvSpPr>
      <dsp:spPr>
        <a:xfrm>
          <a:off x="479371" y="738012"/>
          <a:ext cx="224491" cy="1462690"/>
        </a:xfrm>
        <a:custGeom>
          <a:avLst/>
          <a:gdLst/>
          <a:ahLst/>
          <a:cxnLst/>
          <a:rect l="0" t="0" r="0" b="0"/>
          <a:pathLst>
            <a:path>
              <a:moveTo>
                <a:pt x="0" y="0"/>
              </a:moveTo>
              <a:lnTo>
                <a:pt x="0" y="1462690"/>
              </a:lnTo>
              <a:lnTo>
                <a:pt x="224491" y="1462690"/>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7C1DF45-5E33-487A-87D3-2E62A2DBEABC}">
      <dsp:nvSpPr>
        <dsp:cNvPr id="0" name=""/>
        <dsp:cNvSpPr/>
      </dsp:nvSpPr>
      <dsp:spPr>
        <a:xfrm>
          <a:off x="479371" y="738012"/>
          <a:ext cx="224491" cy="898493"/>
        </a:xfrm>
        <a:custGeom>
          <a:avLst/>
          <a:gdLst/>
          <a:ahLst/>
          <a:cxnLst/>
          <a:rect l="0" t="0" r="0" b="0"/>
          <a:pathLst>
            <a:path>
              <a:moveTo>
                <a:pt x="0" y="0"/>
              </a:moveTo>
              <a:lnTo>
                <a:pt x="0" y="898493"/>
              </a:lnTo>
              <a:lnTo>
                <a:pt x="224491" y="898493"/>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3283705-E326-4046-91D2-855FC144AA8F}">
      <dsp:nvSpPr>
        <dsp:cNvPr id="0" name=""/>
        <dsp:cNvSpPr/>
      </dsp:nvSpPr>
      <dsp:spPr>
        <a:xfrm>
          <a:off x="479371" y="738012"/>
          <a:ext cx="224491" cy="334297"/>
        </a:xfrm>
        <a:custGeom>
          <a:avLst/>
          <a:gdLst/>
          <a:ahLst/>
          <a:cxnLst/>
          <a:rect l="0" t="0" r="0" b="0"/>
          <a:pathLst>
            <a:path>
              <a:moveTo>
                <a:pt x="0" y="0"/>
              </a:moveTo>
              <a:lnTo>
                <a:pt x="0" y="334297"/>
              </a:lnTo>
              <a:lnTo>
                <a:pt x="224491" y="334297"/>
              </a:lnTo>
            </a:path>
          </a:pathLst>
        </a:custGeom>
        <a:noFill/>
        <a:ln w="25400" cap="flat" cmpd="sng" algn="ctr">
          <a:solidFill>
            <a:schemeClr val="accent1">
              <a:lumMod val="7500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17A6107-FB2D-43B7-870A-B54F3C1CAAD7}">
      <dsp:nvSpPr>
        <dsp:cNvPr id="0" name=""/>
        <dsp:cNvSpPr/>
      </dsp:nvSpPr>
      <dsp:spPr>
        <a:xfrm>
          <a:off x="2396856" y="317839"/>
          <a:ext cx="2738854" cy="104397"/>
        </a:xfrm>
        <a:custGeom>
          <a:avLst/>
          <a:gdLst/>
          <a:ahLst/>
          <a:cxnLst/>
          <a:rect l="0" t="0" r="0" b="0"/>
          <a:pathLst>
            <a:path>
              <a:moveTo>
                <a:pt x="2738854" y="0"/>
              </a:moveTo>
              <a:lnTo>
                <a:pt x="2738854" y="52198"/>
              </a:lnTo>
              <a:lnTo>
                <a:pt x="0" y="52198"/>
              </a:lnTo>
              <a:lnTo>
                <a:pt x="0"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C370F9-CC80-4B7D-98BE-D4730596C968}">
      <dsp:nvSpPr>
        <dsp:cNvPr id="0" name=""/>
        <dsp:cNvSpPr/>
      </dsp:nvSpPr>
      <dsp:spPr>
        <a:xfrm>
          <a:off x="7167591" y="738012"/>
          <a:ext cx="371644" cy="3282493"/>
        </a:xfrm>
        <a:custGeom>
          <a:avLst/>
          <a:gdLst/>
          <a:ahLst/>
          <a:cxnLst/>
          <a:rect l="0" t="0" r="0" b="0"/>
          <a:pathLst>
            <a:path>
              <a:moveTo>
                <a:pt x="0" y="0"/>
              </a:moveTo>
              <a:lnTo>
                <a:pt x="0" y="3282493"/>
              </a:lnTo>
              <a:lnTo>
                <a:pt x="371644" y="3282493"/>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79A16DB-6103-4405-BEDA-2451AB8A6FC6}">
      <dsp:nvSpPr>
        <dsp:cNvPr id="0" name=""/>
        <dsp:cNvSpPr/>
      </dsp:nvSpPr>
      <dsp:spPr>
        <a:xfrm>
          <a:off x="7167591" y="738012"/>
          <a:ext cx="378643" cy="2434159"/>
        </a:xfrm>
        <a:custGeom>
          <a:avLst/>
          <a:gdLst/>
          <a:ahLst/>
          <a:cxnLst/>
          <a:rect l="0" t="0" r="0" b="0"/>
          <a:pathLst>
            <a:path>
              <a:moveTo>
                <a:pt x="0" y="0"/>
              </a:moveTo>
              <a:lnTo>
                <a:pt x="0" y="2434159"/>
              </a:lnTo>
              <a:lnTo>
                <a:pt x="378643" y="2434159"/>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7CF5A56-6533-44B2-9D9B-F96E716A1A56}">
      <dsp:nvSpPr>
        <dsp:cNvPr id="0" name=""/>
        <dsp:cNvSpPr/>
      </dsp:nvSpPr>
      <dsp:spPr>
        <a:xfrm>
          <a:off x="7167591" y="738012"/>
          <a:ext cx="378643" cy="1585826"/>
        </a:xfrm>
        <a:custGeom>
          <a:avLst/>
          <a:gdLst/>
          <a:ahLst/>
          <a:cxnLst/>
          <a:rect l="0" t="0" r="0" b="0"/>
          <a:pathLst>
            <a:path>
              <a:moveTo>
                <a:pt x="0" y="0"/>
              </a:moveTo>
              <a:lnTo>
                <a:pt x="0" y="1585826"/>
              </a:lnTo>
              <a:lnTo>
                <a:pt x="378643" y="158582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B2E827-CD7B-4244-A13C-6B5B884F266F}">
      <dsp:nvSpPr>
        <dsp:cNvPr id="0" name=""/>
        <dsp:cNvSpPr/>
      </dsp:nvSpPr>
      <dsp:spPr>
        <a:xfrm>
          <a:off x="7167591" y="738012"/>
          <a:ext cx="378643" cy="606928"/>
        </a:xfrm>
        <a:custGeom>
          <a:avLst/>
          <a:gdLst/>
          <a:ahLst/>
          <a:cxnLst/>
          <a:rect l="0" t="0" r="0" b="0"/>
          <a:pathLst>
            <a:path>
              <a:moveTo>
                <a:pt x="0" y="0"/>
              </a:moveTo>
              <a:lnTo>
                <a:pt x="0" y="606928"/>
              </a:lnTo>
              <a:lnTo>
                <a:pt x="378643" y="606928"/>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5083AD9-D266-49A1-AFD4-5EB07031C419}">
      <dsp:nvSpPr>
        <dsp:cNvPr id="0" name=""/>
        <dsp:cNvSpPr/>
      </dsp:nvSpPr>
      <dsp:spPr>
        <a:xfrm>
          <a:off x="5135711" y="317839"/>
          <a:ext cx="3642115" cy="104397"/>
        </a:xfrm>
        <a:custGeom>
          <a:avLst/>
          <a:gdLst/>
          <a:ahLst/>
          <a:cxnLst/>
          <a:rect l="0" t="0" r="0" b="0"/>
          <a:pathLst>
            <a:path>
              <a:moveTo>
                <a:pt x="0" y="0"/>
              </a:moveTo>
              <a:lnTo>
                <a:pt x="0" y="52198"/>
              </a:lnTo>
              <a:lnTo>
                <a:pt x="3642115" y="52198"/>
              </a:lnTo>
              <a:lnTo>
                <a:pt x="3642115" y="104397"/>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364A95A-DB9A-48D3-91AE-E586227A0918}">
      <dsp:nvSpPr>
        <dsp:cNvPr id="0" name=""/>
        <dsp:cNvSpPr/>
      </dsp:nvSpPr>
      <dsp:spPr>
        <a:xfrm>
          <a:off x="1537310" y="2062"/>
          <a:ext cx="7196800" cy="315776"/>
        </a:xfrm>
        <a:prstGeom prst="rect">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"محبت شریعت کی تعمیل ہے" (رومیوں 10:13)</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1537310" y="2062"/>
        <a:ext cx="7196800" cy="315776"/>
      </dsp:txXfrm>
    </dsp:sp>
    <dsp:sp modelId="{91CC5459-8EEF-41EA-AF20-D848C0D6FEAD}">
      <dsp:nvSpPr>
        <dsp:cNvPr id="0" name=""/>
        <dsp:cNvSpPr/>
      </dsp:nvSpPr>
      <dsp:spPr>
        <a:xfrm>
          <a:off x="6765032" y="422236"/>
          <a:ext cx="4025588"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سے محبت (استثنا 5:6؛ خروج 20: 3۔11)۔</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765032" y="422236"/>
        <a:ext cx="4025588" cy="315776"/>
      </dsp:txXfrm>
    </dsp:sp>
    <dsp:sp modelId="{10C7FA8C-45AC-4F60-B838-992E3E7F424F}">
      <dsp:nvSpPr>
        <dsp:cNvPr id="0" name=""/>
        <dsp:cNvSpPr/>
      </dsp:nvSpPr>
      <dsp:spPr>
        <a:xfrm>
          <a:off x="7546234" y="842409"/>
          <a:ext cx="3976208" cy="1005063"/>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کو اپنی زندگیوں میں پہلی جگہ دے کر عزت اور تعظیم کریں۔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546234" y="842409"/>
        <a:ext cx="3976208" cy="1005063"/>
      </dsp:txXfrm>
    </dsp:sp>
    <dsp:sp modelId="{5D6CA769-3983-4A7E-8C9B-2918405B7715}">
      <dsp:nvSpPr>
        <dsp:cNvPr id="0" name=""/>
        <dsp:cNvSpPr/>
      </dsp:nvSpPr>
      <dsp:spPr>
        <a:xfrm>
          <a:off x="7546234" y="1951870"/>
          <a:ext cx="3976208"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7780" rIns="14400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کی تعظیم کرو اور اس کی جگہ کسی بت کو نہ دو</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546234" y="1951870"/>
        <a:ext cx="3976208" cy="743936"/>
      </dsp:txXfrm>
    </dsp:sp>
    <dsp:sp modelId="{C20EFE85-0AA0-41C5-98B5-841936C487C2}">
      <dsp:nvSpPr>
        <dsp:cNvPr id="0" name=""/>
        <dsp:cNvSpPr/>
      </dsp:nvSpPr>
      <dsp:spPr>
        <a:xfrm>
          <a:off x="7546234" y="2800204"/>
          <a:ext cx="3976208" cy="743936"/>
        </a:xfrm>
        <a:prstGeom prst="rect">
          <a:avLst/>
        </a:prstGeom>
        <a:solidFill>
          <a:srgbClr val="352FAF"/>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خدا کے نام، شہرت اور کردار کی تعظیم کریں۔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546234" y="2800204"/>
        <a:ext cx="3976208" cy="743936"/>
      </dsp:txXfrm>
    </dsp:sp>
    <dsp:sp modelId="{2D09C7DE-F35F-4F9B-878E-987E2909F691}">
      <dsp:nvSpPr>
        <dsp:cNvPr id="0" name=""/>
        <dsp:cNvSpPr/>
      </dsp:nvSpPr>
      <dsp:spPr>
        <a:xfrm>
          <a:off x="7539235" y="3648537"/>
          <a:ext cx="4385256" cy="743936"/>
        </a:xfrm>
        <a:prstGeom prst="rect">
          <a:avLst/>
        </a:prstGeom>
        <a:solidFill>
          <a:schemeClr val="accent6">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کے آرام اور عبادت کے دن، سبت کا احترام کریں۔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539235" y="3648537"/>
        <a:ext cx="4385256" cy="743936"/>
      </dsp:txXfrm>
    </dsp:sp>
    <dsp:sp modelId="{80C787CF-6ED0-4DA8-8321-4B66D291DAD3}">
      <dsp:nvSpPr>
        <dsp:cNvPr id="0" name=""/>
        <dsp:cNvSpPr/>
      </dsp:nvSpPr>
      <dsp:spPr>
        <a:xfrm>
          <a:off x="0" y="422236"/>
          <a:ext cx="4793712" cy="315776"/>
        </a:xfrm>
        <a:prstGeom prst="rect">
          <a:avLst/>
        </a:prstGeom>
        <a:solidFill>
          <a:schemeClr val="accent5">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پڑوسی سے محبت (احبار 18:19؛ خروج 20: 12۔17)۔</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0" y="422236"/>
        <a:ext cx="4793712" cy="315776"/>
      </dsp:txXfrm>
    </dsp:sp>
    <dsp:sp modelId="{D76F753B-4A80-4132-A137-6BD41DFEBF05}">
      <dsp:nvSpPr>
        <dsp:cNvPr id="0" name=""/>
        <dsp:cNvSpPr/>
      </dsp:nvSpPr>
      <dsp:spPr>
        <a:xfrm>
          <a:off x="703862" y="842409"/>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والدین کی عزت کرو</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842409"/>
        <a:ext cx="6244465" cy="459799"/>
      </dsp:txXfrm>
    </dsp:sp>
    <dsp:sp modelId="{1931318A-37E3-4189-918D-B0803777C1F1}">
      <dsp:nvSpPr>
        <dsp:cNvPr id="0" name=""/>
        <dsp:cNvSpPr/>
      </dsp:nvSpPr>
      <dsp:spPr>
        <a:xfrm>
          <a:off x="703862" y="1406606"/>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7780" rIns="144000" bIns="17780" numCol="1" spcCol="1270" anchor="ctr"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زندگی کا احترام</a:t>
          </a:r>
          <a:endParaRPr lang="en" sz="28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1406606"/>
        <a:ext cx="6244465" cy="459799"/>
      </dsp:txXfrm>
    </dsp:sp>
    <dsp:sp modelId="{DB394086-E051-4A5A-8AB8-F5B678A33421}">
      <dsp:nvSpPr>
        <dsp:cNvPr id="0" name=""/>
        <dsp:cNvSpPr/>
      </dsp:nvSpPr>
      <dsp:spPr>
        <a:xfrm>
          <a:off x="703862" y="1970803"/>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a:t>
          </a:r>
          <a:r>
            <a:rPr lang="ur-PK" sz="24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میں احترام</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1970803"/>
        <a:ext cx="6244465" cy="459799"/>
      </dsp:txXfrm>
    </dsp:sp>
    <dsp:sp modelId="{4BA21399-A7DD-48CE-892B-137D2903460A}">
      <dsp:nvSpPr>
        <dsp:cNvPr id="0" name=""/>
        <dsp:cNvSpPr/>
      </dsp:nvSpPr>
      <dsp:spPr>
        <a:xfrm>
          <a:off x="703862" y="2535000"/>
          <a:ext cx="6244465" cy="459799"/>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a:t>
          </a:r>
          <a:r>
            <a:rPr lang="ur-PK" sz="2400" b="1" kern="1200" baseline="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کی ملکیت کا احترام کرو</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2535000"/>
        <a:ext cx="6244465" cy="459799"/>
      </dsp:txXfrm>
    </dsp:sp>
    <dsp:sp modelId="{A46A958C-2BEB-4761-8612-6EDDADDECAC0}">
      <dsp:nvSpPr>
        <dsp:cNvPr id="0" name=""/>
        <dsp:cNvSpPr/>
      </dsp:nvSpPr>
      <dsp:spPr>
        <a:xfrm>
          <a:off x="703862" y="3099197"/>
          <a:ext cx="6244465" cy="459799"/>
        </a:xfrm>
        <a:prstGeom prst="rect">
          <a:avLst/>
        </a:prstGeom>
        <a:solidFill>
          <a:srgbClr val="1B7330"/>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دوسروں کی ساکھ کا احترام کریں۔</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3099197"/>
        <a:ext cx="6244465" cy="459799"/>
      </dsp:txXfrm>
    </dsp:sp>
    <dsp:sp modelId="{1551E7EB-5BC8-4B79-AA4E-ABD9F7B00FC2}">
      <dsp:nvSpPr>
        <dsp:cNvPr id="0" name=""/>
        <dsp:cNvSpPr/>
      </dsp:nvSpPr>
      <dsp:spPr>
        <a:xfrm>
          <a:off x="703862" y="3663394"/>
          <a:ext cx="6244465" cy="612353"/>
        </a:xfrm>
        <a:prstGeom prst="rect">
          <a:avLst/>
        </a:prstGeom>
        <a:solidFill>
          <a:schemeClr val="accent1">
            <a:lumMod val="7500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4000" tIns="15240" rIns="144000" bIns="15240" numCol="1" spcCol="1270" anchor="ctr"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اپنی عزت کرو تاکہ کوئی خود غرضی ہمارے کردار کو داغدار نہ کرے۔</a:t>
          </a:r>
          <a:endParaRPr lang="en" sz="2400" b="1"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03862" y="3663394"/>
        <a:ext cx="6244465" cy="6123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CFACE-699B-4756-BE72-23A3B304B544}">
      <dsp:nvSpPr>
        <dsp:cNvPr id="0" name=""/>
        <dsp:cNvSpPr/>
      </dsp:nvSpPr>
      <dsp:spPr>
        <a:xfrm>
          <a:off x="1920230" y="1009864"/>
          <a:ext cx="1293705" cy="1293863"/>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1BC030F-E416-4E9A-A26F-3C619E40BC26}">
      <dsp:nvSpPr>
        <dsp:cNvPr id="0" name=""/>
        <dsp:cNvSpPr/>
      </dsp:nvSpPr>
      <dsp:spPr>
        <a:xfrm>
          <a:off x="317993" y="85747"/>
          <a:ext cx="4498179" cy="79329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1066800" rtl="1">
            <a:lnSpc>
              <a:spcPct val="90000"/>
            </a:lnSpc>
            <a:spcBef>
              <a:spcPct val="0"/>
            </a:spcBef>
            <a:spcAft>
              <a:spcPct val="35000"/>
            </a:spcAft>
            <a:buNone/>
          </a:pPr>
          <a:r>
            <a:rPr lang="ur-PK" sz="2400" b="1" kern="1200" dirty="0">
              <a:solidFill>
                <a:srgbClr val="76612B"/>
              </a:solidFill>
              <a:latin typeface="Jameel Noori Nastaleeq" panose="02000503000000020004" pitchFamily="2" charset="-78"/>
              <a:cs typeface="Jameel Noori Nastaleeq" panose="02000503000000020004" pitchFamily="2" charset="-78"/>
            </a:rPr>
            <a:t>شریعت ہمیں بدی سے دور رکھتی ہے (زبور 104:119)۔ </a:t>
          </a:r>
          <a:endParaRPr lang="es-ES" sz="2400" kern="1200" dirty="0">
            <a:solidFill>
              <a:srgbClr val="76612B"/>
            </a:solidFill>
            <a:latin typeface="Jameel Noori Nastaleeq" panose="02000503000000020004" pitchFamily="2" charset="-78"/>
            <a:cs typeface="Jameel Noori Nastaleeq" panose="02000503000000020004" pitchFamily="2" charset="-78"/>
          </a:endParaRPr>
        </a:p>
      </dsp:txBody>
      <dsp:txXfrm>
        <a:off x="317993" y="85747"/>
        <a:ext cx="4498179" cy="793294"/>
      </dsp:txXfrm>
    </dsp:sp>
    <dsp:sp modelId="{01773855-98DE-46D6-BBE7-191E056DDB72}">
      <dsp:nvSpPr>
        <dsp:cNvPr id="0" name=""/>
        <dsp:cNvSpPr/>
      </dsp:nvSpPr>
      <dsp:spPr>
        <a:xfrm>
          <a:off x="2299717" y="1192322"/>
          <a:ext cx="1293705" cy="1293863"/>
        </a:xfrm>
        <a:prstGeom prst="ellipse">
          <a:avLst/>
        </a:prstGeom>
        <a:solidFill>
          <a:schemeClr val="accent2">
            <a:alpha val="50000"/>
            <a:hueOff val="2654116"/>
            <a:satOff val="-2740"/>
            <a:lumOff val="-24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8244D3-82C0-4CB0-A398-F58A473D9688}">
      <dsp:nvSpPr>
        <dsp:cNvPr id="0" name=""/>
        <dsp:cNvSpPr/>
      </dsp:nvSpPr>
      <dsp:spPr>
        <a:xfrm>
          <a:off x="3752979" y="753630"/>
          <a:ext cx="140151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rgbClr val="853974"/>
              </a:solidFill>
              <a:latin typeface="Jameel Noori Nastaleeq" panose="02000503000000020004" pitchFamily="2" charset="-78"/>
              <a:cs typeface="Jameel Noori Nastaleeq" panose="02000503000000020004" pitchFamily="2" charset="-78"/>
            </a:rPr>
            <a:t>یسوع کی طرف رہنمائی کرتی ہے</a:t>
          </a:r>
          <a:br>
            <a:rPr lang="es-ES" sz="2000" b="1" kern="1200" dirty="0">
              <a:solidFill>
                <a:srgbClr val="853974"/>
              </a:solidFill>
              <a:latin typeface="Jameel Noori Nastaleeq" panose="02000503000000020004" pitchFamily="2" charset="-78"/>
              <a:cs typeface="Jameel Noori Nastaleeq" panose="02000503000000020004" pitchFamily="2" charset="-78"/>
            </a:rPr>
          </a:br>
          <a:r>
            <a:rPr lang="ur-PK" sz="2000" b="1" kern="1200" dirty="0">
              <a:solidFill>
                <a:srgbClr val="853974"/>
              </a:solidFill>
              <a:latin typeface="Jameel Noori Nastaleeq" panose="02000503000000020004" pitchFamily="2" charset="-78"/>
              <a:cs typeface="Jameel Noori Nastaleeq" panose="02000503000000020004" pitchFamily="2" charset="-78"/>
            </a:rPr>
            <a:t> (گلتیوں 24:3)۔</a:t>
          </a:r>
          <a:endParaRPr lang="es-ES" sz="2000" kern="1200" dirty="0">
            <a:solidFill>
              <a:srgbClr val="853974"/>
            </a:solidFill>
            <a:latin typeface="Jameel Noori Nastaleeq" panose="02000503000000020004" pitchFamily="2" charset="-78"/>
            <a:cs typeface="Jameel Noori Nastaleeq" panose="02000503000000020004" pitchFamily="2" charset="-78"/>
          </a:endParaRPr>
        </a:p>
      </dsp:txBody>
      <dsp:txXfrm>
        <a:off x="3752979" y="753630"/>
        <a:ext cx="1401513" cy="872624"/>
      </dsp:txXfrm>
    </dsp:sp>
    <dsp:sp modelId="{B3794581-CAFB-4374-ADF0-749EF7D6687B}">
      <dsp:nvSpPr>
        <dsp:cNvPr id="0" name=""/>
        <dsp:cNvSpPr/>
      </dsp:nvSpPr>
      <dsp:spPr>
        <a:xfrm>
          <a:off x="2392972" y="1602852"/>
          <a:ext cx="1293705" cy="1293863"/>
        </a:xfrm>
        <a:prstGeom prst="ellipse">
          <a:avLst/>
        </a:prstGeom>
        <a:solidFill>
          <a:schemeClr val="accent2">
            <a:alpha val="50000"/>
            <a:hueOff val="5308231"/>
            <a:satOff val="-5479"/>
            <a:lumOff val="-496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168C84-CF3C-4627-A18A-73B3B73A36ED}">
      <dsp:nvSpPr>
        <dsp:cNvPr id="0" name=""/>
        <dsp:cNvSpPr/>
      </dsp:nvSpPr>
      <dsp:spPr>
        <a:xfrm>
          <a:off x="3602182" y="1864242"/>
          <a:ext cx="1945678"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rgbClr val="623A91"/>
              </a:solidFill>
              <a:latin typeface="Jameel Noori Nastaleeq" panose="02000503000000020004" pitchFamily="2" charset="-78"/>
              <a:cs typeface="Jameel Noori Nastaleeq" panose="02000503000000020004" pitchFamily="2" charset="-78"/>
            </a:rPr>
            <a:t>میرے گناہوں کی نشاندہی کرتی ہے (رومیوں 7:7٭</a:t>
          </a:r>
          <a:endParaRPr lang="es-ES" sz="2000" kern="1200" dirty="0">
            <a:solidFill>
              <a:srgbClr val="623A91"/>
            </a:solidFill>
            <a:latin typeface="Jameel Noori Nastaleeq" panose="02000503000000020004" pitchFamily="2" charset="-78"/>
            <a:cs typeface="Jameel Noori Nastaleeq" panose="02000503000000020004" pitchFamily="2" charset="-78"/>
          </a:endParaRPr>
        </a:p>
      </dsp:txBody>
      <dsp:txXfrm>
        <a:off x="3602182" y="1864242"/>
        <a:ext cx="1945678" cy="932121"/>
      </dsp:txXfrm>
    </dsp:sp>
    <dsp:sp modelId="{2948A12B-36CA-4BE9-ADA1-58358E0571AA}">
      <dsp:nvSpPr>
        <dsp:cNvPr id="0" name=""/>
        <dsp:cNvSpPr/>
      </dsp:nvSpPr>
      <dsp:spPr>
        <a:xfrm>
          <a:off x="2130457" y="1932069"/>
          <a:ext cx="1293705" cy="1293863"/>
        </a:xfrm>
        <a:prstGeom prst="ellipse">
          <a:avLst/>
        </a:prstGeom>
        <a:solidFill>
          <a:schemeClr val="accent2">
            <a:alpha val="50000"/>
            <a:hueOff val="7962347"/>
            <a:satOff val="-8219"/>
            <a:lumOff val="-7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857B4924-5818-4C63-B3E8-0A967285E5AA}">
      <dsp:nvSpPr>
        <dsp:cNvPr id="0" name=""/>
        <dsp:cNvSpPr/>
      </dsp:nvSpPr>
      <dsp:spPr>
        <a:xfrm>
          <a:off x="3299009" y="2831646"/>
          <a:ext cx="1754014"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rgbClr val="4466A9"/>
              </a:solidFill>
              <a:latin typeface="Jameel Noori Nastaleeq" panose="02000503000000020004" pitchFamily="2" charset="-78"/>
              <a:cs typeface="Jameel Noori Nastaleeq" panose="02000503000000020004" pitchFamily="2" charset="-78"/>
            </a:rPr>
            <a:t>وہ ہمیں خوشحالی دیتا ہے</a:t>
          </a:r>
          <a:br>
            <a:rPr lang="es-ES" sz="2000" b="1" kern="1200" dirty="0">
              <a:solidFill>
                <a:srgbClr val="4466A9"/>
              </a:solidFill>
              <a:latin typeface="Jameel Noori Nastaleeq" panose="02000503000000020004" pitchFamily="2" charset="-78"/>
              <a:cs typeface="Jameel Noori Nastaleeq" panose="02000503000000020004" pitchFamily="2" charset="-78"/>
            </a:rPr>
          </a:br>
          <a:r>
            <a:rPr lang="ur-PK" sz="2000" b="1" kern="1200" dirty="0">
              <a:solidFill>
                <a:srgbClr val="4466A9"/>
              </a:solidFill>
              <a:latin typeface="Jameel Noori Nastaleeq" panose="02000503000000020004" pitchFamily="2" charset="-78"/>
              <a:cs typeface="Jameel Noori Nastaleeq" panose="02000503000000020004" pitchFamily="2" charset="-78"/>
            </a:rPr>
            <a:t> (یشوع 8:1)۔ </a:t>
          </a:r>
          <a:r>
            <a:rPr lang="en" sz="2000" b="1" kern="1200" dirty="0">
              <a:solidFill>
                <a:srgbClr val="4466A9"/>
              </a:solidFill>
              <a:latin typeface="Jameel Noori Nastaleeq" panose="02000503000000020004" pitchFamily="2" charset="-78"/>
              <a:cs typeface="Jameel Noori Nastaleeq" panose="02000503000000020004" pitchFamily="2" charset="-78"/>
            </a:rPr>
            <a:t> 1:8)</a:t>
          </a:r>
          <a:endParaRPr lang="es-ES" sz="2000" kern="1200" dirty="0">
            <a:solidFill>
              <a:srgbClr val="4466A9"/>
            </a:solidFill>
            <a:latin typeface="Jameel Noori Nastaleeq" panose="02000503000000020004" pitchFamily="2" charset="-78"/>
            <a:cs typeface="Jameel Noori Nastaleeq" panose="02000503000000020004" pitchFamily="2" charset="-78"/>
          </a:endParaRPr>
        </a:p>
      </dsp:txBody>
      <dsp:txXfrm>
        <a:off x="3299009" y="2831646"/>
        <a:ext cx="1754014" cy="852791"/>
      </dsp:txXfrm>
    </dsp:sp>
    <dsp:sp modelId="{F31445A7-B1B2-4106-A467-85A5BD7D7E72}">
      <dsp:nvSpPr>
        <dsp:cNvPr id="0" name=""/>
        <dsp:cNvSpPr/>
      </dsp:nvSpPr>
      <dsp:spPr>
        <a:xfrm>
          <a:off x="1710003" y="1932069"/>
          <a:ext cx="1293705" cy="1293863"/>
        </a:xfrm>
        <a:prstGeom prst="ellipse">
          <a:avLst/>
        </a:prstGeom>
        <a:solidFill>
          <a:schemeClr val="accent2">
            <a:alpha val="50000"/>
            <a:hueOff val="10616462"/>
            <a:satOff val="-10959"/>
            <a:lumOff val="-993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B47DAD3-5C8B-47C1-BB23-9D48BEEB80B5}">
      <dsp:nvSpPr>
        <dsp:cNvPr id="0" name=""/>
        <dsp:cNvSpPr/>
      </dsp:nvSpPr>
      <dsp:spPr>
        <a:xfrm>
          <a:off x="126924" y="3113682"/>
          <a:ext cx="1942527" cy="85279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1066800" rtl="1">
            <a:lnSpc>
              <a:spcPct val="90000"/>
            </a:lnSpc>
            <a:spcBef>
              <a:spcPct val="0"/>
            </a:spcBef>
            <a:spcAft>
              <a:spcPct val="35000"/>
            </a:spcAft>
            <a:buNone/>
          </a:pPr>
          <a:r>
            <a:rPr lang="ur-PK" sz="2400" b="1" kern="1200" dirty="0">
              <a:solidFill>
                <a:srgbClr val="3FA59E"/>
              </a:solidFill>
              <a:latin typeface="Jameel Noori Nastaleeq" panose="02000503000000020004" pitchFamily="2" charset="-78"/>
              <a:cs typeface="Jameel Noori Nastaleeq" panose="02000503000000020004" pitchFamily="2" charset="-78"/>
            </a:rPr>
            <a:t>ہمیں سلامی عطا کرتی ہے (زبور 165:119)</a:t>
          </a:r>
          <a:endParaRPr lang="es-ES" sz="2400" kern="1200" dirty="0">
            <a:solidFill>
              <a:srgbClr val="3FA59E"/>
            </a:solidFill>
            <a:latin typeface="Jameel Noori Nastaleeq" panose="02000503000000020004" pitchFamily="2" charset="-78"/>
            <a:cs typeface="Jameel Noori Nastaleeq" panose="02000503000000020004" pitchFamily="2" charset="-78"/>
          </a:endParaRPr>
        </a:p>
      </dsp:txBody>
      <dsp:txXfrm>
        <a:off x="126924" y="3113682"/>
        <a:ext cx="1942527" cy="852791"/>
      </dsp:txXfrm>
    </dsp:sp>
    <dsp:sp modelId="{841133F3-4289-4088-A1C7-11FD40326061}">
      <dsp:nvSpPr>
        <dsp:cNvPr id="0" name=""/>
        <dsp:cNvSpPr/>
      </dsp:nvSpPr>
      <dsp:spPr>
        <a:xfrm>
          <a:off x="1447489" y="1602852"/>
          <a:ext cx="1293705" cy="1293863"/>
        </a:xfrm>
        <a:prstGeom prst="ellipse">
          <a:avLst/>
        </a:prstGeom>
        <a:solidFill>
          <a:schemeClr val="accent2">
            <a:alpha val="50000"/>
            <a:hueOff val="13270578"/>
            <a:satOff val="-13698"/>
            <a:lumOff val="-1241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EBB7216E-93A8-4F0D-ABDC-CFD96121F723}">
      <dsp:nvSpPr>
        <dsp:cNvPr id="0" name=""/>
        <dsp:cNvSpPr/>
      </dsp:nvSpPr>
      <dsp:spPr>
        <a:xfrm>
          <a:off x="-128135" y="1864242"/>
          <a:ext cx="1374561" cy="932121"/>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rgbClr val="2B7337"/>
              </a:solidFill>
              <a:latin typeface="Jameel Noori Nastaleeq" panose="02000503000000020004" pitchFamily="2" charset="-78"/>
              <a:cs typeface="Jameel Noori Nastaleeq" panose="02000503000000020004" pitchFamily="2" charset="-78"/>
            </a:rPr>
            <a:t>ہمیں آزادی دیتی ہے (یعقوب 12:2)۔ </a:t>
          </a:r>
          <a:endParaRPr lang="es-ES" sz="2000" kern="1200" dirty="0">
            <a:solidFill>
              <a:srgbClr val="2B7337"/>
            </a:solidFill>
            <a:latin typeface="Jameel Noori Nastaleeq" panose="02000503000000020004" pitchFamily="2" charset="-78"/>
            <a:cs typeface="Jameel Noori Nastaleeq" panose="02000503000000020004" pitchFamily="2" charset="-78"/>
          </a:endParaRPr>
        </a:p>
      </dsp:txBody>
      <dsp:txXfrm>
        <a:off x="-128135" y="1864242"/>
        <a:ext cx="1374561" cy="932121"/>
      </dsp:txXfrm>
    </dsp:sp>
    <dsp:sp modelId="{0A48C909-9AF7-4595-8DB7-E64E0BE454BF}">
      <dsp:nvSpPr>
        <dsp:cNvPr id="0" name=""/>
        <dsp:cNvSpPr/>
      </dsp:nvSpPr>
      <dsp:spPr>
        <a:xfrm>
          <a:off x="1540743" y="1192322"/>
          <a:ext cx="1293705" cy="1293863"/>
        </a:xfrm>
        <a:prstGeom prst="ellipse">
          <a:avLst/>
        </a:prstGeom>
        <a:solidFill>
          <a:schemeClr val="accent2">
            <a:alpha val="50000"/>
            <a:hueOff val="15924694"/>
            <a:satOff val="-16438"/>
            <a:lumOff val="-1490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4EB3F0A6-67E1-45C1-ADD5-AE7CA6A22F28}">
      <dsp:nvSpPr>
        <dsp:cNvPr id="0" name=""/>
        <dsp:cNvSpPr/>
      </dsp:nvSpPr>
      <dsp:spPr>
        <a:xfrm>
          <a:off x="-106281" y="753630"/>
          <a:ext cx="1573423" cy="872624"/>
        </a:xfrm>
        <a:prstGeom prst="rect">
          <a:avLst/>
        </a:prstGeom>
        <a:noFill/>
        <a:ln w="12700" cap="flat" cmpd="sng" algn="ctr">
          <a:noFill/>
          <a:prstDash val="solid"/>
        </a:ln>
        <a:effectLst/>
        <a:sp3d/>
      </dsp:spPr>
      <dsp:style>
        <a:lnRef idx="1">
          <a:scrgbClr r="0" g="0" b="0"/>
        </a:lnRef>
        <a:fillRef idx="0">
          <a:scrgbClr r="0" g="0" b="0"/>
        </a:fillRef>
        <a:effectRef idx="0">
          <a:scrgbClr r="0" g="0" b="0"/>
        </a:effectRef>
        <a:fontRef idx="minor"/>
      </dsp:style>
      <dsp:txBody>
        <a:bodyPr spcFirstLastPara="0" vert="horz" wrap="square" lIns="0" tIns="0" rIns="0" bIns="0" numCol="1" spcCol="1270" anchor="ctr"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rgbClr val="56782A"/>
              </a:solidFill>
              <a:latin typeface="Jameel Noori Nastaleeq" panose="02000503000000020004" pitchFamily="2" charset="-78"/>
              <a:cs typeface="Jameel Noori Nastaleeq" panose="02000503000000020004" pitchFamily="2" charset="-78"/>
            </a:rPr>
            <a:t>حکمت دیتی ہے</a:t>
          </a:r>
          <a:br>
            <a:rPr lang="es-ES" sz="2000" b="1" kern="1200" dirty="0">
              <a:solidFill>
                <a:srgbClr val="56782A"/>
              </a:solidFill>
              <a:latin typeface="Jameel Noori Nastaleeq" panose="02000503000000020004" pitchFamily="2" charset="-78"/>
              <a:cs typeface="Jameel Noori Nastaleeq" panose="02000503000000020004" pitchFamily="2" charset="-78"/>
            </a:rPr>
          </a:br>
          <a:r>
            <a:rPr lang="ur-PK" sz="2000" b="1" kern="1200" dirty="0">
              <a:solidFill>
                <a:srgbClr val="56782A"/>
              </a:solidFill>
              <a:latin typeface="Jameel Noori Nastaleeq" panose="02000503000000020004" pitchFamily="2" charset="-78"/>
              <a:cs typeface="Jameel Noori Nastaleeq" panose="02000503000000020004" pitchFamily="2" charset="-78"/>
            </a:rPr>
            <a:t> (استثنا 6:4)۔ </a:t>
          </a:r>
          <a:endParaRPr lang="es-ES" sz="2000" kern="1200" dirty="0">
            <a:solidFill>
              <a:srgbClr val="56782A"/>
            </a:solidFill>
            <a:latin typeface="Jameel Noori Nastaleeq" panose="02000503000000020004" pitchFamily="2" charset="-78"/>
            <a:cs typeface="Jameel Noori Nastaleeq" panose="02000503000000020004" pitchFamily="2" charset="-78"/>
          </a:endParaRPr>
        </a:p>
      </dsp:txBody>
      <dsp:txXfrm>
        <a:off x="-106281" y="753630"/>
        <a:ext cx="1573423" cy="872624"/>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CBF67E-CEBB-6124-48A5-95A81951155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F3704A1-AFB8-547D-7591-C94C0B7D55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9AEAD69-468D-5806-A6FF-F2BBBC321B85}"/>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C76AF1FF-2283-BD37-BB5B-CD0209630C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21F5099-AAD9-138E-0617-C67BE26D82B2}"/>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350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5660F7-3B2E-10D3-DB64-296A18358E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A35070A-AAA8-A6DB-4905-F46501A2A83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80EC78-922A-276F-6691-6A07E1CACAD6}"/>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8DD28571-A890-F3C4-781B-1D7540DC94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88F273-38E6-718B-6D27-905519E5318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3296058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7C9201-1275-7EF8-B70A-2A50DAE906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51D578A-AADA-C4E8-E9D9-0C653D76854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23F492-0FBF-185E-1173-8ADDC34F25F3}"/>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B457B0BA-564A-D0FE-B210-CF94E62940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048D2AD-4803-A679-7974-C12CF16008F7}"/>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1343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8573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6200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69868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0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3728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308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9013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9358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BFEC1-E9A2-3C64-21F0-FA42906D9BD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DA9AB9-2705-973A-4D75-FE9B7B680B6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B47EF9-77ED-72DC-1832-A1ED63E29608}"/>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00B7F7A8-08A8-D88E-A73F-BE7BC2331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76D2B3-630A-3A45-FFED-B4E2E8CCD7A1}"/>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89136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469919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40091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6752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83EA09-7603-A98E-2042-50D703DB442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E2311D9-6D37-C123-3455-140AA2DA1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5C5016-A34D-9AAE-24A0-E0B871083A82}"/>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CDD45C37-7A72-3718-80FC-F783DC8600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547BC72-93A6-A562-86CE-8F80F8F99879}"/>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4366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7DFE39-41E9-DDD6-1AB2-77EED201988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E939C69-26F9-74A2-2646-B468CE83A9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1CF7527-99D5-B7F7-7866-C748B2B6013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25CB29D-BC33-6330-D02F-C4B3E733A5E4}"/>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6" name="Marcador de pie de página 5">
            <a:extLst>
              <a:ext uri="{FF2B5EF4-FFF2-40B4-BE49-F238E27FC236}">
                <a16:creationId xmlns:a16="http://schemas.microsoft.com/office/drawing/2014/main" id="{3A875883-0251-B0E4-F36F-109E29FF751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FB40C27-0513-0BF0-B7E3-465733D84B53}"/>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62461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10794F-40FA-216D-92D8-35064738D35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01D4EC-02E5-1827-CDF4-6D4FF890A2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BCBACF0-3A9A-83D7-8D3A-E3C80E3ACA6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14AE76E-9232-4C6D-D106-09FF23A6D2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B00CDED-CF51-70B0-4B40-AAA400AA654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E0AF5EE-554D-12F3-6992-0FF0021C2D4A}"/>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8" name="Marcador de pie de página 7">
            <a:extLst>
              <a:ext uri="{FF2B5EF4-FFF2-40B4-BE49-F238E27FC236}">
                <a16:creationId xmlns:a16="http://schemas.microsoft.com/office/drawing/2014/main" id="{E1F3A1DA-01F0-F4C4-768B-D3F91B46EB3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8590129-6AEB-DA3C-520D-7ADA638E475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425525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332D5F-0F60-C1C9-E66F-3F1A6C96B3F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9CA8B86-EEE2-0ECE-82EB-6CF99E191639}"/>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4" name="Marcador de pie de página 3">
            <a:extLst>
              <a:ext uri="{FF2B5EF4-FFF2-40B4-BE49-F238E27FC236}">
                <a16:creationId xmlns:a16="http://schemas.microsoft.com/office/drawing/2014/main" id="{884A9F16-2E8F-830B-7136-E0B30A6145B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F1AFC70-DA61-8B6D-D1C7-E9D46D1113CA}"/>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83922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147C20-9E3F-9148-912B-1D01E18DD237}"/>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3" name="Marcador de pie de página 2">
            <a:extLst>
              <a:ext uri="{FF2B5EF4-FFF2-40B4-BE49-F238E27FC236}">
                <a16:creationId xmlns:a16="http://schemas.microsoft.com/office/drawing/2014/main" id="{B1FF6013-1E07-715E-68F0-335FCA34E23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4DF62B9-C7E2-A096-85B1-2CB5FCFDE460}"/>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3971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7DE94-F14A-19A7-5B62-7FD4E8D03BF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0BFCC9-9A65-24A8-579E-118895B725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8B23D32-0721-57FE-52C5-1FA698CC7B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C9EC067-FA0C-58F6-15B9-BB889AE3E074}"/>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6" name="Marcador de pie de página 5">
            <a:extLst>
              <a:ext uri="{FF2B5EF4-FFF2-40B4-BE49-F238E27FC236}">
                <a16:creationId xmlns:a16="http://schemas.microsoft.com/office/drawing/2014/main" id="{FB335236-7522-38BA-C5BA-EA444C6FBDA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3EC783-1DFB-0395-24FF-8C805C6ED526}"/>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153667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2B350-CD84-3737-98E1-21523A0954D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E68C2F-F4BB-3093-B3CC-D6D65ADC0C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763D245-7009-B2FC-3B75-415BCF5FDE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E548925-B3A8-EC3C-BE6A-FDA3C7E864A9}"/>
              </a:ext>
            </a:extLst>
          </p:cNvPr>
          <p:cNvSpPr>
            <a:spLocks noGrp="1"/>
          </p:cNvSpPr>
          <p:nvPr>
            <p:ph type="dt" sz="half" idx="10"/>
          </p:nvPr>
        </p:nvSpPr>
        <p:spPr/>
        <p:txBody>
          <a:bodyPr/>
          <a:lstStyle/>
          <a:p>
            <a:fld id="{A129DDE4-E053-4AC8-99D1-661C1B939E3B}" type="datetimeFigureOut">
              <a:rPr lang="es-ES" smtClean="0"/>
              <a:t>20/08/2025</a:t>
            </a:fld>
            <a:endParaRPr lang="es-ES"/>
          </a:p>
        </p:txBody>
      </p:sp>
      <p:sp>
        <p:nvSpPr>
          <p:cNvPr id="6" name="Marcador de pie de página 5">
            <a:extLst>
              <a:ext uri="{FF2B5EF4-FFF2-40B4-BE49-F238E27FC236}">
                <a16:creationId xmlns:a16="http://schemas.microsoft.com/office/drawing/2014/main" id="{74707F7D-3519-FD2E-E986-1FC6E56EAF4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3AFCAAA-EB7B-27FC-D0C5-3861FC8CADD4}"/>
              </a:ext>
            </a:extLst>
          </p:cNvPr>
          <p:cNvSpPr>
            <a:spLocks noGrp="1"/>
          </p:cNvSpPr>
          <p:nvPr>
            <p:ph type="sldNum" sz="quarter" idx="12"/>
          </p:nvPr>
        </p:nvSpPr>
        <p:spPr/>
        <p:txBody>
          <a:bodyPr/>
          <a:lstStyle/>
          <a:p>
            <a:fld id="{A0F03537-B394-459A-A948-22618A307EA9}" type="slidenum">
              <a:rPr lang="es-ES" smtClean="0"/>
              <a:t>‹Nº›</a:t>
            </a:fld>
            <a:endParaRPr lang="es-ES"/>
          </a:p>
        </p:txBody>
      </p:sp>
    </p:spTree>
    <p:extLst>
      <p:ext uri="{BB962C8B-B14F-4D97-AF65-F5344CB8AC3E}">
        <p14:creationId xmlns:p14="http://schemas.microsoft.com/office/powerpoint/2010/main" val="2436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3349126-E8B1-1214-7681-3AE2C62AB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E8BACA-AE81-421D-C0EC-209B78BF1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6D7F228-4008-9D2B-F803-0C864630A2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129DDE4-E053-4AC8-99D1-661C1B939E3B}" type="datetimeFigureOut">
              <a:rPr lang="es-ES" smtClean="0"/>
              <a:t>20/08/2025</a:t>
            </a:fld>
            <a:endParaRPr lang="es-ES"/>
          </a:p>
        </p:txBody>
      </p:sp>
      <p:sp>
        <p:nvSpPr>
          <p:cNvPr id="5" name="Marcador de pie de página 4">
            <a:extLst>
              <a:ext uri="{FF2B5EF4-FFF2-40B4-BE49-F238E27FC236}">
                <a16:creationId xmlns:a16="http://schemas.microsoft.com/office/drawing/2014/main" id="{D6E0DCCC-B1B9-6F3D-7863-A39C1C02DC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BA2CD1C-DE9A-BC3C-EAD3-5CC02EFCE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0F03537-B394-459A-A948-22618A307EA9}" type="slidenum">
              <a:rPr lang="es-ES" smtClean="0"/>
              <a:t>‹Nº›</a:t>
            </a:fld>
            <a:endParaRPr lang="es-ES"/>
          </a:p>
        </p:txBody>
      </p:sp>
    </p:spTree>
    <p:extLst>
      <p:ext uri="{BB962C8B-B14F-4D97-AF65-F5344CB8AC3E}">
        <p14:creationId xmlns:p14="http://schemas.microsoft.com/office/powerpoint/2010/main" val="3130799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20/08/2025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187819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0.png"/><Relationship Id="rId7" Type="http://schemas.openxmlformats.org/officeDocument/2006/relationships/diagramColors" Target="../diagrams/colors3.xml"/><Relationship Id="rId12"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3.jpeg"/><Relationship Id="rId5" Type="http://schemas.openxmlformats.org/officeDocument/2006/relationships/diagramLayout" Target="../diagrams/layout3.xml"/><Relationship Id="rId10" Type="http://schemas.openxmlformats.org/officeDocument/2006/relationships/image" Target="../media/image32.jpeg"/><Relationship Id="rId4" Type="http://schemas.openxmlformats.org/officeDocument/2006/relationships/diagramData" Target="../diagrams/data3.xml"/><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864AEC-94AB-4149-54F8-D4038091367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0E065D70-2195-7553-DB17-5A4FACBAC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 dibujo de un grupo de personas en una montaña&#10;&#10;El contenido generado por IA puede ser incorrecto.">
            <a:extLst>
              <a:ext uri="{FF2B5EF4-FFF2-40B4-BE49-F238E27FC236}">
                <a16:creationId xmlns:a16="http://schemas.microsoft.com/office/drawing/2014/main" id="{FFA1B05C-0C47-6336-9AAA-C9E056ED1FC0}"/>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85759" y="2621074"/>
            <a:ext cx="6400781" cy="3898370"/>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Right"/>
            <a:lightRig rig="twoPt" dir="t">
              <a:rot lat="0" lon="0" rev="7200000"/>
            </a:lightRig>
          </a:scene3d>
          <a:sp3d>
            <a:bevelT w="25400" h="19050"/>
            <a:contourClr>
              <a:srgbClr val="FFFFFF"/>
            </a:contourClr>
          </a:sp3d>
        </p:spPr>
      </p:pic>
      <p:pic>
        <p:nvPicPr>
          <p:cNvPr id="7" name="Imagen 6" descr="Imagen que contiene persona, montaña, hombre, elefante&#10;&#10;El contenido generado por IA puede ser incorrecto.">
            <a:extLst>
              <a:ext uri="{FF2B5EF4-FFF2-40B4-BE49-F238E27FC236}">
                <a16:creationId xmlns:a16="http://schemas.microsoft.com/office/drawing/2014/main" id="{4D2EB38F-1D7F-230D-B918-1B3128430C5C}"/>
              </a:ext>
            </a:extLst>
          </p:cNvPr>
          <p:cNvPicPr>
            <a:picLocks noGrp="1" noRot="1" noChangeAspect="1" noMove="1" noResize="1" noEditPoints="1" noAdjustHandles="1" noChangeArrowheads="1" noChangeShapeType="1" noCrop="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53150" y="366712"/>
            <a:ext cx="5791200" cy="6124575"/>
          </a:xfrm>
          <a:prstGeom prst="rect">
            <a:avLst/>
          </a:prstGeom>
          <a:solidFill>
            <a:srgbClr val="FFFFFF">
              <a:shade val="85000"/>
            </a:srgbClr>
          </a:solidFill>
          <a:ln w="88900" cap="sq">
            <a:solidFill>
              <a:srgbClr val="FEED99"/>
            </a:solidFill>
            <a:miter lim="800000"/>
          </a:ln>
          <a:effectLst>
            <a:outerShdw blurRad="55000" dist="18000" dir="5400000" algn="tl" rotWithShape="0">
              <a:srgbClr val="000000">
                <a:alpha val="40000"/>
              </a:srgbClr>
            </a:outerShdw>
          </a:effectLst>
          <a:scene3d>
            <a:camera prst="perspectiveLef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F252930E-1307-D308-988E-830900A8C626}"/>
              </a:ext>
            </a:extLst>
          </p:cNvPr>
          <p:cNvSpPr txBox="1"/>
          <p:nvPr/>
        </p:nvSpPr>
        <p:spPr>
          <a:xfrm>
            <a:off x="209550" y="262646"/>
            <a:ext cx="6191251" cy="1991715"/>
          </a:xfrm>
          <a:prstGeom prst="rect">
            <a:avLst/>
          </a:prstGeom>
          <a:noFill/>
        </p:spPr>
        <p:txBody>
          <a:bodyPr wrap="square" rtlCol="0">
            <a:prstTxWarp prst="textStop">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7200" b="1" dirty="0">
                <a:ln/>
                <a:solidFill>
                  <a:schemeClr val="accent3"/>
                </a:solidFill>
                <a:latin typeface="Jameel Noori Nastaleeq" panose="02000503000000020004" pitchFamily="2" charset="-78"/>
                <a:cs typeface="Jameel Noori Nastaleeq" panose="02000503000000020004" pitchFamily="2" charset="-78"/>
              </a:rPr>
              <a:t>کوہ سینا پر عہد</a:t>
            </a:r>
            <a:endParaRPr lang="en" sz="7200" b="1" dirty="0">
              <a:ln/>
              <a:solidFill>
                <a:schemeClr val="accent3"/>
              </a:solidFill>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CB5E8853-6DB9-0A8E-88DC-87C810D7907D}"/>
              </a:ext>
            </a:extLst>
          </p:cNvPr>
          <p:cNvSpPr txBox="1"/>
          <p:nvPr/>
        </p:nvSpPr>
        <p:spPr>
          <a:xfrm>
            <a:off x="4913067" y="6413034"/>
            <a:ext cx="2480166" cy="523220"/>
          </a:xfrm>
          <a:prstGeom prst="rect">
            <a:avLst/>
          </a:prstGeom>
          <a:noFill/>
        </p:spPr>
        <p:txBody>
          <a:bodyPr wrap="none" rtlCol="0">
            <a:spAutoFit/>
          </a:bodyPr>
          <a:lstStyle/>
          <a:p>
            <a:pPr algn="ctr" rtl="1"/>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سبق 8  16 تا 22 اگست</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57549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71000"/>
            <a:duotone>
              <a:schemeClr val="accent1">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732E4632-34D6-C7BC-C02D-D5F1B024EFC2}"/>
              </a:ext>
            </a:extLst>
          </p:cNvPr>
          <p:cNvSpPr>
            <a:spLocks noGrp="1" noRot="1" noMove="1" noResize="1" noEditPoints="1" noAdjustHandles="1" noChangeArrowheads="1" noChangeShapeType="1"/>
          </p:cNvSpPr>
          <p:nvPr/>
        </p:nvSpPr>
        <p:spPr>
          <a:xfrm>
            <a:off x="0" y="0"/>
            <a:ext cx="12191999" cy="1284506"/>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7C3305E-C483-13B0-7187-E081AD6FB59B}"/>
              </a:ext>
            </a:extLst>
          </p:cNvPr>
          <p:cNvSpPr txBox="1"/>
          <p:nvPr/>
        </p:nvSpPr>
        <p:spPr>
          <a:xfrm>
            <a:off x="8427562" y="75416"/>
            <a:ext cx="3764437" cy="923330"/>
          </a:xfrm>
          <a:prstGeom prst="rect">
            <a:avLst/>
          </a:prstGeom>
          <a:noFill/>
        </p:spPr>
        <p:txBody>
          <a:bodyPr wrap="square">
            <a:spAutoFit/>
            <a:scene3d>
              <a:camera prst="orthographicFront"/>
              <a:lightRig rig="threePt" dir="t"/>
            </a:scene3d>
            <a:sp3d extrusionH="57150">
              <a:bevelT w="57150" h="38100" prst="hardEdge"/>
            </a:sp3d>
          </a:bodyPr>
          <a:lstStyle/>
          <a:p>
            <a:pPr algn="ctr" rtl="1"/>
            <a:r>
              <a:rPr lang="ur-PK" sz="5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Jameel Noori Nastaleeq" panose="02000503000000020004" pitchFamily="2" charset="-78"/>
                <a:cs typeface="Jameel Noori Nastaleeq" panose="02000503000000020004" pitchFamily="2" charset="-78"/>
              </a:rPr>
              <a:t>شریعت بطور وعدہ </a:t>
            </a:r>
            <a:endParaRPr lang="en" sz="5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50000"/>
                  </a:schemeClr>
                </a:outerShdw>
              </a:effectLst>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E80EE6BC-8A9F-C1E1-FABC-B39453035037}"/>
              </a:ext>
            </a:extLst>
          </p:cNvPr>
          <p:cNvSpPr txBox="1"/>
          <p:nvPr/>
        </p:nvSpPr>
        <p:spPr>
          <a:xfrm>
            <a:off x="0" y="81439"/>
            <a:ext cx="7362334" cy="1077218"/>
          </a:xfrm>
          <a:prstGeom prst="rect">
            <a:avLst/>
          </a:prstGeom>
          <a:noFill/>
        </p:spPr>
        <p:txBody>
          <a:bodyPr wrap="square" rtlCol="0">
            <a:spAutoFit/>
            <a:scene3d>
              <a:camera prst="orthographicFront"/>
              <a:lightRig rig="threePt" dir="t"/>
            </a:scene3d>
            <a:sp3d extrusionH="57150">
              <a:bevelT w="38100" h="38100"/>
            </a:sp3d>
          </a:bodyPr>
          <a:lstStyle/>
          <a:p>
            <a:pPr algn="r" rtl="1"/>
            <a:r>
              <a:rPr lang="ur-PK" sz="3200" b="1" dirty="0">
                <a:solidFill>
                  <a:srgbClr val="FF0000"/>
                </a:solidFill>
                <a:latin typeface="Jameel Noori Nastaleeq" panose="02000503000000020004" pitchFamily="2" charset="-78"/>
                <a:cs typeface="Jameel Noori Nastaleeq" panose="02000503000000020004" pitchFamily="2" charset="-78"/>
              </a:rPr>
              <a:t>"اور اُس نے تم کو اپنے عہد کے دسواں احکام بتا کر ماننے کا حکم دیا اور اُن کو پتھر کی دو لوحوں پر لکھ بھی دیا" (استثنا 13:4)۔ </a:t>
            </a:r>
            <a:endParaRPr lang="es-ES" sz="3200" b="1" dirty="0">
              <a:solidFill>
                <a:srgbClr val="FF0000"/>
              </a:solidFill>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F229740-4841-977C-8A7A-3AF92449E1AC}"/>
              </a:ext>
            </a:extLst>
          </p:cNvPr>
          <p:cNvSpPr txBox="1"/>
          <p:nvPr/>
        </p:nvSpPr>
        <p:spPr>
          <a:xfrm>
            <a:off x="5567868" y="1363842"/>
            <a:ext cx="6624131" cy="2246769"/>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عبرانی میں، تین بار دس احکام کا ذکر کیا گیا ہے، انہیں دس الفاظ کہا جاتا ہے (خروج 28:34؛ استثنا 13:4؛ استثنا 4:10)۔آئیے اس بارے میں سوچتے ہیں۔ ہمارا کیا مطلب ہوتا ہے جب ہم کسی سے کہتے ہیں "میں تمہیں اپنا کلام دیتا ہوں"؟  حقیقت میں، ہم اُس  کو کچھ بھی نہیں دے رہے۔ ہم آپ سے وعدہ کر رہے ہیں۔ ہم آپ کو یقین دلاتے ہیں کہ ہم کچھ بہترین کرنے جا رہے ہیں۔ </a:t>
            </a:r>
          </a:p>
        </p:txBody>
      </p:sp>
      <p:pic>
        <p:nvPicPr>
          <p:cNvPr id="5" name="Imagen 4">
            <a:extLst>
              <a:ext uri="{FF2B5EF4-FFF2-40B4-BE49-F238E27FC236}">
                <a16:creationId xmlns:a16="http://schemas.microsoft.com/office/drawing/2014/main" id="{DE8C64B2-7125-0131-A806-2EB79231E133}"/>
              </a:ext>
            </a:extLst>
          </p:cNvPr>
          <p:cNvPicPr>
            <a:picLocks noChangeAspect="1"/>
          </p:cNvPicPr>
          <p:nvPr/>
        </p:nvPicPr>
        <p:blipFill>
          <a:blip r:embed="rId4"/>
          <a:stretch>
            <a:fillRect/>
          </a:stretch>
        </p:blipFill>
        <p:spPr>
          <a:xfrm>
            <a:off x="285750" y="1422210"/>
            <a:ext cx="5162550" cy="3899222"/>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A5F1EC85-32C3-5CCB-E5E9-58636AC05B4E}"/>
              </a:ext>
            </a:extLst>
          </p:cNvPr>
          <p:cNvSpPr txBox="1"/>
          <p:nvPr/>
        </p:nvSpPr>
        <p:spPr>
          <a:xfrm>
            <a:off x="-81895" y="5473005"/>
            <a:ext cx="8770701"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مثال: "کیونکہ جو سارا اچھا وعدہ (ڈابر)اُس نے اپنےبندہ موسیٰ کی معرفت کیا اُس میں سے ایک بات (ڈابر) بھی خالی نہ گئی" (1سلاطین 56:8)۔   دس احکام وہ دس وعدے ہیں جو خُدا ہم سے کرتا ہے، جس کا مقصد ہماری رہنمائی کرنا ہے۔ </a:t>
            </a:r>
          </a:p>
        </p:txBody>
      </p:sp>
      <p:pic>
        <p:nvPicPr>
          <p:cNvPr id="9" name="Imagen 8" descr="Un hombre con traje formal caminando por la calle&#10;&#10;El contenido generado por IA puede ser incorrecto.">
            <a:extLst>
              <a:ext uri="{FF2B5EF4-FFF2-40B4-BE49-F238E27FC236}">
                <a16:creationId xmlns:a16="http://schemas.microsoft.com/office/drawing/2014/main" id="{57C81102-1C68-6051-799A-FD353CA5EDD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056452" y="4072277"/>
            <a:ext cx="2986392" cy="2591170"/>
          </a:xfrm>
          <a:prstGeom prst="roundRect">
            <a:avLst>
              <a:gd name="adj" fmla="val 0"/>
            </a:avLst>
          </a:prstGeom>
          <a:solidFill>
            <a:srgbClr val="FFFFFF"/>
          </a:solidFill>
          <a:ln w="76200" cap="sq">
            <a:solidFill>
              <a:srgbClr val="F2AE53"/>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A6827846-1202-4B82-9C65-A7ECB59ED36A}"/>
              </a:ext>
            </a:extLst>
          </p:cNvPr>
          <p:cNvSpPr txBox="1"/>
          <p:nvPr/>
        </p:nvSpPr>
        <p:spPr>
          <a:xfrm>
            <a:off x="5492452" y="4005950"/>
            <a:ext cx="3488583" cy="1384995"/>
          </a:xfrm>
          <a:prstGeom prst="rect">
            <a:avLst/>
          </a:prstGeom>
          <a:noFill/>
        </p:spPr>
        <p:txBody>
          <a:bodyPr wrap="square">
            <a:spAutoFit/>
          </a:bodyPr>
          <a:lstStyle/>
          <a:p>
            <a:pPr algn="r" rtl="1"/>
            <a:r>
              <a:rPr lang="ur-PK" sz="2800" b="1" dirty="0">
                <a:latin typeface="Jameel Noori Nastaleeq" panose="02000503000000020004" pitchFamily="2" charset="-78"/>
                <a:cs typeface="Jameel Noori Nastaleeq" panose="02000503000000020004" pitchFamily="2" charset="-78"/>
              </a:rPr>
              <a:t>عبرانی کا لفظ جس سے لفظ وعدہ لیا گیا ہے"ڈابر"ہے، اُس کا مطلب وعدہ یا لفظ کیا گیا ہے۔ </a:t>
            </a:r>
          </a:p>
        </p:txBody>
      </p:sp>
    </p:spTree>
    <p:extLst>
      <p:ext uri="{BB962C8B-B14F-4D97-AF65-F5344CB8AC3E}">
        <p14:creationId xmlns:p14="http://schemas.microsoft.com/office/powerpoint/2010/main" val="70980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750"/>
                                        <p:tgtEl>
                                          <p:spTgt spid="2"/>
                                        </p:tgtEl>
                                      </p:cBhvr>
                                    </p:animEffect>
                                  </p:childTnLst>
                                </p:cTn>
                              </p:par>
                            </p:childTnLst>
                          </p:cTn>
                        </p:par>
                        <p:par>
                          <p:cTn id="17" fill="hold">
                            <p:stCondLst>
                              <p:cond delay="1750"/>
                            </p:stCondLst>
                            <p:childTnLst>
                              <p:par>
                                <p:cTn id="18" presetID="26"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17">
                                          <p:stCondLst>
                                            <p:cond delay="0"/>
                                          </p:stCondLst>
                                        </p:cTn>
                                        <p:tgtEl>
                                          <p:spTgt spid="5"/>
                                        </p:tgtEl>
                                      </p:cBhvr>
                                    </p:animEffect>
                                    <p:anim calcmode="lin" valueType="num">
                                      <p:cBhvr>
                                        <p:cTn id="21"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6" dur="10">
                                          <p:stCondLst>
                                            <p:cond delay="244"/>
                                          </p:stCondLst>
                                        </p:cTn>
                                        <p:tgtEl>
                                          <p:spTgt spid="5"/>
                                        </p:tgtEl>
                                      </p:cBhvr>
                                      <p:to x="100000" y="60000"/>
                                    </p:animScale>
                                    <p:animScale>
                                      <p:cBhvr>
                                        <p:cTn id="27" dur="62" decel="50000">
                                          <p:stCondLst>
                                            <p:cond delay="254"/>
                                          </p:stCondLst>
                                        </p:cTn>
                                        <p:tgtEl>
                                          <p:spTgt spid="5"/>
                                        </p:tgtEl>
                                      </p:cBhvr>
                                      <p:to x="100000" y="100000"/>
                                    </p:animScale>
                                    <p:animScale>
                                      <p:cBhvr>
                                        <p:cTn id="28" dur="10">
                                          <p:stCondLst>
                                            <p:cond delay="492"/>
                                          </p:stCondLst>
                                        </p:cTn>
                                        <p:tgtEl>
                                          <p:spTgt spid="5"/>
                                        </p:tgtEl>
                                      </p:cBhvr>
                                      <p:to x="100000" y="80000"/>
                                    </p:animScale>
                                    <p:animScale>
                                      <p:cBhvr>
                                        <p:cTn id="29" dur="62" decel="50000">
                                          <p:stCondLst>
                                            <p:cond delay="502"/>
                                          </p:stCondLst>
                                        </p:cTn>
                                        <p:tgtEl>
                                          <p:spTgt spid="5"/>
                                        </p:tgtEl>
                                      </p:cBhvr>
                                      <p:to x="100000" y="100000"/>
                                    </p:animScale>
                                    <p:animScale>
                                      <p:cBhvr>
                                        <p:cTn id="30" dur="10">
                                          <p:stCondLst>
                                            <p:cond delay="616"/>
                                          </p:stCondLst>
                                        </p:cTn>
                                        <p:tgtEl>
                                          <p:spTgt spid="5"/>
                                        </p:tgtEl>
                                      </p:cBhvr>
                                      <p:to x="100000" y="90000"/>
                                    </p:animScale>
                                    <p:animScale>
                                      <p:cBhvr>
                                        <p:cTn id="31" dur="62" decel="50000">
                                          <p:stCondLst>
                                            <p:cond delay="625"/>
                                          </p:stCondLst>
                                        </p:cTn>
                                        <p:tgtEl>
                                          <p:spTgt spid="5"/>
                                        </p:tgtEl>
                                      </p:cBhvr>
                                      <p:to x="100000" y="100000"/>
                                    </p:animScale>
                                    <p:animScale>
                                      <p:cBhvr>
                                        <p:cTn id="32" dur="10">
                                          <p:stCondLst>
                                            <p:cond delay="678"/>
                                          </p:stCondLst>
                                        </p:cTn>
                                        <p:tgtEl>
                                          <p:spTgt spid="5"/>
                                        </p:tgtEl>
                                      </p:cBhvr>
                                      <p:to x="100000" y="95000"/>
                                    </p:animScale>
                                    <p:animScale>
                                      <p:cBhvr>
                                        <p:cTn id="33" dur="62" decel="50000">
                                          <p:stCondLst>
                                            <p:cond delay="688"/>
                                          </p:stCondLst>
                                        </p:cTn>
                                        <p:tgtEl>
                                          <p:spTgt spid="5"/>
                                        </p:tgtEl>
                                      </p:cBhvr>
                                      <p:to x="100000" y="100000"/>
                                    </p:animScale>
                                  </p:childTnLst>
                                </p:cTn>
                              </p:par>
                            </p:childTnLst>
                          </p:cTn>
                        </p:par>
                        <p:par>
                          <p:cTn id="34" fill="hold">
                            <p:stCondLst>
                              <p:cond delay="2500"/>
                            </p:stCondLst>
                            <p:childTnLst>
                              <p:par>
                                <p:cTn id="35" presetID="32" presetClass="emph" presetSubtype="0" fill="hold" nodeType="afterEffect">
                                  <p:stCondLst>
                                    <p:cond delay="0"/>
                                  </p:stCondLst>
                                  <p:childTnLst>
                                    <p:animRot by="120000">
                                      <p:cBhvr>
                                        <p:cTn id="36" dur="50" fill="hold">
                                          <p:stCondLst>
                                            <p:cond delay="0"/>
                                          </p:stCondLst>
                                        </p:cTn>
                                        <p:tgtEl>
                                          <p:spTgt spid="5"/>
                                        </p:tgtEl>
                                        <p:attrNameLst>
                                          <p:attrName>r</p:attrName>
                                        </p:attrNameLst>
                                      </p:cBhvr>
                                    </p:animRot>
                                    <p:animRot by="-240000">
                                      <p:cBhvr>
                                        <p:cTn id="37" dur="100" fill="hold">
                                          <p:stCondLst>
                                            <p:cond delay="100"/>
                                          </p:stCondLst>
                                        </p:cTn>
                                        <p:tgtEl>
                                          <p:spTgt spid="5"/>
                                        </p:tgtEl>
                                        <p:attrNameLst>
                                          <p:attrName>r</p:attrName>
                                        </p:attrNameLst>
                                      </p:cBhvr>
                                    </p:animRot>
                                    <p:animRot by="240000">
                                      <p:cBhvr>
                                        <p:cTn id="38" dur="100" fill="hold">
                                          <p:stCondLst>
                                            <p:cond delay="200"/>
                                          </p:stCondLst>
                                        </p:cTn>
                                        <p:tgtEl>
                                          <p:spTgt spid="5"/>
                                        </p:tgtEl>
                                        <p:attrNameLst>
                                          <p:attrName>r</p:attrName>
                                        </p:attrNameLst>
                                      </p:cBhvr>
                                    </p:animRot>
                                    <p:animRot by="-240000">
                                      <p:cBhvr>
                                        <p:cTn id="39" dur="100" fill="hold">
                                          <p:stCondLst>
                                            <p:cond delay="300"/>
                                          </p:stCondLst>
                                        </p:cTn>
                                        <p:tgtEl>
                                          <p:spTgt spid="5"/>
                                        </p:tgtEl>
                                        <p:attrNameLst>
                                          <p:attrName>r</p:attrName>
                                        </p:attrNameLst>
                                      </p:cBhvr>
                                    </p:animRot>
                                    <p:animRot by="120000">
                                      <p:cBhvr>
                                        <p:cTn id="40" dur="100" fill="hold">
                                          <p:stCondLst>
                                            <p:cond delay="400"/>
                                          </p:stCondLst>
                                        </p:cTn>
                                        <p:tgtEl>
                                          <p:spTgt spid="5"/>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 calcmode="lin" valueType="num">
                                      <p:cBhvr>
                                        <p:cTn id="47" dur="500" fill="hold"/>
                                        <p:tgtEl>
                                          <p:spTgt spid="9"/>
                                        </p:tgtEl>
                                        <p:attrNameLst>
                                          <p:attrName>style.rotation</p:attrName>
                                        </p:attrNameLst>
                                      </p:cBhvr>
                                      <p:tavLst>
                                        <p:tav tm="0">
                                          <p:val>
                                            <p:fltVal val="360"/>
                                          </p:val>
                                        </p:tav>
                                        <p:tav tm="100000">
                                          <p:val>
                                            <p:fltVal val="0"/>
                                          </p:val>
                                        </p:tav>
                                      </p:tavLst>
                                    </p:anim>
                                    <p:animEffect transition="in" filter="fade">
                                      <p:cBhvr>
                                        <p:cTn id="48" dur="500"/>
                                        <p:tgtEl>
                                          <p:spTgt spid="9"/>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wipe(right)">
                                      <p:cBhvr>
                                        <p:cTn id="52" dur="500"/>
                                        <p:tgtEl>
                                          <p:spTgt spid="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11">
                                            <p:txEl>
                                              <p:pRg st="0" end="0"/>
                                            </p:txEl>
                                          </p:spTgt>
                                        </p:tgtEl>
                                        <p:attrNameLst>
                                          <p:attrName>style.visibility</p:attrName>
                                        </p:attrNameLst>
                                      </p:cBhvr>
                                      <p:to>
                                        <p:strVal val="visible"/>
                                      </p:to>
                                    </p:set>
                                    <p:animEffect transition="in" filter="wipe(right)">
                                      <p:cBhvr>
                                        <p:cTn id="57" dur="500"/>
                                        <p:tgtEl>
                                          <p:spTgt spid="11">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7">
                                            <p:txEl>
                                              <p:pRg st="0" end="0"/>
                                            </p:txEl>
                                          </p:spTgt>
                                        </p:tgtEl>
                                        <p:attrNameLst>
                                          <p:attrName>style.visibility</p:attrName>
                                        </p:attrNameLst>
                                      </p:cBhvr>
                                      <p:to>
                                        <p:strVal val="visible"/>
                                      </p:to>
                                    </p:set>
                                    <p:animEffect transition="in" filter="wipe(right)">
                                      <p:cBhvr>
                                        <p:cTn id="6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build="p"/>
      <p:bldP spid="7" grpId="0" build="p"/>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4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Imagen 1" descr="Un dibujo de un hombre&#10;&#10;El contenido generado por IA puede ser incorrecto.">
            <a:extLst>
              <a:ext uri="{FF2B5EF4-FFF2-40B4-BE49-F238E27FC236}">
                <a16:creationId xmlns:a16="http://schemas.microsoft.com/office/drawing/2014/main" id="{9E8F08CB-7F70-CC3A-39EF-B5CB0F357F4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554619" y="0"/>
            <a:ext cx="5570802" cy="6858000"/>
          </a:xfrm>
          <a:prstGeom prst="rect">
            <a:avLst/>
          </a:prstGeom>
        </p:spPr>
      </p:pic>
      <p:sp>
        <p:nvSpPr>
          <p:cNvPr id="3" name="CuadroTexto 2">
            <a:extLst>
              <a:ext uri="{FF2B5EF4-FFF2-40B4-BE49-F238E27FC236}">
                <a16:creationId xmlns:a16="http://schemas.microsoft.com/office/drawing/2014/main" id="{626AFEFB-DDC1-BD63-8723-5D060042BE76}"/>
              </a:ext>
            </a:extLst>
          </p:cNvPr>
          <p:cNvSpPr txBox="1"/>
          <p:nvPr/>
        </p:nvSpPr>
        <p:spPr>
          <a:xfrm>
            <a:off x="4517790" y="384998"/>
            <a:ext cx="3437374" cy="769441"/>
          </a:xfrm>
          <a:prstGeom prst="rect">
            <a:avLst/>
          </a:prstGeom>
          <a:noFill/>
        </p:spPr>
        <p:txBody>
          <a:bodyPr wrap="square">
            <a:spAutoFit/>
            <a:scene3d>
              <a:camera prst="orthographicFront"/>
              <a:lightRig rig="twoPt" dir="t"/>
            </a:scene3d>
            <a:sp3d extrusionH="57150">
              <a:bevelT w="69850" h="69850" prst="divot"/>
            </a:sp3d>
          </a:bodyPr>
          <a:lstStyle/>
          <a:p>
            <a:pPr algn="ctr" rtl="1"/>
            <a:r>
              <a:rPr lang="ur-PK"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شریعت بطور اختتام</a:t>
            </a:r>
            <a:endParaRPr lang="en"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ACC24E48-6B50-6AAB-7ECE-765006E2987D}"/>
              </a:ext>
            </a:extLst>
          </p:cNvPr>
          <p:cNvSpPr txBox="1"/>
          <p:nvPr/>
        </p:nvSpPr>
        <p:spPr>
          <a:xfrm>
            <a:off x="0" y="110904"/>
            <a:ext cx="4873658" cy="954107"/>
          </a:xfrm>
          <a:prstGeom prst="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r" rtl="1"/>
            <a:r>
              <a:rPr lang="ur-PK" sz="2800" b="1" dirty="0">
                <a:solidFill>
                  <a:schemeClr val="tx1"/>
                </a:solidFill>
                <a:latin typeface="Jameel Noori Nastaleeq" panose="02000503000000020004" pitchFamily="2" charset="-78"/>
                <a:cs typeface="Jameel Noori Nastaleeq" panose="02000503000000020004" pitchFamily="2" charset="-78"/>
              </a:rPr>
              <a:t>"کیونکہ ہر ایک ایمان لانے والے کی راست بازی کے لئے مسیح شریعت کا انجام ہے" (رومیوں 4:10)۔ </a:t>
            </a:r>
            <a:endParaRPr lang="en" sz="2800" b="1" dirty="0">
              <a:solidFill>
                <a:schemeClr val="tx1"/>
              </a:solidFill>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C7514DE4-FA59-2830-E11C-A0AD13E6D56A}"/>
              </a:ext>
            </a:extLst>
          </p:cNvPr>
          <p:cNvSpPr txBox="1"/>
          <p:nvPr/>
        </p:nvSpPr>
        <p:spPr>
          <a:xfrm>
            <a:off x="2419351" y="3735074"/>
            <a:ext cx="4196878" cy="1569660"/>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اگر ہم اس کا ترجمہ "مسیح شریعت کا خاتمہ ہے" کے طور پر کرتے ہیں، تو یسوع کی موت کے بعد اب کوئی شریعت نہیں ہے۔اس لئے کوئی گناہ بھی نہیں۔پھر پولس رسول اپنی ہی بات کو رد کرتا ہے (رومیوں 7:7)</a:t>
            </a:r>
            <a:endParaRPr lang="en" sz="2400" b="1" dirty="0">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910333BE-B63D-E4C3-98AE-5F1B27AEF3C1}"/>
              </a:ext>
            </a:extLst>
          </p:cNvPr>
          <p:cNvSpPr txBox="1"/>
          <p:nvPr/>
        </p:nvSpPr>
        <p:spPr>
          <a:xfrm>
            <a:off x="2306226" y="5629103"/>
            <a:ext cx="6650403"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اگر ہم اس کا ترجمہ یہ کرتے ہیں "مسیح وہ نقطہ ہے جس کی طرف شریعت اشارہ کرتی ہے" تو پولس اپنی دلیل پر قائم ہے کیونکہ شریعت ابھی بھی نافذ ہے اور ہمیں مسیح کی طرف لے جاتی ہے (رومیوں 31:3؛ گلتیوں 24:3)۔ </a:t>
            </a:r>
            <a:endParaRPr lang="en" sz="2600" b="1" dirty="0">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2A58333B-2430-35A1-197A-EE542146BCD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1450" y="4052473"/>
            <a:ext cx="2277009" cy="2447575"/>
          </a:xfrm>
          <a:prstGeom prst="rect">
            <a:avLst/>
          </a:prstGeom>
          <a:ln w="57150">
            <a:solidFill>
              <a:schemeClr val="accent5">
                <a:lumMod val="75000"/>
              </a:schemeClr>
            </a:solidFill>
          </a:ln>
          <a:effectLst/>
          <a:scene3d>
            <a:camera prst="perspectiveContrastingLeftFacing">
              <a:rot lat="300000" lon="19800000" rev="0"/>
            </a:camera>
            <a:lightRig rig="threePt" dir="t">
              <a:rot lat="0" lon="0" rev="2700000"/>
            </a:lightRig>
          </a:scene3d>
          <a:sp3d>
            <a:bevelT w="63500" h="50800"/>
          </a:sp3d>
        </p:spPr>
      </p:pic>
      <p:sp>
        <p:nvSpPr>
          <p:cNvPr id="8" name="CuadroTexto 7">
            <a:extLst>
              <a:ext uri="{FF2B5EF4-FFF2-40B4-BE49-F238E27FC236}">
                <a16:creationId xmlns:a16="http://schemas.microsoft.com/office/drawing/2014/main" id="{49E1EDD6-F8C1-6BC6-7857-4B9152588270}"/>
              </a:ext>
            </a:extLst>
          </p:cNvPr>
          <p:cNvSpPr txBox="1"/>
          <p:nvPr/>
        </p:nvSpPr>
        <p:spPr>
          <a:xfrm>
            <a:off x="96329" y="1505427"/>
            <a:ext cx="6354595" cy="2246769"/>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رومیوں 4:10 میں پولس کی طرف سے شریعت کے لئے یونانی کا لفظ "ٹیلوس" استعمال کیا گیا ہے۔ اس لفظ کا کیا مطلب ہے؟اس کا بنیادی معنی ہے:  ایک حد یا مقصد کے طور پر اشارہ کردہ نقطہ۔ مفہوم کے لحاظ سے (ثانوی معنی): نتیجہ، خاتمہ،مقصد ہیں۔ اس کے مخصوص معنی کا تعین اس جملے سے ہوتا ہے جس  میں اسے استعمال کیا گیا ہے۔</a:t>
            </a:r>
          </a:p>
        </p:txBody>
      </p:sp>
    </p:spTree>
    <p:extLst>
      <p:ext uri="{BB962C8B-B14F-4D97-AF65-F5344CB8AC3E}">
        <p14:creationId xmlns:p14="http://schemas.microsoft.com/office/powerpoint/2010/main" val="123933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8)">
                                      <p:cBhvr>
                                        <p:cTn id="16" dur="7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righ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ppt_x-#ppt_w/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7" grpId="0"/>
      <p:bldP spid="9"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DB7E3ED-A59F-A1FC-1664-3775C76902F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24F6C7D-EE16-B5FE-FFCD-9473E04BBC7B}"/>
              </a:ext>
            </a:extLst>
          </p:cNvPr>
          <p:cNvSpPr txBox="1"/>
          <p:nvPr/>
        </p:nvSpPr>
        <p:spPr>
          <a:xfrm>
            <a:off x="3209924" y="1728589"/>
            <a:ext cx="8638769" cy="4832092"/>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"اس وقت احکام صرف عبرانیوں کے فائدے کے لیے نہیں بولے گئے تھے۔ خدا نے انہیں اپنی شریعت کے محافظ اور محافظ بنا کر عزت بخشی، لیکن پوری دنیا کے لیے ایک مقدس امانت کے طور پر رکھا جانا تھا۔ شریعت کے اصول تمام بنی نوع انسان کے لیے موافق ہیں، اور وہ تمام لوگوں کی ہدایت اور حکومت کے لیے دیے گئے تھے۔ انسان خدا اور اس کے ساتھی آدمی کے لیے؛ اور یہ سب محبت کے عظیم بنیادی اصول پر مبنی ہے۔"</a:t>
            </a:r>
            <a:endParaRPr lang="en" sz="44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68C325FA-E2A6-FDCB-CC0C-B28A7747D35F}"/>
              </a:ext>
            </a:extLst>
          </p:cNvPr>
          <p:cNvSpPr txBox="1"/>
          <p:nvPr/>
        </p:nvSpPr>
        <p:spPr>
          <a:xfrm>
            <a:off x="2923415" y="460753"/>
            <a:ext cx="3547766" cy="461665"/>
          </a:xfrm>
          <a:prstGeom prst="rect">
            <a:avLst/>
          </a:prstGeom>
          <a:noFill/>
        </p:spPr>
        <p:txBody>
          <a:bodyPr wrap="none" rtlCol="0">
            <a:spAutoFit/>
          </a:bodyPr>
          <a:lstStyle/>
          <a:p>
            <a:pPr algn="ctr"/>
            <a:r>
              <a:rPr lang="en" sz="2400" b="1" dirty="0">
                <a:solidFill>
                  <a:srgbClr val="518399"/>
                </a:solidFill>
                <a:latin typeface="Arabic Typesetting" panose="03020402040406030203" pitchFamily="66" charset="-78"/>
                <a:cs typeface="Arabic Typesetting" panose="03020402040406030203" pitchFamily="66" charset="-78"/>
              </a:rPr>
              <a:t>EGW (Patriarchs and Prophets, p. 305)</a:t>
            </a:r>
          </a:p>
        </p:txBody>
      </p:sp>
    </p:spTree>
    <p:extLst>
      <p:ext uri="{BB962C8B-B14F-4D97-AF65-F5344CB8AC3E}">
        <p14:creationId xmlns:p14="http://schemas.microsoft.com/office/powerpoint/2010/main" val="97856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Pintura de un grupo de personas en una montaña&#10;&#10;El contenido generado por IA puede ser incorrecto.">
            <a:extLst>
              <a:ext uri="{FF2B5EF4-FFF2-40B4-BE49-F238E27FC236}">
                <a16:creationId xmlns:a16="http://schemas.microsoft.com/office/drawing/2014/main" id="{86B2395E-7B3B-016E-C2F3-84B2909C1AD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7466" r="10786" b="7466"/>
          <a:stretch>
            <a:fillRect/>
          </a:stretch>
        </p:blipFill>
        <p:spPr>
          <a:xfrm>
            <a:off x="0" y="0"/>
            <a:ext cx="12182272" cy="6858000"/>
          </a:xfrm>
          <a:prstGeom prst="rect">
            <a:avLst/>
          </a:prstGeom>
        </p:spPr>
      </p:pic>
      <p:sp>
        <p:nvSpPr>
          <p:cNvPr id="2" name="CuadroTexto 1">
            <a:extLst>
              <a:ext uri="{FF2B5EF4-FFF2-40B4-BE49-F238E27FC236}">
                <a16:creationId xmlns:a16="http://schemas.microsoft.com/office/drawing/2014/main" id="{ECC077AD-66DD-8A2A-0747-2C6EEE8AA17F}"/>
              </a:ext>
            </a:extLst>
          </p:cNvPr>
          <p:cNvSpPr txBox="1"/>
          <p:nvPr/>
        </p:nvSpPr>
        <p:spPr>
          <a:xfrm>
            <a:off x="197186" y="3199254"/>
            <a:ext cx="4127159" cy="3539430"/>
          </a:xfrm>
          <a:prstGeom prst="rect">
            <a:avLst/>
          </a:prstGeom>
          <a:gradFill>
            <a:gsLst>
              <a:gs pos="0">
                <a:srgbClr val="FFFF99"/>
              </a:gs>
              <a:gs pos="28000">
                <a:srgbClr val="F5C887"/>
              </a:gs>
              <a:gs pos="62000">
                <a:srgbClr val="F1AF51"/>
              </a:gs>
              <a:gs pos="100000">
                <a:srgbClr val="EC836E"/>
              </a:gs>
            </a:gsLst>
            <a:lin ang="5400000" scaled="1"/>
          </a:gradFill>
          <a:ln>
            <a:solidFill>
              <a:srgbClr val="754909"/>
            </a:solidFill>
          </a:ln>
        </p:spPr>
        <p:style>
          <a:lnRef idx="2">
            <a:schemeClr val="accent2">
              <a:shade val="15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2800" b="1" i="0" u="none" strike="noStrike" kern="1200" cap="none" spc="0" normalizeH="0" baseline="0" noProof="0" dirty="0">
                <a:ln w="12700" cmpd="sng">
                  <a:noFill/>
                  <a:prstDash val="solid"/>
                </a:ln>
                <a:solidFill>
                  <a:prstClr val="black"/>
                </a:solidFill>
                <a:effectLst/>
                <a:uLnTx/>
                <a:uFillTx/>
                <a:latin typeface="Jameel Noori Nastaleeq" panose="02000503000000020004" pitchFamily="2" charset="-78"/>
                <a:cs typeface="Jameel Noori Nastaleeq" panose="02000503000000020004" pitchFamily="2" charset="-78"/>
              </a:rPr>
              <a:t>"کہ</a:t>
            </a:r>
            <a:r>
              <a:rPr kumimoji="0" lang="ur-PK" sz="2800" b="1" i="0" u="none" strike="noStrike" kern="1200" cap="none" spc="0" normalizeH="0" noProof="0" dirty="0">
                <a:ln w="12700" cmpd="sng">
                  <a:noFill/>
                  <a:prstDash val="solid"/>
                </a:ln>
                <a:solidFill>
                  <a:prstClr val="black"/>
                </a:solidFill>
                <a:effectLst/>
                <a:uLnTx/>
                <a:uFillTx/>
                <a:latin typeface="Jameel Noori Nastaleeq" panose="02000503000000020004" pitchFamily="2" charset="-78"/>
                <a:cs typeface="Jameel Noori Nastaleeq" panose="02000503000000020004" pitchFamily="2" charset="-78"/>
              </a:rPr>
              <a:t> تم نے دیکھ</a:t>
            </a:r>
            <a:r>
              <a:rPr lang="ur-PK" sz="2800" b="1" dirty="0">
                <a:ln w="12700" cmpd="sng">
                  <a:noFill/>
                  <a:prstDash val="solid"/>
                </a:ln>
                <a:solidFill>
                  <a:prstClr val="black"/>
                </a:solidFill>
                <a:latin typeface="Jameel Noori Nastaleeq" panose="02000503000000020004" pitchFamily="2" charset="-78"/>
                <a:cs typeface="Jameel Noori Nastaleeq" panose="02000503000000020004" pitchFamily="2" charset="-78"/>
              </a:rPr>
              <a:t>ا</a:t>
            </a:r>
            <a:r>
              <a:rPr kumimoji="0" lang="ur-PK" sz="2800" b="1" i="0" u="none" strike="noStrike" kern="1200" cap="none" spc="0" normalizeH="0" noProof="0" dirty="0">
                <a:ln w="12700" cmpd="sng">
                  <a:noFill/>
                  <a:prstDash val="solid"/>
                </a:ln>
                <a:solidFill>
                  <a:prstClr val="black"/>
                </a:solidFill>
                <a:effectLst/>
                <a:uLnTx/>
                <a:uFillTx/>
                <a:latin typeface="Jameel Noori Nastaleeq" panose="02000503000000020004" pitchFamily="2" charset="-78"/>
                <a:cs typeface="Jameel Noori Nastaleeq" panose="02000503000000020004" pitchFamily="2" charset="-78"/>
              </a:rPr>
              <a:t> کہ میں نے مصریوں سے کیا کیا کیا اور تم کو گویا عقاب کے پروں پر بیٹھا کر اپنے پاس لے آیا۔ سو اب اگر تم میری بات مانو اور میرے عہد پر چلو تو سب قوموں میں سے تم ہی میری خاص ملکیت ٹھہرو گے کیونکہ ساری زمین میری ہے۔ اور تم میرے لئے کاہنوں کی ایک مملکت اور ایک مقدس قوم ہو گے۔ ان ہی باتوں کو تو بنی اسرائیل کوسنا دینا" (خروج 19: 4۔۔6)۔ </a:t>
            </a:r>
            <a:endParaRPr kumimoji="0" lang="es-ES" sz="2800" b="1" i="0" u="none" strike="noStrike" kern="1200" cap="none" spc="0" normalizeH="0" baseline="0" noProof="0" dirty="0">
              <a:ln w="12700" cmpd="sng">
                <a:noFill/>
                <a:prstDash val="solid"/>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6572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7B2C316-8A7A-EB83-8C35-1AFE92C17C23}"/>
              </a:ext>
            </a:extLst>
          </p:cNvPr>
          <p:cNvSpPr txBox="1"/>
          <p:nvPr/>
        </p:nvSpPr>
        <p:spPr>
          <a:xfrm>
            <a:off x="6508376" y="3381980"/>
            <a:ext cx="3889743" cy="3370153"/>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400" b="1" dirty="0">
                <a:solidFill>
                  <a:srgbClr val="407EFF"/>
                </a:solidFill>
                <a:latin typeface="Jameel Noori Nastaleeq" panose="02000503000000020004" pitchFamily="2" charset="-78"/>
                <a:cs typeface="Jameel Noori Nastaleeq" panose="02000503000000020004" pitchFamily="2" charset="-78"/>
              </a:rPr>
              <a:t>شریعت کا دیا جانا:</a:t>
            </a:r>
            <a:endParaRPr lang="en" sz="2400" b="1" dirty="0">
              <a:solidFill>
                <a:srgbClr val="407EFF"/>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شریعت کو وصول کرنے والے (خروج 19: 1۔8)۔ </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شریعت دینے والا (خروج 19: 9۔25)۔ </a:t>
            </a: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دس احکام (خروج 20: 1۔17)۔ </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400" b="1" dirty="0">
                <a:solidFill>
                  <a:srgbClr val="FF42B9"/>
                </a:solidFill>
                <a:latin typeface="Jameel Noori Nastaleeq" panose="02000503000000020004" pitchFamily="2" charset="-78"/>
                <a:cs typeface="Jameel Noori Nastaleeq" panose="02000503000000020004" pitchFamily="2" charset="-78"/>
              </a:rPr>
              <a:t>شریعت کا مفہوم:</a:t>
            </a:r>
            <a:endParaRPr lang="en" sz="2400" b="1" dirty="0">
              <a:solidFill>
                <a:srgbClr val="FF42B9"/>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شریعت کا کام۔</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شریعت ایک وعدے کے طور پر۔</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latin typeface="Jameel Noori Nastaleeq" panose="02000503000000020004" pitchFamily="2" charset="-78"/>
                <a:cs typeface="Jameel Noori Nastaleeq" panose="02000503000000020004" pitchFamily="2" charset="-78"/>
              </a:rPr>
              <a:t>شریعت بطور اختتام۔</a:t>
            </a:r>
            <a:endParaRPr lang="en" sz="20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54C75F40-C901-7039-70F5-883FC82BE0E1}"/>
              </a:ext>
            </a:extLst>
          </p:cNvPr>
          <p:cNvSpPr txBox="1"/>
          <p:nvPr/>
        </p:nvSpPr>
        <p:spPr>
          <a:xfrm>
            <a:off x="198399" y="6909"/>
            <a:ext cx="6623741" cy="3323987"/>
          </a:xfrm>
          <a:prstGeom prst="rect">
            <a:avLst/>
          </a:prstGeom>
          <a:noFill/>
        </p:spPr>
        <p:txBody>
          <a:bodyPr wrap="square" rtlCol="0">
            <a:spAutoFit/>
          </a:bodyPr>
          <a:lstStyle/>
          <a:p>
            <a:pPr algn="r" rtl="1">
              <a:spcBef>
                <a:spcPts val="600"/>
              </a:spcBef>
            </a:pPr>
            <a:r>
              <a:rPr lang="ur-PK" sz="3000" b="1" dirty="0">
                <a:latin typeface="Jameel Noori Nastaleeq" panose="02000503000000020004" pitchFamily="2" charset="-78"/>
                <a:cs typeface="Jameel Noori Nastaleeq" panose="02000503000000020004" pitchFamily="2" charset="-78"/>
              </a:rPr>
              <a:t>بیحرہ قلزم کو عبور کرنا اسرائیل کے لئے ایک سنگ میل تھا۔ دوسرا سنگ میل خُدا کے منہ سے خود شریعت کو سننا تھا۔اُس وقت اسرائیل نے ایک قوم کی حیثیت اختیار کر لی۔ انہیں وہ احکامات دئیے گئے جو اُن کے وجود کو برقرار کھنے کے لئے ضروری تھے۔لیکن وہ مذہبی شہری یا صحت کے قوانین سے کہیں زیادہ اہمت رکھتے تھے۔ دس احکام جو باقی تمام قوانین کی بنیاد ہیں، وہی خُدا کے کردار کی عکاسی کرتے ہیں لہذا اُن کا اطلاق نہ صرف اسرائیلیوں پر بلکہ خُداکے ہر فرزند پر لاگو ہوتا ہے۔</a:t>
            </a:r>
            <a:endParaRPr lang="en-US" sz="3000" b="1" dirty="0">
              <a:latin typeface="Jameel Noori Nastaleeq" panose="02000503000000020004" pitchFamily="2" charset="-78"/>
              <a:cs typeface="Jameel Noori Nastaleeq" panose="02000503000000020004" pitchFamily="2" charset="-78"/>
            </a:endParaRPr>
          </a:p>
        </p:txBody>
      </p:sp>
      <p:pic>
        <p:nvPicPr>
          <p:cNvPr id="7" name="Imagen 6" descr="Imagen que contiene alimentos, naranja, animal, tabla&#10;&#10;El contenido generado por IA puede ser incorrecto.">
            <a:extLst>
              <a:ext uri="{FF2B5EF4-FFF2-40B4-BE49-F238E27FC236}">
                <a16:creationId xmlns:a16="http://schemas.microsoft.com/office/drawing/2014/main" id="{B406A8F2-9965-B512-FC9C-4EE2EE7512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16536" y="3334491"/>
            <a:ext cx="4714875" cy="3523268"/>
          </a:xfrm>
          <a:prstGeom prst="rect">
            <a:avLst/>
          </a:prstGeom>
          <a:ln>
            <a:noFill/>
          </a:ln>
          <a:effectLst>
            <a:outerShdw blurRad="190500" algn="tl" rotWithShape="0">
              <a:srgbClr val="000000">
                <a:alpha val="70000"/>
              </a:srgbClr>
            </a:outerShdw>
          </a:effectLst>
        </p:spPr>
      </p:pic>
      <p:pic>
        <p:nvPicPr>
          <p:cNvPr id="13" name="Imagen 12" descr="Texto&#10;&#10;El contenido generado por IA puede ser incorrecto.">
            <a:extLst>
              <a:ext uri="{FF2B5EF4-FFF2-40B4-BE49-F238E27FC236}">
                <a16:creationId xmlns:a16="http://schemas.microsoft.com/office/drawing/2014/main" id="{6B26B10C-1A3A-6EBA-A03E-4439DDB9B1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45216" y="105868"/>
            <a:ext cx="4370559" cy="3276112"/>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5" name="Imagen 14" descr="Forma, Icono&#10;&#10;El contenido generado por IA puede ser incorrecto.">
            <a:extLst>
              <a:ext uri="{FF2B5EF4-FFF2-40B4-BE49-F238E27FC236}">
                <a16:creationId xmlns:a16="http://schemas.microsoft.com/office/drawing/2014/main" id="{7564AD11-B2A2-D573-E8AA-1BE4DC3178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1070589">
            <a:off x="9971283" y="4213008"/>
            <a:ext cx="311617" cy="246584"/>
          </a:xfrm>
          <a:prstGeom prst="rect">
            <a:avLst/>
          </a:prstGeom>
        </p:spPr>
      </p:pic>
      <p:pic>
        <p:nvPicPr>
          <p:cNvPr id="18" name="Imagen 17" descr="Forma&#10;&#10;El contenido generado por IA puede ser incorrecto.">
            <a:extLst>
              <a:ext uri="{FF2B5EF4-FFF2-40B4-BE49-F238E27FC236}">
                <a16:creationId xmlns:a16="http://schemas.microsoft.com/office/drawing/2014/main" id="{6D1D7F91-36E9-8CB0-BB58-C856C82850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1116660">
            <a:off x="9972751" y="6039223"/>
            <a:ext cx="311617" cy="246584"/>
          </a:xfrm>
          <a:prstGeom prst="rect">
            <a:avLst/>
          </a:prstGeom>
        </p:spPr>
      </p:pic>
      <p:pic>
        <p:nvPicPr>
          <p:cNvPr id="20" name="Imagen 19" descr="Forma&#10;&#10;El contenido generado por IA puede ser incorrecto.">
            <a:extLst>
              <a:ext uri="{FF2B5EF4-FFF2-40B4-BE49-F238E27FC236}">
                <a16:creationId xmlns:a16="http://schemas.microsoft.com/office/drawing/2014/main" id="{C3F625C3-851C-817D-1692-E43E0C4496C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116660">
            <a:off x="9972751" y="5640104"/>
            <a:ext cx="311617" cy="246584"/>
          </a:xfrm>
          <a:prstGeom prst="rect">
            <a:avLst/>
          </a:prstGeom>
        </p:spPr>
      </p:pic>
      <p:pic>
        <p:nvPicPr>
          <p:cNvPr id="21" name="Imagen 20" descr="Forma&#10;&#10;El contenido generado por IA puede ser incorrecto.">
            <a:extLst>
              <a:ext uri="{FF2B5EF4-FFF2-40B4-BE49-F238E27FC236}">
                <a16:creationId xmlns:a16="http://schemas.microsoft.com/office/drawing/2014/main" id="{5C949C54-9B3C-BABC-359E-B67BA75FB90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1070589">
            <a:off x="9971283" y="4634397"/>
            <a:ext cx="311617" cy="246584"/>
          </a:xfrm>
          <a:prstGeom prst="rect">
            <a:avLst/>
          </a:prstGeom>
        </p:spPr>
      </p:pic>
      <p:pic>
        <p:nvPicPr>
          <p:cNvPr id="23" name="Imagen 22" descr="Forma&#10;&#10;El contenido generado por IA puede ser incorrecto.">
            <a:extLst>
              <a:ext uri="{FF2B5EF4-FFF2-40B4-BE49-F238E27FC236}">
                <a16:creationId xmlns:a16="http://schemas.microsoft.com/office/drawing/2014/main" id="{D6C8565B-FBF3-339D-B795-F7C8A4B2C8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1070589">
            <a:off x="9971283" y="3897615"/>
            <a:ext cx="311617" cy="246584"/>
          </a:xfrm>
          <a:prstGeom prst="rect">
            <a:avLst/>
          </a:prstGeom>
        </p:spPr>
      </p:pic>
      <p:pic>
        <p:nvPicPr>
          <p:cNvPr id="24" name="Imagen 23" descr="Forma&#10;&#10;El contenido generado por IA puede ser incorrecto.">
            <a:extLst>
              <a:ext uri="{FF2B5EF4-FFF2-40B4-BE49-F238E27FC236}">
                <a16:creationId xmlns:a16="http://schemas.microsoft.com/office/drawing/2014/main" id="{DCDE7DDF-4CCD-747F-AAF6-EEB8529BD1B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1116660">
            <a:off x="9972751" y="6388174"/>
            <a:ext cx="311617" cy="246584"/>
          </a:xfrm>
          <a:prstGeom prst="rect">
            <a:avLst/>
          </a:prstGeom>
        </p:spPr>
      </p:pic>
      <p:pic>
        <p:nvPicPr>
          <p:cNvPr id="25" name="Imagen 24" descr="Icono&#10;&#10;El contenido generado por IA puede ser incorrecto.">
            <a:extLst>
              <a:ext uri="{FF2B5EF4-FFF2-40B4-BE49-F238E27FC236}">
                <a16:creationId xmlns:a16="http://schemas.microsoft.com/office/drawing/2014/main" id="{BEEE0011-66DF-5424-2A06-FB71AF15130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800000">
            <a:off x="10449984" y="3419517"/>
            <a:ext cx="350555" cy="310759"/>
          </a:xfrm>
          <a:prstGeom prst="rect">
            <a:avLst/>
          </a:prstGeom>
          <a:effectLst>
            <a:outerShdw blurRad="50800" dist="38100" dir="8100000" algn="tr" rotWithShape="0">
              <a:prstClr val="black">
                <a:alpha val="40000"/>
              </a:prstClr>
            </a:outerShdw>
          </a:effectLst>
        </p:spPr>
      </p:pic>
      <p:pic>
        <p:nvPicPr>
          <p:cNvPr id="26" name="Imagen 25" descr="Imagen que contiene Patrón de fondo&#10;&#10;El contenido generado por IA puede ser incorrecto.">
            <a:extLst>
              <a:ext uri="{FF2B5EF4-FFF2-40B4-BE49-F238E27FC236}">
                <a16:creationId xmlns:a16="http://schemas.microsoft.com/office/drawing/2014/main" id="{0C173F6A-B4C9-DE28-3234-6D96E2FBDD30}"/>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800000">
            <a:off x="10528282" y="5121824"/>
            <a:ext cx="350555" cy="310759"/>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2602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750"/>
                                        <p:tgtEl>
                                          <p:spTgt spid="13"/>
                                        </p:tgtEl>
                                      </p:cBhvr>
                                    </p:animEffect>
                                  </p:childTnLst>
                                </p:cTn>
                              </p:par>
                            </p:childTnLst>
                          </p:cTn>
                        </p:par>
                        <p:par>
                          <p:cTn id="13" fill="hold">
                            <p:stCondLst>
                              <p:cond delay="1250"/>
                            </p:stCondLst>
                            <p:childTnLst>
                              <p:par>
                                <p:cTn id="14" presetID="22" presetClass="entr" presetSubtype="2"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righ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p:cTn id="21" dur="500" fill="hold"/>
                                        <p:tgtEl>
                                          <p:spTgt spid="25"/>
                                        </p:tgtEl>
                                        <p:attrNameLst>
                                          <p:attrName>ppt_w</p:attrName>
                                        </p:attrNameLst>
                                      </p:cBhvr>
                                      <p:tavLst>
                                        <p:tav tm="0">
                                          <p:val>
                                            <p:fltVal val="0"/>
                                          </p:val>
                                        </p:tav>
                                        <p:tav tm="100000">
                                          <p:val>
                                            <p:strVal val="#ppt_w"/>
                                          </p:val>
                                        </p:tav>
                                      </p:tavLst>
                                    </p:anim>
                                    <p:anim calcmode="lin" valueType="num">
                                      <p:cBhvr>
                                        <p:cTn id="22" dur="500" fill="hold"/>
                                        <p:tgtEl>
                                          <p:spTgt spid="25"/>
                                        </p:tgtEl>
                                        <p:attrNameLst>
                                          <p:attrName>ppt_h</p:attrName>
                                        </p:attrNameLst>
                                      </p:cBhvr>
                                      <p:tavLst>
                                        <p:tav tm="0">
                                          <p:val>
                                            <p:fltVal val="0"/>
                                          </p:val>
                                        </p:tav>
                                        <p:tav tm="100000">
                                          <p:val>
                                            <p:strVal val="#ppt_h"/>
                                          </p:val>
                                        </p:tav>
                                      </p:tavLst>
                                    </p:anim>
                                    <p:anim calcmode="lin" valueType="num">
                                      <p:cBhvr>
                                        <p:cTn id="23" dur="500" fill="hold"/>
                                        <p:tgtEl>
                                          <p:spTgt spid="25"/>
                                        </p:tgtEl>
                                        <p:attrNameLst>
                                          <p:attrName>style.rotation</p:attrName>
                                        </p:attrNameLst>
                                      </p:cBhvr>
                                      <p:tavLst>
                                        <p:tav tm="0">
                                          <p:val>
                                            <p:fltVal val="90"/>
                                          </p:val>
                                        </p:tav>
                                        <p:tav tm="100000">
                                          <p:val>
                                            <p:fltVal val="0"/>
                                          </p:val>
                                        </p:tav>
                                      </p:tavLst>
                                    </p:anim>
                                    <p:animEffect transition="in" filter="fade">
                                      <p:cBhvr>
                                        <p:cTn id="24" dur="500"/>
                                        <p:tgtEl>
                                          <p:spTgt spid="25"/>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wipe(right)">
                                      <p:cBhvr>
                                        <p:cTn id="28" dur="500"/>
                                        <p:tgtEl>
                                          <p:spTgt spid="2">
                                            <p:txEl>
                                              <p:pRg st="0" end="0"/>
                                            </p:txEl>
                                          </p:spTgt>
                                        </p:tgtEl>
                                      </p:cBhvr>
                                    </p:animEffect>
                                  </p:childTnLst>
                                </p:cTn>
                              </p:par>
                            </p:childTnLst>
                          </p:cTn>
                        </p:par>
                        <p:par>
                          <p:cTn id="29" fill="hold">
                            <p:stCondLst>
                              <p:cond delay="1000"/>
                            </p:stCondLst>
                            <p:childTnLst>
                              <p:par>
                                <p:cTn id="30" presetID="17" presetClass="entr" presetSubtype="2"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ppt_x</p:attrName>
                                        </p:attrNameLst>
                                      </p:cBhvr>
                                      <p:tavLst>
                                        <p:tav tm="0">
                                          <p:val>
                                            <p:strVal val="#ppt_x+#ppt_w/2"/>
                                          </p:val>
                                        </p:tav>
                                        <p:tav tm="100000">
                                          <p:val>
                                            <p:strVal val="#ppt_x"/>
                                          </p:val>
                                        </p:tav>
                                      </p:tavLst>
                                    </p:anim>
                                    <p:anim calcmode="lin" valueType="num">
                                      <p:cBhvr>
                                        <p:cTn id="33" dur="500" fill="hold"/>
                                        <p:tgtEl>
                                          <p:spTgt spid="23"/>
                                        </p:tgtEl>
                                        <p:attrNameLst>
                                          <p:attrName>ppt_y</p:attrName>
                                        </p:attrNameLst>
                                      </p:cBhvr>
                                      <p:tavLst>
                                        <p:tav tm="0">
                                          <p:val>
                                            <p:strVal val="#ppt_y"/>
                                          </p:val>
                                        </p:tav>
                                        <p:tav tm="100000">
                                          <p:val>
                                            <p:strVal val="#ppt_y"/>
                                          </p:val>
                                        </p:tav>
                                      </p:tavLst>
                                    </p:anim>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strVal val="#ppt_h"/>
                                          </p:val>
                                        </p:tav>
                                        <p:tav tm="100000">
                                          <p:val>
                                            <p:strVal val="#ppt_h"/>
                                          </p:val>
                                        </p:tav>
                                      </p:tavLst>
                                    </p:anim>
                                  </p:childTnLst>
                                </p:cTn>
                              </p:par>
                            </p:childTnLst>
                          </p:cTn>
                        </p:par>
                        <p:par>
                          <p:cTn id="36" fill="hold">
                            <p:stCondLst>
                              <p:cond delay="1500"/>
                            </p:stCondLst>
                            <p:childTnLst>
                              <p:par>
                                <p:cTn id="37" presetID="22" presetClass="entr" presetSubtype="2" fill="hold" grpId="0" nodeType="after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wipe(right)">
                                      <p:cBhvr>
                                        <p:cTn id="39" dur="500"/>
                                        <p:tgtEl>
                                          <p:spTgt spid="2">
                                            <p:txEl>
                                              <p:pRg st="1" end="1"/>
                                            </p:txEl>
                                          </p:spTgt>
                                        </p:tgtEl>
                                      </p:cBhvr>
                                    </p:animEffect>
                                  </p:childTnLst>
                                </p:cTn>
                              </p:par>
                            </p:childTnLst>
                          </p:cTn>
                        </p:par>
                        <p:par>
                          <p:cTn id="40" fill="hold">
                            <p:stCondLst>
                              <p:cond delay="2000"/>
                            </p:stCondLst>
                            <p:childTnLst>
                              <p:par>
                                <p:cTn id="41" presetID="17" presetClass="entr" presetSubtype="2"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ppt_x</p:attrName>
                                        </p:attrNameLst>
                                      </p:cBhvr>
                                      <p:tavLst>
                                        <p:tav tm="0">
                                          <p:val>
                                            <p:strVal val="#ppt_x+#ppt_w/2"/>
                                          </p:val>
                                        </p:tav>
                                        <p:tav tm="100000">
                                          <p:val>
                                            <p:strVal val="#ppt_x"/>
                                          </p:val>
                                        </p:tav>
                                      </p:tavLst>
                                    </p:anim>
                                    <p:anim calcmode="lin" valueType="num">
                                      <p:cBhvr>
                                        <p:cTn id="44" dur="500" fill="hold"/>
                                        <p:tgtEl>
                                          <p:spTgt spid="15"/>
                                        </p:tgtEl>
                                        <p:attrNameLst>
                                          <p:attrName>ppt_y</p:attrName>
                                        </p:attrNameLst>
                                      </p:cBhvr>
                                      <p:tavLst>
                                        <p:tav tm="0">
                                          <p:val>
                                            <p:strVal val="#ppt_y"/>
                                          </p:val>
                                        </p:tav>
                                        <p:tav tm="100000">
                                          <p:val>
                                            <p:strVal val="#ppt_y"/>
                                          </p:val>
                                        </p:tav>
                                      </p:tavLst>
                                    </p:anim>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strVal val="#ppt_h"/>
                                          </p:val>
                                        </p:tav>
                                        <p:tav tm="100000">
                                          <p:val>
                                            <p:strVal val="#ppt_h"/>
                                          </p:val>
                                        </p:tav>
                                      </p:tavLst>
                                    </p:anim>
                                  </p:childTnLst>
                                </p:cTn>
                              </p:par>
                            </p:childTnLst>
                          </p:cTn>
                        </p:par>
                        <p:par>
                          <p:cTn id="47" fill="hold">
                            <p:stCondLst>
                              <p:cond delay="2500"/>
                            </p:stCondLst>
                            <p:childTnLst>
                              <p:par>
                                <p:cTn id="48" presetID="22" presetClass="entr" presetSubtype="2" fill="hold" grpId="0" nodeType="afterEffect">
                                  <p:stCondLst>
                                    <p:cond delay="0"/>
                                  </p:stCondLst>
                                  <p:childTnLst>
                                    <p:set>
                                      <p:cBhvr>
                                        <p:cTn id="49" dur="1" fill="hold">
                                          <p:stCondLst>
                                            <p:cond delay="0"/>
                                          </p:stCondLst>
                                        </p:cTn>
                                        <p:tgtEl>
                                          <p:spTgt spid="2">
                                            <p:txEl>
                                              <p:pRg st="2" end="2"/>
                                            </p:txEl>
                                          </p:spTgt>
                                        </p:tgtEl>
                                        <p:attrNameLst>
                                          <p:attrName>style.visibility</p:attrName>
                                        </p:attrNameLst>
                                      </p:cBhvr>
                                      <p:to>
                                        <p:strVal val="visible"/>
                                      </p:to>
                                    </p:set>
                                    <p:animEffect transition="in" filter="wipe(right)">
                                      <p:cBhvr>
                                        <p:cTn id="50" dur="500"/>
                                        <p:tgtEl>
                                          <p:spTgt spid="2">
                                            <p:txEl>
                                              <p:pRg st="2" end="2"/>
                                            </p:txEl>
                                          </p:spTgt>
                                        </p:tgtEl>
                                      </p:cBhvr>
                                    </p:animEffect>
                                  </p:childTnLst>
                                </p:cTn>
                              </p:par>
                            </p:childTnLst>
                          </p:cTn>
                        </p:par>
                        <p:par>
                          <p:cTn id="51" fill="hold">
                            <p:stCondLst>
                              <p:cond delay="3000"/>
                            </p:stCondLst>
                            <p:childTnLst>
                              <p:par>
                                <p:cTn id="52" presetID="17" presetClass="entr" presetSubtype="2"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ppt_x</p:attrName>
                                        </p:attrNameLst>
                                      </p:cBhvr>
                                      <p:tavLst>
                                        <p:tav tm="0">
                                          <p:val>
                                            <p:strVal val="#ppt_x+#ppt_w/2"/>
                                          </p:val>
                                        </p:tav>
                                        <p:tav tm="100000">
                                          <p:val>
                                            <p:strVal val="#ppt_x"/>
                                          </p:val>
                                        </p:tav>
                                      </p:tavLst>
                                    </p:anim>
                                    <p:anim calcmode="lin" valueType="num">
                                      <p:cBhvr>
                                        <p:cTn id="55" dur="500" fill="hold"/>
                                        <p:tgtEl>
                                          <p:spTgt spid="21"/>
                                        </p:tgtEl>
                                        <p:attrNameLst>
                                          <p:attrName>ppt_y</p:attrName>
                                        </p:attrNameLst>
                                      </p:cBhvr>
                                      <p:tavLst>
                                        <p:tav tm="0">
                                          <p:val>
                                            <p:strVal val="#ppt_y"/>
                                          </p:val>
                                        </p:tav>
                                        <p:tav tm="100000">
                                          <p:val>
                                            <p:strVal val="#ppt_y"/>
                                          </p:val>
                                        </p:tav>
                                      </p:tavLst>
                                    </p:anim>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strVal val="#ppt_h"/>
                                          </p:val>
                                        </p:tav>
                                        <p:tav tm="100000">
                                          <p:val>
                                            <p:strVal val="#ppt_h"/>
                                          </p:val>
                                        </p:tav>
                                      </p:tavLst>
                                    </p:anim>
                                  </p:childTnLst>
                                </p:cTn>
                              </p:par>
                            </p:childTnLst>
                          </p:cTn>
                        </p:par>
                        <p:par>
                          <p:cTn id="58" fill="hold">
                            <p:stCondLst>
                              <p:cond delay="3500"/>
                            </p:stCondLst>
                            <p:childTnLst>
                              <p:par>
                                <p:cTn id="59" presetID="22" presetClass="entr" presetSubtype="2" fill="hold" grpId="0" nodeType="afterEffect">
                                  <p:stCondLst>
                                    <p:cond delay="0"/>
                                  </p:stCondLst>
                                  <p:childTnLst>
                                    <p:set>
                                      <p:cBhvr>
                                        <p:cTn id="60" dur="1" fill="hold">
                                          <p:stCondLst>
                                            <p:cond delay="0"/>
                                          </p:stCondLst>
                                        </p:cTn>
                                        <p:tgtEl>
                                          <p:spTgt spid="2">
                                            <p:txEl>
                                              <p:pRg st="3" end="3"/>
                                            </p:txEl>
                                          </p:spTgt>
                                        </p:tgtEl>
                                        <p:attrNameLst>
                                          <p:attrName>style.visibility</p:attrName>
                                        </p:attrNameLst>
                                      </p:cBhvr>
                                      <p:to>
                                        <p:strVal val="visible"/>
                                      </p:to>
                                    </p:set>
                                    <p:animEffect transition="in" filter="wipe(right)">
                                      <p:cBhvr>
                                        <p:cTn id="61" dur="500"/>
                                        <p:tgtEl>
                                          <p:spTgt spid="2">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1" presetClass="entr" presetSubtype="0" fill="hold" nodeType="click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 calcmode="lin" valueType="num">
                                      <p:cBhvr>
                                        <p:cTn id="68" dur="500" fill="hold"/>
                                        <p:tgtEl>
                                          <p:spTgt spid="26"/>
                                        </p:tgtEl>
                                        <p:attrNameLst>
                                          <p:attrName>style.rotation</p:attrName>
                                        </p:attrNameLst>
                                      </p:cBhvr>
                                      <p:tavLst>
                                        <p:tav tm="0">
                                          <p:val>
                                            <p:fltVal val="90"/>
                                          </p:val>
                                        </p:tav>
                                        <p:tav tm="100000">
                                          <p:val>
                                            <p:fltVal val="0"/>
                                          </p:val>
                                        </p:tav>
                                      </p:tavLst>
                                    </p:anim>
                                    <p:animEffect transition="in" filter="fade">
                                      <p:cBhvr>
                                        <p:cTn id="69" dur="500"/>
                                        <p:tgtEl>
                                          <p:spTgt spid="26"/>
                                        </p:tgtEl>
                                      </p:cBhvr>
                                    </p:animEffect>
                                  </p:childTnLst>
                                </p:cTn>
                              </p:par>
                            </p:childTnLst>
                          </p:cTn>
                        </p:par>
                        <p:par>
                          <p:cTn id="70" fill="hold">
                            <p:stCondLst>
                              <p:cond delay="500"/>
                            </p:stCondLst>
                            <p:childTnLst>
                              <p:par>
                                <p:cTn id="71" presetID="22" presetClass="entr" presetSubtype="2" fill="hold" grpId="0" nodeType="afterEffect">
                                  <p:stCondLst>
                                    <p:cond delay="0"/>
                                  </p:stCondLst>
                                  <p:childTnLst>
                                    <p:set>
                                      <p:cBhvr>
                                        <p:cTn id="72" dur="1" fill="hold">
                                          <p:stCondLst>
                                            <p:cond delay="0"/>
                                          </p:stCondLst>
                                        </p:cTn>
                                        <p:tgtEl>
                                          <p:spTgt spid="2">
                                            <p:txEl>
                                              <p:pRg st="4" end="4"/>
                                            </p:txEl>
                                          </p:spTgt>
                                        </p:tgtEl>
                                        <p:attrNameLst>
                                          <p:attrName>style.visibility</p:attrName>
                                        </p:attrNameLst>
                                      </p:cBhvr>
                                      <p:to>
                                        <p:strVal val="visible"/>
                                      </p:to>
                                    </p:set>
                                    <p:animEffect transition="in" filter="wipe(right)">
                                      <p:cBhvr>
                                        <p:cTn id="73" dur="500"/>
                                        <p:tgtEl>
                                          <p:spTgt spid="2">
                                            <p:txEl>
                                              <p:pRg st="4" end="4"/>
                                            </p:txEl>
                                          </p:spTgt>
                                        </p:tgtEl>
                                      </p:cBhvr>
                                    </p:animEffect>
                                  </p:childTnLst>
                                </p:cTn>
                              </p:par>
                            </p:childTnLst>
                          </p:cTn>
                        </p:par>
                        <p:par>
                          <p:cTn id="74" fill="hold">
                            <p:stCondLst>
                              <p:cond delay="1000"/>
                            </p:stCondLst>
                            <p:childTnLst>
                              <p:par>
                                <p:cTn id="75" presetID="17" presetClass="entr" presetSubtype="2" fill="hold" nodeType="after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ppt_x</p:attrName>
                                        </p:attrNameLst>
                                      </p:cBhvr>
                                      <p:tavLst>
                                        <p:tav tm="0">
                                          <p:val>
                                            <p:strVal val="#ppt_x+#ppt_w/2"/>
                                          </p:val>
                                        </p:tav>
                                        <p:tav tm="100000">
                                          <p:val>
                                            <p:strVal val="#ppt_x"/>
                                          </p:val>
                                        </p:tav>
                                      </p:tavLst>
                                    </p:anim>
                                    <p:anim calcmode="lin" valueType="num">
                                      <p:cBhvr>
                                        <p:cTn id="78" dur="500" fill="hold"/>
                                        <p:tgtEl>
                                          <p:spTgt spid="20"/>
                                        </p:tgtEl>
                                        <p:attrNameLst>
                                          <p:attrName>ppt_y</p:attrName>
                                        </p:attrNameLst>
                                      </p:cBhvr>
                                      <p:tavLst>
                                        <p:tav tm="0">
                                          <p:val>
                                            <p:strVal val="#ppt_y"/>
                                          </p:val>
                                        </p:tav>
                                        <p:tav tm="100000">
                                          <p:val>
                                            <p:strVal val="#ppt_y"/>
                                          </p:val>
                                        </p:tav>
                                      </p:tavLst>
                                    </p:anim>
                                    <p:anim calcmode="lin" valueType="num">
                                      <p:cBhvr>
                                        <p:cTn id="79" dur="500" fill="hold"/>
                                        <p:tgtEl>
                                          <p:spTgt spid="20"/>
                                        </p:tgtEl>
                                        <p:attrNameLst>
                                          <p:attrName>ppt_w</p:attrName>
                                        </p:attrNameLst>
                                      </p:cBhvr>
                                      <p:tavLst>
                                        <p:tav tm="0">
                                          <p:val>
                                            <p:fltVal val="0"/>
                                          </p:val>
                                        </p:tav>
                                        <p:tav tm="100000">
                                          <p:val>
                                            <p:strVal val="#ppt_w"/>
                                          </p:val>
                                        </p:tav>
                                      </p:tavLst>
                                    </p:anim>
                                    <p:anim calcmode="lin" valueType="num">
                                      <p:cBhvr>
                                        <p:cTn id="80" dur="500" fill="hold"/>
                                        <p:tgtEl>
                                          <p:spTgt spid="20"/>
                                        </p:tgtEl>
                                        <p:attrNameLst>
                                          <p:attrName>ppt_h</p:attrName>
                                        </p:attrNameLst>
                                      </p:cBhvr>
                                      <p:tavLst>
                                        <p:tav tm="0">
                                          <p:val>
                                            <p:strVal val="#ppt_h"/>
                                          </p:val>
                                        </p:tav>
                                        <p:tav tm="100000">
                                          <p:val>
                                            <p:strVal val="#ppt_h"/>
                                          </p:val>
                                        </p:tav>
                                      </p:tavLst>
                                    </p:anim>
                                  </p:childTnLst>
                                </p:cTn>
                              </p:par>
                            </p:childTnLst>
                          </p:cTn>
                        </p:par>
                        <p:par>
                          <p:cTn id="81" fill="hold">
                            <p:stCondLst>
                              <p:cond delay="1500"/>
                            </p:stCondLst>
                            <p:childTnLst>
                              <p:par>
                                <p:cTn id="82" presetID="22" presetClass="entr" presetSubtype="2"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right)">
                                      <p:cBhvr>
                                        <p:cTn id="84" dur="500"/>
                                        <p:tgtEl>
                                          <p:spTgt spid="2">
                                            <p:txEl>
                                              <p:pRg st="5" end="5"/>
                                            </p:txEl>
                                          </p:spTgt>
                                        </p:tgtEl>
                                      </p:cBhvr>
                                    </p:animEffect>
                                  </p:childTnLst>
                                </p:cTn>
                              </p:par>
                            </p:childTnLst>
                          </p:cTn>
                        </p:par>
                        <p:par>
                          <p:cTn id="85" fill="hold">
                            <p:stCondLst>
                              <p:cond delay="2000"/>
                            </p:stCondLst>
                            <p:childTnLst>
                              <p:par>
                                <p:cTn id="86" presetID="17" presetClass="entr" presetSubtype="2"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ppt_x</p:attrName>
                                        </p:attrNameLst>
                                      </p:cBhvr>
                                      <p:tavLst>
                                        <p:tav tm="0">
                                          <p:val>
                                            <p:strVal val="#ppt_x+#ppt_w/2"/>
                                          </p:val>
                                        </p:tav>
                                        <p:tav tm="100000">
                                          <p:val>
                                            <p:strVal val="#ppt_x"/>
                                          </p:val>
                                        </p:tav>
                                      </p:tavLst>
                                    </p:anim>
                                    <p:anim calcmode="lin" valueType="num">
                                      <p:cBhvr>
                                        <p:cTn id="89" dur="500" fill="hold"/>
                                        <p:tgtEl>
                                          <p:spTgt spid="18"/>
                                        </p:tgtEl>
                                        <p:attrNameLst>
                                          <p:attrName>ppt_y</p:attrName>
                                        </p:attrNameLst>
                                      </p:cBhvr>
                                      <p:tavLst>
                                        <p:tav tm="0">
                                          <p:val>
                                            <p:strVal val="#ppt_y"/>
                                          </p:val>
                                        </p:tav>
                                        <p:tav tm="100000">
                                          <p:val>
                                            <p:strVal val="#ppt_y"/>
                                          </p:val>
                                        </p:tav>
                                      </p:tavLst>
                                    </p:anim>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strVal val="#ppt_h"/>
                                          </p:val>
                                        </p:tav>
                                        <p:tav tm="100000">
                                          <p:val>
                                            <p:strVal val="#ppt_h"/>
                                          </p:val>
                                        </p:tav>
                                      </p:tavLst>
                                    </p:anim>
                                  </p:childTnLst>
                                </p:cTn>
                              </p:par>
                            </p:childTnLst>
                          </p:cTn>
                        </p:par>
                        <p:par>
                          <p:cTn id="92" fill="hold">
                            <p:stCondLst>
                              <p:cond delay="2500"/>
                            </p:stCondLst>
                            <p:childTnLst>
                              <p:par>
                                <p:cTn id="93" presetID="22" presetClass="entr" presetSubtype="2" fill="hold" grpId="0" nodeType="afterEffect">
                                  <p:stCondLst>
                                    <p:cond delay="0"/>
                                  </p:stCondLst>
                                  <p:childTnLst>
                                    <p:set>
                                      <p:cBhvr>
                                        <p:cTn id="94" dur="1" fill="hold">
                                          <p:stCondLst>
                                            <p:cond delay="0"/>
                                          </p:stCondLst>
                                        </p:cTn>
                                        <p:tgtEl>
                                          <p:spTgt spid="2">
                                            <p:txEl>
                                              <p:pRg st="6" end="6"/>
                                            </p:txEl>
                                          </p:spTgt>
                                        </p:tgtEl>
                                        <p:attrNameLst>
                                          <p:attrName>style.visibility</p:attrName>
                                        </p:attrNameLst>
                                      </p:cBhvr>
                                      <p:to>
                                        <p:strVal val="visible"/>
                                      </p:to>
                                    </p:set>
                                    <p:animEffect transition="in" filter="wipe(right)">
                                      <p:cBhvr>
                                        <p:cTn id="95" dur="500"/>
                                        <p:tgtEl>
                                          <p:spTgt spid="2">
                                            <p:txEl>
                                              <p:pRg st="6" end="6"/>
                                            </p:txEl>
                                          </p:spTgt>
                                        </p:tgtEl>
                                      </p:cBhvr>
                                    </p:animEffect>
                                  </p:childTnLst>
                                </p:cTn>
                              </p:par>
                            </p:childTnLst>
                          </p:cTn>
                        </p:par>
                        <p:par>
                          <p:cTn id="96" fill="hold">
                            <p:stCondLst>
                              <p:cond delay="3000"/>
                            </p:stCondLst>
                            <p:childTnLst>
                              <p:par>
                                <p:cTn id="97" presetID="17" presetClass="entr" presetSubtype="2" fill="hold" nodeType="afterEffect">
                                  <p:stCondLst>
                                    <p:cond delay="0"/>
                                  </p:stCondLst>
                                  <p:childTnLst>
                                    <p:set>
                                      <p:cBhvr>
                                        <p:cTn id="98" dur="1" fill="hold">
                                          <p:stCondLst>
                                            <p:cond delay="0"/>
                                          </p:stCondLst>
                                        </p:cTn>
                                        <p:tgtEl>
                                          <p:spTgt spid="24"/>
                                        </p:tgtEl>
                                        <p:attrNameLst>
                                          <p:attrName>style.visibility</p:attrName>
                                        </p:attrNameLst>
                                      </p:cBhvr>
                                      <p:to>
                                        <p:strVal val="visible"/>
                                      </p:to>
                                    </p:set>
                                    <p:anim calcmode="lin" valueType="num">
                                      <p:cBhvr>
                                        <p:cTn id="99" dur="500" fill="hold"/>
                                        <p:tgtEl>
                                          <p:spTgt spid="24"/>
                                        </p:tgtEl>
                                        <p:attrNameLst>
                                          <p:attrName>ppt_x</p:attrName>
                                        </p:attrNameLst>
                                      </p:cBhvr>
                                      <p:tavLst>
                                        <p:tav tm="0">
                                          <p:val>
                                            <p:strVal val="#ppt_x+#ppt_w/2"/>
                                          </p:val>
                                        </p:tav>
                                        <p:tav tm="100000">
                                          <p:val>
                                            <p:strVal val="#ppt_x"/>
                                          </p:val>
                                        </p:tav>
                                      </p:tavLst>
                                    </p:anim>
                                    <p:anim calcmode="lin" valueType="num">
                                      <p:cBhvr>
                                        <p:cTn id="100" dur="500" fill="hold"/>
                                        <p:tgtEl>
                                          <p:spTgt spid="24"/>
                                        </p:tgtEl>
                                        <p:attrNameLst>
                                          <p:attrName>ppt_y</p:attrName>
                                        </p:attrNameLst>
                                      </p:cBhvr>
                                      <p:tavLst>
                                        <p:tav tm="0">
                                          <p:val>
                                            <p:strVal val="#ppt_y"/>
                                          </p:val>
                                        </p:tav>
                                        <p:tav tm="100000">
                                          <p:val>
                                            <p:strVal val="#ppt_y"/>
                                          </p:val>
                                        </p:tav>
                                      </p:tavLst>
                                    </p:anim>
                                    <p:anim calcmode="lin" valueType="num">
                                      <p:cBhvr>
                                        <p:cTn id="101" dur="500" fill="hold"/>
                                        <p:tgtEl>
                                          <p:spTgt spid="24"/>
                                        </p:tgtEl>
                                        <p:attrNameLst>
                                          <p:attrName>ppt_w</p:attrName>
                                        </p:attrNameLst>
                                      </p:cBhvr>
                                      <p:tavLst>
                                        <p:tav tm="0">
                                          <p:val>
                                            <p:fltVal val="0"/>
                                          </p:val>
                                        </p:tav>
                                        <p:tav tm="100000">
                                          <p:val>
                                            <p:strVal val="#ppt_w"/>
                                          </p:val>
                                        </p:tav>
                                      </p:tavLst>
                                    </p:anim>
                                    <p:anim calcmode="lin" valueType="num">
                                      <p:cBhvr>
                                        <p:cTn id="102" dur="500" fill="hold"/>
                                        <p:tgtEl>
                                          <p:spTgt spid="24"/>
                                        </p:tgtEl>
                                        <p:attrNameLst>
                                          <p:attrName>ppt_h</p:attrName>
                                        </p:attrNameLst>
                                      </p:cBhvr>
                                      <p:tavLst>
                                        <p:tav tm="0">
                                          <p:val>
                                            <p:strVal val="#ppt_h"/>
                                          </p:val>
                                        </p:tav>
                                        <p:tav tm="100000">
                                          <p:val>
                                            <p:strVal val="#ppt_h"/>
                                          </p:val>
                                        </p:tav>
                                      </p:tavLst>
                                    </p:anim>
                                  </p:childTnLst>
                                </p:cTn>
                              </p:par>
                            </p:childTnLst>
                          </p:cTn>
                        </p:par>
                        <p:par>
                          <p:cTn id="103" fill="hold">
                            <p:stCondLst>
                              <p:cond delay="3500"/>
                            </p:stCondLst>
                            <p:childTnLst>
                              <p:par>
                                <p:cTn id="104" presetID="22" presetClass="entr" presetSubtype="2" fill="hold" grpId="0" nodeType="afterEffect">
                                  <p:stCondLst>
                                    <p:cond delay="0"/>
                                  </p:stCondLst>
                                  <p:childTnLst>
                                    <p:set>
                                      <p:cBhvr>
                                        <p:cTn id="105" dur="1" fill="hold">
                                          <p:stCondLst>
                                            <p:cond delay="0"/>
                                          </p:stCondLst>
                                        </p:cTn>
                                        <p:tgtEl>
                                          <p:spTgt spid="2">
                                            <p:txEl>
                                              <p:pRg st="7" end="7"/>
                                            </p:txEl>
                                          </p:spTgt>
                                        </p:tgtEl>
                                        <p:attrNameLst>
                                          <p:attrName>style.visibility</p:attrName>
                                        </p:attrNameLst>
                                      </p:cBhvr>
                                      <p:to>
                                        <p:strVal val="visible"/>
                                      </p:to>
                                    </p:set>
                                    <p:animEffect transition="in" filter="wipe(right)">
                                      <p:cBhvr>
                                        <p:cTn id="10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3359D63-8771-72A4-017F-E5FD831541D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Dibujo de una persona&#10;&#10;El contenido generado por IA puede ser incorrecto.">
            <a:extLst>
              <a:ext uri="{FF2B5EF4-FFF2-40B4-BE49-F238E27FC236}">
                <a16:creationId xmlns:a16="http://schemas.microsoft.com/office/drawing/2014/main" id="{F55544AC-9BC2-AA9D-2616-F9B9D84BA9B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a:fillRect/>
          </a:stretch>
        </p:blipFill>
        <p:spPr>
          <a:xfrm>
            <a:off x="621675" y="623275"/>
            <a:ext cx="4032621" cy="5607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1">
              <a:lumMod val="40000"/>
              <a:lumOff val="6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864CA4ED-2924-C5E6-DD40-38247EC44FA7}"/>
              </a:ext>
            </a:extLst>
          </p:cNvPr>
          <p:cNvSpPr txBox="1"/>
          <p:nvPr/>
        </p:nvSpPr>
        <p:spPr>
          <a:xfrm>
            <a:off x="5085291" y="1108892"/>
            <a:ext cx="6039349" cy="4339650"/>
          </a:xfrm>
          <a:prstGeom prst="rect">
            <a:avLst/>
          </a:prstGeom>
          <a:noFill/>
        </p:spPr>
        <p:txBody>
          <a:bodyPr wrap="square">
            <a:spAutoFit/>
          </a:bodyPr>
          <a:lstStyle/>
          <a:p>
            <a:pPr rtl="1"/>
            <a:r>
              <a:rPr lang="ur-PK"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شریعت </a:t>
            </a:r>
          </a:p>
          <a:p>
            <a:pPr rtl="1"/>
            <a:r>
              <a:rPr lang="ur-PK"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کا دیا جانا</a:t>
            </a:r>
            <a:endParaRPr lang="en"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3654522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81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4334FCA-EDA1-DC9C-E8F0-4B5917F2BB0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7BF807-025C-5CAF-E022-5EABFFED3E06}"/>
              </a:ext>
            </a:extLst>
          </p:cNvPr>
          <p:cNvSpPr txBox="1"/>
          <p:nvPr/>
        </p:nvSpPr>
        <p:spPr>
          <a:xfrm>
            <a:off x="5836024" y="179300"/>
            <a:ext cx="2500732" cy="1323439"/>
          </a:xfrm>
          <a:prstGeom prst="rect">
            <a:avLst/>
          </a:prstGeom>
          <a:noFill/>
          <a:effectLst>
            <a:outerShdw blurRad="50800" dist="25400" dir="5400000" algn="ctr" rotWithShape="0">
              <a:schemeClr val="tx2">
                <a:lumMod val="50000"/>
              </a:schemeClr>
            </a:outerShdw>
          </a:effectLst>
        </p:spPr>
        <p:txBody>
          <a:bodyPr wrap="square">
            <a:spAutoFit/>
          </a:bodyPr>
          <a:lstStyle/>
          <a:p>
            <a:pPr algn="ctr" rtl="1"/>
            <a:r>
              <a:rPr lang="ur-PK"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شریعت کو وصول کرنے والے</a:t>
            </a:r>
            <a:endParaRPr lang="en" sz="40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05A7828-8C7F-68B2-A1A0-B4D809DC43FB}"/>
              </a:ext>
            </a:extLst>
          </p:cNvPr>
          <p:cNvSpPr txBox="1"/>
          <p:nvPr/>
        </p:nvSpPr>
        <p:spPr>
          <a:xfrm>
            <a:off x="0" y="32591"/>
            <a:ext cx="5611906" cy="976299"/>
          </a:xfrm>
          <a:prstGeom prst="roundRect">
            <a:avLst>
              <a:gd name="adj" fmla="val 15080"/>
            </a:avLst>
          </a:prstGeom>
          <a:solidFill>
            <a:schemeClr val="accent5">
              <a:lumMod val="20000"/>
              <a:lumOff val="80000"/>
            </a:schemeClr>
          </a:solidFill>
          <a:ln w="19050">
            <a:solidFill>
              <a:schemeClr val="accent5">
                <a:lumMod val="7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tIns="0" bIns="36000">
            <a:spAutoFit/>
            <a:scene3d>
              <a:camera prst="orthographicFront"/>
              <a:lightRig rig="threePt" dir="t"/>
            </a:scene3d>
            <a:sp3d extrusionH="57150">
              <a:bevelT w="38100" h="38100"/>
            </a:sp3d>
          </a:bodyPr>
          <a:lstStyle/>
          <a:p>
            <a:pPr algn="ctr" rtl="1"/>
            <a:r>
              <a:rPr lang="ur-PK" sz="2800" b="1" dirty="0">
                <a:solidFill>
                  <a:schemeClr val="accent4">
                    <a:lumMod val="50000"/>
                  </a:schemeClr>
                </a:solidFill>
                <a:latin typeface="Jameel Noori Nastaleeq" panose="02000503000000020004" pitchFamily="2" charset="-78"/>
                <a:cs typeface="Jameel Noori Nastaleeq" panose="02000503000000020004" pitchFamily="2" charset="-78"/>
              </a:rPr>
              <a:t>"اور تم نے دیکھا کہ میں نے مصریوں سے کیا کیا کیا اور تم کو گویا عقاب کے پروں پر بیٹھا کر اپنے پاس لے آیا" (خروج 4:19)۔ </a:t>
            </a:r>
            <a:endParaRPr lang="en" sz="2800" b="1" dirty="0">
              <a:solidFill>
                <a:schemeClr val="accent4">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B59CA289-B39F-7D39-BFBC-F5C9DBD8E379}"/>
              </a:ext>
            </a:extLst>
          </p:cNvPr>
          <p:cNvSpPr txBox="1"/>
          <p:nvPr/>
        </p:nvSpPr>
        <p:spPr>
          <a:xfrm>
            <a:off x="138111" y="1386974"/>
            <a:ext cx="7905749" cy="523220"/>
          </a:xfrm>
          <a:prstGeom prst="rect">
            <a:avLst/>
          </a:prstGeom>
          <a:noFill/>
        </p:spPr>
        <p:txBody>
          <a:bodyPr wrap="square" rtlCol="0">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خُدا اسرائیلیوں کو مصر سےکیوں نکال کر  لایا؟</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4" name="Diagrama 3">
            <a:extLst>
              <a:ext uri="{FF2B5EF4-FFF2-40B4-BE49-F238E27FC236}">
                <a16:creationId xmlns:a16="http://schemas.microsoft.com/office/drawing/2014/main" id="{4F07302A-7DFD-23ED-EF36-C7E4163E9399}"/>
              </a:ext>
            </a:extLst>
          </p:cNvPr>
          <p:cNvGraphicFramePr/>
          <p:nvPr>
            <p:extLst>
              <p:ext uri="{D42A27DB-BD31-4B8C-83A1-F6EECF244321}">
                <p14:modId xmlns:p14="http://schemas.microsoft.com/office/powerpoint/2010/main" val="1412193592"/>
              </p:ext>
            </p:extLst>
          </p:nvPr>
        </p:nvGraphicFramePr>
        <p:xfrm>
          <a:off x="138112" y="4419600"/>
          <a:ext cx="11915776" cy="23050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dibujo de un grupo de personas en una montaña&#10;&#10;El contenido generado por IA puede ser incorrecto.">
            <a:extLst>
              <a:ext uri="{FF2B5EF4-FFF2-40B4-BE49-F238E27FC236}">
                <a16:creationId xmlns:a16="http://schemas.microsoft.com/office/drawing/2014/main" id="{3EB284AF-0389-AA3E-A73C-B145E921DD7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6757" y="104495"/>
            <a:ext cx="3707607" cy="4205568"/>
          </a:xfrm>
          <a:prstGeom prst="roundRect">
            <a:avLst>
              <a:gd name="adj" fmla="val 774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88528D4E-31AA-13BC-E66B-76105289F44C}"/>
              </a:ext>
            </a:extLst>
          </p:cNvPr>
          <p:cNvSpPr txBox="1"/>
          <p:nvPr/>
        </p:nvSpPr>
        <p:spPr>
          <a:xfrm>
            <a:off x="157165" y="3925342"/>
            <a:ext cx="7905749" cy="523220"/>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عہد کو قبول کرنے سے اسرائیل کیا بن گے (خروج 19: 5۔6)َ؟</a:t>
            </a:r>
            <a:endParaRPr lang="en" sz="2800" b="1" dirty="0">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9899C718-0732-90C6-546D-10A17610C14C}"/>
              </a:ext>
            </a:extLst>
          </p:cNvPr>
          <p:cNvSpPr txBox="1"/>
          <p:nvPr/>
        </p:nvSpPr>
        <p:spPr>
          <a:xfrm>
            <a:off x="138111" y="1930568"/>
            <a:ext cx="7924801"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تاکہ وہ اُس کی عبادت کریں (خروج 1:5؛ 16:7؛ 1:8 ، 20؛ 1:13، 13؛ 3:10)۔ ایسا کرنے سے انہیں بہت فائدہ ہوگا (انہوں بھی اور کنعان کی سرزمین کو بھی)۔مصر سے نکلنے کے تین مہینے بعد، انہوں نے اپنے خیمے کوہ سینا کے قریب لگائے۔ یہاں پر ہی اسرائیل کی بطور قوم بنیاد رکھی گئی۔  خُدا نے انہیں عہد تجویز کیا اور انہوں نے اُسے قبول کیا (خروج 19: 1۔8)۔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751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1" dur="1000" fill="hold"/>
                                        <p:tgtEl>
                                          <p:spTgt spid="6"/>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wipe(right)">
                                      <p:cBhvr>
                                        <p:cTn id="40" dur="500"/>
                                        <p:tgtEl>
                                          <p:spTgt spid="12">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wipe(right)">
                                      <p:cBhvr>
                                        <p:cTn id="45" dur="500"/>
                                        <p:tgtEl>
                                          <p:spTgt spid="7">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84A85831-E5C6-4C90-BC7E-860D5C9C7927}"/>
                                            </p:graphicEl>
                                          </p:spTgt>
                                        </p:tgtEl>
                                        <p:attrNameLst>
                                          <p:attrName>style.visibility</p:attrName>
                                        </p:attrNameLst>
                                      </p:cBhvr>
                                      <p:to>
                                        <p:strVal val="visible"/>
                                      </p:to>
                                    </p:set>
                                    <p:anim calcmode="lin" valueType="num">
                                      <p:cBhvr>
                                        <p:cTn id="50" dur="500" fill="hold"/>
                                        <p:tgtEl>
                                          <p:spTgt spid="4">
                                            <p:graphicEl>
                                              <a:dgm id="{84A85831-E5C6-4C90-BC7E-860D5C9C7927}"/>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84A85831-E5C6-4C90-BC7E-860D5C9C7927}"/>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84A85831-E5C6-4C90-BC7E-860D5C9C7927}"/>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graphicEl>
                                              <a:dgm id="{486F65B6-F1D9-43E6-B3E6-A126C91E8393}"/>
                                            </p:graphicEl>
                                          </p:spTgt>
                                        </p:tgtEl>
                                        <p:attrNameLst>
                                          <p:attrName>style.visibility</p:attrName>
                                        </p:attrNameLst>
                                      </p:cBhvr>
                                      <p:to>
                                        <p:strVal val="visible"/>
                                      </p:to>
                                    </p:set>
                                    <p:anim calcmode="lin" valueType="num">
                                      <p:cBhvr>
                                        <p:cTn id="57" dur="500" fill="hold"/>
                                        <p:tgtEl>
                                          <p:spTgt spid="4">
                                            <p:graphicEl>
                                              <a:dgm id="{486F65B6-F1D9-43E6-B3E6-A126C91E8393}"/>
                                            </p:graphicEl>
                                          </p:spTgt>
                                        </p:tgtEl>
                                        <p:attrNameLst>
                                          <p:attrName>ppt_w</p:attrName>
                                        </p:attrNameLst>
                                      </p:cBhvr>
                                      <p:tavLst>
                                        <p:tav tm="0">
                                          <p:val>
                                            <p:fltVal val="0"/>
                                          </p:val>
                                        </p:tav>
                                        <p:tav tm="100000">
                                          <p:val>
                                            <p:strVal val="#ppt_w"/>
                                          </p:val>
                                        </p:tav>
                                      </p:tavLst>
                                    </p:anim>
                                    <p:anim calcmode="lin" valueType="num">
                                      <p:cBhvr>
                                        <p:cTn id="58" dur="500" fill="hold"/>
                                        <p:tgtEl>
                                          <p:spTgt spid="4">
                                            <p:graphicEl>
                                              <a:dgm id="{486F65B6-F1D9-43E6-B3E6-A126C91E8393}"/>
                                            </p:graphicEl>
                                          </p:spTgt>
                                        </p:tgtEl>
                                        <p:attrNameLst>
                                          <p:attrName>ppt_h</p:attrName>
                                        </p:attrNameLst>
                                      </p:cBhvr>
                                      <p:tavLst>
                                        <p:tav tm="0">
                                          <p:val>
                                            <p:fltVal val="0"/>
                                          </p:val>
                                        </p:tav>
                                        <p:tav tm="100000">
                                          <p:val>
                                            <p:strVal val="#ppt_h"/>
                                          </p:val>
                                        </p:tav>
                                      </p:tavLst>
                                    </p:anim>
                                    <p:animEffect transition="in" filter="fade">
                                      <p:cBhvr>
                                        <p:cTn id="59" dur="500"/>
                                        <p:tgtEl>
                                          <p:spTgt spid="4">
                                            <p:graphicEl>
                                              <a:dgm id="{486F65B6-F1D9-43E6-B3E6-A126C91E8393}"/>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4">
                                            <p:graphicEl>
                                              <a:dgm id="{1470BD67-A7B6-42E6-8609-E8959345C4B0}"/>
                                            </p:graphicEl>
                                          </p:spTgt>
                                        </p:tgtEl>
                                        <p:attrNameLst>
                                          <p:attrName>style.visibility</p:attrName>
                                        </p:attrNameLst>
                                      </p:cBhvr>
                                      <p:to>
                                        <p:strVal val="visible"/>
                                      </p:to>
                                    </p:set>
                                    <p:anim calcmode="lin" valueType="num">
                                      <p:cBhvr>
                                        <p:cTn id="64" dur="500" fill="hold"/>
                                        <p:tgtEl>
                                          <p:spTgt spid="4">
                                            <p:graphicEl>
                                              <a:dgm id="{1470BD67-A7B6-42E6-8609-E8959345C4B0}"/>
                                            </p:graphicEl>
                                          </p:spTgt>
                                        </p:tgtEl>
                                        <p:attrNameLst>
                                          <p:attrName>ppt_w</p:attrName>
                                        </p:attrNameLst>
                                      </p:cBhvr>
                                      <p:tavLst>
                                        <p:tav tm="0">
                                          <p:val>
                                            <p:fltVal val="0"/>
                                          </p:val>
                                        </p:tav>
                                        <p:tav tm="100000">
                                          <p:val>
                                            <p:strVal val="#ppt_w"/>
                                          </p:val>
                                        </p:tav>
                                      </p:tavLst>
                                    </p:anim>
                                    <p:anim calcmode="lin" valueType="num">
                                      <p:cBhvr>
                                        <p:cTn id="65" dur="500" fill="hold"/>
                                        <p:tgtEl>
                                          <p:spTgt spid="4">
                                            <p:graphicEl>
                                              <a:dgm id="{1470BD67-A7B6-42E6-8609-E8959345C4B0}"/>
                                            </p:graphicEl>
                                          </p:spTgt>
                                        </p:tgtEl>
                                        <p:attrNameLst>
                                          <p:attrName>ppt_h</p:attrName>
                                        </p:attrNameLst>
                                      </p:cBhvr>
                                      <p:tavLst>
                                        <p:tav tm="0">
                                          <p:val>
                                            <p:fltVal val="0"/>
                                          </p:val>
                                        </p:tav>
                                        <p:tav tm="100000">
                                          <p:val>
                                            <p:strVal val="#ppt_h"/>
                                          </p:val>
                                        </p:tav>
                                      </p:tavLst>
                                    </p:anim>
                                    <p:animEffect transition="in" filter="fade">
                                      <p:cBhvr>
                                        <p:cTn id="66" dur="500"/>
                                        <p:tgtEl>
                                          <p:spTgt spid="4">
                                            <p:graphicEl>
                                              <a:dgm id="{1470BD67-A7B6-42E6-8609-E8959345C4B0}"/>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4">
                                            <p:graphicEl>
                                              <a:dgm id="{C251453C-30B4-4FB1-97E7-5821C9512DA6}"/>
                                            </p:graphicEl>
                                          </p:spTgt>
                                        </p:tgtEl>
                                        <p:attrNameLst>
                                          <p:attrName>style.visibility</p:attrName>
                                        </p:attrNameLst>
                                      </p:cBhvr>
                                      <p:to>
                                        <p:strVal val="visible"/>
                                      </p:to>
                                    </p:set>
                                    <p:anim calcmode="lin" valueType="num">
                                      <p:cBhvr>
                                        <p:cTn id="71" dur="500" fill="hold"/>
                                        <p:tgtEl>
                                          <p:spTgt spid="4">
                                            <p:graphicEl>
                                              <a:dgm id="{C251453C-30B4-4FB1-97E7-5821C9512DA6}"/>
                                            </p:graphicEl>
                                          </p:spTgt>
                                        </p:tgtEl>
                                        <p:attrNameLst>
                                          <p:attrName>ppt_w</p:attrName>
                                        </p:attrNameLst>
                                      </p:cBhvr>
                                      <p:tavLst>
                                        <p:tav tm="0">
                                          <p:val>
                                            <p:fltVal val="0"/>
                                          </p:val>
                                        </p:tav>
                                        <p:tav tm="100000">
                                          <p:val>
                                            <p:strVal val="#ppt_w"/>
                                          </p:val>
                                        </p:tav>
                                      </p:tavLst>
                                    </p:anim>
                                    <p:anim calcmode="lin" valueType="num">
                                      <p:cBhvr>
                                        <p:cTn id="72" dur="500" fill="hold"/>
                                        <p:tgtEl>
                                          <p:spTgt spid="4">
                                            <p:graphicEl>
                                              <a:dgm id="{C251453C-30B4-4FB1-97E7-5821C9512DA6}"/>
                                            </p:graphicEl>
                                          </p:spTgt>
                                        </p:tgtEl>
                                        <p:attrNameLst>
                                          <p:attrName>ppt_h</p:attrName>
                                        </p:attrNameLst>
                                      </p:cBhvr>
                                      <p:tavLst>
                                        <p:tav tm="0">
                                          <p:val>
                                            <p:fltVal val="0"/>
                                          </p:val>
                                        </p:tav>
                                        <p:tav tm="100000">
                                          <p:val>
                                            <p:strVal val="#ppt_h"/>
                                          </p:val>
                                        </p:tav>
                                      </p:tavLst>
                                    </p:anim>
                                    <p:animEffect transition="in" filter="fade">
                                      <p:cBhvr>
                                        <p:cTn id="73" dur="500"/>
                                        <p:tgtEl>
                                          <p:spTgt spid="4">
                                            <p:graphicEl>
                                              <a:dgm id="{C251453C-30B4-4FB1-97E7-5821C9512DA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4">
                                            <p:graphicEl>
                                              <a:dgm id="{B4B71305-2C36-48A9-9474-85EF77B71A34}"/>
                                            </p:graphicEl>
                                          </p:spTgt>
                                        </p:tgtEl>
                                        <p:attrNameLst>
                                          <p:attrName>style.visibility</p:attrName>
                                        </p:attrNameLst>
                                      </p:cBhvr>
                                      <p:to>
                                        <p:strVal val="visible"/>
                                      </p:to>
                                    </p:set>
                                    <p:anim calcmode="lin" valueType="num">
                                      <p:cBhvr>
                                        <p:cTn id="78" dur="500" fill="hold"/>
                                        <p:tgtEl>
                                          <p:spTgt spid="4">
                                            <p:graphicEl>
                                              <a:dgm id="{B4B71305-2C36-48A9-9474-85EF77B71A34}"/>
                                            </p:graphicEl>
                                          </p:spTgt>
                                        </p:tgtEl>
                                        <p:attrNameLst>
                                          <p:attrName>ppt_w</p:attrName>
                                        </p:attrNameLst>
                                      </p:cBhvr>
                                      <p:tavLst>
                                        <p:tav tm="0">
                                          <p:val>
                                            <p:fltVal val="0"/>
                                          </p:val>
                                        </p:tav>
                                        <p:tav tm="100000">
                                          <p:val>
                                            <p:strVal val="#ppt_w"/>
                                          </p:val>
                                        </p:tav>
                                      </p:tavLst>
                                    </p:anim>
                                    <p:anim calcmode="lin" valueType="num">
                                      <p:cBhvr>
                                        <p:cTn id="79" dur="500" fill="hold"/>
                                        <p:tgtEl>
                                          <p:spTgt spid="4">
                                            <p:graphicEl>
                                              <a:dgm id="{B4B71305-2C36-48A9-9474-85EF77B71A34}"/>
                                            </p:graphicEl>
                                          </p:spTgt>
                                        </p:tgtEl>
                                        <p:attrNameLst>
                                          <p:attrName>ppt_h</p:attrName>
                                        </p:attrNameLst>
                                      </p:cBhvr>
                                      <p:tavLst>
                                        <p:tav tm="0">
                                          <p:val>
                                            <p:fltVal val="0"/>
                                          </p:val>
                                        </p:tav>
                                        <p:tav tm="100000">
                                          <p:val>
                                            <p:strVal val="#ppt_h"/>
                                          </p:val>
                                        </p:tav>
                                      </p:tavLst>
                                    </p:anim>
                                    <p:animEffect transition="in" filter="fade">
                                      <p:cBhvr>
                                        <p:cTn id="80" dur="500"/>
                                        <p:tgtEl>
                                          <p:spTgt spid="4">
                                            <p:graphicEl>
                                              <a:dgm id="{B4B71305-2C36-48A9-9474-85EF77B71A3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4">
                                            <p:graphicEl>
                                              <a:dgm id="{3D2C6B21-12D3-4484-9579-E52AE5870A97}"/>
                                            </p:graphicEl>
                                          </p:spTgt>
                                        </p:tgtEl>
                                        <p:attrNameLst>
                                          <p:attrName>style.visibility</p:attrName>
                                        </p:attrNameLst>
                                      </p:cBhvr>
                                      <p:to>
                                        <p:strVal val="visible"/>
                                      </p:to>
                                    </p:set>
                                    <p:anim calcmode="lin" valueType="num">
                                      <p:cBhvr>
                                        <p:cTn id="85" dur="500" fill="hold"/>
                                        <p:tgtEl>
                                          <p:spTgt spid="4">
                                            <p:graphicEl>
                                              <a:dgm id="{3D2C6B21-12D3-4484-9579-E52AE5870A97}"/>
                                            </p:graphicEl>
                                          </p:spTgt>
                                        </p:tgtEl>
                                        <p:attrNameLst>
                                          <p:attrName>ppt_w</p:attrName>
                                        </p:attrNameLst>
                                      </p:cBhvr>
                                      <p:tavLst>
                                        <p:tav tm="0">
                                          <p:val>
                                            <p:fltVal val="0"/>
                                          </p:val>
                                        </p:tav>
                                        <p:tav tm="100000">
                                          <p:val>
                                            <p:strVal val="#ppt_w"/>
                                          </p:val>
                                        </p:tav>
                                      </p:tavLst>
                                    </p:anim>
                                    <p:anim calcmode="lin" valueType="num">
                                      <p:cBhvr>
                                        <p:cTn id="86" dur="500" fill="hold"/>
                                        <p:tgtEl>
                                          <p:spTgt spid="4">
                                            <p:graphicEl>
                                              <a:dgm id="{3D2C6B21-12D3-4484-9579-E52AE5870A97}"/>
                                            </p:graphicEl>
                                          </p:spTgt>
                                        </p:tgtEl>
                                        <p:attrNameLst>
                                          <p:attrName>ppt_h</p:attrName>
                                        </p:attrNameLst>
                                      </p:cBhvr>
                                      <p:tavLst>
                                        <p:tav tm="0">
                                          <p:val>
                                            <p:fltVal val="0"/>
                                          </p:val>
                                        </p:tav>
                                        <p:tav tm="100000">
                                          <p:val>
                                            <p:strVal val="#ppt_h"/>
                                          </p:val>
                                        </p:tav>
                                      </p:tavLst>
                                    </p:anim>
                                    <p:animEffect transition="in" filter="fade">
                                      <p:cBhvr>
                                        <p:cTn id="87" dur="500"/>
                                        <p:tgtEl>
                                          <p:spTgt spid="4">
                                            <p:graphicEl>
                                              <a:dgm id="{3D2C6B21-12D3-4484-9579-E52AE5870A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4" grpId="0" uiExpand="1">
        <p:bldSub>
          <a:bldDgm bld="one"/>
        </p:bldSub>
      </p:bldGraphic>
      <p:bldP spid="7" grpId="0" build="p"/>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BEBA8EAE-BF5A-486C-A8C5-ECC9F3942E4B}">
                <a14:imgProps xmlns:a14="http://schemas.microsoft.com/office/drawing/2010/main">
                  <a14:imgLayer r:embed="rId3">
                    <a14:imgEffect>
                      <a14:artisticBlur radius="55"/>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D8702BC-DA0C-17D3-D5ED-96EF7B763729}"/>
              </a:ext>
            </a:extLst>
          </p:cNvPr>
          <p:cNvSpPr txBox="1"/>
          <p:nvPr/>
        </p:nvSpPr>
        <p:spPr>
          <a:xfrm>
            <a:off x="8462682" y="255668"/>
            <a:ext cx="3299012" cy="769441"/>
          </a:xfrm>
          <a:prstGeom prst="rect">
            <a:avLst/>
          </a:prstGeom>
          <a:noFill/>
        </p:spPr>
        <p:txBody>
          <a:bodyPr wrap="square">
            <a:spAutoFit/>
            <a:scene3d>
              <a:camera prst="orthographicFront"/>
              <a:lightRig rig="threePt" dir="t"/>
            </a:scene3d>
            <a:sp3d extrusionH="57150">
              <a:bevelT w="69850" h="38100" prst="cross"/>
            </a:sp3d>
          </a:bodyPr>
          <a:lstStyle/>
          <a:p>
            <a:pPr algn="r" rtl="1"/>
            <a:r>
              <a:rPr lang="ur-PK"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Jameel Noori Nastaleeq" panose="02000503000000020004" pitchFamily="2" charset="-78"/>
                <a:cs typeface="Jameel Noori Nastaleeq" panose="02000503000000020004" pitchFamily="2" charset="-78"/>
              </a:rPr>
              <a:t>شریعت کا دینے والا</a:t>
            </a:r>
            <a:endParaRPr lang="en"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2060">
                    <a:alpha val="92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F2742B6-3BF1-05FA-2EEE-084080CDD09F}"/>
              </a:ext>
            </a:extLst>
          </p:cNvPr>
          <p:cNvSpPr txBox="1"/>
          <p:nvPr/>
        </p:nvSpPr>
        <p:spPr>
          <a:xfrm>
            <a:off x="-152400" y="163336"/>
            <a:ext cx="8319247" cy="954107"/>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chemeClr val="accent2">
                    <a:lumMod val="50000"/>
                  </a:schemeClr>
                </a:solidFill>
                <a:latin typeface="Jameel Noori Nastaleeq" panose="02000503000000020004" pitchFamily="2" charset="-78"/>
                <a:cs typeface="Jameel Noori Nastaleeq" panose="02000503000000020004" pitchFamily="2" charset="-78"/>
              </a:rPr>
              <a:t>"اور کوہ سینا اُوپر سے نیچے تک دُھوئیں سے بھر گیا کیونکہ خُداوند شعلہ میں ہو کر اُس پر اُترا اور دھواں تنور کے دھوئیں کی طرح اوپر کو اٹھ رہا تھا اور وہ سارا پہاڑ زور سے ہل رہا تھا" (18:19)۔ </a:t>
            </a:r>
            <a:endParaRPr lang="en" sz="2800" b="1" dirty="0">
              <a:solidFill>
                <a:schemeClr val="accent2">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54D920D1-9DEF-547B-FDA1-0B108AED4BDC}"/>
              </a:ext>
            </a:extLst>
          </p:cNvPr>
          <p:cNvSpPr txBox="1"/>
          <p:nvPr/>
        </p:nvSpPr>
        <p:spPr>
          <a:xfrm>
            <a:off x="3618687" y="1419198"/>
            <a:ext cx="8573313"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کوہ سینا پر خُدا کی شریعت دینے جانے کے وقت  بڑا خوفناک منظر تھا (عبرانیوں 12: 8۔21)۔ کوئی بھی ایسے حالات کے لئے تیار نہیں تھا۔ لہذا لوگوں کوپہلے ہی سے  اپنے آپ کو پاک صاف کرنے کی ضرورت تھی اور مناسب فاصلہ رکھنے کی ضرورت تھی تاکہ خُدا کے جلال سے بھسم نہ ہو جائیں (خروج 19: 10۔12)۔  </a:t>
            </a:r>
          </a:p>
        </p:txBody>
      </p:sp>
      <p:pic>
        <p:nvPicPr>
          <p:cNvPr id="4" name="Imagen 3" descr="Un grupo de personas de pie sobre superficie terrosa&#10;&#10;El contenido generado por IA puede ser incorrecto.">
            <a:extLst>
              <a:ext uri="{FF2B5EF4-FFF2-40B4-BE49-F238E27FC236}">
                <a16:creationId xmlns:a16="http://schemas.microsoft.com/office/drawing/2014/main" id="{276692F5-9569-72C0-CD1B-2858DEABE4D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1188" y="1411544"/>
            <a:ext cx="3341857" cy="3714933"/>
          </a:xfrm>
          <a:prstGeom prst="rect">
            <a:avLst/>
          </a:prstGeom>
          <a:solidFill>
            <a:srgbClr val="FFFFFF">
              <a:shade val="85000"/>
            </a:srgbClr>
          </a:solidFill>
          <a:ln w="88900" cap="sq">
            <a:gradFill>
              <a:gsLst>
                <a:gs pos="0">
                  <a:srgbClr val="DCA722"/>
                </a:gs>
                <a:gs pos="82000">
                  <a:schemeClr val="bg2">
                    <a:lumMod val="40000"/>
                    <a:lumOff val="60000"/>
                  </a:schemeClr>
                </a:gs>
                <a:gs pos="100000">
                  <a:schemeClr val="bg2">
                    <a:lumMod val="20000"/>
                    <a:lumOff val="80000"/>
                  </a:schemeClr>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B4EF4ACE-FD55-3262-8922-AAB0BF62CDB6}"/>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803021" y="4809852"/>
            <a:ext cx="2286841" cy="1945794"/>
          </a:xfrm>
          <a:prstGeom prst="rect">
            <a:avLst/>
          </a:prstGeom>
          <a:effectLst>
            <a:innerShdw blurRad="114300">
              <a:srgbClr val="CF2E22"/>
            </a:innerShdw>
          </a:effectLst>
        </p:spPr>
      </p:pic>
      <p:sp>
        <p:nvSpPr>
          <p:cNvPr id="10" name="CuadroTexto 9">
            <a:extLst>
              <a:ext uri="{FF2B5EF4-FFF2-40B4-BE49-F238E27FC236}">
                <a16:creationId xmlns:a16="http://schemas.microsoft.com/office/drawing/2014/main" id="{487F7265-F82F-0514-A599-424BAC53A0AD}"/>
              </a:ext>
            </a:extLst>
          </p:cNvPr>
          <p:cNvSpPr txBox="1"/>
          <p:nvPr/>
        </p:nvSpPr>
        <p:spPr>
          <a:xfrm>
            <a:off x="3618688" y="4809852"/>
            <a:ext cx="6184332" cy="1769715"/>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اس شریعت کے دو پہلو درج کیے گئے ہیں: ایک خروج کے آغاز میں، اور دوسرا کنعان میں داخل ہونے سے پہلے۔ موسیٰ کی آخری تقریروں کے حصے کے طور پر۔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اگرچہ یہ اپنی پیشکش میں خوفناک دکھائی دیتا ہے۔ شریعت خُدا کی بہترین عکاسی کرتی ہے: محبت (رومیوں 10:13)۔ </a:t>
            </a:r>
            <a:endParaRPr lang="en" sz="2600" b="1" dirty="0">
              <a:latin typeface="Jameel Noori Nastaleeq" panose="02000503000000020004" pitchFamily="2" charset="-78"/>
              <a:cs typeface="Jameel Noori Nastaleeq" panose="02000503000000020004" pitchFamily="2" charset="-78"/>
            </a:endParaRPr>
          </a:p>
        </p:txBody>
      </p:sp>
      <p:pic>
        <p:nvPicPr>
          <p:cNvPr id="14" name="Imagen 13" descr="Imagen que contiene hombre, sostener, tabla, parado&#10;&#10;El contenido generado por IA puede ser incorrecto.">
            <a:extLst>
              <a:ext uri="{FF2B5EF4-FFF2-40B4-BE49-F238E27FC236}">
                <a16:creationId xmlns:a16="http://schemas.microsoft.com/office/drawing/2014/main" id="{1DFAFF2B-9298-BC9D-C52E-8A663426D4C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4153" y="5252935"/>
            <a:ext cx="3328891" cy="1498061"/>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51339601-78CE-2064-B75E-6E708D53177F}"/>
              </a:ext>
            </a:extLst>
          </p:cNvPr>
          <p:cNvSpPr txBox="1"/>
          <p:nvPr/>
        </p:nvSpPr>
        <p:spPr>
          <a:xfrm>
            <a:off x="3558902" y="2880633"/>
            <a:ext cx="8530960"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جس کلام کے ساتھ خُدا اُن سے مخاطب ہونے والا تھا ، وہ اُس کے اپنے کردار کا مظہر تھا۔ اس کی اطاعت کرنا زندگی اور ان کی نافرمانی موت تھی۔ اسرائیل کو "عہد کے دس احکام "کی سنجیدگی اور اہمیت سے پوری طرح آگاہ ہونے کی ضرورت تھی (خروج 28:34)۔</a:t>
            </a:r>
          </a:p>
        </p:txBody>
      </p:sp>
      <p:sp>
        <p:nvSpPr>
          <p:cNvPr id="11" name="CuadroTexto 10">
            <a:extLst>
              <a:ext uri="{FF2B5EF4-FFF2-40B4-BE49-F238E27FC236}">
                <a16:creationId xmlns:a16="http://schemas.microsoft.com/office/drawing/2014/main" id="{042E1C89-90E5-2122-52ED-4F2F05C1CE71}"/>
              </a:ext>
            </a:extLst>
          </p:cNvPr>
          <p:cNvSpPr txBox="1"/>
          <p:nvPr/>
        </p:nvSpPr>
        <p:spPr>
          <a:xfrm>
            <a:off x="4518211" y="4173295"/>
            <a:ext cx="4078942" cy="584775"/>
          </a:xfrm>
          <a:prstGeom prst="rect">
            <a:avLst/>
          </a:prstGeom>
          <a:noFill/>
        </p:spPr>
        <p:txBody>
          <a:bodyPr wrap="square">
            <a:spAutoFit/>
          </a:bodyPr>
          <a:lstStyle/>
          <a:p>
            <a:pPr algn="ctr" rtl="1">
              <a:spcBef>
                <a:spcPts val="600"/>
              </a:spcBef>
            </a:pPr>
            <a:r>
              <a:rPr lang="ur-PK" sz="3200" b="1" dirty="0">
                <a:latin typeface="Jameel Noori Nastaleeq" panose="02000503000000020004" pitchFamily="2" charset="-78"/>
                <a:cs typeface="Jameel Noori Nastaleeq" panose="02000503000000020004" pitchFamily="2" charset="-78"/>
              </a:rPr>
              <a:t>اس طرح کے حالات کی کیا ضرورت تھی؟ </a:t>
            </a:r>
            <a:endParaRPr lang="en" sz="32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78225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righ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righ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37"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1000"/>
                                        <p:tgtEl>
                                          <p:spTgt spid="8"/>
                                        </p:tgtEl>
                                      </p:cBhvr>
                                    </p:animEffect>
                                    <p:anim calcmode="lin" valueType="num">
                                      <p:cBhvr>
                                        <p:cTn id="51" dur="1000" fill="hold"/>
                                        <p:tgtEl>
                                          <p:spTgt spid="8"/>
                                        </p:tgtEl>
                                        <p:attrNameLst>
                                          <p:attrName>ppt_x</p:attrName>
                                        </p:attrNameLst>
                                      </p:cBhvr>
                                      <p:tavLst>
                                        <p:tav tm="0">
                                          <p:val>
                                            <p:strVal val="#ppt_x"/>
                                          </p:val>
                                        </p:tav>
                                        <p:tav tm="100000">
                                          <p:val>
                                            <p:strVal val="#ppt_x"/>
                                          </p:val>
                                        </p:tav>
                                      </p:tavLst>
                                    </p:anim>
                                    <p:anim calcmode="lin" valueType="num">
                                      <p:cBhvr>
                                        <p:cTn id="52" dur="900" decel="100000" fill="hold"/>
                                        <p:tgtEl>
                                          <p:spTgt spid="8"/>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54" fill="hold">
                            <p:stCondLst>
                              <p:cond delay="1000"/>
                            </p:stCondLst>
                            <p:childTnLst>
                              <p:par>
                                <p:cTn id="55" presetID="22" presetClass="entr" presetSubtype="2"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right)">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0"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1D159-ADC4-F728-17C8-84EC2EC9A807}"/>
            </a:ext>
          </a:extLst>
        </p:cNvPr>
        <p:cNvGrpSpPr/>
        <p:nvPr/>
      </p:nvGrpSpPr>
      <p:grpSpPr>
        <a:xfrm>
          <a:off x="0" y="0"/>
          <a:ext cx="0" cy="0"/>
          <a:chOff x="0" y="0"/>
          <a:chExt cx="0" cy="0"/>
        </a:xfrm>
      </p:grpSpPr>
      <p:sp>
        <p:nvSpPr>
          <p:cNvPr id="11" name="Rectángulo 10">
            <a:extLst>
              <a:ext uri="{FF2B5EF4-FFF2-40B4-BE49-F238E27FC236}">
                <a16:creationId xmlns:a16="http://schemas.microsoft.com/office/drawing/2014/main" id="{2AF4FD5F-B83F-01F3-B440-0BC591715FBC}"/>
              </a:ext>
            </a:extLst>
          </p:cNvPr>
          <p:cNvSpPr>
            <a:spLocks noGrp="1" noRot="1" noMove="1" noResize="1" noEditPoints="1" noAdjustHandles="1" noChangeArrowheads="1" noChangeShapeType="1"/>
          </p:cNvSpPr>
          <p:nvPr/>
        </p:nvSpPr>
        <p:spPr>
          <a:xfrm>
            <a:off x="0" y="973157"/>
            <a:ext cx="12191999" cy="5884843"/>
          </a:xfrm>
          <a:prstGeom prst="rect">
            <a:avLst/>
          </a:prstGeom>
          <a:blipFill dpi="0" rotWithShape="1">
            <a:blip r:embed="rId2" cstate="email">
              <a:alphaModFix amt="58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CDBCA5-6E64-38B0-CF5B-6D903DB61998}"/>
              </a:ext>
            </a:extLst>
          </p:cNvPr>
          <p:cNvSpPr>
            <a:spLocks noGrp="1" noRot="1" noMove="1" noResize="1" noEditPoints="1" noAdjustHandles="1" noChangeArrowheads="1" noChangeShapeType="1"/>
          </p:cNvSpPr>
          <p:nvPr/>
        </p:nvSpPr>
        <p:spPr>
          <a:xfrm>
            <a:off x="0" y="0"/>
            <a:ext cx="12192000" cy="984423"/>
          </a:xfrm>
          <a:prstGeom prst="rect">
            <a:avLst/>
          </a:prstGeom>
          <a:gradFill>
            <a:gsLst>
              <a:gs pos="0">
                <a:srgbClr val="DCA722"/>
              </a:gs>
              <a:gs pos="82000">
                <a:schemeClr val="bg2">
                  <a:lumMod val="40000"/>
                  <a:lumOff val="60000"/>
                </a:schemeClr>
              </a:gs>
              <a:gs pos="100000">
                <a:schemeClr val="bg2">
                  <a:lumMod val="20000"/>
                  <a:lumOff val="80000"/>
                </a:schemeClr>
              </a:gs>
            </a:gsLst>
            <a:lin ang="5400000" scaled="1"/>
          </a:gra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932C1308-A5C9-132C-9C32-E349F479B13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618707" y="1062726"/>
            <a:ext cx="3398814" cy="1604274"/>
          </a:xfrm>
          <a:prstGeom prst="round2DiagRect">
            <a:avLst>
              <a:gd name="adj1" fmla="val 23907"/>
              <a:gd name="adj2" fmla="val 50000"/>
            </a:avLst>
          </a:prstGeom>
          <a:ln w="38100" cap="sq">
            <a:solidFill>
              <a:srgbClr val="FFFFFF"/>
            </a:solidFill>
            <a:miter lim="800000"/>
          </a:ln>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DBA5EFE6-8B82-6C02-BAA6-BD4B7747689D}"/>
              </a:ext>
            </a:extLst>
          </p:cNvPr>
          <p:cNvSpPr txBox="1"/>
          <p:nvPr/>
        </p:nvSpPr>
        <p:spPr>
          <a:xfrm>
            <a:off x="9561192" y="49827"/>
            <a:ext cx="2456329" cy="923330"/>
          </a:xfrm>
          <a:prstGeom prst="rect">
            <a:avLst/>
          </a:prstGeom>
          <a:noFill/>
        </p:spPr>
        <p:txBody>
          <a:bodyPr wrap="square">
            <a:spAutoFit/>
          </a:bodyPr>
          <a:lstStyle/>
          <a:p>
            <a:pPr algn="r" rtl="1"/>
            <a:r>
              <a:rPr lang="ur-PK" sz="5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rPr>
              <a:t>دس احکام</a:t>
            </a:r>
            <a:endParaRPr lang="en" sz="5400" b="1" dirty="0">
              <a:ln w="13462">
                <a:solidFill>
                  <a:schemeClr val="bg1"/>
                </a:solidFill>
                <a:prstDash val="solid"/>
              </a:ln>
              <a:solidFill>
                <a:schemeClr val="accent3">
                  <a:lumMod val="75000"/>
                </a:schemeClr>
              </a:solidFill>
              <a:effectLst>
                <a:outerShdw dist="38100" dir="2700000" algn="bl" rotWithShape="0">
                  <a:schemeClr val="accent5"/>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6FCAA5F-DC11-3036-0AB5-95A36B8FB3AA}"/>
              </a:ext>
            </a:extLst>
          </p:cNvPr>
          <p:cNvSpPr txBox="1"/>
          <p:nvPr/>
        </p:nvSpPr>
        <p:spPr>
          <a:xfrm>
            <a:off x="118554" y="219104"/>
            <a:ext cx="9096375" cy="584775"/>
          </a:xfrm>
          <a:prstGeom prst="rect">
            <a:avLst/>
          </a:prstGeom>
          <a:noFill/>
        </p:spPr>
        <p:txBody>
          <a:bodyPr wrap="square">
            <a:spAutoFit/>
            <a:scene3d>
              <a:camera prst="orthographicFront"/>
              <a:lightRig rig="threePt" dir="t"/>
            </a:scene3d>
            <a:sp3d extrusionH="57150">
              <a:bevelT w="38100" h="38100"/>
            </a:sp3d>
          </a:bodyPr>
          <a:lstStyle/>
          <a:p>
            <a:pPr algn="ctr" rtl="1"/>
            <a:r>
              <a:rPr lang="ur-PK" sz="3200" b="1" dirty="0">
                <a:solidFill>
                  <a:schemeClr val="accent1">
                    <a:lumMod val="75000"/>
                  </a:schemeClr>
                </a:solidFill>
                <a:latin typeface="Jameel Noori Nastaleeq" panose="02000503000000020004" pitchFamily="2" charset="-78"/>
                <a:cs typeface="Jameel Noori Nastaleeq" panose="02000503000000020004" pitchFamily="2" charset="-78"/>
              </a:rPr>
              <a:t>"خُداوند تیرا خُدا جو تجھے ملک مصر سے  اور غلامی کے گھرسے نکال لایا میں ہوں" (خروج 2:20)۔ </a:t>
            </a:r>
            <a:endParaRPr lang="en" sz="3200" b="1" dirty="0">
              <a:solidFill>
                <a:schemeClr val="accent1">
                  <a:lumMod val="75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323C455F-7809-6272-68A8-F8280B1328E8}"/>
              </a:ext>
            </a:extLst>
          </p:cNvPr>
          <p:cNvSpPr txBox="1"/>
          <p:nvPr/>
        </p:nvSpPr>
        <p:spPr>
          <a:xfrm>
            <a:off x="-66660" y="1018157"/>
            <a:ext cx="8563842"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نے شریعت کا تعارف ، اس کے بنیادی کام کو وضح کرتے ہوئے کیا ہے۔میں نے تجھے گناہ سے مخلصی دی ہے اس لئے اب تمہیں یہی کرنا چاہے (خروج 2:20)۔شریعت پر عمل کرنا ، ہمارے لئے یسوع مسیح کے فدیہ کے ردعمل کی بدولت ہے۔ یہ وصول ہونے والی محبت کا جواب محبت سے ۔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0C1F9A51-B826-63B0-4225-5E98DE554B52}"/>
              </a:ext>
            </a:extLst>
          </p:cNvPr>
          <p:cNvGraphicFramePr/>
          <p:nvPr>
            <p:extLst>
              <p:ext uri="{D42A27DB-BD31-4B8C-83A1-F6EECF244321}">
                <p14:modId xmlns:p14="http://schemas.microsoft.com/office/powerpoint/2010/main" val="2158571932"/>
              </p:ext>
            </p:extLst>
          </p:nvPr>
        </p:nvGraphicFramePr>
        <p:xfrm>
          <a:off x="118554" y="2358688"/>
          <a:ext cx="11934015" cy="4394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0506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9"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strips(upLeft)">
                                      <p:cBhvr>
                                        <p:cTn id="23" dur="500"/>
                                        <p:tgtEl>
                                          <p:spTgt spid="4"/>
                                        </p:tgtEl>
                                      </p:cBhvr>
                                    </p:animEffect>
                                  </p:childTnLst>
                                </p:cTn>
                              </p:par>
                            </p:childTnLst>
                          </p:cTn>
                        </p:par>
                        <p:par>
                          <p:cTn id="24" fill="hold">
                            <p:stCondLst>
                              <p:cond delay="500"/>
                            </p:stCondLst>
                            <p:childTnLst>
                              <p:par>
                                <p:cTn id="25" presetID="22" presetClass="entr" presetSubtype="2" fill="hold" grpId="0" nodeType="after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righ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7">
                                            <p:graphicEl>
                                              <a:dgm id="{6364A95A-DB9A-48D3-91AE-E586227A0918}"/>
                                            </p:graphicEl>
                                          </p:spTgt>
                                        </p:tgtEl>
                                        <p:attrNameLst>
                                          <p:attrName>style.visibility</p:attrName>
                                        </p:attrNameLst>
                                      </p:cBhvr>
                                      <p:to>
                                        <p:strVal val="visible"/>
                                      </p:to>
                                    </p:set>
                                    <p:anim calcmode="lin" valueType="num">
                                      <p:cBhvr>
                                        <p:cTn id="32" dur="500" fill="hold"/>
                                        <p:tgtEl>
                                          <p:spTgt spid="7">
                                            <p:graphicEl>
                                              <a:dgm id="{6364A95A-DB9A-48D3-91AE-E586227A0918}"/>
                                            </p:graphicEl>
                                          </p:spTgt>
                                        </p:tgtEl>
                                        <p:attrNameLst>
                                          <p:attrName>ppt_w</p:attrName>
                                        </p:attrNameLst>
                                      </p:cBhvr>
                                      <p:tavLst>
                                        <p:tav tm="0">
                                          <p:val>
                                            <p:fltVal val="0"/>
                                          </p:val>
                                        </p:tav>
                                        <p:tav tm="100000">
                                          <p:val>
                                            <p:strVal val="#ppt_w"/>
                                          </p:val>
                                        </p:tav>
                                      </p:tavLst>
                                    </p:anim>
                                    <p:anim calcmode="lin" valueType="num">
                                      <p:cBhvr>
                                        <p:cTn id="33" dur="500" fill="hold"/>
                                        <p:tgtEl>
                                          <p:spTgt spid="7">
                                            <p:graphicEl>
                                              <a:dgm id="{6364A95A-DB9A-48D3-91AE-E586227A0918}"/>
                                            </p:graphicEl>
                                          </p:spTgt>
                                        </p:tgtEl>
                                        <p:attrNameLst>
                                          <p:attrName>ppt_h</p:attrName>
                                        </p:attrNameLst>
                                      </p:cBhvr>
                                      <p:tavLst>
                                        <p:tav tm="0">
                                          <p:val>
                                            <p:fltVal val="0"/>
                                          </p:val>
                                        </p:tav>
                                        <p:tav tm="100000">
                                          <p:val>
                                            <p:strVal val="#ppt_h"/>
                                          </p:val>
                                        </p:tav>
                                      </p:tavLst>
                                    </p:anim>
                                    <p:animEffect transition="in" filter="fade">
                                      <p:cBhvr>
                                        <p:cTn id="34" dur="500"/>
                                        <p:tgtEl>
                                          <p:spTgt spid="7">
                                            <p:graphicEl>
                                              <a:dgm id="{6364A95A-DB9A-48D3-91AE-E586227A0918}"/>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7">
                                            <p:graphicEl>
                                              <a:dgm id="{A5083AD9-D266-49A1-AFD4-5EB07031C419}"/>
                                            </p:graphicEl>
                                          </p:spTgt>
                                        </p:tgtEl>
                                        <p:attrNameLst>
                                          <p:attrName>style.visibility</p:attrName>
                                        </p:attrNameLst>
                                      </p:cBhvr>
                                      <p:to>
                                        <p:strVal val="visible"/>
                                      </p:to>
                                    </p:set>
                                    <p:animEffect transition="in" filter="fade">
                                      <p:cBhvr>
                                        <p:cTn id="39" dur="1000"/>
                                        <p:tgtEl>
                                          <p:spTgt spid="7">
                                            <p:graphicEl>
                                              <a:dgm id="{A5083AD9-D266-49A1-AFD4-5EB07031C419}"/>
                                            </p:graphicEl>
                                          </p:spTgt>
                                        </p:tgtEl>
                                      </p:cBhvr>
                                    </p:animEffect>
                                    <p:anim calcmode="lin" valueType="num">
                                      <p:cBhvr>
                                        <p:cTn id="40" dur="1000" fill="hold"/>
                                        <p:tgtEl>
                                          <p:spTgt spid="7">
                                            <p:graphicEl>
                                              <a:dgm id="{A5083AD9-D266-49A1-AFD4-5EB07031C419}"/>
                                            </p:graphicEl>
                                          </p:spTgt>
                                        </p:tgtEl>
                                        <p:attrNameLst>
                                          <p:attrName>ppt_x</p:attrName>
                                        </p:attrNameLst>
                                      </p:cBhvr>
                                      <p:tavLst>
                                        <p:tav tm="0">
                                          <p:val>
                                            <p:strVal val="#ppt_x"/>
                                          </p:val>
                                        </p:tav>
                                        <p:tav tm="100000">
                                          <p:val>
                                            <p:strVal val="#ppt_x"/>
                                          </p:val>
                                        </p:tav>
                                      </p:tavLst>
                                    </p:anim>
                                    <p:anim calcmode="lin" valueType="num">
                                      <p:cBhvr>
                                        <p:cTn id="41" dur="1000" fill="hold"/>
                                        <p:tgtEl>
                                          <p:spTgt spid="7">
                                            <p:graphicEl>
                                              <a:dgm id="{A5083AD9-D266-49A1-AFD4-5EB07031C419}"/>
                                            </p:graphicEl>
                                          </p:spTgt>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7">
                                            <p:graphicEl>
                                              <a:dgm id="{91CC5459-8EEF-41EA-AF20-D848C0D6FEAD}"/>
                                            </p:graphicEl>
                                          </p:spTgt>
                                        </p:tgtEl>
                                        <p:attrNameLst>
                                          <p:attrName>style.visibility</p:attrName>
                                        </p:attrNameLst>
                                      </p:cBhvr>
                                      <p:to>
                                        <p:strVal val="visible"/>
                                      </p:to>
                                    </p:set>
                                    <p:animEffect transition="in" filter="fade">
                                      <p:cBhvr>
                                        <p:cTn id="44" dur="1000"/>
                                        <p:tgtEl>
                                          <p:spTgt spid="7">
                                            <p:graphicEl>
                                              <a:dgm id="{91CC5459-8EEF-41EA-AF20-D848C0D6FEAD}"/>
                                            </p:graphicEl>
                                          </p:spTgt>
                                        </p:tgtEl>
                                      </p:cBhvr>
                                    </p:animEffect>
                                    <p:anim calcmode="lin" valueType="num">
                                      <p:cBhvr>
                                        <p:cTn id="45" dur="1000" fill="hold"/>
                                        <p:tgtEl>
                                          <p:spTgt spid="7">
                                            <p:graphicEl>
                                              <a:dgm id="{91CC5459-8EEF-41EA-AF20-D848C0D6FEAD}"/>
                                            </p:graphicEl>
                                          </p:spTgt>
                                        </p:tgtEl>
                                        <p:attrNameLst>
                                          <p:attrName>ppt_x</p:attrName>
                                        </p:attrNameLst>
                                      </p:cBhvr>
                                      <p:tavLst>
                                        <p:tav tm="0">
                                          <p:val>
                                            <p:strVal val="#ppt_x"/>
                                          </p:val>
                                        </p:tav>
                                        <p:tav tm="100000">
                                          <p:val>
                                            <p:strVal val="#ppt_x"/>
                                          </p:val>
                                        </p:tav>
                                      </p:tavLst>
                                    </p:anim>
                                    <p:anim calcmode="lin" valueType="num">
                                      <p:cBhvr>
                                        <p:cTn id="46" dur="1000" fill="hold"/>
                                        <p:tgtEl>
                                          <p:spTgt spid="7">
                                            <p:graphicEl>
                                              <a:dgm id="{91CC5459-8EEF-41EA-AF20-D848C0D6FEAD}"/>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graphicEl>
                                              <a:dgm id="{DFB2E827-CD7B-4244-A13C-6B5B884F266F}"/>
                                            </p:graphicEl>
                                          </p:spTgt>
                                        </p:tgtEl>
                                        <p:attrNameLst>
                                          <p:attrName>style.visibility</p:attrName>
                                        </p:attrNameLst>
                                      </p:cBhvr>
                                      <p:to>
                                        <p:strVal val="visible"/>
                                      </p:to>
                                    </p:set>
                                    <p:animEffect transition="in" filter="fade">
                                      <p:cBhvr>
                                        <p:cTn id="51" dur="1000"/>
                                        <p:tgtEl>
                                          <p:spTgt spid="7">
                                            <p:graphicEl>
                                              <a:dgm id="{DFB2E827-CD7B-4244-A13C-6B5B884F266F}"/>
                                            </p:graphicEl>
                                          </p:spTgt>
                                        </p:tgtEl>
                                      </p:cBhvr>
                                    </p:animEffect>
                                    <p:anim calcmode="lin" valueType="num">
                                      <p:cBhvr>
                                        <p:cTn id="52" dur="1000" fill="hold"/>
                                        <p:tgtEl>
                                          <p:spTgt spid="7">
                                            <p:graphicEl>
                                              <a:dgm id="{DFB2E827-CD7B-4244-A13C-6B5B884F266F}"/>
                                            </p:graphicEl>
                                          </p:spTgt>
                                        </p:tgtEl>
                                        <p:attrNameLst>
                                          <p:attrName>ppt_x</p:attrName>
                                        </p:attrNameLst>
                                      </p:cBhvr>
                                      <p:tavLst>
                                        <p:tav tm="0">
                                          <p:val>
                                            <p:strVal val="#ppt_x"/>
                                          </p:val>
                                        </p:tav>
                                        <p:tav tm="100000">
                                          <p:val>
                                            <p:strVal val="#ppt_x"/>
                                          </p:val>
                                        </p:tav>
                                      </p:tavLst>
                                    </p:anim>
                                    <p:anim calcmode="lin" valueType="num">
                                      <p:cBhvr>
                                        <p:cTn id="53" dur="1000" fill="hold"/>
                                        <p:tgtEl>
                                          <p:spTgt spid="7">
                                            <p:graphicEl>
                                              <a:dgm id="{DFB2E827-CD7B-4244-A13C-6B5B884F266F}"/>
                                            </p:graphicEl>
                                          </p:spTgt>
                                        </p:tgtEl>
                                        <p:attrNameLst>
                                          <p:attrName>ppt_y</p:attrName>
                                        </p:attrNameLst>
                                      </p:cBhvr>
                                      <p:tavLst>
                                        <p:tav tm="0">
                                          <p:val>
                                            <p:strVal val="#ppt_y-.1"/>
                                          </p:val>
                                        </p:tav>
                                        <p:tav tm="100000">
                                          <p:val>
                                            <p:strVal val="#ppt_y"/>
                                          </p:val>
                                        </p:tav>
                                      </p:tavLst>
                                    </p:anim>
                                  </p:childTnLst>
                                </p:cTn>
                              </p:par>
                              <p:par>
                                <p:cTn id="54" presetID="47" presetClass="entr" presetSubtype="0" fill="hold" grpId="0" nodeType="withEffect">
                                  <p:stCondLst>
                                    <p:cond delay="0"/>
                                  </p:stCondLst>
                                  <p:childTnLst>
                                    <p:set>
                                      <p:cBhvr>
                                        <p:cTn id="55" dur="1" fill="hold">
                                          <p:stCondLst>
                                            <p:cond delay="0"/>
                                          </p:stCondLst>
                                        </p:cTn>
                                        <p:tgtEl>
                                          <p:spTgt spid="7">
                                            <p:graphicEl>
                                              <a:dgm id="{10C7FA8C-45AC-4F60-B838-992E3E7F424F}"/>
                                            </p:graphicEl>
                                          </p:spTgt>
                                        </p:tgtEl>
                                        <p:attrNameLst>
                                          <p:attrName>style.visibility</p:attrName>
                                        </p:attrNameLst>
                                      </p:cBhvr>
                                      <p:to>
                                        <p:strVal val="visible"/>
                                      </p:to>
                                    </p:set>
                                    <p:animEffect transition="in" filter="fade">
                                      <p:cBhvr>
                                        <p:cTn id="56" dur="1000"/>
                                        <p:tgtEl>
                                          <p:spTgt spid="7">
                                            <p:graphicEl>
                                              <a:dgm id="{10C7FA8C-45AC-4F60-B838-992E3E7F424F}"/>
                                            </p:graphicEl>
                                          </p:spTgt>
                                        </p:tgtEl>
                                      </p:cBhvr>
                                    </p:animEffect>
                                    <p:anim calcmode="lin" valueType="num">
                                      <p:cBhvr>
                                        <p:cTn id="57" dur="1000" fill="hold"/>
                                        <p:tgtEl>
                                          <p:spTgt spid="7">
                                            <p:graphicEl>
                                              <a:dgm id="{10C7FA8C-45AC-4F60-B838-992E3E7F424F}"/>
                                            </p:graphicEl>
                                          </p:spTgt>
                                        </p:tgtEl>
                                        <p:attrNameLst>
                                          <p:attrName>ppt_x</p:attrName>
                                        </p:attrNameLst>
                                      </p:cBhvr>
                                      <p:tavLst>
                                        <p:tav tm="0">
                                          <p:val>
                                            <p:strVal val="#ppt_x"/>
                                          </p:val>
                                        </p:tav>
                                        <p:tav tm="100000">
                                          <p:val>
                                            <p:strVal val="#ppt_x"/>
                                          </p:val>
                                        </p:tav>
                                      </p:tavLst>
                                    </p:anim>
                                    <p:anim calcmode="lin" valueType="num">
                                      <p:cBhvr>
                                        <p:cTn id="58" dur="1000" fill="hold"/>
                                        <p:tgtEl>
                                          <p:spTgt spid="7">
                                            <p:graphicEl>
                                              <a:dgm id="{10C7FA8C-45AC-4F60-B838-992E3E7F424F}"/>
                                            </p:graphic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7">
                                            <p:graphicEl>
                                              <a:dgm id="{87CF5A56-6533-44B2-9D9B-F96E716A1A56}"/>
                                            </p:graphicEl>
                                          </p:spTgt>
                                        </p:tgtEl>
                                        <p:attrNameLst>
                                          <p:attrName>style.visibility</p:attrName>
                                        </p:attrNameLst>
                                      </p:cBhvr>
                                      <p:to>
                                        <p:strVal val="visible"/>
                                      </p:to>
                                    </p:set>
                                    <p:animEffect transition="in" filter="fade">
                                      <p:cBhvr>
                                        <p:cTn id="63" dur="1000"/>
                                        <p:tgtEl>
                                          <p:spTgt spid="7">
                                            <p:graphicEl>
                                              <a:dgm id="{87CF5A56-6533-44B2-9D9B-F96E716A1A56}"/>
                                            </p:graphicEl>
                                          </p:spTgt>
                                        </p:tgtEl>
                                      </p:cBhvr>
                                    </p:animEffect>
                                    <p:anim calcmode="lin" valueType="num">
                                      <p:cBhvr>
                                        <p:cTn id="64" dur="1000" fill="hold"/>
                                        <p:tgtEl>
                                          <p:spTgt spid="7">
                                            <p:graphicEl>
                                              <a:dgm id="{87CF5A56-6533-44B2-9D9B-F96E716A1A56}"/>
                                            </p:graphicEl>
                                          </p:spTgt>
                                        </p:tgtEl>
                                        <p:attrNameLst>
                                          <p:attrName>ppt_x</p:attrName>
                                        </p:attrNameLst>
                                      </p:cBhvr>
                                      <p:tavLst>
                                        <p:tav tm="0">
                                          <p:val>
                                            <p:strVal val="#ppt_x"/>
                                          </p:val>
                                        </p:tav>
                                        <p:tav tm="100000">
                                          <p:val>
                                            <p:strVal val="#ppt_x"/>
                                          </p:val>
                                        </p:tav>
                                      </p:tavLst>
                                    </p:anim>
                                    <p:anim calcmode="lin" valueType="num">
                                      <p:cBhvr>
                                        <p:cTn id="65" dur="1000" fill="hold"/>
                                        <p:tgtEl>
                                          <p:spTgt spid="7">
                                            <p:graphicEl>
                                              <a:dgm id="{87CF5A56-6533-44B2-9D9B-F96E716A1A56}"/>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7">
                                            <p:graphicEl>
                                              <a:dgm id="{5D6CA769-3983-4A7E-8C9B-2918405B7715}"/>
                                            </p:graphicEl>
                                          </p:spTgt>
                                        </p:tgtEl>
                                        <p:attrNameLst>
                                          <p:attrName>style.visibility</p:attrName>
                                        </p:attrNameLst>
                                      </p:cBhvr>
                                      <p:to>
                                        <p:strVal val="visible"/>
                                      </p:to>
                                    </p:set>
                                    <p:animEffect transition="in" filter="fade">
                                      <p:cBhvr>
                                        <p:cTn id="68" dur="1000"/>
                                        <p:tgtEl>
                                          <p:spTgt spid="7">
                                            <p:graphicEl>
                                              <a:dgm id="{5D6CA769-3983-4A7E-8C9B-2918405B7715}"/>
                                            </p:graphicEl>
                                          </p:spTgt>
                                        </p:tgtEl>
                                      </p:cBhvr>
                                    </p:animEffect>
                                    <p:anim calcmode="lin" valueType="num">
                                      <p:cBhvr>
                                        <p:cTn id="69" dur="1000" fill="hold"/>
                                        <p:tgtEl>
                                          <p:spTgt spid="7">
                                            <p:graphicEl>
                                              <a:dgm id="{5D6CA769-3983-4A7E-8C9B-2918405B7715}"/>
                                            </p:graphicEl>
                                          </p:spTgt>
                                        </p:tgtEl>
                                        <p:attrNameLst>
                                          <p:attrName>ppt_x</p:attrName>
                                        </p:attrNameLst>
                                      </p:cBhvr>
                                      <p:tavLst>
                                        <p:tav tm="0">
                                          <p:val>
                                            <p:strVal val="#ppt_x"/>
                                          </p:val>
                                        </p:tav>
                                        <p:tav tm="100000">
                                          <p:val>
                                            <p:strVal val="#ppt_x"/>
                                          </p:val>
                                        </p:tav>
                                      </p:tavLst>
                                    </p:anim>
                                    <p:anim calcmode="lin" valueType="num">
                                      <p:cBhvr>
                                        <p:cTn id="70" dur="1000" fill="hold"/>
                                        <p:tgtEl>
                                          <p:spTgt spid="7">
                                            <p:graphicEl>
                                              <a:dgm id="{5D6CA769-3983-4A7E-8C9B-2918405B7715}"/>
                                            </p:graphic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D79A16DB-6103-4405-BEDA-2451AB8A6FC6}"/>
                                            </p:graphicEl>
                                          </p:spTgt>
                                        </p:tgtEl>
                                        <p:attrNameLst>
                                          <p:attrName>style.visibility</p:attrName>
                                        </p:attrNameLst>
                                      </p:cBhvr>
                                      <p:to>
                                        <p:strVal val="visible"/>
                                      </p:to>
                                    </p:set>
                                    <p:animEffect transition="in" filter="fade">
                                      <p:cBhvr>
                                        <p:cTn id="75" dur="1000"/>
                                        <p:tgtEl>
                                          <p:spTgt spid="7">
                                            <p:graphicEl>
                                              <a:dgm id="{D79A16DB-6103-4405-BEDA-2451AB8A6FC6}"/>
                                            </p:graphicEl>
                                          </p:spTgt>
                                        </p:tgtEl>
                                      </p:cBhvr>
                                    </p:animEffect>
                                    <p:anim calcmode="lin" valueType="num">
                                      <p:cBhvr>
                                        <p:cTn id="76" dur="1000" fill="hold"/>
                                        <p:tgtEl>
                                          <p:spTgt spid="7">
                                            <p:graphicEl>
                                              <a:dgm id="{D79A16DB-6103-4405-BEDA-2451AB8A6FC6}"/>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D79A16DB-6103-4405-BEDA-2451AB8A6FC6}"/>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C20EFE85-0AA0-41C5-98B5-841936C487C2}"/>
                                            </p:graphicEl>
                                          </p:spTgt>
                                        </p:tgtEl>
                                        <p:attrNameLst>
                                          <p:attrName>style.visibility</p:attrName>
                                        </p:attrNameLst>
                                      </p:cBhvr>
                                      <p:to>
                                        <p:strVal val="visible"/>
                                      </p:to>
                                    </p:set>
                                    <p:animEffect transition="in" filter="fade">
                                      <p:cBhvr>
                                        <p:cTn id="80" dur="1000"/>
                                        <p:tgtEl>
                                          <p:spTgt spid="7">
                                            <p:graphicEl>
                                              <a:dgm id="{C20EFE85-0AA0-41C5-98B5-841936C487C2}"/>
                                            </p:graphicEl>
                                          </p:spTgt>
                                        </p:tgtEl>
                                      </p:cBhvr>
                                    </p:animEffect>
                                    <p:anim calcmode="lin" valueType="num">
                                      <p:cBhvr>
                                        <p:cTn id="81" dur="1000" fill="hold"/>
                                        <p:tgtEl>
                                          <p:spTgt spid="7">
                                            <p:graphicEl>
                                              <a:dgm id="{C20EFE85-0AA0-41C5-98B5-841936C487C2}"/>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C20EFE85-0AA0-41C5-98B5-841936C487C2}"/>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0" nodeType="clickEffect">
                                  <p:stCondLst>
                                    <p:cond delay="0"/>
                                  </p:stCondLst>
                                  <p:childTnLst>
                                    <p:set>
                                      <p:cBhvr>
                                        <p:cTn id="86" dur="1" fill="hold">
                                          <p:stCondLst>
                                            <p:cond delay="0"/>
                                          </p:stCondLst>
                                        </p:cTn>
                                        <p:tgtEl>
                                          <p:spTgt spid="7">
                                            <p:graphicEl>
                                              <a:dgm id="{D7C370F9-CC80-4B7D-98BE-D4730596C968}"/>
                                            </p:graphicEl>
                                          </p:spTgt>
                                        </p:tgtEl>
                                        <p:attrNameLst>
                                          <p:attrName>style.visibility</p:attrName>
                                        </p:attrNameLst>
                                      </p:cBhvr>
                                      <p:to>
                                        <p:strVal val="visible"/>
                                      </p:to>
                                    </p:set>
                                    <p:animEffect transition="in" filter="fade">
                                      <p:cBhvr>
                                        <p:cTn id="87" dur="1000"/>
                                        <p:tgtEl>
                                          <p:spTgt spid="7">
                                            <p:graphicEl>
                                              <a:dgm id="{D7C370F9-CC80-4B7D-98BE-D4730596C968}"/>
                                            </p:graphicEl>
                                          </p:spTgt>
                                        </p:tgtEl>
                                      </p:cBhvr>
                                    </p:animEffect>
                                    <p:anim calcmode="lin" valueType="num">
                                      <p:cBhvr>
                                        <p:cTn id="88" dur="1000" fill="hold"/>
                                        <p:tgtEl>
                                          <p:spTgt spid="7">
                                            <p:graphicEl>
                                              <a:dgm id="{D7C370F9-CC80-4B7D-98BE-D4730596C968}"/>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D7C370F9-CC80-4B7D-98BE-D4730596C968}"/>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0" nodeType="withEffect">
                                  <p:stCondLst>
                                    <p:cond delay="0"/>
                                  </p:stCondLst>
                                  <p:childTnLst>
                                    <p:set>
                                      <p:cBhvr>
                                        <p:cTn id="91" dur="1" fill="hold">
                                          <p:stCondLst>
                                            <p:cond delay="0"/>
                                          </p:stCondLst>
                                        </p:cTn>
                                        <p:tgtEl>
                                          <p:spTgt spid="7">
                                            <p:graphicEl>
                                              <a:dgm id="{2D09C7DE-F35F-4F9B-878E-987E2909F691}"/>
                                            </p:graphicEl>
                                          </p:spTgt>
                                        </p:tgtEl>
                                        <p:attrNameLst>
                                          <p:attrName>style.visibility</p:attrName>
                                        </p:attrNameLst>
                                      </p:cBhvr>
                                      <p:to>
                                        <p:strVal val="visible"/>
                                      </p:to>
                                    </p:set>
                                    <p:animEffect transition="in" filter="fade">
                                      <p:cBhvr>
                                        <p:cTn id="92" dur="1000"/>
                                        <p:tgtEl>
                                          <p:spTgt spid="7">
                                            <p:graphicEl>
                                              <a:dgm id="{2D09C7DE-F35F-4F9B-878E-987E2909F691}"/>
                                            </p:graphicEl>
                                          </p:spTgt>
                                        </p:tgtEl>
                                      </p:cBhvr>
                                    </p:animEffect>
                                    <p:anim calcmode="lin" valueType="num">
                                      <p:cBhvr>
                                        <p:cTn id="93" dur="1000" fill="hold"/>
                                        <p:tgtEl>
                                          <p:spTgt spid="7">
                                            <p:graphicEl>
                                              <a:dgm id="{2D09C7DE-F35F-4F9B-878E-987E2909F69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D09C7DE-F35F-4F9B-878E-987E2909F69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617A6107-FB2D-43B7-870A-B54F3C1CAAD7}"/>
                                            </p:graphicEl>
                                          </p:spTgt>
                                        </p:tgtEl>
                                        <p:attrNameLst>
                                          <p:attrName>style.visibility</p:attrName>
                                        </p:attrNameLst>
                                      </p:cBhvr>
                                      <p:to>
                                        <p:strVal val="visible"/>
                                      </p:to>
                                    </p:set>
                                    <p:animEffect transition="in" filter="fade">
                                      <p:cBhvr>
                                        <p:cTn id="99" dur="1000"/>
                                        <p:tgtEl>
                                          <p:spTgt spid="7">
                                            <p:graphicEl>
                                              <a:dgm id="{617A6107-FB2D-43B7-870A-B54F3C1CAAD7}"/>
                                            </p:graphicEl>
                                          </p:spTgt>
                                        </p:tgtEl>
                                      </p:cBhvr>
                                    </p:animEffect>
                                    <p:anim calcmode="lin" valueType="num">
                                      <p:cBhvr>
                                        <p:cTn id="100" dur="1000" fill="hold"/>
                                        <p:tgtEl>
                                          <p:spTgt spid="7">
                                            <p:graphicEl>
                                              <a:dgm id="{617A6107-FB2D-43B7-870A-B54F3C1CAAD7}"/>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617A6107-FB2D-43B7-870A-B54F3C1CAAD7}"/>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80C787CF-6ED0-4DA8-8321-4B66D291DAD3}"/>
                                            </p:graphicEl>
                                          </p:spTgt>
                                        </p:tgtEl>
                                        <p:attrNameLst>
                                          <p:attrName>style.visibility</p:attrName>
                                        </p:attrNameLst>
                                      </p:cBhvr>
                                      <p:to>
                                        <p:strVal val="visible"/>
                                      </p:to>
                                    </p:set>
                                    <p:animEffect transition="in" filter="fade">
                                      <p:cBhvr>
                                        <p:cTn id="104" dur="1000"/>
                                        <p:tgtEl>
                                          <p:spTgt spid="7">
                                            <p:graphicEl>
                                              <a:dgm id="{80C787CF-6ED0-4DA8-8321-4B66D291DAD3}"/>
                                            </p:graphicEl>
                                          </p:spTgt>
                                        </p:tgtEl>
                                      </p:cBhvr>
                                    </p:animEffect>
                                    <p:anim calcmode="lin" valueType="num">
                                      <p:cBhvr>
                                        <p:cTn id="105" dur="1000" fill="hold"/>
                                        <p:tgtEl>
                                          <p:spTgt spid="7">
                                            <p:graphicEl>
                                              <a:dgm id="{80C787CF-6ED0-4DA8-8321-4B66D291DAD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80C787CF-6ED0-4DA8-8321-4B66D291DAD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7">
                                            <p:graphicEl>
                                              <a:dgm id="{B3283705-E326-4046-91D2-855FC144AA8F}"/>
                                            </p:graphicEl>
                                          </p:spTgt>
                                        </p:tgtEl>
                                        <p:attrNameLst>
                                          <p:attrName>style.visibility</p:attrName>
                                        </p:attrNameLst>
                                      </p:cBhvr>
                                      <p:to>
                                        <p:strVal val="visible"/>
                                      </p:to>
                                    </p:set>
                                    <p:animEffect transition="in" filter="fade">
                                      <p:cBhvr>
                                        <p:cTn id="111" dur="1000"/>
                                        <p:tgtEl>
                                          <p:spTgt spid="7">
                                            <p:graphicEl>
                                              <a:dgm id="{B3283705-E326-4046-91D2-855FC144AA8F}"/>
                                            </p:graphicEl>
                                          </p:spTgt>
                                        </p:tgtEl>
                                      </p:cBhvr>
                                    </p:animEffect>
                                    <p:anim calcmode="lin" valueType="num">
                                      <p:cBhvr>
                                        <p:cTn id="112" dur="1000" fill="hold"/>
                                        <p:tgtEl>
                                          <p:spTgt spid="7">
                                            <p:graphicEl>
                                              <a:dgm id="{B3283705-E326-4046-91D2-855FC144AA8F}"/>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B3283705-E326-4046-91D2-855FC144AA8F}"/>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0" nodeType="withEffect">
                                  <p:stCondLst>
                                    <p:cond delay="0"/>
                                  </p:stCondLst>
                                  <p:childTnLst>
                                    <p:set>
                                      <p:cBhvr>
                                        <p:cTn id="115" dur="1" fill="hold">
                                          <p:stCondLst>
                                            <p:cond delay="0"/>
                                          </p:stCondLst>
                                        </p:cTn>
                                        <p:tgtEl>
                                          <p:spTgt spid="7">
                                            <p:graphicEl>
                                              <a:dgm id="{D76F753B-4A80-4132-A137-6BD41DFEBF05}"/>
                                            </p:graphicEl>
                                          </p:spTgt>
                                        </p:tgtEl>
                                        <p:attrNameLst>
                                          <p:attrName>style.visibility</p:attrName>
                                        </p:attrNameLst>
                                      </p:cBhvr>
                                      <p:to>
                                        <p:strVal val="visible"/>
                                      </p:to>
                                    </p:set>
                                    <p:animEffect transition="in" filter="fade">
                                      <p:cBhvr>
                                        <p:cTn id="116" dur="1000"/>
                                        <p:tgtEl>
                                          <p:spTgt spid="7">
                                            <p:graphicEl>
                                              <a:dgm id="{D76F753B-4A80-4132-A137-6BD41DFEBF05}"/>
                                            </p:graphicEl>
                                          </p:spTgt>
                                        </p:tgtEl>
                                      </p:cBhvr>
                                    </p:animEffect>
                                    <p:anim calcmode="lin" valueType="num">
                                      <p:cBhvr>
                                        <p:cTn id="117" dur="1000" fill="hold"/>
                                        <p:tgtEl>
                                          <p:spTgt spid="7">
                                            <p:graphicEl>
                                              <a:dgm id="{D76F753B-4A80-4132-A137-6BD41DFEBF05}"/>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D76F753B-4A80-4132-A137-6BD41DFEBF05}"/>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77C1DF45-5E33-487A-87D3-2E62A2DBEABC}"/>
                                            </p:graphicEl>
                                          </p:spTgt>
                                        </p:tgtEl>
                                        <p:attrNameLst>
                                          <p:attrName>style.visibility</p:attrName>
                                        </p:attrNameLst>
                                      </p:cBhvr>
                                      <p:to>
                                        <p:strVal val="visible"/>
                                      </p:to>
                                    </p:set>
                                    <p:animEffect transition="in" filter="fade">
                                      <p:cBhvr>
                                        <p:cTn id="123" dur="1000"/>
                                        <p:tgtEl>
                                          <p:spTgt spid="7">
                                            <p:graphicEl>
                                              <a:dgm id="{77C1DF45-5E33-487A-87D3-2E62A2DBEABC}"/>
                                            </p:graphicEl>
                                          </p:spTgt>
                                        </p:tgtEl>
                                      </p:cBhvr>
                                    </p:animEffect>
                                    <p:anim calcmode="lin" valueType="num">
                                      <p:cBhvr>
                                        <p:cTn id="124" dur="1000" fill="hold"/>
                                        <p:tgtEl>
                                          <p:spTgt spid="7">
                                            <p:graphicEl>
                                              <a:dgm id="{77C1DF45-5E33-487A-87D3-2E62A2DBEABC}"/>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77C1DF45-5E33-487A-87D3-2E62A2DBEABC}"/>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1931318A-37E3-4189-918D-B0803777C1F1}"/>
                                            </p:graphicEl>
                                          </p:spTgt>
                                        </p:tgtEl>
                                        <p:attrNameLst>
                                          <p:attrName>style.visibility</p:attrName>
                                        </p:attrNameLst>
                                      </p:cBhvr>
                                      <p:to>
                                        <p:strVal val="visible"/>
                                      </p:to>
                                    </p:set>
                                    <p:animEffect transition="in" filter="fade">
                                      <p:cBhvr>
                                        <p:cTn id="128" dur="1000"/>
                                        <p:tgtEl>
                                          <p:spTgt spid="7">
                                            <p:graphicEl>
                                              <a:dgm id="{1931318A-37E3-4189-918D-B0803777C1F1}"/>
                                            </p:graphicEl>
                                          </p:spTgt>
                                        </p:tgtEl>
                                      </p:cBhvr>
                                    </p:animEffect>
                                    <p:anim calcmode="lin" valueType="num">
                                      <p:cBhvr>
                                        <p:cTn id="129" dur="1000" fill="hold"/>
                                        <p:tgtEl>
                                          <p:spTgt spid="7">
                                            <p:graphicEl>
                                              <a:dgm id="{1931318A-37E3-4189-918D-B0803777C1F1}"/>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1931318A-37E3-4189-918D-B0803777C1F1}"/>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0" nodeType="clickEffect">
                                  <p:stCondLst>
                                    <p:cond delay="0"/>
                                  </p:stCondLst>
                                  <p:childTnLst>
                                    <p:set>
                                      <p:cBhvr>
                                        <p:cTn id="134" dur="1" fill="hold">
                                          <p:stCondLst>
                                            <p:cond delay="0"/>
                                          </p:stCondLst>
                                        </p:cTn>
                                        <p:tgtEl>
                                          <p:spTgt spid="7">
                                            <p:graphicEl>
                                              <a:dgm id="{83EA11F8-64BA-4277-8B43-D302B8878893}"/>
                                            </p:graphicEl>
                                          </p:spTgt>
                                        </p:tgtEl>
                                        <p:attrNameLst>
                                          <p:attrName>style.visibility</p:attrName>
                                        </p:attrNameLst>
                                      </p:cBhvr>
                                      <p:to>
                                        <p:strVal val="visible"/>
                                      </p:to>
                                    </p:set>
                                    <p:animEffect transition="in" filter="fade">
                                      <p:cBhvr>
                                        <p:cTn id="135" dur="1000"/>
                                        <p:tgtEl>
                                          <p:spTgt spid="7">
                                            <p:graphicEl>
                                              <a:dgm id="{83EA11F8-64BA-4277-8B43-D302B8878893}"/>
                                            </p:graphicEl>
                                          </p:spTgt>
                                        </p:tgtEl>
                                      </p:cBhvr>
                                    </p:animEffect>
                                    <p:anim calcmode="lin" valueType="num">
                                      <p:cBhvr>
                                        <p:cTn id="136" dur="1000" fill="hold"/>
                                        <p:tgtEl>
                                          <p:spTgt spid="7">
                                            <p:graphicEl>
                                              <a:dgm id="{83EA11F8-64BA-4277-8B43-D302B8878893}"/>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83EA11F8-64BA-4277-8B43-D302B8878893}"/>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0" nodeType="withEffect">
                                  <p:stCondLst>
                                    <p:cond delay="0"/>
                                  </p:stCondLst>
                                  <p:childTnLst>
                                    <p:set>
                                      <p:cBhvr>
                                        <p:cTn id="139" dur="1" fill="hold">
                                          <p:stCondLst>
                                            <p:cond delay="0"/>
                                          </p:stCondLst>
                                        </p:cTn>
                                        <p:tgtEl>
                                          <p:spTgt spid="7">
                                            <p:graphicEl>
                                              <a:dgm id="{DB394086-E051-4A5A-8AB8-F5B678A33421}"/>
                                            </p:graphicEl>
                                          </p:spTgt>
                                        </p:tgtEl>
                                        <p:attrNameLst>
                                          <p:attrName>style.visibility</p:attrName>
                                        </p:attrNameLst>
                                      </p:cBhvr>
                                      <p:to>
                                        <p:strVal val="visible"/>
                                      </p:to>
                                    </p:set>
                                    <p:animEffect transition="in" filter="fade">
                                      <p:cBhvr>
                                        <p:cTn id="140" dur="1000"/>
                                        <p:tgtEl>
                                          <p:spTgt spid="7">
                                            <p:graphicEl>
                                              <a:dgm id="{DB394086-E051-4A5A-8AB8-F5B678A33421}"/>
                                            </p:graphicEl>
                                          </p:spTgt>
                                        </p:tgtEl>
                                      </p:cBhvr>
                                    </p:animEffect>
                                    <p:anim calcmode="lin" valueType="num">
                                      <p:cBhvr>
                                        <p:cTn id="141" dur="1000" fill="hold"/>
                                        <p:tgtEl>
                                          <p:spTgt spid="7">
                                            <p:graphicEl>
                                              <a:dgm id="{DB394086-E051-4A5A-8AB8-F5B678A33421}"/>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DB394086-E051-4A5A-8AB8-F5B678A33421}"/>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7D255F3B-EADB-4B1C-85EA-4384EBB09499}"/>
                                            </p:graphicEl>
                                          </p:spTgt>
                                        </p:tgtEl>
                                        <p:attrNameLst>
                                          <p:attrName>style.visibility</p:attrName>
                                        </p:attrNameLst>
                                      </p:cBhvr>
                                      <p:to>
                                        <p:strVal val="visible"/>
                                      </p:to>
                                    </p:set>
                                    <p:animEffect transition="in" filter="fade">
                                      <p:cBhvr>
                                        <p:cTn id="147" dur="1000"/>
                                        <p:tgtEl>
                                          <p:spTgt spid="7">
                                            <p:graphicEl>
                                              <a:dgm id="{7D255F3B-EADB-4B1C-85EA-4384EBB09499}"/>
                                            </p:graphicEl>
                                          </p:spTgt>
                                        </p:tgtEl>
                                      </p:cBhvr>
                                    </p:animEffect>
                                    <p:anim calcmode="lin" valueType="num">
                                      <p:cBhvr>
                                        <p:cTn id="148" dur="1000" fill="hold"/>
                                        <p:tgtEl>
                                          <p:spTgt spid="7">
                                            <p:graphicEl>
                                              <a:dgm id="{7D255F3B-EADB-4B1C-85EA-4384EBB09499}"/>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7D255F3B-EADB-4B1C-85EA-4384EBB09499}"/>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4BA21399-A7DD-48CE-892B-137D2903460A}"/>
                                            </p:graphicEl>
                                          </p:spTgt>
                                        </p:tgtEl>
                                        <p:attrNameLst>
                                          <p:attrName>style.visibility</p:attrName>
                                        </p:attrNameLst>
                                      </p:cBhvr>
                                      <p:to>
                                        <p:strVal val="visible"/>
                                      </p:to>
                                    </p:set>
                                    <p:animEffect transition="in" filter="fade">
                                      <p:cBhvr>
                                        <p:cTn id="152" dur="1000"/>
                                        <p:tgtEl>
                                          <p:spTgt spid="7">
                                            <p:graphicEl>
                                              <a:dgm id="{4BA21399-A7DD-48CE-892B-137D2903460A}"/>
                                            </p:graphicEl>
                                          </p:spTgt>
                                        </p:tgtEl>
                                      </p:cBhvr>
                                    </p:animEffect>
                                    <p:anim calcmode="lin" valueType="num">
                                      <p:cBhvr>
                                        <p:cTn id="153" dur="1000" fill="hold"/>
                                        <p:tgtEl>
                                          <p:spTgt spid="7">
                                            <p:graphicEl>
                                              <a:dgm id="{4BA21399-A7DD-48CE-892B-137D2903460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4BA21399-A7DD-48CE-892B-137D2903460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0" nodeType="clickEffect">
                                  <p:stCondLst>
                                    <p:cond delay="0"/>
                                  </p:stCondLst>
                                  <p:childTnLst>
                                    <p:set>
                                      <p:cBhvr>
                                        <p:cTn id="158" dur="1" fill="hold">
                                          <p:stCondLst>
                                            <p:cond delay="0"/>
                                          </p:stCondLst>
                                        </p:cTn>
                                        <p:tgtEl>
                                          <p:spTgt spid="7">
                                            <p:graphicEl>
                                              <a:dgm id="{8A17CE26-4455-41FA-AE8F-57590800FD5C}"/>
                                            </p:graphicEl>
                                          </p:spTgt>
                                        </p:tgtEl>
                                        <p:attrNameLst>
                                          <p:attrName>style.visibility</p:attrName>
                                        </p:attrNameLst>
                                      </p:cBhvr>
                                      <p:to>
                                        <p:strVal val="visible"/>
                                      </p:to>
                                    </p:set>
                                    <p:animEffect transition="in" filter="fade">
                                      <p:cBhvr>
                                        <p:cTn id="159" dur="1000"/>
                                        <p:tgtEl>
                                          <p:spTgt spid="7">
                                            <p:graphicEl>
                                              <a:dgm id="{8A17CE26-4455-41FA-AE8F-57590800FD5C}"/>
                                            </p:graphicEl>
                                          </p:spTgt>
                                        </p:tgtEl>
                                      </p:cBhvr>
                                    </p:animEffect>
                                    <p:anim calcmode="lin" valueType="num">
                                      <p:cBhvr>
                                        <p:cTn id="160" dur="1000" fill="hold"/>
                                        <p:tgtEl>
                                          <p:spTgt spid="7">
                                            <p:graphicEl>
                                              <a:dgm id="{8A17CE26-4455-41FA-AE8F-57590800FD5C}"/>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8A17CE26-4455-41FA-AE8F-57590800FD5C}"/>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0" nodeType="withEffect">
                                  <p:stCondLst>
                                    <p:cond delay="0"/>
                                  </p:stCondLst>
                                  <p:childTnLst>
                                    <p:set>
                                      <p:cBhvr>
                                        <p:cTn id="163" dur="1" fill="hold">
                                          <p:stCondLst>
                                            <p:cond delay="0"/>
                                          </p:stCondLst>
                                        </p:cTn>
                                        <p:tgtEl>
                                          <p:spTgt spid="7">
                                            <p:graphicEl>
                                              <a:dgm id="{A46A958C-2BEB-4761-8612-6EDDADDECAC0}"/>
                                            </p:graphicEl>
                                          </p:spTgt>
                                        </p:tgtEl>
                                        <p:attrNameLst>
                                          <p:attrName>style.visibility</p:attrName>
                                        </p:attrNameLst>
                                      </p:cBhvr>
                                      <p:to>
                                        <p:strVal val="visible"/>
                                      </p:to>
                                    </p:set>
                                    <p:animEffect transition="in" filter="fade">
                                      <p:cBhvr>
                                        <p:cTn id="164" dur="1000"/>
                                        <p:tgtEl>
                                          <p:spTgt spid="7">
                                            <p:graphicEl>
                                              <a:dgm id="{A46A958C-2BEB-4761-8612-6EDDADDECAC0}"/>
                                            </p:graphicEl>
                                          </p:spTgt>
                                        </p:tgtEl>
                                      </p:cBhvr>
                                    </p:animEffect>
                                    <p:anim calcmode="lin" valueType="num">
                                      <p:cBhvr>
                                        <p:cTn id="165" dur="1000" fill="hold"/>
                                        <p:tgtEl>
                                          <p:spTgt spid="7">
                                            <p:graphicEl>
                                              <a:dgm id="{A46A958C-2BEB-4761-8612-6EDDADDECAC0}"/>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A46A958C-2BEB-4761-8612-6EDDADDECAC0}"/>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928ECF96-D7D6-47B1-8103-6932D5E5FC04}"/>
                                            </p:graphicEl>
                                          </p:spTgt>
                                        </p:tgtEl>
                                        <p:attrNameLst>
                                          <p:attrName>style.visibility</p:attrName>
                                        </p:attrNameLst>
                                      </p:cBhvr>
                                      <p:to>
                                        <p:strVal val="visible"/>
                                      </p:to>
                                    </p:set>
                                    <p:animEffect transition="in" filter="fade">
                                      <p:cBhvr>
                                        <p:cTn id="171" dur="1000"/>
                                        <p:tgtEl>
                                          <p:spTgt spid="7">
                                            <p:graphicEl>
                                              <a:dgm id="{928ECF96-D7D6-47B1-8103-6932D5E5FC04}"/>
                                            </p:graphicEl>
                                          </p:spTgt>
                                        </p:tgtEl>
                                      </p:cBhvr>
                                    </p:animEffect>
                                    <p:anim calcmode="lin" valueType="num">
                                      <p:cBhvr>
                                        <p:cTn id="172" dur="1000" fill="hold"/>
                                        <p:tgtEl>
                                          <p:spTgt spid="7">
                                            <p:graphicEl>
                                              <a:dgm id="{928ECF96-D7D6-47B1-8103-6932D5E5FC0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928ECF96-D7D6-47B1-8103-6932D5E5FC0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1551E7EB-5BC8-4B79-AA4E-ABD9F7B00FC2}"/>
                                            </p:graphicEl>
                                          </p:spTgt>
                                        </p:tgtEl>
                                        <p:attrNameLst>
                                          <p:attrName>style.visibility</p:attrName>
                                        </p:attrNameLst>
                                      </p:cBhvr>
                                      <p:to>
                                        <p:strVal val="visible"/>
                                      </p:to>
                                    </p:set>
                                    <p:animEffect transition="in" filter="fade">
                                      <p:cBhvr>
                                        <p:cTn id="176" dur="1000"/>
                                        <p:tgtEl>
                                          <p:spTgt spid="7">
                                            <p:graphicEl>
                                              <a:dgm id="{1551E7EB-5BC8-4B79-AA4E-ABD9F7B00FC2}"/>
                                            </p:graphicEl>
                                          </p:spTgt>
                                        </p:tgtEl>
                                      </p:cBhvr>
                                    </p:animEffect>
                                    <p:anim calcmode="lin" valueType="num">
                                      <p:cBhvr>
                                        <p:cTn id="177" dur="1000" fill="hold"/>
                                        <p:tgtEl>
                                          <p:spTgt spid="7">
                                            <p:graphicEl>
                                              <a:dgm id="{1551E7EB-5BC8-4B79-AA4E-ABD9F7B00FC2}"/>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1551E7EB-5BC8-4B79-AA4E-ABD9F7B00FC2}"/>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Graphic spid="7"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3D9424-94D2-AC9F-8895-BCA432B8A42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725A4C-915A-B009-53BB-D81C065B0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CB574BC4-82EA-164F-5061-3FB11F0BDCE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rcRect/>
          <a:stretch/>
        </p:blipFill>
        <p:spPr>
          <a:xfrm>
            <a:off x="621675" y="623275"/>
            <a:ext cx="4032621" cy="5607882"/>
          </a:xfrm>
          <a:prstGeom prst="rect">
            <a:avLst/>
          </a:prstGeom>
          <a:blipFill>
            <a:blip r:embed="rId4" cstate="email">
              <a:extLst>
                <a:ext uri="{28A0092B-C50C-407E-A947-70E740481C1C}">
                  <a14:useLocalDpi xmlns:a14="http://schemas.microsoft.com/office/drawing/2010/main"/>
                </a:ext>
              </a:extLst>
            </a:blip>
            <a:stretch>
              <a:fillRect/>
            </a:stretch>
          </a:blip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ight Triangle 10">
            <a:extLst>
              <a:ext uri="{FF2B5EF4-FFF2-40B4-BE49-F238E27FC236}">
                <a16:creationId xmlns:a16="http://schemas.microsoft.com/office/drawing/2014/main" id="{CAB98FD2-FCD9-3F74-9F32-3FE09E2FD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bg2">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0F4A4F9-968F-D0F2-D51F-5E7DA379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4989" y="623275"/>
            <a:ext cx="6581837"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19D134FF-9FCF-2C25-87AA-140C93250B6A}"/>
              </a:ext>
            </a:extLst>
          </p:cNvPr>
          <p:cNvSpPr txBox="1"/>
          <p:nvPr/>
        </p:nvSpPr>
        <p:spPr>
          <a:xfrm>
            <a:off x="5094230" y="772870"/>
            <a:ext cx="6318100" cy="5201424"/>
          </a:xfrm>
          <a:prstGeom prst="rect">
            <a:avLst/>
          </a:prstGeom>
          <a:noFill/>
        </p:spPr>
        <p:txBody>
          <a:bodyPr wrap="square">
            <a:spAutoFit/>
          </a:bodyPr>
          <a:lstStyle/>
          <a:p>
            <a:pPr rtl="1"/>
            <a:r>
              <a:rPr lang="ur-PK"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شریعت کا مفہوم</a:t>
            </a:r>
            <a:endParaRPr lang="en" sz="16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3932843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DDC7BAB-8A86-F502-D821-35FA9E2D5377}"/>
            </a:ext>
          </a:extLst>
        </p:cNvPr>
        <p:cNvGrpSpPr/>
        <p:nvPr/>
      </p:nvGrpSpPr>
      <p:grpSpPr>
        <a:xfrm>
          <a:off x="0" y="0"/>
          <a:ext cx="0" cy="0"/>
          <a:chOff x="0" y="0"/>
          <a:chExt cx="0" cy="0"/>
        </a:xfrm>
      </p:grpSpPr>
      <p:sp>
        <p:nvSpPr>
          <p:cNvPr id="17" name="Rectángulo 16">
            <a:extLst>
              <a:ext uri="{FF2B5EF4-FFF2-40B4-BE49-F238E27FC236}">
                <a16:creationId xmlns:a16="http://schemas.microsoft.com/office/drawing/2014/main" id="{8550F5A8-8308-99A9-A4FF-DB2452E30C70}"/>
              </a:ext>
            </a:extLst>
          </p:cNvPr>
          <p:cNvSpPr>
            <a:spLocks noGrp="1" noRot="1" noMove="1" noResize="1" noEditPoints="1" noAdjustHandles="1" noChangeArrowheads="1" noChangeShapeType="1"/>
          </p:cNvSpPr>
          <p:nvPr/>
        </p:nvSpPr>
        <p:spPr>
          <a:xfrm>
            <a:off x="0" y="0"/>
            <a:ext cx="12191999" cy="1416741"/>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BBFB7288-B7FB-39C7-4829-B11EE2371B96}"/>
              </a:ext>
            </a:extLst>
          </p:cNvPr>
          <p:cNvSpPr txBox="1"/>
          <p:nvPr/>
        </p:nvSpPr>
        <p:spPr>
          <a:xfrm>
            <a:off x="9008081" y="179022"/>
            <a:ext cx="3340230" cy="923330"/>
          </a:xfrm>
          <a:prstGeom prst="rect">
            <a:avLst/>
          </a:prstGeom>
          <a:noFill/>
        </p:spPr>
        <p:txBody>
          <a:bodyPr wrap="square">
            <a:spAutoFit/>
          </a:bodyPr>
          <a:lstStyle/>
          <a:p>
            <a:pPr algn="ctr" rtl="1"/>
            <a:r>
              <a:rPr lang="ur-PK" sz="5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rPr>
              <a:t>شریعت کا کام</a:t>
            </a:r>
            <a:endParaRPr lang="en" sz="5400" b="1" spc="300" dirty="0">
              <a:ln w="10160">
                <a:solidFill>
                  <a:schemeClr val="accent6">
                    <a:lumMod val="75000"/>
                  </a:schemeClr>
                </a:solidFill>
                <a:prstDash val="solid"/>
              </a:ln>
              <a:solidFill>
                <a:srgbClr val="FFFFFF"/>
              </a:solidFill>
              <a:effectLst>
                <a:outerShdw blurRad="38100" dist="22860" dir="5400000" algn="tl" rotWithShape="0">
                  <a:srgbClr val="000000">
                    <a:alpha val="30000"/>
                  </a:srgbClr>
                </a:outerShdw>
              </a:effectLst>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D63C8D15-9370-EA46-FEAA-E5FFD38D20EA}"/>
              </a:ext>
            </a:extLst>
          </p:cNvPr>
          <p:cNvSpPr txBox="1"/>
          <p:nvPr/>
        </p:nvSpPr>
        <p:spPr>
          <a:xfrm>
            <a:off x="3267074" y="215019"/>
            <a:ext cx="5669437" cy="954107"/>
          </a:xfrm>
          <a:prstGeom prst="rect">
            <a:avLst/>
          </a:prstGeom>
          <a:noFill/>
        </p:spPr>
        <p:txBody>
          <a:bodyPr wrap="square">
            <a:spAutoFit/>
          </a:bodyPr>
          <a:lstStyle/>
          <a:p>
            <a:pPr algn="r" rtl="1"/>
            <a:r>
              <a:rPr lang="ur-PK" sz="2800" b="1" dirty="0">
                <a:solidFill>
                  <a:schemeClr val="accent3">
                    <a:lumMod val="75000"/>
                  </a:schemeClr>
                </a:solidFill>
                <a:latin typeface="Jameel Noori Nastaleeq" panose="02000503000000020004" pitchFamily="2" charset="-78"/>
                <a:cs typeface="Jameel Noori Nastaleeq" panose="02000503000000020004" pitchFamily="2" charset="-78"/>
              </a:rPr>
              <a:t>"پس شریعت مسیح تک پہنچانے کو ہمارا اُستاد بنی تاکہ ہم ایمان کے سبب سے راست باز ٹھہریں" (گلتیوں 24:3)۔ </a:t>
            </a:r>
            <a:endParaRPr lang="en" sz="2800" b="1" dirty="0">
              <a:solidFill>
                <a:schemeClr val="accent3">
                  <a:lumMod val="75000"/>
                </a:schemeClr>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662D0300-6BB8-EFA2-664F-7F4643627543}"/>
              </a:ext>
            </a:extLst>
          </p:cNvPr>
          <p:cNvSpPr txBox="1"/>
          <p:nvPr/>
        </p:nvSpPr>
        <p:spPr>
          <a:xfrm>
            <a:off x="6096000" y="1395598"/>
            <a:ext cx="5941374" cy="461665"/>
          </a:xfrm>
          <a:prstGeom prst="rect">
            <a:avLst/>
          </a:prstGeom>
          <a:noFill/>
        </p:spPr>
        <p:txBody>
          <a:bodyPr wrap="square" rtlCol="0">
            <a:spAutoFit/>
            <a:scene3d>
              <a:camera prst="orthographicFront"/>
              <a:lightRig rig="threePt" dir="t"/>
            </a:scene3d>
            <a:sp3d extrusionH="57150">
              <a:bevelT w="38100" h="38100"/>
            </a:sp3d>
          </a:bodyPr>
          <a:lstStyle/>
          <a:p>
            <a:pPr algn="ctr" rtl="1">
              <a:spcBef>
                <a:spcPts val="600"/>
              </a:spcBef>
            </a:pPr>
            <a:r>
              <a:rPr lang="ur-PK" sz="2400" b="1" dirty="0">
                <a:solidFill>
                  <a:schemeClr val="accent6">
                    <a:lumMod val="75000"/>
                  </a:schemeClr>
                </a:solidFill>
                <a:latin typeface="Jameel Noori Nastaleeq" panose="02000503000000020004" pitchFamily="2" charset="-78"/>
                <a:cs typeface="Jameel Noori Nastaleeq" panose="02000503000000020004" pitchFamily="2" charset="-78"/>
              </a:rPr>
              <a:t>شریعت کے چند ایک کام کیا ہیں؟</a:t>
            </a:r>
            <a:endParaRPr lang="en" sz="2400" b="1" dirty="0">
              <a:solidFill>
                <a:schemeClr val="accent6">
                  <a:lumMod val="75000"/>
                </a:schemeClr>
              </a:solidFill>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B05FE125-8C2A-9053-E3C1-4D928D45A33E}"/>
              </a:ext>
            </a:extLst>
          </p:cNvPr>
          <p:cNvGraphicFramePr/>
          <p:nvPr>
            <p:extLst>
              <p:ext uri="{D42A27DB-BD31-4B8C-83A1-F6EECF244321}">
                <p14:modId xmlns:p14="http://schemas.microsoft.com/office/powerpoint/2010/main" val="440792969"/>
              </p:ext>
            </p:extLst>
          </p:nvPr>
        </p:nvGraphicFramePr>
        <p:xfrm>
          <a:off x="6502176" y="1528697"/>
          <a:ext cx="5419725" cy="3966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26AD80F1-E9F7-3257-C2E5-E1C853B6CE0D}"/>
              </a:ext>
            </a:extLst>
          </p:cNvPr>
          <p:cNvSpPr txBox="1"/>
          <p:nvPr/>
        </p:nvSpPr>
        <p:spPr>
          <a:xfrm>
            <a:off x="-67852" y="1716066"/>
            <a:ext cx="5958513"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نجات اس کے افعال میں شامل نہیں ہے (گلتیوں 16:2)۔ شریعت آئینہ کی مانند ہے جس سے ہمارے گناہ نظر آتے ہیں (یعقوب 1: 23۔25)۔</a:t>
            </a:r>
            <a:endParaRPr lang="es-ES" sz="2600" b="1" dirty="0">
              <a:latin typeface="Jameel Noori Nastaleeq" panose="02000503000000020004" pitchFamily="2" charset="-78"/>
              <a:cs typeface="Jameel Noori Nastaleeq" panose="02000503000000020004" pitchFamily="2" charset="-78"/>
            </a:endParaRPr>
          </a:p>
        </p:txBody>
      </p:sp>
      <p:pic>
        <p:nvPicPr>
          <p:cNvPr id="8" name="Imagen 7" descr="Un dibujo de una persona&#10;&#10;El contenido generado por IA puede ser incorrecto.">
            <a:extLst>
              <a:ext uri="{FF2B5EF4-FFF2-40B4-BE49-F238E27FC236}">
                <a16:creationId xmlns:a16="http://schemas.microsoft.com/office/drawing/2014/main" id="{AFCE278D-EF30-0182-9EE2-E6AFA9585C0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691298" y="4248456"/>
            <a:ext cx="1648828" cy="2423278"/>
          </a:xfrm>
          <a:prstGeom prst="snip2DiagRect">
            <a:avLst>
              <a:gd name="adj1" fmla="val 14749"/>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Imagen que contiene ropa, hombre, ventana, parado&#10;&#10;El contenido generado por IA puede ser incorrecto.">
            <a:extLst>
              <a:ext uri="{FF2B5EF4-FFF2-40B4-BE49-F238E27FC236}">
                <a16:creationId xmlns:a16="http://schemas.microsoft.com/office/drawing/2014/main" id="{40A9B90D-C86B-2374-F5A5-9C980B53075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03279" y="4248456"/>
            <a:ext cx="1646840" cy="2423278"/>
          </a:xfrm>
          <a:prstGeom prst="snip2DiagRect">
            <a:avLst>
              <a:gd name="adj1" fmla="val 14176"/>
              <a:gd name="adj2" fmla="val 16667"/>
            </a:avLst>
          </a:prstGeom>
          <a:solidFill>
            <a:srgbClr val="FFFFFF">
              <a:shade val="85000"/>
            </a:srgbClr>
          </a:solidFill>
          <a:ln w="38100" cap="sq">
            <a:solidFill>
              <a:schemeClr val="accent2">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caricatura de una persona&#10;&#10;El contenido generado por IA puede ser incorrecto.">
            <a:extLst>
              <a:ext uri="{FF2B5EF4-FFF2-40B4-BE49-F238E27FC236}">
                <a16:creationId xmlns:a16="http://schemas.microsoft.com/office/drawing/2014/main" id="{F3A2245F-4EF9-EBC4-78E2-C353719C29BA}"/>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4626" y="4248457"/>
            <a:ext cx="1607473" cy="2423278"/>
          </a:xfrm>
          <a:prstGeom prst="snip2DiagRect">
            <a:avLst/>
          </a:prstGeom>
          <a:solidFill>
            <a:srgbClr val="FFFFFF">
              <a:shade val="85000"/>
            </a:srgbClr>
          </a:solidFill>
          <a:ln w="38100" cap="sq">
            <a:solidFill>
              <a:srgbClr val="FF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uadroTexto 10">
            <a:extLst>
              <a:ext uri="{FF2B5EF4-FFF2-40B4-BE49-F238E27FC236}">
                <a16:creationId xmlns:a16="http://schemas.microsoft.com/office/drawing/2014/main" id="{3E2E5985-4F47-3A8D-8367-B885A0EF24B3}"/>
              </a:ext>
            </a:extLst>
          </p:cNvPr>
          <p:cNvSpPr txBox="1"/>
          <p:nvPr/>
        </p:nvSpPr>
        <p:spPr>
          <a:xfrm>
            <a:off x="5240238" y="5653654"/>
            <a:ext cx="6797136" cy="1200329"/>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بائبل بڑی واضح ہے: شریعت اچھی ہے (رومیوں 12:7؛ اس پر غور فکر کرنا خوشحالی کی بات ہے (زبور 2:1)۔ آہ! میں تیری شریعت سے کیسی محبت رکھتا ہوں۔ مجھے دن بھر اُسی کا دھیان رہتا ہے" (زبور 97:119)۔ </a:t>
            </a:r>
          </a:p>
        </p:txBody>
      </p:sp>
      <p:pic>
        <p:nvPicPr>
          <p:cNvPr id="14" name="Imagen 13">
            <a:extLst>
              <a:ext uri="{FF2B5EF4-FFF2-40B4-BE49-F238E27FC236}">
                <a16:creationId xmlns:a16="http://schemas.microsoft.com/office/drawing/2014/main" id="{1106338C-3300-4995-CE08-F63A0628CAB0}"/>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56312" y="103063"/>
            <a:ext cx="3110762" cy="1224061"/>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8DC5A40B-68C1-9A57-F2D2-81BD9CCF5977}"/>
              </a:ext>
            </a:extLst>
          </p:cNvPr>
          <p:cNvSpPr txBox="1"/>
          <p:nvPr/>
        </p:nvSpPr>
        <p:spPr>
          <a:xfrm>
            <a:off x="47624" y="2767101"/>
            <a:ext cx="5843037"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آئینہ توڑنے سے داغ نہیں مٹتے، انہیں نظر انداز کرنے سے بھی کچھ نہیں ہوتا۔ لیکن آئینے (شریعت) کے بغیرہم اپنے داغوں (گناہوں) کو نہیں دیکھ سکتے۔ ہمیں صاف کرنے کے لئے رومال (یسوع مسیح) کی ضرورت ہے ۔</a:t>
            </a:r>
            <a:endParaRPr lang="en" sz="26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76694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8" dur="1000" fill="hold"/>
                                        <p:tgtEl>
                                          <p:spTgt spid="5"/>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
                                            <p:graphicEl>
                                              <a:dgm id="{E36CFACE-699B-4756-BE72-23A3B304B544}"/>
                                            </p:graphicEl>
                                          </p:spTgt>
                                        </p:tgtEl>
                                        <p:attrNameLst>
                                          <p:attrName>style.visibility</p:attrName>
                                        </p:attrNameLst>
                                      </p:cBhvr>
                                      <p:to>
                                        <p:strVal val="visible"/>
                                      </p:to>
                                    </p:set>
                                    <p:anim calcmode="lin" valueType="num">
                                      <p:cBhvr>
                                        <p:cTn id="37" dur="250" fill="hold"/>
                                        <p:tgtEl>
                                          <p:spTgt spid="2">
                                            <p:graphicEl>
                                              <a:dgm id="{E36CFACE-699B-4756-BE72-23A3B304B544}"/>
                                            </p:graphicEl>
                                          </p:spTgt>
                                        </p:tgtEl>
                                        <p:attrNameLst>
                                          <p:attrName>ppt_w</p:attrName>
                                        </p:attrNameLst>
                                      </p:cBhvr>
                                      <p:tavLst>
                                        <p:tav tm="0">
                                          <p:val>
                                            <p:fltVal val="0"/>
                                          </p:val>
                                        </p:tav>
                                        <p:tav tm="100000">
                                          <p:val>
                                            <p:strVal val="#ppt_w"/>
                                          </p:val>
                                        </p:tav>
                                      </p:tavLst>
                                    </p:anim>
                                    <p:anim calcmode="lin" valueType="num">
                                      <p:cBhvr>
                                        <p:cTn id="38" dur="250" fill="hold"/>
                                        <p:tgtEl>
                                          <p:spTgt spid="2">
                                            <p:graphicEl>
                                              <a:dgm id="{E36CFACE-699B-4756-BE72-23A3B304B544}"/>
                                            </p:graphicEl>
                                          </p:spTgt>
                                        </p:tgtEl>
                                        <p:attrNameLst>
                                          <p:attrName>ppt_h</p:attrName>
                                        </p:attrNameLst>
                                      </p:cBhvr>
                                      <p:tavLst>
                                        <p:tav tm="0">
                                          <p:val>
                                            <p:fltVal val="0"/>
                                          </p:val>
                                        </p:tav>
                                        <p:tav tm="100000">
                                          <p:val>
                                            <p:strVal val="#ppt_h"/>
                                          </p:val>
                                        </p:tav>
                                      </p:tavLst>
                                    </p:anim>
                                    <p:anim calcmode="lin" valueType="num">
                                      <p:cBhvr>
                                        <p:cTn id="39" dur="250" fill="hold"/>
                                        <p:tgtEl>
                                          <p:spTgt spid="2">
                                            <p:graphicEl>
                                              <a:dgm id="{E36CFACE-699B-4756-BE72-23A3B304B544}"/>
                                            </p:graphicEl>
                                          </p:spTgt>
                                        </p:tgtEl>
                                        <p:attrNameLst>
                                          <p:attrName>style.rotation</p:attrName>
                                        </p:attrNameLst>
                                      </p:cBhvr>
                                      <p:tavLst>
                                        <p:tav tm="0">
                                          <p:val>
                                            <p:fltVal val="90"/>
                                          </p:val>
                                        </p:tav>
                                        <p:tav tm="100000">
                                          <p:val>
                                            <p:fltVal val="0"/>
                                          </p:val>
                                        </p:tav>
                                      </p:tavLst>
                                    </p:anim>
                                    <p:animEffect transition="in" filter="fade">
                                      <p:cBhvr>
                                        <p:cTn id="40" dur="250"/>
                                        <p:tgtEl>
                                          <p:spTgt spid="2">
                                            <p:graphicEl>
                                              <a:dgm id="{E36CFACE-699B-4756-BE72-23A3B304B544}"/>
                                            </p:graphic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
                                            <p:graphicEl>
                                              <a:dgm id="{31BC030F-E416-4E9A-A26F-3C619E40BC26}"/>
                                            </p:graphicEl>
                                          </p:spTgt>
                                        </p:tgtEl>
                                        <p:attrNameLst>
                                          <p:attrName>style.visibility</p:attrName>
                                        </p:attrNameLst>
                                      </p:cBhvr>
                                      <p:to>
                                        <p:strVal val="visible"/>
                                      </p:to>
                                    </p:set>
                                    <p:anim calcmode="lin" valueType="num">
                                      <p:cBhvr>
                                        <p:cTn id="43" dur="500" fill="hold"/>
                                        <p:tgtEl>
                                          <p:spTgt spid="2">
                                            <p:graphicEl>
                                              <a:dgm id="{31BC030F-E416-4E9A-A26F-3C619E40BC26}"/>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31BC030F-E416-4E9A-A26F-3C619E40BC26}"/>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31BC030F-E416-4E9A-A26F-3C619E40BC26}"/>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2">
                                            <p:graphicEl>
                                              <a:dgm id="{01773855-98DE-46D6-BBE7-191E056DDB72}"/>
                                            </p:graphicEl>
                                          </p:spTgt>
                                        </p:tgtEl>
                                        <p:attrNameLst>
                                          <p:attrName>style.visibility</p:attrName>
                                        </p:attrNameLst>
                                      </p:cBhvr>
                                      <p:to>
                                        <p:strVal val="visible"/>
                                      </p:to>
                                    </p:set>
                                    <p:anim calcmode="lin" valueType="num">
                                      <p:cBhvr>
                                        <p:cTn id="50" dur="250" fill="hold"/>
                                        <p:tgtEl>
                                          <p:spTgt spid="2">
                                            <p:graphicEl>
                                              <a:dgm id="{01773855-98DE-46D6-BBE7-191E056DDB72}"/>
                                            </p:graphicEl>
                                          </p:spTgt>
                                        </p:tgtEl>
                                        <p:attrNameLst>
                                          <p:attrName>ppt_w</p:attrName>
                                        </p:attrNameLst>
                                      </p:cBhvr>
                                      <p:tavLst>
                                        <p:tav tm="0">
                                          <p:val>
                                            <p:fltVal val="0"/>
                                          </p:val>
                                        </p:tav>
                                        <p:tav tm="100000">
                                          <p:val>
                                            <p:strVal val="#ppt_w"/>
                                          </p:val>
                                        </p:tav>
                                      </p:tavLst>
                                    </p:anim>
                                    <p:anim calcmode="lin" valueType="num">
                                      <p:cBhvr>
                                        <p:cTn id="51" dur="250" fill="hold"/>
                                        <p:tgtEl>
                                          <p:spTgt spid="2">
                                            <p:graphicEl>
                                              <a:dgm id="{01773855-98DE-46D6-BBE7-191E056DDB72}"/>
                                            </p:graphicEl>
                                          </p:spTgt>
                                        </p:tgtEl>
                                        <p:attrNameLst>
                                          <p:attrName>ppt_h</p:attrName>
                                        </p:attrNameLst>
                                      </p:cBhvr>
                                      <p:tavLst>
                                        <p:tav tm="0">
                                          <p:val>
                                            <p:fltVal val="0"/>
                                          </p:val>
                                        </p:tav>
                                        <p:tav tm="100000">
                                          <p:val>
                                            <p:strVal val="#ppt_h"/>
                                          </p:val>
                                        </p:tav>
                                      </p:tavLst>
                                    </p:anim>
                                    <p:anim calcmode="lin" valueType="num">
                                      <p:cBhvr>
                                        <p:cTn id="52" dur="250" fill="hold"/>
                                        <p:tgtEl>
                                          <p:spTgt spid="2">
                                            <p:graphicEl>
                                              <a:dgm id="{01773855-98DE-46D6-BBE7-191E056DDB72}"/>
                                            </p:graphicEl>
                                          </p:spTgt>
                                        </p:tgtEl>
                                        <p:attrNameLst>
                                          <p:attrName>style.rotation</p:attrName>
                                        </p:attrNameLst>
                                      </p:cBhvr>
                                      <p:tavLst>
                                        <p:tav tm="0">
                                          <p:val>
                                            <p:fltVal val="90"/>
                                          </p:val>
                                        </p:tav>
                                        <p:tav tm="100000">
                                          <p:val>
                                            <p:fltVal val="0"/>
                                          </p:val>
                                        </p:tav>
                                      </p:tavLst>
                                    </p:anim>
                                    <p:animEffect transition="in" filter="fade">
                                      <p:cBhvr>
                                        <p:cTn id="53" dur="250"/>
                                        <p:tgtEl>
                                          <p:spTgt spid="2">
                                            <p:graphicEl>
                                              <a:dgm id="{01773855-98DE-46D6-BBE7-191E056DDB72}"/>
                                            </p:graphicEl>
                                          </p:spTgt>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
                                            <p:graphicEl>
                                              <a:dgm id="{4EB3F0A6-67E1-45C1-ADD5-AE7CA6A22F28}"/>
                                            </p:graphicEl>
                                          </p:spTgt>
                                        </p:tgtEl>
                                        <p:attrNameLst>
                                          <p:attrName>style.visibility</p:attrName>
                                        </p:attrNameLst>
                                      </p:cBhvr>
                                      <p:to>
                                        <p:strVal val="visible"/>
                                      </p:to>
                                    </p:set>
                                    <p:anim calcmode="lin" valueType="num">
                                      <p:cBhvr>
                                        <p:cTn id="56" dur="500" fill="hold"/>
                                        <p:tgtEl>
                                          <p:spTgt spid="2">
                                            <p:graphicEl>
                                              <a:dgm id="{4EB3F0A6-67E1-45C1-ADD5-AE7CA6A22F28}"/>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4EB3F0A6-67E1-45C1-ADD5-AE7CA6A22F28}"/>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4EB3F0A6-67E1-45C1-ADD5-AE7CA6A22F2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2">
                                            <p:graphicEl>
                                              <a:dgm id="{B3794581-CAFB-4374-ADF0-749EF7D6687B}"/>
                                            </p:graphicEl>
                                          </p:spTgt>
                                        </p:tgtEl>
                                        <p:attrNameLst>
                                          <p:attrName>style.visibility</p:attrName>
                                        </p:attrNameLst>
                                      </p:cBhvr>
                                      <p:to>
                                        <p:strVal val="visible"/>
                                      </p:to>
                                    </p:set>
                                    <p:anim calcmode="lin" valueType="num">
                                      <p:cBhvr>
                                        <p:cTn id="63" dur="250" fill="hold"/>
                                        <p:tgtEl>
                                          <p:spTgt spid="2">
                                            <p:graphicEl>
                                              <a:dgm id="{B3794581-CAFB-4374-ADF0-749EF7D6687B}"/>
                                            </p:graphicEl>
                                          </p:spTgt>
                                        </p:tgtEl>
                                        <p:attrNameLst>
                                          <p:attrName>ppt_w</p:attrName>
                                        </p:attrNameLst>
                                      </p:cBhvr>
                                      <p:tavLst>
                                        <p:tav tm="0">
                                          <p:val>
                                            <p:fltVal val="0"/>
                                          </p:val>
                                        </p:tav>
                                        <p:tav tm="100000">
                                          <p:val>
                                            <p:strVal val="#ppt_w"/>
                                          </p:val>
                                        </p:tav>
                                      </p:tavLst>
                                    </p:anim>
                                    <p:anim calcmode="lin" valueType="num">
                                      <p:cBhvr>
                                        <p:cTn id="64" dur="250" fill="hold"/>
                                        <p:tgtEl>
                                          <p:spTgt spid="2">
                                            <p:graphicEl>
                                              <a:dgm id="{B3794581-CAFB-4374-ADF0-749EF7D6687B}"/>
                                            </p:graphicEl>
                                          </p:spTgt>
                                        </p:tgtEl>
                                        <p:attrNameLst>
                                          <p:attrName>ppt_h</p:attrName>
                                        </p:attrNameLst>
                                      </p:cBhvr>
                                      <p:tavLst>
                                        <p:tav tm="0">
                                          <p:val>
                                            <p:fltVal val="0"/>
                                          </p:val>
                                        </p:tav>
                                        <p:tav tm="100000">
                                          <p:val>
                                            <p:strVal val="#ppt_h"/>
                                          </p:val>
                                        </p:tav>
                                      </p:tavLst>
                                    </p:anim>
                                    <p:anim calcmode="lin" valueType="num">
                                      <p:cBhvr>
                                        <p:cTn id="65" dur="250" fill="hold"/>
                                        <p:tgtEl>
                                          <p:spTgt spid="2">
                                            <p:graphicEl>
                                              <a:dgm id="{B3794581-CAFB-4374-ADF0-749EF7D6687B}"/>
                                            </p:graphicEl>
                                          </p:spTgt>
                                        </p:tgtEl>
                                        <p:attrNameLst>
                                          <p:attrName>style.rotation</p:attrName>
                                        </p:attrNameLst>
                                      </p:cBhvr>
                                      <p:tavLst>
                                        <p:tav tm="0">
                                          <p:val>
                                            <p:fltVal val="90"/>
                                          </p:val>
                                        </p:tav>
                                        <p:tav tm="100000">
                                          <p:val>
                                            <p:fltVal val="0"/>
                                          </p:val>
                                        </p:tav>
                                      </p:tavLst>
                                    </p:anim>
                                    <p:animEffect transition="in" filter="fade">
                                      <p:cBhvr>
                                        <p:cTn id="66" dur="250"/>
                                        <p:tgtEl>
                                          <p:spTgt spid="2">
                                            <p:graphicEl>
                                              <a:dgm id="{B3794581-CAFB-4374-ADF0-749EF7D6687B}"/>
                                            </p:graphicEl>
                                          </p:spTgt>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
                                            <p:graphicEl>
                                              <a:dgm id="{EBB7216E-93A8-4F0D-ABDC-CFD96121F723}"/>
                                            </p:graphicEl>
                                          </p:spTgt>
                                        </p:tgtEl>
                                        <p:attrNameLst>
                                          <p:attrName>style.visibility</p:attrName>
                                        </p:attrNameLst>
                                      </p:cBhvr>
                                      <p:to>
                                        <p:strVal val="visible"/>
                                      </p:to>
                                    </p:set>
                                    <p:anim calcmode="lin" valueType="num">
                                      <p:cBhvr>
                                        <p:cTn id="69" dur="500" fill="hold"/>
                                        <p:tgtEl>
                                          <p:spTgt spid="2">
                                            <p:graphicEl>
                                              <a:dgm id="{EBB7216E-93A8-4F0D-ABDC-CFD96121F723}"/>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EBB7216E-93A8-4F0D-ABDC-CFD96121F723}"/>
                                            </p:graphicEl>
                                          </p:spTgt>
                                        </p:tgtEl>
                                        <p:attrNameLst>
                                          <p:attrName>ppt_h</p:attrName>
                                        </p:attrNameLst>
                                      </p:cBhvr>
                                      <p:tavLst>
                                        <p:tav tm="0">
                                          <p:val>
                                            <p:fltVal val="0"/>
                                          </p:val>
                                        </p:tav>
                                        <p:tav tm="100000">
                                          <p:val>
                                            <p:strVal val="#ppt_h"/>
                                          </p:val>
                                        </p:tav>
                                      </p:tavLst>
                                    </p:anim>
                                    <p:animEffect transition="in" filter="fade">
                                      <p:cBhvr>
                                        <p:cTn id="71" dur="500"/>
                                        <p:tgtEl>
                                          <p:spTgt spid="2">
                                            <p:graphicEl>
                                              <a:dgm id="{EBB7216E-93A8-4F0D-ABDC-CFD96121F723}"/>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31" presetClass="entr" presetSubtype="0" fill="hold" grpId="0" nodeType="clickEffect">
                                  <p:stCondLst>
                                    <p:cond delay="0"/>
                                  </p:stCondLst>
                                  <p:childTnLst>
                                    <p:set>
                                      <p:cBhvr>
                                        <p:cTn id="75" dur="1" fill="hold">
                                          <p:stCondLst>
                                            <p:cond delay="0"/>
                                          </p:stCondLst>
                                        </p:cTn>
                                        <p:tgtEl>
                                          <p:spTgt spid="2">
                                            <p:graphicEl>
                                              <a:dgm id="{2948A12B-36CA-4BE9-ADA1-58358E0571AA}"/>
                                            </p:graphicEl>
                                          </p:spTgt>
                                        </p:tgtEl>
                                        <p:attrNameLst>
                                          <p:attrName>style.visibility</p:attrName>
                                        </p:attrNameLst>
                                      </p:cBhvr>
                                      <p:to>
                                        <p:strVal val="visible"/>
                                      </p:to>
                                    </p:set>
                                    <p:anim calcmode="lin" valueType="num">
                                      <p:cBhvr>
                                        <p:cTn id="76" dur="250" fill="hold"/>
                                        <p:tgtEl>
                                          <p:spTgt spid="2">
                                            <p:graphicEl>
                                              <a:dgm id="{2948A12B-36CA-4BE9-ADA1-58358E0571AA}"/>
                                            </p:graphicEl>
                                          </p:spTgt>
                                        </p:tgtEl>
                                        <p:attrNameLst>
                                          <p:attrName>ppt_w</p:attrName>
                                        </p:attrNameLst>
                                      </p:cBhvr>
                                      <p:tavLst>
                                        <p:tav tm="0">
                                          <p:val>
                                            <p:fltVal val="0"/>
                                          </p:val>
                                        </p:tav>
                                        <p:tav tm="100000">
                                          <p:val>
                                            <p:strVal val="#ppt_w"/>
                                          </p:val>
                                        </p:tav>
                                      </p:tavLst>
                                    </p:anim>
                                    <p:anim calcmode="lin" valueType="num">
                                      <p:cBhvr>
                                        <p:cTn id="77" dur="250" fill="hold"/>
                                        <p:tgtEl>
                                          <p:spTgt spid="2">
                                            <p:graphicEl>
                                              <a:dgm id="{2948A12B-36CA-4BE9-ADA1-58358E0571AA}"/>
                                            </p:graphicEl>
                                          </p:spTgt>
                                        </p:tgtEl>
                                        <p:attrNameLst>
                                          <p:attrName>ppt_h</p:attrName>
                                        </p:attrNameLst>
                                      </p:cBhvr>
                                      <p:tavLst>
                                        <p:tav tm="0">
                                          <p:val>
                                            <p:fltVal val="0"/>
                                          </p:val>
                                        </p:tav>
                                        <p:tav tm="100000">
                                          <p:val>
                                            <p:strVal val="#ppt_h"/>
                                          </p:val>
                                        </p:tav>
                                      </p:tavLst>
                                    </p:anim>
                                    <p:anim calcmode="lin" valueType="num">
                                      <p:cBhvr>
                                        <p:cTn id="78" dur="250" fill="hold"/>
                                        <p:tgtEl>
                                          <p:spTgt spid="2">
                                            <p:graphicEl>
                                              <a:dgm id="{2948A12B-36CA-4BE9-ADA1-58358E0571AA}"/>
                                            </p:graphicEl>
                                          </p:spTgt>
                                        </p:tgtEl>
                                        <p:attrNameLst>
                                          <p:attrName>style.rotation</p:attrName>
                                        </p:attrNameLst>
                                      </p:cBhvr>
                                      <p:tavLst>
                                        <p:tav tm="0">
                                          <p:val>
                                            <p:fltVal val="90"/>
                                          </p:val>
                                        </p:tav>
                                        <p:tav tm="100000">
                                          <p:val>
                                            <p:fltVal val="0"/>
                                          </p:val>
                                        </p:tav>
                                      </p:tavLst>
                                    </p:anim>
                                    <p:animEffect transition="in" filter="fade">
                                      <p:cBhvr>
                                        <p:cTn id="79" dur="250"/>
                                        <p:tgtEl>
                                          <p:spTgt spid="2">
                                            <p:graphicEl>
                                              <a:dgm id="{2948A12B-36CA-4BE9-ADA1-58358E0571AA}"/>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
                                            <p:graphicEl>
                                              <a:dgm id="{5B47DAD3-5C8B-47C1-BB23-9D48BEEB80B5}"/>
                                            </p:graphicEl>
                                          </p:spTgt>
                                        </p:tgtEl>
                                        <p:attrNameLst>
                                          <p:attrName>style.visibility</p:attrName>
                                        </p:attrNameLst>
                                      </p:cBhvr>
                                      <p:to>
                                        <p:strVal val="visible"/>
                                      </p:to>
                                    </p:set>
                                    <p:anim calcmode="lin" valueType="num">
                                      <p:cBhvr>
                                        <p:cTn id="82" dur="500" fill="hold"/>
                                        <p:tgtEl>
                                          <p:spTgt spid="2">
                                            <p:graphicEl>
                                              <a:dgm id="{5B47DAD3-5C8B-47C1-BB23-9D48BEEB80B5}"/>
                                            </p:graphicEl>
                                          </p:spTgt>
                                        </p:tgtEl>
                                        <p:attrNameLst>
                                          <p:attrName>ppt_w</p:attrName>
                                        </p:attrNameLst>
                                      </p:cBhvr>
                                      <p:tavLst>
                                        <p:tav tm="0">
                                          <p:val>
                                            <p:fltVal val="0"/>
                                          </p:val>
                                        </p:tav>
                                        <p:tav tm="100000">
                                          <p:val>
                                            <p:strVal val="#ppt_w"/>
                                          </p:val>
                                        </p:tav>
                                      </p:tavLst>
                                    </p:anim>
                                    <p:anim calcmode="lin" valueType="num">
                                      <p:cBhvr>
                                        <p:cTn id="83" dur="500" fill="hold"/>
                                        <p:tgtEl>
                                          <p:spTgt spid="2">
                                            <p:graphicEl>
                                              <a:dgm id="{5B47DAD3-5C8B-47C1-BB23-9D48BEEB80B5}"/>
                                            </p:graphicEl>
                                          </p:spTgt>
                                        </p:tgtEl>
                                        <p:attrNameLst>
                                          <p:attrName>ppt_h</p:attrName>
                                        </p:attrNameLst>
                                      </p:cBhvr>
                                      <p:tavLst>
                                        <p:tav tm="0">
                                          <p:val>
                                            <p:fltVal val="0"/>
                                          </p:val>
                                        </p:tav>
                                        <p:tav tm="100000">
                                          <p:val>
                                            <p:strVal val="#ppt_h"/>
                                          </p:val>
                                        </p:tav>
                                      </p:tavLst>
                                    </p:anim>
                                    <p:animEffect transition="in" filter="fade">
                                      <p:cBhvr>
                                        <p:cTn id="84" dur="500"/>
                                        <p:tgtEl>
                                          <p:spTgt spid="2">
                                            <p:graphicEl>
                                              <a:dgm id="{5B47DAD3-5C8B-47C1-BB23-9D48BEEB80B5}"/>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grpId="0" nodeType="clickEffect">
                                  <p:stCondLst>
                                    <p:cond delay="0"/>
                                  </p:stCondLst>
                                  <p:childTnLst>
                                    <p:set>
                                      <p:cBhvr>
                                        <p:cTn id="88" dur="1" fill="hold">
                                          <p:stCondLst>
                                            <p:cond delay="0"/>
                                          </p:stCondLst>
                                        </p:cTn>
                                        <p:tgtEl>
                                          <p:spTgt spid="2">
                                            <p:graphicEl>
                                              <a:dgm id="{F31445A7-B1B2-4106-A467-85A5BD7D7E72}"/>
                                            </p:graphicEl>
                                          </p:spTgt>
                                        </p:tgtEl>
                                        <p:attrNameLst>
                                          <p:attrName>style.visibility</p:attrName>
                                        </p:attrNameLst>
                                      </p:cBhvr>
                                      <p:to>
                                        <p:strVal val="visible"/>
                                      </p:to>
                                    </p:set>
                                    <p:anim calcmode="lin" valueType="num">
                                      <p:cBhvr>
                                        <p:cTn id="89" dur="250" fill="hold"/>
                                        <p:tgtEl>
                                          <p:spTgt spid="2">
                                            <p:graphicEl>
                                              <a:dgm id="{F31445A7-B1B2-4106-A467-85A5BD7D7E72}"/>
                                            </p:graphicEl>
                                          </p:spTgt>
                                        </p:tgtEl>
                                        <p:attrNameLst>
                                          <p:attrName>ppt_w</p:attrName>
                                        </p:attrNameLst>
                                      </p:cBhvr>
                                      <p:tavLst>
                                        <p:tav tm="0">
                                          <p:val>
                                            <p:fltVal val="0"/>
                                          </p:val>
                                        </p:tav>
                                        <p:tav tm="100000">
                                          <p:val>
                                            <p:strVal val="#ppt_w"/>
                                          </p:val>
                                        </p:tav>
                                      </p:tavLst>
                                    </p:anim>
                                    <p:anim calcmode="lin" valueType="num">
                                      <p:cBhvr>
                                        <p:cTn id="90" dur="250" fill="hold"/>
                                        <p:tgtEl>
                                          <p:spTgt spid="2">
                                            <p:graphicEl>
                                              <a:dgm id="{F31445A7-B1B2-4106-A467-85A5BD7D7E72}"/>
                                            </p:graphicEl>
                                          </p:spTgt>
                                        </p:tgtEl>
                                        <p:attrNameLst>
                                          <p:attrName>ppt_h</p:attrName>
                                        </p:attrNameLst>
                                      </p:cBhvr>
                                      <p:tavLst>
                                        <p:tav tm="0">
                                          <p:val>
                                            <p:fltVal val="0"/>
                                          </p:val>
                                        </p:tav>
                                        <p:tav tm="100000">
                                          <p:val>
                                            <p:strVal val="#ppt_h"/>
                                          </p:val>
                                        </p:tav>
                                      </p:tavLst>
                                    </p:anim>
                                    <p:anim calcmode="lin" valueType="num">
                                      <p:cBhvr>
                                        <p:cTn id="91" dur="250" fill="hold"/>
                                        <p:tgtEl>
                                          <p:spTgt spid="2">
                                            <p:graphicEl>
                                              <a:dgm id="{F31445A7-B1B2-4106-A467-85A5BD7D7E72}"/>
                                            </p:graphicEl>
                                          </p:spTgt>
                                        </p:tgtEl>
                                        <p:attrNameLst>
                                          <p:attrName>style.rotation</p:attrName>
                                        </p:attrNameLst>
                                      </p:cBhvr>
                                      <p:tavLst>
                                        <p:tav tm="0">
                                          <p:val>
                                            <p:fltVal val="90"/>
                                          </p:val>
                                        </p:tav>
                                        <p:tav tm="100000">
                                          <p:val>
                                            <p:fltVal val="0"/>
                                          </p:val>
                                        </p:tav>
                                      </p:tavLst>
                                    </p:anim>
                                    <p:animEffect transition="in" filter="fade">
                                      <p:cBhvr>
                                        <p:cTn id="92" dur="250"/>
                                        <p:tgtEl>
                                          <p:spTgt spid="2">
                                            <p:graphicEl>
                                              <a:dgm id="{F31445A7-B1B2-4106-A467-85A5BD7D7E72}"/>
                                            </p:graphicEl>
                                          </p:spTgt>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
                                            <p:graphicEl>
                                              <a:dgm id="{857B4924-5818-4C63-B3E8-0A967285E5AA}"/>
                                            </p:graphicEl>
                                          </p:spTgt>
                                        </p:tgtEl>
                                        <p:attrNameLst>
                                          <p:attrName>style.visibility</p:attrName>
                                        </p:attrNameLst>
                                      </p:cBhvr>
                                      <p:to>
                                        <p:strVal val="visible"/>
                                      </p:to>
                                    </p:set>
                                    <p:anim calcmode="lin" valueType="num">
                                      <p:cBhvr>
                                        <p:cTn id="95" dur="500" fill="hold"/>
                                        <p:tgtEl>
                                          <p:spTgt spid="2">
                                            <p:graphicEl>
                                              <a:dgm id="{857B4924-5818-4C63-B3E8-0A967285E5AA}"/>
                                            </p:graphicEl>
                                          </p:spTgt>
                                        </p:tgtEl>
                                        <p:attrNameLst>
                                          <p:attrName>ppt_w</p:attrName>
                                        </p:attrNameLst>
                                      </p:cBhvr>
                                      <p:tavLst>
                                        <p:tav tm="0">
                                          <p:val>
                                            <p:fltVal val="0"/>
                                          </p:val>
                                        </p:tav>
                                        <p:tav tm="100000">
                                          <p:val>
                                            <p:strVal val="#ppt_w"/>
                                          </p:val>
                                        </p:tav>
                                      </p:tavLst>
                                    </p:anim>
                                    <p:anim calcmode="lin" valueType="num">
                                      <p:cBhvr>
                                        <p:cTn id="96" dur="500" fill="hold"/>
                                        <p:tgtEl>
                                          <p:spTgt spid="2">
                                            <p:graphicEl>
                                              <a:dgm id="{857B4924-5818-4C63-B3E8-0A967285E5AA}"/>
                                            </p:graphicEl>
                                          </p:spTgt>
                                        </p:tgtEl>
                                        <p:attrNameLst>
                                          <p:attrName>ppt_h</p:attrName>
                                        </p:attrNameLst>
                                      </p:cBhvr>
                                      <p:tavLst>
                                        <p:tav tm="0">
                                          <p:val>
                                            <p:fltVal val="0"/>
                                          </p:val>
                                        </p:tav>
                                        <p:tav tm="100000">
                                          <p:val>
                                            <p:strVal val="#ppt_h"/>
                                          </p:val>
                                        </p:tav>
                                      </p:tavLst>
                                    </p:anim>
                                    <p:animEffect transition="in" filter="fade">
                                      <p:cBhvr>
                                        <p:cTn id="97" dur="500"/>
                                        <p:tgtEl>
                                          <p:spTgt spid="2">
                                            <p:graphicEl>
                                              <a:dgm id="{857B4924-5818-4C63-B3E8-0A967285E5AA}"/>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31" presetClass="entr" presetSubtype="0" fill="hold" grpId="0" nodeType="clickEffect">
                                  <p:stCondLst>
                                    <p:cond delay="0"/>
                                  </p:stCondLst>
                                  <p:childTnLst>
                                    <p:set>
                                      <p:cBhvr>
                                        <p:cTn id="101" dur="1" fill="hold">
                                          <p:stCondLst>
                                            <p:cond delay="0"/>
                                          </p:stCondLst>
                                        </p:cTn>
                                        <p:tgtEl>
                                          <p:spTgt spid="2">
                                            <p:graphicEl>
                                              <a:dgm id="{841133F3-4289-4088-A1C7-11FD40326061}"/>
                                            </p:graphicEl>
                                          </p:spTgt>
                                        </p:tgtEl>
                                        <p:attrNameLst>
                                          <p:attrName>style.visibility</p:attrName>
                                        </p:attrNameLst>
                                      </p:cBhvr>
                                      <p:to>
                                        <p:strVal val="visible"/>
                                      </p:to>
                                    </p:set>
                                    <p:anim calcmode="lin" valueType="num">
                                      <p:cBhvr>
                                        <p:cTn id="102" dur="250" fill="hold"/>
                                        <p:tgtEl>
                                          <p:spTgt spid="2">
                                            <p:graphicEl>
                                              <a:dgm id="{841133F3-4289-4088-A1C7-11FD40326061}"/>
                                            </p:graphicEl>
                                          </p:spTgt>
                                        </p:tgtEl>
                                        <p:attrNameLst>
                                          <p:attrName>ppt_w</p:attrName>
                                        </p:attrNameLst>
                                      </p:cBhvr>
                                      <p:tavLst>
                                        <p:tav tm="0">
                                          <p:val>
                                            <p:fltVal val="0"/>
                                          </p:val>
                                        </p:tav>
                                        <p:tav tm="100000">
                                          <p:val>
                                            <p:strVal val="#ppt_w"/>
                                          </p:val>
                                        </p:tav>
                                      </p:tavLst>
                                    </p:anim>
                                    <p:anim calcmode="lin" valueType="num">
                                      <p:cBhvr>
                                        <p:cTn id="103" dur="250" fill="hold"/>
                                        <p:tgtEl>
                                          <p:spTgt spid="2">
                                            <p:graphicEl>
                                              <a:dgm id="{841133F3-4289-4088-A1C7-11FD40326061}"/>
                                            </p:graphicEl>
                                          </p:spTgt>
                                        </p:tgtEl>
                                        <p:attrNameLst>
                                          <p:attrName>ppt_h</p:attrName>
                                        </p:attrNameLst>
                                      </p:cBhvr>
                                      <p:tavLst>
                                        <p:tav tm="0">
                                          <p:val>
                                            <p:fltVal val="0"/>
                                          </p:val>
                                        </p:tav>
                                        <p:tav tm="100000">
                                          <p:val>
                                            <p:strVal val="#ppt_h"/>
                                          </p:val>
                                        </p:tav>
                                      </p:tavLst>
                                    </p:anim>
                                    <p:anim calcmode="lin" valueType="num">
                                      <p:cBhvr>
                                        <p:cTn id="104" dur="250" fill="hold"/>
                                        <p:tgtEl>
                                          <p:spTgt spid="2">
                                            <p:graphicEl>
                                              <a:dgm id="{841133F3-4289-4088-A1C7-11FD40326061}"/>
                                            </p:graphicEl>
                                          </p:spTgt>
                                        </p:tgtEl>
                                        <p:attrNameLst>
                                          <p:attrName>style.rotation</p:attrName>
                                        </p:attrNameLst>
                                      </p:cBhvr>
                                      <p:tavLst>
                                        <p:tav tm="0">
                                          <p:val>
                                            <p:fltVal val="90"/>
                                          </p:val>
                                        </p:tav>
                                        <p:tav tm="100000">
                                          <p:val>
                                            <p:fltVal val="0"/>
                                          </p:val>
                                        </p:tav>
                                      </p:tavLst>
                                    </p:anim>
                                    <p:animEffect transition="in" filter="fade">
                                      <p:cBhvr>
                                        <p:cTn id="105" dur="250"/>
                                        <p:tgtEl>
                                          <p:spTgt spid="2">
                                            <p:graphicEl>
                                              <a:dgm id="{841133F3-4289-4088-A1C7-11FD40326061}"/>
                                            </p:graphicEl>
                                          </p:spTgt>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2">
                                            <p:graphicEl>
                                              <a:dgm id="{10168C84-CF3C-4627-A18A-73B3B73A36ED}"/>
                                            </p:graphicEl>
                                          </p:spTgt>
                                        </p:tgtEl>
                                        <p:attrNameLst>
                                          <p:attrName>style.visibility</p:attrName>
                                        </p:attrNameLst>
                                      </p:cBhvr>
                                      <p:to>
                                        <p:strVal val="visible"/>
                                      </p:to>
                                    </p:set>
                                    <p:anim calcmode="lin" valueType="num">
                                      <p:cBhvr>
                                        <p:cTn id="108" dur="500" fill="hold"/>
                                        <p:tgtEl>
                                          <p:spTgt spid="2">
                                            <p:graphicEl>
                                              <a:dgm id="{10168C84-CF3C-4627-A18A-73B3B73A36ED}"/>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10168C84-CF3C-4627-A18A-73B3B73A36ED}"/>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10168C84-CF3C-4627-A18A-73B3B73A36ED}"/>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31" presetClass="entr" presetSubtype="0" fill="hold" grpId="0" nodeType="clickEffect">
                                  <p:stCondLst>
                                    <p:cond delay="0"/>
                                  </p:stCondLst>
                                  <p:childTnLst>
                                    <p:set>
                                      <p:cBhvr>
                                        <p:cTn id="114" dur="1" fill="hold">
                                          <p:stCondLst>
                                            <p:cond delay="0"/>
                                          </p:stCondLst>
                                        </p:cTn>
                                        <p:tgtEl>
                                          <p:spTgt spid="2">
                                            <p:graphicEl>
                                              <a:dgm id="{0A48C909-9AF7-4595-8DB7-E64E0BE454BF}"/>
                                            </p:graphicEl>
                                          </p:spTgt>
                                        </p:tgtEl>
                                        <p:attrNameLst>
                                          <p:attrName>style.visibility</p:attrName>
                                        </p:attrNameLst>
                                      </p:cBhvr>
                                      <p:to>
                                        <p:strVal val="visible"/>
                                      </p:to>
                                    </p:set>
                                    <p:anim calcmode="lin" valueType="num">
                                      <p:cBhvr>
                                        <p:cTn id="115" dur="250" fill="hold"/>
                                        <p:tgtEl>
                                          <p:spTgt spid="2">
                                            <p:graphicEl>
                                              <a:dgm id="{0A48C909-9AF7-4595-8DB7-E64E0BE454BF}"/>
                                            </p:graphicEl>
                                          </p:spTgt>
                                        </p:tgtEl>
                                        <p:attrNameLst>
                                          <p:attrName>ppt_w</p:attrName>
                                        </p:attrNameLst>
                                      </p:cBhvr>
                                      <p:tavLst>
                                        <p:tav tm="0">
                                          <p:val>
                                            <p:fltVal val="0"/>
                                          </p:val>
                                        </p:tav>
                                        <p:tav tm="100000">
                                          <p:val>
                                            <p:strVal val="#ppt_w"/>
                                          </p:val>
                                        </p:tav>
                                      </p:tavLst>
                                    </p:anim>
                                    <p:anim calcmode="lin" valueType="num">
                                      <p:cBhvr>
                                        <p:cTn id="116" dur="250" fill="hold"/>
                                        <p:tgtEl>
                                          <p:spTgt spid="2">
                                            <p:graphicEl>
                                              <a:dgm id="{0A48C909-9AF7-4595-8DB7-E64E0BE454BF}"/>
                                            </p:graphicEl>
                                          </p:spTgt>
                                        </p:tgtEl>
                                        <p:attrNameLst>
                                          <p:attrName>ppt_h</p:attrName>
                                        </p:attrNameLst>
                                      </p:cBhvr>
                                      <p:tavLst>
                                        <p:tav tm="0">
                                          <p:val>
                                            <p:fltVal val="0"/>
                                          </p:val>
                                        </p:tav>
                                        <p:tav tm="100000">
                                          <p:val>
                                            <p:strVal val="#ppt_h"/>
                                          </p:val>
                                        </p:tav>
                                      </p:tavLst>
                                    </p:anim>
                                    <p:anim calcmode="lin" valueType="num">
                                      <p:cBhvr>
                                        <p:cTn id="117" dur="250" fill="hold"/>
                                        <p:tgtEl>
                                          <p:spTgt spid="2">
                                            <p:graphicEl>
                                              <a:dgm id="{0A48C909-9AF7-4595-8DB7-E64E0BE454BF}"/>
                                            </p:graphicEl>
                                          </p:spTgt>
                                        </p:tgtEl>
                                        <p:attrNameLst>
                                          <p:attrName>style.rotation</p:attrName>
                                        </p:attrNameLst>
                                      </p:cBhvr>
                                      <p:tavLst>
                                        <p:tav tm="0">
                                          <p:val>
                                            <p:fltVal val="90"/>
                                          </p:val>
                                        </p:tav>
                                        <p:tav tm="100000">
                                          <p:val>
                                            <p:fltVal val="0"/>
                                          </p:val>
                                        </p:tav>
                                      </p:tavLst>
                                    </p:anim>
                                    <p:animEffect transition="in" filter="fade">
                                      <p:cBhvr>
                                        <p:cTn id="118" dur="250"/>
                                        <p:tgtEl>
                                          <p:spTgt spid="2">
                                            <p:graphicEl>
                                              <a:dgm id="{0A48C909-9AF7-4595-8DB7-E64E0BE454BF}"/>
                                            </p:graphicEl>
                                          </p:spTgt>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
                                            <p:graphicEl>
                                              <a:dgm id="{3F8244D3-82C0-4CB0-A398-F58A473D9688}"/>
                                            </p:graphicEl>
                                          </p:spTgt>
                                        </p:tgtEl>
                                        <p:attrNameLst>
                                          <p:attrName>style.visibility</p:attrName>
                                        </p:attrNameLst>
                                      </p:cBhvr>
                                      <p:to>
                                        <p:strVal val="visible"/>
                                      </p:to>
                                    </p:set>
                                    <p:anim calcmode="lin" valueType="num">
                                      <p:cBhvr>
                                        <p:cTn id="121" dur="500" fill="hold"/>
                                        <p:tgtEl>
                                          <p:spTgt spid="2">
                                            <p:graphicEl>
                                              <a:dgm id="{3F8244D3-82C0-4CB0-A398-F58A473D9688}"/>
                                            </p:graphicEl>
                                          </p:spTgt>
                                        </p:tgtEl>
                                        <p:attrNameLst>
                                          <p:attrName>ppt_w</p:attrName>
                                        </p:attrNameLst>
                                      </p:cBhvr>
                                      <p:tavLst>
                                        <p:tav tm="0">
                                          <p:val>
                                            <p:fltVal val="0"/>
                                          </p:val>
                                        </p:tav>
                                        <p:tav tm="100000">
                                          <p:val>
                                            <p:strVal val="#ppt_w"/>
                                          </p:val>
                                        </p:tav>
                                      </p:tavLst>
                                    </p:anim>
                                    <p:anim calcmode="lin" valueType="num">
                                      <p:cBhvr>
                                        <p:cTn id="122" dur="500" fill="hold"/>
                                        <p:tgtEl>
                                          <p:spTgt spid="2">
                                            <p:graphicEl>
                                              <a:dgm id="{3F8244D3-82C0-4CB0-A398-F58A473D9688}"/>
                                            </p:graphicEl>
                                          </p:spTgt>
                                        </p:tgtEl>
                                        <p:attrNameLst>
                                          <p:attrName>ppt_h</p:attrName>
                                        </p:attrNameLst>
                                      </p:cBhvr>
                                      <p:tavLst>
                                        <p:tav tm="0">
                                          <p:val>
                                            <p:fltVal val="0"/>
                                          </p:val>
                                        </p:tav>
                                        <p:tav tm="100000">
                                          <p:val>
                                            <p:strVal val="#ppt_h"/>
                                          </p:val>
                                        </p:tav>
                                      </p:tavLst>
                                    </p:anim>
                                    <p:animEffect transition="in" filter="fade">
                                      <p:cBhvr>
                                        <p:cTn id="123" dur="500"/>
                                        <p:tgtEl>
                                          <p:spTgt spid="2">
                                            <p:graphicEl>
                                              <a:dgm id="{3F8244D3-82C0-4CB0-A398-F58A473D9688}"/>
                                            </p:graphicEl>
                                          </p:spTgt>
                                        </p:tgtEl>
                                      </p:cBhvr>
                                    </p:animEffect>
                                  </p:childTnLst>
                                </p:cTn>
                              </p:par>
                            </p:childTnLst>
                          </p:cTn>
                        </p:par>
                      </p:childTnLst>
                    </p:cTn>
                  </p:par>
                  <p:par>
                    <p:cTn id="124" fill="hold">
                      <p:stCondLst>
                        <p:cond delay="indefinite"/>
                      </p:stCondLst>
                      <p:childTnLst>
                        <p:par>
                          <p:cTn id="125" fill="hold">
                            <p:stCondLst>
                              <p:cond delay="0"/>
                            </p:stCondLst>
                            <p:childTnLst>
                              <p:par>
                                <p:cTn id="126" presetID="25" presetClass="entr" presetSubtype="0" fill="hold" nodeType="clickEffect">
                                  <p:stCondLst>
                                    <p:cond delay="0"/>
                                  </p:stCondLst>
                                  <p:childTnLst>
                                    <p:set>
                                      <p:cBhvr>
                                        <p:cTn id="127" dur="1" fill="hold">
                                          <p:stCondLst>
                                            <p:cond delay="0"/>
                                          </p:stCondLst>
                                        </p:cTn>
                                        <p:tgtEl>
                                          <p:spTgt spid="12"/>
                                        </p:tgtEl>
                                        <p:attrNameLst>
                                          <p:attrName>style.visibility</p:attrName>
                                        </p:attrNameLst>
                                      </p:cBhvr>
                                      <p:to>
                                        <p:strVal val="visible"/>
                                      </p:to>
                                    </p:set>
                                    <p:anim calcmode="lin" valueType="num">
                                      <p:cBhvr>
                                        <p:cTn id="12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2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3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31" dur="1000" fill="hold"/>
                                        <p:tgtEl>
                                          <p:spTgt spid="12"/>
                                        </p:tgtEl>
                                        <p:attrNameLst>
                                          <p:attrName>ppt_h</p:attrName>
                                        </p:attrNameLst>
                                      </p:cBhvr>
                                      <p:tavLst>
                                        <p:tav tm="0">
                                          <p:val>
                                            <p:strVal val="#ppt_h"/>
                                          </p:val>
                                        </p:tav>
                                        <p:tav tm="100000">
                                          <p:val>
                                            <p:strVal val="#ppt_h"/>
                                          </p:val>
                                        </p:tav>
                                      </p:tavLst>
                                    </p:anim>
                                    <p:anim calcmode="lin" valueType="num">
                                      <p:cBhvr>
                                        <p:cTn id="13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3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35" dur="1000" decel="50000">
                                          <p:stCondLst>
                                            <p:cond delay="0"/>
                                          </p:stCondLst>
                                        </p:cTn>
                                        <p:tgtEl>
                                          <p:spTgt spid="12"/>
                                        </p:tgtEl>
                                      </p:cBhvr>
                                    </p:animEffect>
                                  </p:childTnLst>
                                </p:cTn>
                              </p:par>
                            </p:childTnLst>
                          </p:cTn>
                        </p:par>
                        <p:par>
                          <p:cTn id="136" fill="hold">
                            <p:stCondLst>
                              <p:cond delay="1000"/>
                            </p:stCondLst>
                            <p:childTnLst>
                              <p:par>
                                <p:cTn id="137" presetID="22" presetClass="entr" presetSubtype="2" fill="hold" grpId="0" nodeType="afterEffect">
                                  <p:stCondLst>
                                    <p:cond delay="0"/>
                                  </p:stCondLst>
                                  <p:childTnLst>
                                    <p:set>
                                      <p:cBhvr>
                                        <p:cTn id="138" dur="1" fill="hold">
                                          <p:stCondLst>
                                            <p:cond delay="0"/>
                                          </p:stCondLst>
                                        </p:cTn>
                                        <p:tgtEl>
                                          <p:spTgt spid="7"/>
                                        </p:tgtEl>
                                        <p:attrNameLst>
                                          <p:attrName>style.visibility</p:attrName>
                                        </p:attrNameLst>
                                      </p:cBhvr>
                                      <p:to>
                                        <p:strVal val="visible"/>
                                      </p:to>
                                    </p:set>
                                    <p:animEffect transition="in" filter="wipe(right)">
                                      <p:cBhvr>
                                        <p:cTn id="139" dur="500"/>
                                        <p:tgtEl>
                                          <p:spTgt spid="7"/>
                                        </p:tgtEl>
                                      </p:cBhvr>
                                    </p:animEffect>
                                  </p:childTnLst>
                                </p:cTn>
                              </p:par>
                            </p:childTnLst>
                          </p:cTn>
                        </p:par>
                      </p:childTnLst>
                    </p:cTn>
                  </p:par>
                  <p:par>
                    <p:cTn id="140" fill="hold">
                      <p:stCondLst>
                        <p:cond delay="indefinite"/>
                      </p:stCondLst>
                      <p:childTnLst>
                        <p:par>
                          <p:cTn id="141" fill="hold">
                            <p:stCondLst>
                              <p:cond delay="0"/>
                            </p:stCondLst>
                            <p:childTnLst>
                              <p:par>
                                <p:cTn id="142" presetID="25" presetClass="entr" presetSubtype="0" fill="hold" nodeType="clickEffect">
                                  <p:stCondLst>
                                    <p:cond delay="0"/>
                                  </p:stCondLst>
                                  <p:childTnLst>
                                    <p:set>
                                      <p:cBhvr>
                                        <p:cTn id="143" dur="1" fill="hold">
                                          <p:stCondLst>
                                            <p:cond delay="0"/>
                                          </p:stCondLst>
                                        </p:cTn>
                                        <p:tgtEl>
                                          <p:spTgt spid="10"/>
                                        </p:tgtEl>
                                        <p:attrNameLst>
                                          <p:attrName>style.visibility</p:attrName>
                                        </p:attrNameLst>
                                      </p:cBhvr>
                                      <p:to>
                                        <p:strVal val="visible"/>
                                      </p:to>
                                    </p:set>
                                    <p:anim calcmode="lin" valueType="num">
                                      <p:cBhvr>
                                        <p:cTn id="144"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45"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46"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47" dur="1000" fill="hold"/>
                                        <p:tgtEl>
                                          <p:spTgt spid="10"/>
                                        </p:tgtEl>
                                        <p:attrNameLst>
                                          <p:attrName>ppt_h</p:attrName>
                                        </p:attrNameLst>
                                      </p:cBhvr>
                                      <p:tavLst>
                                        <p:tav tm="0">
                                          <p:val>
                                            <p:strVal val="#ppt_h"/>
                                          </p:val>
                                        </p:tav>
                                        <p:tav tm="100000">
                                          <p:val>
                                            <p:strVal val="#ppt_h"/>
                                          </p:val>
                                        </p:tav>
                                      </p:tavLst>
                                    </p:anim>
                                    <p:anim calcmode="lin" valueType="num">
                                      <p:cBhvr>
                                        <p:cTn id="148"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49"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50"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51" dur="1000" decel="50000">
                                          <p:stCondLst>
                                            <p:cond delay="0"/>
                                          </p:stCondLst>
                                        </p:cTn>
                                        <p:tgtEl>
                                          <p:spTgt spid="10"/>
                                        </p:tgtEl>
                                      </p:cBhvr>
                                    </p:animEffect>
                                  </p:childTnLst>
                                </p:cTn>
                              </p:par>
                              <p:par>
                                <p:cTn id="152" presetID="25" presetClass="entr" presetSubtype="0" fill="hold" nodeType="withEffect">
                                  <p:stCondLst>
                                    <p:cond delay="500"/>
                                  </p:stCondLst>
                                  <p:childTnLst>
                                    <p:set>
                                      <p:cBhvr>
                                        <p:cTn id="153" dur="1" fill="hold">
                                          <p:stCondLst>
                                            <p:cond delay="0"/>
                                          </p:stCondLst>
                                        </p:cTn>
                                        <p:tgtEl>
                                          <p:spTgt spid="8"/>
                                        </p:tgtEl>
                                        <p:attrNameLst>
                                          <p:attrName>style.visibility</p:attrName>
                                        </p:attrNameLst>
                                      </p:cBhvr>
                                      <p:to>
                                        <p:strVal val="visible"/>
                                      </p:to>
                                    </p:set>
                                    <p:anim calcmode="lin" valueType="num">
                                      <p:cBhvr>
                                        <p:cTn id="154"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55"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56"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57" dur="1000" fill="hold"/>
                                        <p:tgtEl>
                                          <p:spTgt spid="8"/>
                                        </p:tgtEl>
                                        <p:attrNameLst>
                                          <p:attrName>ppt_h</p:attrName>
                                        </p:attrNameLst>
                                      </p:cBhvr>
                                      <p:tavLst>
                                        <p:tav tm="0">
                                          <p:val>
                                            <p:strVal val="#ppt_h"/>
                                          </p:val>
                                        </p:tav>
                                        <p:tav tm="100000">
                                          <p:val>
                                            <p:strVal val="#ppt_h"/>
                                          </p:val>
                                        </p:tav>
                                      </p:tavLst>
                                    </p:anim>
                                    <p:anim calcmode="lin" valueType="num">
                                      <p:cBhvr>
                                        <p:cTn id="158"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59"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60"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61" dur="1000" decel="50000">
                                          <p:stCondLst>
                                            <p:cond delay="0"/>
                                          </p:stCondLst>
                                        </p:cTn>
                                        <p:tgtEl>
                                          <p:spTgt spid="8"/>
                                        </p:tgtEl>
                                      </p:cBhvr>
                                    </p:animEffect>
                                  </p:childTnLst>
                                </p:cTn>
                              </p:par>
                            </p:childTnLst>
                          </p:cTn>
                        </p:par>
                        <p:par>
                          <p:cTn id="162" fill="hold">
                            <p:stCondLst>
                              <p:cond delay="1500"/>
                            </p:stCondLst>
                            <p:childTnLst>
                              <p:par>
                                <p:cTn id="163" presetID="22" presetClass="entr" presetSubtype="2" fill="hold" grpId="0" nodeType="afterEffect">
                                  <p:stCondLst>
                                    <p:cond delay="0"/>
                                  </p:stCondLst>
                                  <p:childTnLst>
                                    <p:set>
                                      <p:cBhvr>
                                        <p:cTn id="164" dur="1" fill="hold">
                                          <p:stCondLst>
                                            <p:cond delay="0"/>
                                          </p:stCondLst>
                                        </p:cTn>
                                        <p:tgtEl>
                                          <p:spTgt spid="9"/>
                                        </p:tgtEl>
                                        <p:attrNameLst>
                                          <p:attrName>style.visibility</p:attrName>
                                        </p:attrNameLst>
                                      </p:cBhvr>
                                      <p:to>
                                        <p:strVal val="visible"/>
                                      </p:to>
                                    </p:set>
                                    <p:animEffect transition="in" filter="wipe(right)">
                                      <p:cBhvr>
                                        <p:cTn id="165" dur="500"/>
                                        <p:tgtEl>
                                          <p:spTgt spid="9"/>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2" fill="hold" grpId="0" nodeType="clickEffect">
                                  <p:stCondLst>
                                    <p:cond delay="0"/>
                                  </p:stCondLst>
                                  <p:childTnLst>
                                    <p:set>
                                      <p:cBhvr>
                                        <p:cTn id="169" dur="1" fill="hold">
                                          <p:stCondLst>
                                            <p:cond delay="0"/>
                                          </p:stCondLst>
                                        </p:cTn>
                                        <p:tgtEl>
                                          <p:spTgt spid="11"/>
                                        </p:tgtEl>
                                        <p:attrNameLst>
                                          <p:attrName>style.visibility</p:attrName>
                                        </p:attrNameLst>
                                      </p:cBhvr>
                                      <p:to>
                                        <p:strVal val="visible"/>
                                      </p:to>
                                    </p:set>
                                    <p:animEffect transition="in" filter="wipe(right)">
                                      <p:cBhvr>
                                        <p:cTn id="17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7" grpId="0"/>
      <p:bldP spid="11" grpId="0"/>
      <p:bldP spid="9"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orde de resplandor">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893</TotalTime>
  <Words>1675</Words>
  <Application>Microsoft Office PowerPoint</Application>
  <PresentationFormat>Panorámica</PresentationFormat>
  <Paragraphs>74</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12</vt:i4>
      </vt:variant>
    </vt:vector>
  </HeadingPairs>
  <TitlesOfParts>
    <vt:vector size="20" baseType="lpstr">
      <vt:lpstr>Arial</vt:lpstr>
      <vt:lpstr>Aptos Display</vt:lpstr>
      <vt:lpstr>Wingdings</vt:lpstr>
      <vt:lpstr>Arabic Typesetting</vt:lpstr>
      <vt:lpstr>Aptos</vt:lpstr>
      <vt:lpstr>Jameel Noori Nastaleeq</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152</cp:revision>
  <dcterms:created xsi:type="dcterms:W3CDTF">2025-07-19T15:42:14Z</dcterms:created>
  <dcterms:modified xsi:type="dcterms:W3CDTF">2025-08-20T18:45:39Z</dcterms:modified>
</cp:coreProperties>
</file>