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73" r:id="rId3"/>
    <p:sldId id="277" r:id="rId4"/>
    <p:sldId id="258" r:id="rId5"/>
    <p:sldId id="259" r:id="rId6"/>
    <p:sldId id="278" r:id="rId7"/>
    <p:sldId id="270" r:id="rId8"/>
    <p:sldId id="261" r:id="rId9"/>
    <p:sldId id="274" r:id="rId10"/>
    <p:sldId id="263" r:id="rId11"/>
    <p:sldId id="275" r:id="rId12"/>
    <p:sldId id="266" r:id="rId13"/>
    <p:sldId id="276" r:id="rId14"/>
    <p:sldId id="271" r:id="rId15"/>
  </p:sldIdLst>
  <p:sldSz cx="12192000" cy="6858000"/>
  <p:notesSz cx="6858000" cy="9144000"/>
  <p:embeddedFontLst>
    <p:embeddedFont>
      <p:font typeface="Jameel Noori Nastaleeq" panose="02000503000000000004" pitchFamily="2" charset="-78"/>
      <p:regular r:id="rId17"/>
      <p:italic r:id="rId18"/>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4169"/>
    <a:srgbClr val="FEB9BA"/>
    <a:srgbClr val="B3FFFF"/>
    <a:srgbClr val="E8D9F3"/>
    <a:srgbClr val="DDFFDD"/>
    <a:srgbClr val="B84600"/>
    <a:srgbClr val="FF8032"/>
    <a:srgbClr val="797600"/>
    <a:srgbClr val="FFFDA2"/>
    <a:srgbClr val="A1E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196" autoAdjust="0"/>
  </p:normalViewPr>
  <p:slideViewPr>
    <p:cSldViewPr snapToGrid="0">
      <p:cViewPr varScale="1">
        <p:scale>
          <a:sx n="102" d="100"/>
          <a:sy n="102" d="100"/>
        </p:scale>
        <p:origin x="300"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image" Target="../media/image40.jpeg"/><Relationship Id="rId4" Type="http://schemas.openxmlformats.org/officeDocument/2006/relationships/image" Target="../media/image43.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image" Target="../media/image40.jpeg"/><Relationship Id="rId4" Type="http://schemas.openxmlformats.org/officeDocument/2006/relationships/image" Target="../media/image43.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pPr algn="r" rtl="1"/>
          <a:r>
            <a:rPr lang="ur-PK"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پولس رسول کن نعمتوں کی مثال دیتا ہے جبکہ بہت سی دوسری نعمتین بھی ہیں ؟ (1کرنتھیوں 12: 8۔10؛ رومیوں 12: 6۔8؛ افسیوں 4: 11۔12)</a:t>
          </a:r>
          <a:endParaRPr lang="es-ES" sz="24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rtl="1">
            <a:buNone/>
          </a:pPr>
          <a:r>
            <a:rPr lang="ur-PK" sz="2000" dirty="0">
              <a:solidFill>
                <a:schemeClr val="bg1"/>
              </a:solidFill>
              <a:highlight>
                <a:srgbClr val="800000"/>
              </a:highlight>
              <a:latin typeface="Jameel Noori Nastaleeq" panose="02000503000000020004" pitchFamily="2" charset="-78"/>
              <a:cs typeface="Jameel Noori Nastaleeq" panose="02000503000000020004" pitchFamily="2" charset="-78"/>
            </a:rPr>
            <a:t>1کرنتھیوں 12: 8۔10</a:t>
          </a:r>
          <a:endParaRPr lang="es-ES" sz="2000" dirty="0">
            <a:solidFill>
              <a:schemeClr val="bg1"/>
            </a:solidFill>
            <a:highlight>
              <a:srgbClr val="800000"/>
            </a:highlight>
            <a:latin typeface="Jameel Noori Nastaleeq" panose="02000503000000020004" pitchFamily="2" charset="-78"/>
            <a:cs typeface="Jameel Noori Nastaleeq" panose="02000503000000020004" pitchFamily="2" charset="-78"/>
          </a:endParaRPr>
        </a:p>
      </dgm:t>
    </dgm:pt>
    <dgm:pt modelId="{B105B9BC-316F-4EC0-BC37-DB37F6A7DAD4}" type="sibTrans" cxnId="{D949165F-305B-4630-936A-D147AFEC41D6}">
      <dgm:prSet/>
      <dgm:spPr/>
      <dgm:t>
        <a:bodyPr/>
        <a:lstStyle/>
        <a:p>
          <a:endParaRPr lang="es-ES"/>
        </a:p>
      </dgm:t>
    </dgm:pt>
    <dgm:pt modelId="{7802A8E4-E81E-4065-8938-95A8C9298E5E}" type="parTrans" cxnId="{D949165F-305B-4630-936A-D147AFEC41D6}">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SzPct val="120000"/>
            <a:buFont typeface="Arial" panose="020B0604020202020204" pitchFamily="34" charset="0"/>
            <a:buNone/>
          </a:pPr>
          <a:r>
            <a:rPr lang="ur-PK" sz="2000" b="1" dirty="0">
              <a:latin typeface="Jameel Noori Nastaleeq" panose="02000503000000020004" pitchFamily="2" charset="-78"/>
              <a:cs typeface="Jameel Noori Nastaleeq" panose="02000503000000020004" pitchFamily="2" charset="-78"/>
            </a:rPr>
            <a:t>٭حکمت کا کلام</a:t>
          </a:r>
          <a:endParaRPr lang="es-ES" sz="2000" b="1" dirty="0">
            <a:latin typeface="Jameel Noori Nastaleeq" panose="02000503000000020004" pitchFamily="2" charset="-78"/>
            <a:cs typeface="Jameel Noori Nastaleeq" panose="02000503000000020004" pitchFamily="2" charset="-78"/>
          </a:endParaRPr>
        </a:p>
      </dgm:t>
    </dgm:pt>
    <dgm:pt modelId="{78A33A35-160F-470E-8C44-A08080B84389}" type="sibTrans" cxnId="{D4630AE1-E393-4C3E-A5B7-2E6DE888CFFC}">
      <dgm:prSet/>
      <dgm:spPr/>
      <dgm:t>
        <a:bodyPr/>
        <a:lstStyle/>
        <a:p>
          <a:endParaRPr lang="es-ES"/>
        </a:p>
      </dgm:t>
    </dgm:pt>
    <dgm:pt modelId="{41C0E3DF-0F77-4983-B9E6-8D090CECF8C0}" type="parTrans" cxnId="{D4630AE1-E393-4C3E-A5B7-2E6DE888CFFC}">
      <dgm:prSet/>
      <dgm:spPr/>
      <dgm:t>
        <a:bodyPr/>
        <a:lstStyle/>
        <a:p>
          <a:endParaRPr lang="es-ES"/>
        </a:p>
      </dgm:t>
    </dgm:pt>
    <dgm:pt modelId="{B3E6B53B-8B5B-40D0-82C3-DEC9E20E4B1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SzPct val="120000"/>
            <a:buFont typeface="Arial" panose="020B0604020202020204" pitchFamily="34" charset="0"/>
            <a:buNone/>
          </a:pPr>
          <a:r>
            <a:rPr lang="ur-PK" sz="2000" b="1" dirty="0">
              <a:latin typeface="Jameel Noori Nastaleeq" panose="02000503000000020004" pitchFamily="2" charset="-78"/>
              <a:cs typeface="Jameel Noori Nastaleeq" panose="02000503000000020004" pitchFamily="2" charset="-78"/>
            </a:rPr>
            <a:t>٭علمیت کا کلام</a:t>
          </a:r>
          <a:endParaRPr lang="es-ES" sz="2000" b="1" dirty="0">
            <a:latin typeface="Jameel Noori Nastaleeq" panose="02000503000000020004" pitchFamily="2" charset="-78"/>
            <a:cs typeface="Jameel Noori Nastaleeq" panose="02000503000000020004" pitchFamily="2" charset="-78"/>
          </a:endParaRPr>
        </a:p>
      </dgm:t>
    </dgm:pt>
    <dgm:pt modelId="{A66EE223-51EB-48CE-918A-6DA28C5AD1A2}" type="sibTrans" cxnId="{8CF05057-DF59-4019-9982-B9B1782B2D82}">
      <dgm:prSet/>
      <dgm:spPr/>
      <dgm:t>
        <a:bodyPr/>
        <a:lstStyle/>
        <a:p>
          <a:endParaRPr lang="en-US"/>
        </a:p>
      </dgm:t>
    </dgm:pt>
    <dgm:pt modelId="{9A35DD7A-ADDE-4884-A26E-C2CDB8175A79}" type="parTrans" cxnId="{8CF05057-DF59-4019-9982-B9B1782B2D82}">
      <dgm:prSet/>
      <dgm:spPr/>
      <dgm:t>
        <a:bodyPr/>
        <a:lstStyle/>
        <a:p>
          <a:endParaRPr lang="en-US"/>
        </a:p>
      </dgm:t>
    </dgm:pt>
    <dgm:pt modelId="{71F33F81-5792-4379-A2A8-0C9CD2EA0928}">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SzPct val="120000"/>
            <a:buFont typeface="Arial" panose="020B0604020202020204" pitchFamily="34" charset="0"/>
            <a:buNone/>
          </a:pPr>
          <a:r>
            <a:rPr lang="ur-PK" sz="2000" b="1" dirty="0">
              <a:latin typeface="Jameel Noori Nastaleeq" panose="02000503000000020004" pitchFamily="2" charset="-78"/>
              <a:cs typeface="Jameel Noori Nastaleeq" panose="02000503000000020004" pitchFamily="2" charset="-78"/>
            </a:rPr>
            <a:t>٭ایمان</a:t>
          </a:r>
          <a:endParaRPr lang="es-ES" sz="2000" b="1" dirty="0">
            <a:latin typeface="Jameel Noori Nastaleeq" panose="02000503000000020004" pitchFamily="2" charset="-78"/>
            <a:cs typeface="Jameel Noori Nastaleeq" panose="02000503000000020004" pitchFamily="2" charset="-78"/>
          </a:endParaRPr>
        </a:p>
      </dgm:t>
    </dgm:pt>
    <dgm:pt modelId="{416B6598-1484-457C-A64B-160152CFD5A5}" type="sibTrans" cxnId="{2DA53074-EDC8-4F53-83EA-25AF35D017EC}">
      <dgm:prSet/>
      <dgm:spPr/>
      <dgm:t>
        <a:bodyPr/>
        <a:lstStyle/>
        <a:p>
          <a:endParaRPr lang="en-US"/>
        </a:p>
      </dgm:t>
    </dgm:pt>
    <dgm:pt modelId="{E620E298-482E-4EED-BA45-48C8FA98BEB9}" type="parTrans" cxnId="{2DA53074-EDC8-4F53-83EA-25AF35D017EC}">
      <dgm:prSet/>
      <dgm:spPr/>
      <dgm:t>
        <a:bodyPr/>
        <a:lstStyle/>
        <a:p>
          <a:endParaRPr lang="en-US"/>
        </a:p>
      </dgm:t>
    </dgm:pt>
    <dgm:pt modelId="{87515396-6ECC-4486-9BEC-9FB35FA2B748}">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SzPct val="120000"/>
            <a:buFont typeface="Arial" panose="020B0604020202020204" pitchFamily="34" charset="0"/>
            <a:buNone/>
          </a:pPr>
          <a:r>
            <a:rPr lang="ur-PK" sz="2000" b="1" dirty="0">
              <a:latin typeface="Jameel Noori Nastaleeq" panose="02000503000000020004" pitchFamily="2" charset="-78"/>
              <a:cs typeface="Jameel Noori Nastaleeq" panose="02000503000000020004" pitchFamily="2" charset="-78"/>
            </a:rPr>
            <a:t>٭شفا  معجزوں کی قدرت</a:t>
          </a:r>
          <a:endParaRPr lang="es-ES" sz="2000" b="1" dirty="0">
            <a:latin typeface="Jameel Noori Nastaleeq" panose="02000503000000020004" pitchFamily="2" charset="-78"/>
            <a:cs typeface="Jameel Noori Nastaleeq" panose="02000503000000020004" pitchFamily="2" charset="-78"/>
          </a:endParaRPr>
        </a:p>
      </dgm:t>
    </dgm:pt>
    <dgm:pt modelId="{BA8C6178-B41F-4830-BEDF-5DA5C2DA1F1B}" type="sibTrans" cxnId="{0B7935F3-C500-4DAF-81DE-FCCBE7FBA2A4}">
      <dgm:prSet/>
      <dgm:spPr/>
      <dgm:t>
        <a:bodyPr/>
        <a:lstStyle/>
        <a:p>
          <a:endParaRPr lang="en-US"/>
        </a:p>
      </dgm:t>
    </dgm:pt>
    <dgm:pt modelId="{8F39A471-8AE0-488B-9B26-425EDF86BD8B}" type="parTrans" cxnId="{0B7935F3-C500-4DAF-81DE-FCCBE7FBA2A4}">
      <dgm:prSet/>
      <dgm:spPr/>
      <dgm:t>
        <a:bodyPr/>
        <a:lstStyle/>
        <a:p>
          <a:endParaRPr lang="en-US"/>
        </a:p>
      </dgm:t>
    </dgm:pt>
    <dgm:pt modelId="{5DABFA0F-06AF-462A-97C9-7C61278A704A}">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SzPct val="120000"/>
            <a:buFont typeface="Arial" panose="020B0604020202020204" pitchFamily="34" charset="0"/>
            <a:buNone/>
          </a:pPr>
          <a:r>
            <a:rPr lang="ur-PK" sz="2000" b="1" dirty="0">
              <a:latin typeface="Jameel Noori Nastaleeq" panose="02000503000000020004" pitchFamily="2" charset="-78"/>
              <a:cs typeface="Jameel Noori Nastaleeq" panose="02000503000000020004" pitchFamily="2" charset="-78"/>
            </a:rPr>
            <a:t>٭نبوت</a:t>
          </a:r>
          <a:endParaRPr lang="es-ES" sz="2000" b="1" dirty="0">
            <a:latin typeface="Jameel Noori Nastaleeq" panose="02000503000000020004" pitchFamily="2" charset="-78"/>
            <a:cs typeface="Jameel Noori Nastaleeq" panose="02000503000000020004" pitchFamily="2" charset="-78"/>
          </a:endParaRPr>
        </a:p>
      </dgm:t>
    </dgm:pt>
    <dgm:pt modelId="{52830039-0ACA-4070-9744-F74DDCD3294D}" type="sibTrans" cxnId="{72533356-6366-4F61-9970-F1C526C1D504}">
      <dgm:prSet/>
      <dgm:spPr/>
      <dgm:t>
        <a:bodyPr/>
        <a:lstStyle/>
        <a:p>
          <a:endParaRPr lang="en-US"/>
        </a:p>
      </dgm:t>
    </dgm:pt>
    <dgm:pt modelId="{21A912A1-40A6-4F4C-9436-BD496FDF9956}" type="parTrans" cxnId="{72533356-6366-4F61-9970-F1C526C1D504}">
      <dgm:prSet/>
      <dgm:spPr/>
      <dgm:t>
        <a:bodyPr/>
        <a:lstStyle/>
        <a:p>
          <a:endParaRPr lang="en-US"/>
        </a:p>
      </dgm:t>
    </dgm:pt>
    <dgm:pt modelId="{95696740-2559-4017-B809-1D908012E94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SzPct val="120000"/>
            <a:buFont typeface="Arial" panose="020B0604020202020204" pitchFamily="34" charset="0"/>
            <a:buNone/>
          </a:pPr>
          <a:r>
            <a:rPr lang="ur-PK" sz="2000" b="1" dirty="0">
              <a:latin typeface="Jameel Noori Nastaleeq" panose="02000503000000020004" pitchFamily="2" charset="-78"/>
              <a:cs typeface="Jameel Noori Nastaleeq" panose="02000503000000020004" pitchFamily="2" charset="-78"/>
            </a:rPr>
            <a:t>٭روحوں کا امتیاز</a:t>
          </a:r>
          <a:endParaRPr lang="es-ES" sz="2000" b="1" dirty="0">
            <a:latin typeface="Jameel Noori Nastaleeq" panose="02000503000000020004" pitchFamily="2" charset="-78"/>
            <a:cs typeface="Jameel Noori Nastaleeq" panose="02000503000000020004" pitchFamily="2" charset="-78"/>
          </a:endParaRPr>
        </a:p>
      </dgm:t>
    </dgm:pt>
    <dgm:pt modelId="{B8126C20-65FC-448F-A0CF-6B61CF69C49B}" type="sibTrans" cxnId="{078351BB-2037-450B-B78B-17054F6AF942}">
      <dgm:prSet/>
      <dgm:spPr/>
      <dgm:t>
        <a:bodyPr/>
        <a:lstStyle/>
        <a:p>
          <a:endParaRPr lang="en-US"/>
        </a:p>
      </dgm:t>
    </dgm:pt>
    <dgm:pt modelId="{1516D640-C602-44A2-AEB9-D9D67A4DF3F7}" type="parTrans" cxnId="{078351BB-2037-450B-B78B-17054F6AF942}">
      <dgm:prSet/>
      <dgm:spPr/>
      <dgm:t>
        <a:bodyPr/>
        <a:lstStyle/>
        <a:p>
          <a:endParaRPr lang="en-US"/>
        </a:p>
      </dgm:t>
    </dgm:pt>
    <dgm:pt modelId="{8C51E887-E109-472B-AA1E-64A31A1E2A5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SzPct val="120000"/>
            <a:buFont typeface="Arial" panose="020B0604020202020204" pitchFamily="34" charset="0"/>
            <a:buNone/>
          </a:pPr>
          <a:r>
            <a:rPr lang="ur-PK" sz="2000" b="1" dirty="0">
              <a:latin typeface="Jameel Noori Nastaleeq" panose="02000503000000020004" pitchFamily="2" charset="-78"/>
              <a:cs typeface="Jameel Noori Nastaleeq" panose="02000503000000020004" pitchFamily="2" charset="-78"/>
            </a:rPr>
            <a:t>٭طرح طرح کی زبانیں</a:t>
          </a:r>
          <a:endParaRPr lang="es-ES" sz="2000" b="1" dirty="0">
            <a:latin typeface="Jameel Noori Nastaleeq" panose="02000503000000020004" pitchFamily="2" charset="-78"/>
            <a:cs typeface="Jameel Noori Nastaleeq" panose="02000503000000020004" pitchFamily="2" charset="-78"/>
          </a:endParaRPr>
        </a:p>
      </dgm:t>
    </dgm:pt>
    <dgm:pt modelId="{A2130973-91D7-48B9-BE2D-0D709023ECD3}" type="sibTrans" cxnId="{DB6768D5-134F-4565-8602-381088CCC636}">
      <dgm:prSet/>
      <dgm:spPr/>
      <dgm:t>
        <a:bodyPr/>
        <a:lstStyle/>
        <a:p>
          <a:endParaRPr lang="en-US"/>
        </a:p>
      </dgm:t>
    </dgm:pt>
    <dgm:pt modelId="{23F1E626-A77A-4E8E-8D01-1A68CA855B05}" type="parTrans" cxnId="{DB6768D5-134F-4565-8602-381088CCC636}">
      <dgm:prSet/>
      <dgm:spPr/>
      <dgm:t>
        <a:bodyPr/>
        <a:lstStyle/>
        <a:p>
          <a:endParaRPr lang="en-US"/>
        </a:p>
      </dgm:t>
    </dgm:pt>
    <dgm:pt modelId="{2EAC3939-C42D-4C9D-9262-E31AA6CA32BC}">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SzPct val="120000"/>
            <a:buFont typeface="Arial" panose="020B0604020202020204" pitchFamily="34" charset="0"/>
            <a:buNone/>
          </a:pPr>
          <a:r>
            <a:rPr lang="ur-PK" sz="2000" b="1" dirty="0">
              <a:latin typeface="Jameel Noori Nastaleeq" panose="02000503000000020004" pitchFamily="2" charset="-78"/>
              <a:cs typeface="Jameel Noori Nastaleeq" panose="02000503000000020004" pitchFamily="2" charset="-78"/>
            </a:rPr>
            <a:t>٭زبانوں کا ترجمہ</a:t>
          </a:r>
          <a:endParaRPr lang="es-ES" sz="2000" b="1" dirty="0">
            <a:latin typeface="Jameel Noori Nastaleeq" panose="02000503000000020004" pitchFamily="2" charset="-78"/>
            <a:cs typeface="Jameel Noori Nastaleeq" panose="02000503000000020004" pitchFamily="2" charset="-78"/>
          </a:endParaRPr>
        </a:p>
      </dgm:t>
    </dgm:pt>
    <dgm:pt modelId="{12494224-33B2-48E7-809F-CD2018287322}" type="sibTrans" cxnId="{5CD6F222-03E1-4359-AAE1-AB7035BD8BBC}">
      <dgm:prSet/>
      <dgm:spPr/>
      <dgm:t>
        <a:bodyPr/>
        <a:lstStyle/>
        <a:p>
          <a:endParaRPr lang="en-US"/>
        </a:p>
      </dgm:t>
    </dgm:pt>
    <dgm:pt modelId="{8BCC5B70-029E-49BA-B07B-6F1AAFDBEA9E}" type="parTrans" cxnId="{5CD6F222-03E1-4359-AAE1-AB7035BD8BBC}">
      <dgm:prSet/>
      <dgm:spPr/>
      <dgm:t>
        <a:bodyPr/>
        <a:lstStyle/>
        <a:p>
          <a:endParaRPr lang="en-US"/>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rtl="1">
            <a:buNone/>
          </a:pPr>
          <a:r>
            <a:rPr lang="ur-PK" sz="2000" dirty="0">
              <a:solidFill>
                <a:schemeClr val="bg1"/>
              </a:solidFill>
              <a:highlight>
                <a:srgbClr val="000080"/>
              </a:highlight>
              <a:latin typeface="Jameel Noori Nastaleeq" panose="02000503000000020004" pitchFamily="2" charset="-78"/>
              <a:cs typeface="Jameel Noori Nastaleeq" panose="02000503000000020004" pitchFamily="2" charset="-78"/>
            </a:rPr>
            <a:t>رومیوں 12: 6۔8</a:t>
          </a:r>
          <a:endParaRPr lang="es-ES" sz="2000" dirty="0">
            <a:solidFill>
              <a:schemeClr val="bg1"/>
            </a:solidFill>
            <a:highlight>
              <a:srgbClr val="000080"/>
            </a:highlight>
            <a:latin typeface="Jameel Noori Nastaleeq" panose="02000503000000020004" pitchFamily="2" charset="-78"/>
            <a:cs typeface="Jameel Noori Nastaleeq" panose="02000503000000020004" pitchFamily="2" charset="-78"/>
          </a:endParaRPr>
        </a:p>
      </dgm:t>
    </dgm:pt>
    <dgm:pt modelId="{2DF86F07-BB8D-4C46-847A-953546077756}" type="sibTrans" cxnId="{9A114472-470D-409B-887D-76A498A63C3A}">
      <dgm:prSet/>
      <dgm:spPr/>
      <dgm:t>
        <a:bodyPr/>
        <a:lstStyle/>
        <a:p>
          <a:endParaRPr lang="es-ES"/>
        </a:p>
      </dgm:t>
    </dgm:pt>
    <dgm:pt modelId="{BA8F2518-83E7-4E63-9ABC-F47FFFBB0511}" type="par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None/>
          </a:pPr>
          <a:r>
            <a:rPr lang="ur-PK" sz="2600" b="1" dirty="0">
              <a:latin typeface="Jameel Noori Nastaleeq" panose="02000503000000020004" pitchFamily="2" charset="-78"/>
              <a:cs typeface="Jameel Noori Nastaleeq" panose="02000503000000020004" pitchFamily="2" charset="-78"/>
            </a:rPr>
            <a:t>٭خدمت</a:t>
          </a:r>
          <a:endParaRPr lang="es-ES" sz="2600" b="1" dirty="0">
            <a:latin typeface="Jameel Noori Nastaleeq" panose="02000503000000020004" pitchFamily="2" charset="-78"/>
            <a:cs typeface="Jameel Noori Nastaleeq" panose="02000503000000020004" pitchFamily="2" charset="-78"/>
          </a:endParaRPr>
        </a:p>
      </dgm:t>
    </dgm:pt>
    <dgm:pt modelId="{F2589EC9-32AA-4238-8151-AEBAAEE37E9C}" type="sibTrans" cxnId="{21788911-0589-44C6-AF86-AA7FDF7D1DBE}">
      <dgm:prSet/>
      <dgm:spPr/>
      <dgm:t>
        <a:bodyPr/>
        <a:lstStyle/>
        <a:p>
          <a:endParaRPr lang="es-ES"/>
        </a:p>
      </dgm:t>
    </dgm:pt>
    <dgm:pt modelId="{2A0E3F18-C4E4-42D3-952A-19261B25CB10}" type="parTrans" cxnId="{21788911-0589-44C6-AF86-AA7FDF7D1DBE}">
      <dgm:prSet/>
      <dgm:spPr/>
      <dgm:t>
        <a:bodyPr/>
        <a:lstStyle/>
        <a:p>
          <a:endParaRPr lang="es-ES"/>
        </a:p>
      </dgm:t>
    </dgm:pt>
    <dgm:pt modelId="{D02359AE-9497-4BFE-9E41-7CB490EA4FA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None/>
          </a:pPr>
          <a:r>
            <a:rPr lang="ur-PK" sz="2600" b="1" dirty="0">
              <a:latin typeface="Jameel Noori Nastaleeq" panose="02000503000000020004" pitchFamily="2" charset="-78"/>
              <a:cs typeface="Jameel Noori Nastaleeq" panose="02000503000000020004" pitchFamily="2" charset="-78"/>
            </a:rPr>
            <a:t>٭معلم</a:t>
          </a:r>
          <a:endParaRPr lang="es-ES" sz="2600" b="1" dirty="0">
            <a:latin typeface="Jameel Noori Nastaleeq" panose="02000503000000020004" pitchFamily="2" charset="-78"/>
            <a:cs typeface="Jameel Noori Nastaleeq" panose="02000503000000020004" pitchFamily="2" charset="-78"/>
          </a:endParaRPr>
        </a:p>
      </dgm:t>
    </dgm:pt>
    <dgm:pt modelId="{21AE7B2C-44F5-4031-9216-8317B169A031}" type="sibTrans" cxnId="{9F4D8EDA-92C0-4B36-8B2A-CE2FC034B5E0}">
      <dgm:prSet/>
      <dgm:spPr/>
      <dgm:t>
        <a:bodyPr/>
        <a:lstStyle/>
        <a:p>
          <a:endParaRPr lang="en-US"/>
        </a:p>
      </dgm:t>
    </dgm:pt>
    <dgm:pt modelId="{85E7B94A-287F-43DD-B9AC-9C0EAD33E0B5}" type="parTrans" cxnId="{9F4D8EDA-92C0-4B36-8B2A-CE2FC034B5E0}">
      <dgm:prSet/>
      <dgm:spPr/>
      <dgm:t>
        <a:bodyPr/>
        <a:lstStyle/>
        <a:p>
          <a:endParaRPr lang="en-US"/>
        </a:p>
      </dgm:t>
    </dgm:pt>
    <dgm:pt modelId="{0CB5FD90-853D-4DB0-86D4-D033F58F9765}">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None/>
          </a:pPr>
          <a:r>
            <a:rPr lang="ur-PK" sz="2600" b="1" dirty="0">
              <a:latin typeface="Jameel Noori Nastaleeq" panose="02000503000000020004" pitchFamily="2" charset="-78"/>
              <a:cs typeface="Jameel Noori Nastaleeq" panose="02000503000000020004" pitchFamily="2" charset="-78"/>
            </a:rPr>
            <a:t>٭ناصح</a:t>
          </a:r>
          <a:endParaRPr lang="es-ES" sz="2600" b="1" dirty="0">
            <a:latin typeface="Jameel Noori Nastaleeq" panose="02000503000000020004" pitchFamily="2" charset="-78"/>
            <a:cs typeface="Jameel Noori Nastaleeq" panose="02000503000000020004" pitchFamily="2" charset="-78"/>
          </a:endParaRPr>
        </a:p>
      </dgm:t>
    </dgm:pt>
    <dgm:pt modelId="{489B8787-F3AF-48BA-BB81-752B33C2769E}" type="sibTrans" cxnId="{70418697-ED1B-477B-A1D5-D7F5606FEA0B}">
      <dgm:prSet/>
      <dgm:spPr/>
      <dgm:t>
        <a:bodyPr/>
        <a:lstStyle/>
        <a:p>
          <a:endParaRPr lang="en-US"/>
        </a:p>
      </dgm:t>
    </dgm:pt>
    <dgm:pt modelId="{3CB4656A-D354-4419-9D3E-32AABCEB2690}" type="parTrans" cxnId="{70418697-ED1B-477B-A1D5-D7F5606FEA0B}">
      <dgm:prSet/>
      <dgm:spPr/>
      <dgm:t>
        <a:bodyPr/>
        <a:lstStyle/>
        <a:p>
          <a:endParaRPr lang="en-US"/>
        </a:p>
      </dgm:t>
    </dgm:pt>
    <dgm:pt modelId="{0234102F-A6AD-4A79-9898-EC4B0893D50B}">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None/>
          </a:pPr>
          <a:r>
            <a:rPr lang="ur-PK" sz="2600" b="1" dirty="0">
              <a:latin typeface="Jameel Noori Nastaleeq" panose="02000503000000020004" pitchFamily="2" charset="-78"/>
              <a:cs typeface="Jameel Noori Nastaleeq" panose="02000503000000020004" pitchFamily="2" charset="-78"/>
            </a:rPr>
            <a:t>٭خیرات</a:t>
          </a:r>
          <a:endParaRPr lang="es-ES" sz="2600" b="1" dirty="0">
            <a:latin typeface="Jameel Noori Nastaleeq" panose="02000503000000020004" pitchFamily="2" charset="-78"/>
            <a:cs typeface="Jameel Noori Nastaleeq" panose="02000503000000020004" pitchFamily="2" charset="-78"/>
          </a:endParaRPr>
        </a:p>
      </dgm:t>
    </dgm:pt>
    <dgm:pt modelId="{E352446C-44E2-41F1-BC10-9BC9FB4CDACC}" type="sibTrans" cxnId="{F3967857-C8B0-44B5-A332-F088ECEE60D5}">
      <dgm:prSet/>
      <dgm:spPr/>
      <dgm:t>
        <a:bodyPr/>
        <a:lstStyle/>
        <a:p>
          <a:endParaRPr lang="en-US"/>
        </a:p>
      </dgm:t>
    </dgm:pt>
    <dgm:pt modelId="{7BA0DBD0-5312-49D8-AEB5-3F89074CAFA0}" type="parTrans" cxnId="{F3967857-C8B0-44B5-A332-F088ECEE60D5}">
      <dgm:prSet/>
      <dgm:spPr/>
      <dgm:t>
        <a:bodyPr/>
        <a:lstStyle/>
        <a:p>
          <a:endParaRPr lang="en-US"/>
        </a:p>
      </dgm:t>
    </dgm:pt>
    <dgm:pt modelId="{6CD7FF91-D18D-4B59-AD2F-2076DE644BEE}">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None/>
          </a:pPr>
          <a:r>
            <a:rPr lang="ur-PK" sz="2600" b="1" dirty="0">
              <a:latin typeface="Jameel Noori Nastaleeq" panose="02000503000000020004" pitchFamily="2" charset="-78"/>
              <a:cs typeface="Jameel Noori Nastaleeq" panose="02000503000000020004" pitchFamily="2" charset="-78"/>
            </a:rPr>
            <a:t>٭پیشوا</a:t>
          </a:r>
          <a:endParaRPr lang="es-ES" sz="2600" b="1" dirty="0">
            <a:latin typeface="Jameel Noori Nastaleeq" panose="02000503000000020004" pitchFamily="2" charset="-78"/>
            <a:cs typeface="Jameel Noori Nastaleeq" panose="02000503000000020004" pitchFamily="2" charset="-78"/>
          </a:endParaRPr>
        </a:p>
      </dgm:t>
    </dgm:pt>
    <dgm:pt modelId="{7D968C34-6B04-4490-90F9-EC393B5D62A7}" type="sibTrans" cxnId="{B848881C-2A2E-4733-B523-4DED823DAE86}">
      <dgm:prSet/>
      <dgm:spPr/>
      <dgm:t>
        <a:bodyPr/>
        <a:lstStyle/>
        <a:p>
          <a:endParaRPr lang="en-US"/>
        </a:p>
      </dgm:t>
    </dgm:pt>
    <dgm:pt modelId="{A4229492-C8D0-4D3C-87B1-00E95444B707}" type="parTrans" cxnId="{B848881C-2A2E-4733-B523-4DED823DAE86}">
      <dgm:prSet/>
      <dgm:spPr/>
      <dgm:t>
        <a:bodyPr/>
        <a:lstStyle/>
        <a:p>
          <a:endParaRPr lang="en-US"/>
        </a:p>
      </dgm:t>
    </dgm:pt>
    <dgm:pt modelId="{835C684B-22D5-46D6-AE16-521B250C6C3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None/>
          </a:pPr>
          <a:r>
            <a:rPr lang="ur-PK" sz="2600" b="1" dirty="0">
              <a:latin typeface="Jameel Noori Nastaleeq" panose="02000503000000020004" pitchFamily="2" charset="-78"/>
              <a:cs typeface="Jameel Noori Nastaleeq" panose="02000503000000020004" pitchFamily="2" charset="-78"/>
            </a:rPr>
            <a:t>٭رحم</a:t>
          </a:r>
          <a:endParaRPr lang="es-ES" sz="2600" b="1" dirty="0">
            <a:latin typeface="Jameel Noori Nastaleeq" panose="02000503000000020004" pitchFamily="2" charset="-78"/>
            <a:cs typeface="Jameel Noori Nastaleeq" panose="02000503000000020004" pitchFamily="2" charset="-78"/>
          </a:endParaRPr>
        </a:p>
      </dgm:t>
    </dgm:pt>
    <dgm:pt modelId="{21614ABD-C11A-4E22-9142-502BAD17D080}" type="sibTrans" cxnId="{9E048C75-7D74-46DE-A60C-AF2D5156235C}">
      <dgm:prSet/>
      <dgm:spPr/>
      <dgm:t>
        <a:bodyPr/>
        <a:lstStyle/>
        <a:p>
          <a:endParaRPr lang="en-US"/>
        </a:p>
      </dgm:t>
    </dgm:pt>
    <dgm:pt modelId="{570F7E70-84B3-4E65-A897-5F336C3560F6}" type="parTrans" cxnId="{9E048C75-7D74-46DE-A60C-AF2D5156235C}">
      <dgm:prSet/>
      <dgm:spPr/>
      <dgm:t>
        <a:bodyPr/>
        <a:lstStyle/>
        <a:p>
          <a:endParaRPr lang="en-US"/>
        </a:p>
      </dgm:t>
    </dgm:pt>
    <dgm:pt modelId="{AC6EA319-B442-4A8B-8EC8-30B6534C3892}">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None/>
          </a:pPr>
          <a:endParaRPr lang="es-ES" sz="2000" dirty="0">
            <a:latin typeface="Jameel Noori Nastaleeq" panose="02000503000000020004" pitchFamily="2" charset="-78"/>
            <a:cs typeface="Jameel Noori Nastaleeq" panose="02000503000000020004" pitchFamily="2" charset="-78"/>
          </a:endParaRPr>
        </a:p>
      </dgm:t>
    </dgm:pt>
    <dgm:pt modelId="{E9F1C98B-BDE5-493B-B18C-F20B29FE604D}" type="sibTrans" cxnId="{DF933ACD-C974-4BB0-9A25-2B261171EFE1}">
      <dgm:prSet/>
      <dgm:spPr/>
      <dgm:t>
        <a:bodyPr/>
        <a:lstStyle/>
        <a:p>
          <a:endParaRPr lang="en-US"/>
        </a:p>
      </dgm:t>
    </dgm:pt>
    <dgm:pt modelId="{E621BBBE-E258-4F81-B117-C47C579B587B}" type="parTrans" cxnId="{DF933ACD-C974-4BB0-9A25-2B261171EFE1}">
      <dgm:prSet/>
      <dgm:spPr/>
      <dgm:t>
        <a:bodyPr/>
        <a:lstStyle/>
        <a:p>
          <a:endParaRPr lang="en-U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rtl="1">
            <a:buNone/>
          </a:pPr>
          <a:r>
            <a:rPr lang="ur-PK" sz="2000" dirty="0">
              <a:solidFill>
                <a:schemeClr val="bg1"/>
              </a:solidFill>
              <a:highlight>
                <a:srgbClr val="008000"/>
              </a:highlight>
              <a:latin typeface="Jameel Noori Nastaleeq" panose="02000503000000020004" pitchFamily="2" charset="-78"/>
              <a:cs typeface="Jameel Noori Nastaleeq" panose="02000503000000020004" pitchFamily="2" charset="-78"/>
            </a:rPr>
            <a:t>افسیوں4: 11۔12</a:t>
          </a:r>
          <a:endParaRPr lang="es-ES" sz="2000" dirty="0">
            <a:solidFill>
              <a:schemeClr val="bg1"/>
            </a:solidFill>
            <a:highlight>
              <a:srgbClr val="008000"/>
            </a:highlight>
            <a:latin typeface="Jameel Noori Nastaleeq" panose="02000503000000020004" pitchFamily="2" charset="-78"/>
            <a:cs typeface="Jameel Noori Nastaleeq" panose="02000503000000020004" pitchFamily="2" charset="-78"/>
          </a:endParaRPr>
        </a:p>
      </dgm:t>
    </dgm:pt>
    <dgm:pt modelId="{8DE3D465-EE40-41E9-BBCE-330124356DD7}" type="sibTrans" cxnId="{12192B88-C033-44D5-A5C7-60B68C5F32AA}">
      <dgm:prSet/>
      <dgm:spPr/>
      <dgm:t>
        <a:bodyPr/>
        <a:lstStyle/>
        <a:p>
          <a:endParaRPr lang="es-ES"/>
        </a:p>
      </dgm:t>
    </dgm:pt>
    <dgm:pt modelId="{68510EDC-3279-40EE-9184-5873AB2B9B40}" type="par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None/>
          </a:pPr>
          <a:r>
            <a:rPr lang="ur-PK" sz="2800" b="1" dirty="0">
              <a:latin typeface="Jameel Noori Nastaleeq" panose="02000503000000020004" pitchFamily="2" charset="-78"/>
              <a:cs typeface="Jameel Noori Nastaleeq" panose="02000503000000020004" pitchFamily="2" charset="-78"/>
            </a:rPr>
            <a:t>٭رسول</a:t>
          </a:r>
          <a:endParaRPr lang="es-ES" sz="2800" b="1" dirty="0">
            <a:latin typeface="Jameel Noori Nastaleeq" panose="02000503000000020004" pitchFamily="2" charset="-78"/>
            <a:cs typeface="Jameel Noori Nastaleeq" panose="02000503000000020004" pitchFamily="2" charset="-78"/>
          </a:endParaRPr>
        </a:p>
      </dgm:t>
    </dgm:pt>
    <dgm:pt modelId="{62453BF7-E25C-45D4-AE5A-3BFD6B0D20A9}" type="sibTrans" cxnId="{63EFEDEB-93DD-4870-A673-D1B087321AE9}">
      <dgm:prSet/>
      <dgm:spPr/>
      <dgm:t>
        <a:bodyPr/>
        <a:lstStyle/>
        <a:p>
          <a:endParaRPr lang="es-ES"/>
        </a:p>
      </dgm:t>
    </dgm:pt>
    <dgm:pt modelId="{64D92C3C-4709-4C57-B7E6-3C29949AFF33}" type="parTrans" cxnId="{63EFEDEB-93DD-4870-A673-D1B087321AE9}">
      <dgm:prSet/>
      <dgm:spPr/>
      <dgm:t>
        <a:bodyPr/>
        <a:lstStyle/>
        <a:p>
          <a:endParaRPr lang="es-ES"/>
        </a:p>
      </dgm:t>
    </dgm:pt>
    <dgm:pt modelId="{31515D43-A2CD-43E4-BC08-3F086F891849}">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None/>
          </a:pPr>
          <a:r>
            <a:rPr lang="ur-PK" sz="2800" b="1" dirty="0">
              <a:latin typeface="Jameel Noori Nastaleeq" panose="02000503000000020004" pitchFamily="2" charset="-78"/>
              <a:cs typeface="Jameel Noori Nastaleeq" panose="02000503000000020004" pitchFamily="2" charset="-78"/>
            </a:rPr>
            <a:t>٭مبشر</a:t>
          </a:r>
          <a:endParaRPr lang="es-ES" sz="2800" b="1" dirty="0">
            <a:latin typeface="Jameel Noori Nastaleeq" panose="02000503000000020004" pitchFamily="2" charset="-78"/>
            <a:cs typeface="Jameel Noori Nastaleeq" panose="02000503000000020004" pitchFamily="2" charset="-78"/>
          </a:endParaRPr>
        </a:p>
      </dgm:t>
    </dgm:pt>
    <dgm:pt modelId="{7DF2C595-08E2-4FD4-8507-FD4673FDFDB6}" type="parTrans" cxnId="{CB4EDBA5-D45E-4016-A1BE-78669E4F05EB}">
      <dgm:prSet/>
      <dgm:spPr/>
      <dgm:t>
        <a:bodyPr/>
        <a:lstStyle/>
        <a:p>
          <a:endParaRPr lang="en-US"/>
        </a:p>
      </dgm:t>
    </dgm:pt>
    <dgm:pt modelId="{61A1875C-C310-4CF5-A42D-2C529339883C}" type="sibTrans" cxnId="{CB4EDBA5-D45E-4016-A1BE-78669E4F05EB}">
      <dgm:prSet/>
      <dgm:spPr/>
      <dgm:t>
        <a:bodyPr/>
        <a:lstStyle/>
        <a:p>
          <a:endParaRPr lang="en-US"/>
        </a:p>
      </dgm:t>
    </dgm:pt>
    <dgm:pt modelId="{E81F95BE-431D-4202-8763-37B219CF0DF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None/>
          </a:pPr>
          <a:r>
            <a:rPr lang="ur-PK" sz="2800" b="1" dirty="0">
              <a:latin typeface="Jameel Noori Nastaleeq" panose="02000503000000020004" pitchFamily="2" charset="-78"/>
              <a:cs typeface="Jameel Noori Nastaleeq" panose="02000503000000020004" pitchFamily="2" charset="-78"/>
            </a:rPr>
            <a:t>٭ ٌچرواہا</a:t>
          </a:r>
          <a:endParaRPr lang="es-ES" sz="2800" b="1" dirty="0">
            <a:latin typeface="Jameel Noori Nastaleeq" panose="02000503000000020004" pitchFamily="2" charset="-78"/>
            <a:cs typeface="Jameel Noori Nastaleeq" panose="02000503000000020004" pitchFamily="2" charset="-78"/>
          </a:endParaRPr>
        </a:p>
      </dgm:t>
    </dgm:pt>
    <dgm:pt modelId="{6A0806EF-39DF-4E4C-9B2A-E41D720BFCE8}" type="parTrans" cxnId="{F279A10E-9665-455A-8931-5573A2ACFD74}">
      <dgm:prSet/>
      <dgm:spPr/>
      <dgm:t>
        <a:bodyPr/>
        <a:lstStyle/>
        <a:p>
          <a:endParaRPr lang="en-US"/>
        </a:p>
      </dgm:t>
    </dgm:pt>
    <dgm:pt modelId="{308432D4-7760-4879-83A9-4462129C9BB8}" type="sibTrans" cxnId="{F279A10E-9665-455A-8931-5573A2ACFD74}">
      <dgm:prSet/>
      <dgm:spPr/>
      <dgm:t>
        <a:bodyPr/>
        <a:lstStyle/>
        <a:p>
          <a:endParaRPr lang="en-US"/>
        </a:p>
      </dgm:t>
    </dgm:pt>
    <dgm:pt modelId="{E233179E-1D37-43FD-B178-32294CE80D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None/>
          </a:pPr>
          <a:r>
            <a:rPr lang="ur-PK" sz="2800" b="1" dirty="0">
              <a:latin typeface="Jameel Noori Nastaleeq" panose="02000503000000020004" pitchFamily="2" charset="-78"/>
              <a:cs typeface="Jameel Noori Nastaleeq" panose="02000503000000020004" pitchFamily="2" charset="-78"/>
            </a:rPr>
            <a:t>٭اُستاد</a:t>
          </a:r>
          <a:endParaRPr lang="es-ES" sz="2800" b="1" dirty="0">
            <a:latin typeface="Jameel Noori Nastaleeq" panose="02000503000000020004" pitchFamily="2" charset="-78"/>
            <a:cs typeface="Jameel Noori Nastaleeq" panose="02000503000000020004" pitchFamily="2" charset="-78"/>
          </a:endParaRPr>
        </a:p>
      </dgm:t>
    </dgm:pt>
    <dgm:pt modelId="{30D876C1-BA28-46FD-B6A9-35FC459CDF6E}" type="parTrans" cxnId="{0A59C126-6A29-4B50-A08C-E9111A95F749}">
      <dgm:prSet/>
      <dgm:spPr/>
      <dgm:t>
        <a:bodyPr/>
        <a:lstStyle/>
        <a:p>
          <a:endParaRPr lang="en-US"/>
        </a:p>
      </dgm:t>
    </dgm:pt>
    <dgm:pt modelId="{65A922F9-68CB-420C-A609-20192B76D728}" type="sibTrans" cxnId="{0A59C126-6A29-4B50-A08C-E9111A95F749}">
      <dgm:prSet/>
      <dgm:spPr/>
      <dgm:t>
        <a:bodyPr/>
        <a:lstStyle/>
        <a:p>
          <a:endParaRPr lang="en-US"/>
        </a:p>
      </dgm:t>
    </dgm:pt>
    <dgm:pt modelId="{43C2C869-B0F3-4E7A-B8F1-6648FE3F2513}">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r" rtl="1">
            <a:buNone/>
          </a:pPr>
          <a:endParaRPr lang="es-ES" sz="2000" dirty="0">
            <a:latin typeface="Jameel Noori Nastaleeq" panose="02000503000000020004" pitchFamily="2" charset="-78"/>
            <a:cs typeface="Jameel Noori Nastaleeq" panose="02000503000000020004" pitchFamily="2" charset="-78"/>
          </a:endParaRPr>
        </a:p>
      </dgm:t>
    </dgm:pt>
    <dgm:pt modelId="{21AF6A15-65D1-4B8E-86B2-A473EE17487F}" type="parTrans" cxnId="{2FB993F0-9365-48A1-98F2-6608A0FCE2DD}">
      <dgm:prSet/>
      <dgm:spPr/>
      <dgm:t>
        <a:bodyPr/>
        <a:lstStyle/>
        <a:p>
          <a:endParaRPr lang="en-US"/>
        </a:p>
      </dgm:t>
    </dgm:pt>
    <dgm:pt modelId="{484F5352-53D7-4D5E-BA71-8540B96977EB}" type="sibTrans" cxnId="{2FB993F0-9365-48A1-98F2-6608A0FCE2DD}">
      <dgm:prSet/>
      <dgm:spPr/>
      <dgm:t>
        <a:bodyPr/>
        <a:lstStyle/>
        <a:p>
          <a:endParaRPr lang="en-US"/>
        </a:p>
      </dgm:t>
    </dgm:pt>
    <dgm:pt modelId="{319FA24C-D5A3-452F-8AAF-CD7F42B2D4E5}" type="pres">
      <dgm:prSet presAssocID="{2B9A1F31-62E6-49C3-AE1F-80E571A5314B}" presName="composite" presStyleCnt="0">
        <dgm:presLayoutVars>
          <dgm:chMax val="1"/>
          <dgm:dir val="rev"/>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X="106442"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5754CB00-1875-4C31-878B-D047F17B2CC7}" type="presOf" srcId="{2EAC3939-C42D-4C9D-9262-E31AA6CA32BC}" destId="{04DE4015-5369-40CD-A02D-45D8EC5F7704}" srcOrd="0" destOrd="8" presId="urn:microsoft.com/office/officeart/2005/8/layout/hList3"/>
    <dgm:cxn modelId="{E754DC0B-1B76-4214-BEBE-5AB72204B772}" type="presOf" srcId="{2B9A1F31-62E6-49C3-AE1F-80E571A5314B}" destId="{319FA24C-D5A3-452F-8AAF-CD7F42B2D4E5}" srcOrd="0" destOrd="0" presId="urn:microsoft.com/office/officeart/2005/8/layout/hList3"/>
    <dgm:cxn modelId="{F279A10E-9665-455A-8931-5573A2ACFD74}" srcId="{2EBC2B61-D5F6-4256-934E-8CD7794A0822}" destId="{E81F95BE-431D-4202-8763-37B219CF0DFB}" srcOrd="2" destOrd="0" parTransId="{6A0806EF-39DF-4E4C-9B2A-E41D720BFCE8}" sibTransId="{308432D4-7760-4879-83A9-4462129C9BB8}"/>
    <dgm:cxn modelId="{21788911-0589-44C6-AF86-AA7FDF7D1DBE}" srcId="{EA5E1BBA-7BAD-4C6E-A30B-7D96517B2E49}" destId="{A8D56CDD-BA12-46B8-AC5C-2CE5B875D804}" srcOrd="0" destOrd="0" parTransId="{2A0E3F18-C4E4-42D3-952A-19261B25CB10}" sibTransId="{F2589EC9-32AA-4238-8151-AEBAAEE37E9C}"/>
    <dgm:cxn modelId="{BC7B1814-6180-4C72-ABF2-03B91B44A007}" type="presOf" srcId="{87515396-6ECC-4486-9BEC-9FB35FA2B748}" destId="{04DE4015-5369-40CD-A02D-45D8EC5F7704}" srcOrd="0" destOrd="4" presId="urn:microsoft.com/office/officeart/2005/8/layout/hList3"/>
    <dgm:cxn modelId="{3D2C941A-6513-445C-8A80-DBE12CA89DF0}" type="presOf" srcId="{8C51E887-E109-472B-AA1E-64A31A1E2A50}" destId="{04DE4015-5369-40CD-A02D-45D8EC5F7704}" srcOrd="0" destOrd="7" presId="urn:microsoft.com/office/officeart/2005/8/layout/hList3"/>
    <dgm:cxn modelId="{B848881C-2A2E-4733-B523-4DED823DAE86}" srcId="{EA5E1BBA-7BAD-4C6E-A30B-7D96517B2E49}" destId="{6CD7FF91-D18D-4B59-AD2F-2076DE644BEE}" srcOrd="4" destOrd="0" parTransId="{A4229492-C8D0-4D3C-87B1-00E95444B707}" sibTransId="{7D968C34-6B04-4490-90F9-EC393B5D62A7}"/>
    <dgm:cxn modelId="{5CD6F222-03E1-4359-AAE1-AB7035BD8BBC}" srcId="{978AFE4D-A237-4E2E-8D91-0DF5CCB77947}" destId="{2EAC3939-C42D-4C9D-9262-E31AA6CA32BC}" srcOrd="7" destOrd="0" parTransId="{8BCC5B70-029E-49BA-B07B-6F1AAFDBEA9E}" sibTransId="{12494224-33B2-48E7-809F-CD2018287322}"/>
    <dgm:cxn modelId="{0A59C126-6A29-4B50-A08C-E9111A95F749}" srcId="{2EBC2B61-D5F6-4256-934E-8CD7794A0822}" destId="{E233179E-1D37-43FD-B178-32294CE80D22}" srcOrd="3" destOrd="0" parTransId="{30D876C1-BA28-46FD-B6A9-35FC459CDF6E}" sibTransId="{65A922F9-68CB-420C-A609-20192B76D728}"/>
    <dgm:cxn modelId="{4F82512F-7D4B-4007-A7FD-C447B8CAAC49}" type="presOf" srcId="{6CD7FF91-D18D-4B59-AD2F-2076DE644BEE}" destId="{8F95F10C-CDF9-4461-A7BC-9BC3BD7F92C5}" srcOrd="0" destOrd="5" presId="urn:microsoft.com/office/officeart/2005/8/layout/hList3"/>
    <dgm:cxn modelId="{2C30F938-B75B-4109-A525-7C27DFC26807}" type="presOf" srcId="{0234102F-A6AD-4A79-9898-EC4B0893D50B}" destId="{8F95F10C-CDF9-4461-A7BC-9BC3BD7F92C5}" srcOrd="0" destOrd="4" presId="urn:microsoft.com/office/officeart/2005/8/layout/hList3"/>
    <dgm:cxn modelId="{7213E33C-3320-41CA-8284-2237ED100471}" type="presOf" srcId="{95696740-2559-4017-B809-1D908012E944}" destId="{04DE4015-5369-40CD-A02D-45D8EC5F7704}" srcOrd="0" destOrd="6" presId="urn:microsoft.com/office/officeart/2005/8/layout/hList3"/>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B8363E5E-9FF5-4A50-9998-BB169B814B4D}" type="presOf" srcId="{3C0D5F6E-C9D1-4BA4-8927-9791F07C6384}" destId="{04DE4015-5369-40CD-A02D-45D8EC5F7704}" srcOrd="0" destOrd="1" presId="urn:microsoft.com/office/officeart/2005/8/layout/hList3"/>
    <dgm:cxn modelId="{D949165F-305B-4630-936A-D147AFEC41D6}" srcId="{E0C8A360-416C-4E56-B80B-C728FB8CAABB}" destId="{978AFE4D-A237-4E2E-8D91-0DF5CCB77947}" srcOrd="0" destOrd="0" parTransId="{7802A8E4-E81E-4065-8938-95A8C9298E5E}" sibTransId="{B105B9BC-316F-4EC0-BC37-DB37F6A7DAD4}"/>
    <dgm:cxn modelId="{633B1169-1252-475E-960F-44497D19E635}" type="presOf" srcId="{0CB5FD90-853D-4DB0-86D4-D033F58F9765}" destId="{8F95F10C-CDF9-4461-A7BC-9BC3BD7F92C5}" srcOrd="0" destOrd="3" presId="urn:microsoft.com/office/officeart/2005/8/layout/hList3"/>
    <dgm:cxn modelId="{8539F24A-CAA5-4472-ABCB-3E063FF8F356}" type="presOf" srcId="{E233179E-1D37-43FD-B178-32294CE80D22}" destId="{BE5080B9-EA33-42BA-9920-DB396A08385A}" srcOrd="0" destOrd="4" presId="urn:microsoft.com/office/officeart/2005/8/layout/hList3"/>
    <dgm:cxn modelId="{8FB16C4F-2720-408B-98F5-607202D7BD50}" type="presOf" srcId="{E81F95BE-431D-4202-8763-37B219CF0DFB}" destId="{BE5080B9-EA33-42BA-9920-DB396A08385A}" srcOrd="0" destOrd="3" presId="urn:microsoft.com/office/officeart/2005/8/layout/hList3"/>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2DA53074-EDC8-4F53-83EA-25AF35D017EC}" srcId="{978AFE4D-A237-4E2E-8D91-0DF5CCB77947}" destId="{71F33F81-5792-4379-A2A8-0C9CD2EA0928}" srcOrd="2" destOrd="0" parTransId="{E620E298-482E-4EED-BA45-48C8FA98BEB9}" sibTransId="{416B6598-1484-457C-A64B-160152CFD5A5}"/>
    <dgm:cxn modelId="{9E048C75-7D74-46DE-A60C-AF2D5156235C}" srcId="{EA5E1BBA-7BAD-4C6E-A30B-7D96517B2E49}" destId="{835C684B-22D5-46D6-AE16-521B250C6C36}" srcOrd="5" destOrd="0" parTransId="{570F7E70-84B3-4E65-A897-5F336C3560F6}" sibTransId="{21614ABD-C11A-4E22-9142-502BAD17D080}"/>
    <dgm:cxn modelId="{72533356-6366-4F61-9970-F1C526C1D504}" srcId="{978AFE4D-A237-4E2E-8D91-0DF5CCB77947}" destId="{5DABFA0F-06AF-462A-97C9-7C61278A704A}" srcOrd="4" destOrd="0" parTransId="{21A912A1-40A6-4F4C-9436-BD496FDF9956}" sibTransId="{52830039-0ACA-4070-9744-F74DDCD3294D}"/>
    <dgm:cxn modelId="{8CF05057-DF59-4019-9982-B9B1782B2D82}" srcId="{978AFE4D-A237-4E2E-8D91-0DF5CCB77947}" destId="{B3E6B53B-8B5B-40D0-82C3-DEC9E20E4B1F}" srcOrd="1" destOrd="0" parTransId="{9A35DD7A-ADDE-4884-A26E-C2CDB8175A79}" sibTransId="{A66EE223-51EB-48CE-918A-6DA28C5AD1A2}"/>
    <dgm:cxn modelId="{F3967857-C8B0-44B5-A332-F088ECEE60D5}" srcId="{EA5E1BBA-7BAD-4C6E-A30B-7D96517B2E49}" destId="{0234102F-A6AD-4A79-9898-EC4B0893D50B}" srcOrd="3" destOrd="0" parTransId="{7BA0DBD0-5312-49D8-AEB5-3F89074CAFA0}" sibTransId="{E352446C-44E2-41F1-BC10-9BC9FB4CDACC}"/>
    <dgm:cxn modelId="{D5A64458-E014-4E43-94B8-04A79DF5774E}" type="presOf" srcId="{B3E6B53B-8B5B-40D0-82C3-DEC9E20E4B1F}" destId="{04DE4015-5369-40CD-A02D-45D8EC5F7704}" srcOrd="0" destOrd="2" presId="urn:microsoft.com/office/officeart/2005/8/layout/hList3"/>
    <dgm:cxn modelId="{12192B88-C033-44D5-A5C7-60B68C5F32AA}" srcId="{E0C8A360-416C-4E56-B80B-C728FB8CAABB}" destId="{2EBC2B61-D5F6-4256-934E-8CD7794A0822}" srcOrd="2" destOrd="0" parTransId="{68510EDC-3279-40EE-9184-5873AB2B9B40}" sibTransId="{8DE3D465-EE40-41E9-BBCE-330124356DD7}"/>
    <dgm:cxn modelId="{7FA17392-D5E5-4488-B765-6003F2396478}" type="presOf" srcId="{A8D56CDD-BA12-46B8-AC5C-2CE5B875D804}" destId="{8F95F10C-CDF9-4461-A7BC-9BC3BD7F92C5}" srcOrd="0" destOrd="1" presId="urn:microsoft.com/office/officeart/2005/8/layout/hList3"/>
    <dgm:cxn modelId="{70418697-ED1B-477B-A1D5-D7F5606FEA0B}" srcId="{EA5E1BBA-7BAD-4C6E-A30B-7D96517B2E49}" destId="{0CB5FD90-853D-4DB0-86D4-D033F58F9765}" srcOrd="2" destOrd="0" parTransId="{3CB4656A-D354-4419-9D3E-32AABCEB2690}" sibTransId="{489B8787-F3AF-48BA-BB81-752B33C2769E}"/>
    <dgm:cxn modelId="{6981ED9C-D695-4D35-9979-74EAC5330FD6}" type="presOf" srcId="{E0C8A360-416C-4E56-B80B-C728FB8CAABB}" destId="{7965E57F-EEDF-48ED-998D-606EC744B46B}" srcOrd="0" destOrd="0" presId="urn:microsoft.com/office/officeart/2005/8/layout/hList3"/>
    <dgm:cxn modelId="{B61D939F-5B4F-4ECE-BCE5-9B4DF22758A3}" type="presOf" srcId="{71F33F81-5792-4379-A2A8-0C9CD2EA0928}" destId="{04DE4015-5369-40CD-A02D-45D8EC5F7704}" srcOrd="0" destOrd="3" presId="urn:microsoft.com/office/officeart/2005/8/layout/hList3"/>
    <dgm:cxn modelId="{CB4EDBA5-D45E-4016-A1BE-78669E4F05EB}" srcId="{2EBC2B61-D5F6-4256-934E-8CD7794A0822}" destId="{31515D43-A2CD-43E4-BC08-3F086F891849}" srcOrd="1" destOrd="0" parTransId="{7DF2C595-08E2-4FD4-8507-FD4673FDFDB6}" sibTransId="{61A1875C-C310-4CF5-A42D-2C529339883C}"/>
    <dgm:cxn modelId="{D6F074AA-35D3-4BB3-9BE5-C22B30A46B89}" type="presOf" srcId="{AC6EA319-B442-4A8B-8EC8-30B6534C3892}" destId="{8F95F10C-CDF9-4461-A7BC-9BC3BD7F92C5}" srcOrd="0" destOrd="7" presId="urn:microsoft.com/office/officeart/2005/8/layout/hList3"/>
    <dgm:cxn modelId="{8927CFAC-4D40-4BDA-A574-0A95A4DA29A6}" type="presOf" srcId="{D02359AE-9497-4BFE-9E41-7CB490EA4FA6}" destId="{8F95F10C-CDF9-4461-A7BC-9BC3BD7F92C5}" srcOrd="0" destOrd="2" presId="urn:microsoft.com/office/officeart/2005/8/layout/hList3"/>
    <dgm:cxn modelId="{078351BB-2037-450B-B78B-17054F6AF942}" srcId="{978AFE4D-A237-4E2E-8D91-0DF5CCB77947}" destId="{95696740-2559-4017-B809-1D908012E944}" srcOrd="5" destOrd="0" parTransId="{1516D640-C602-44A2-AEB9-D9D67A4DF3F7}" sibTransId="{B8126C20-65FC-448F-A0CF-6B61CF69C49B}"/>
    <dgm:cxn modelId="{41F490BC-8A91-4565-8C50-C778A2BB7CDB}" type="presOf" srcId="{43C2C869-B0F3-4E7A-B8F1-6648FE3F2513}" destId="{BE5080B9-EA33-42BA-9920-DB396A08385A}" srcOrd="0" destOrd="5" presId="urn:microsoft.com/office/officeart/2005/8/layout/hList3"/>
    <dgm:cxn modelId="{8772CBBF-74F9-4F0E-9694-8B6CAF7DA394}" type="presOf" srcId="{31515D43-A2CD-43E4-BC08-3F086F891849}" destId="{BE5080B9-EA33-42BA-9920-DB396A08385A}" srcOrd="0" destOrd="2" presId="urn:microsoft.com/office/officeart/2005/8/layout/hList3"/>
    <dgm:cxn modelId="{DF933ACD-C974-4BB0-9A25-2B261171EFE1}" srcId="{EA5E1BBA-7BAD-4C6E-A30B-7D96517B2E49}" destId="{AC6EA319-B442-4A8B-8EC8-30B6534C3892}" srcOrd="6" destOrd="0" parTransId="{E621BBBE-E258-4F81-B117-C47C579B587B}" sibTransId="{E9F1C98B-BDE5-493B-B18C-F20B29FE604D}"/>
    <dgm:cxn modelId="{6EBB19D1-9E1B-46B5-849E-5FC15F6A83C9}" type="presOf" srcId="{835C684B-22D5-46D6-AE16-521B250C6C36}" destId="{8F95F10C-CDF9-4461-A7BC-9BC3BD7F92C5}" srcOrd="0" destOrd="6" presId="urn:microsoft.com/office/officeart/2005/8/layout/hList3"/>
    <dgm:cxn modelId="{DB6768D5-134F-4565-8602-381088CCC636}" srcId="{978AFE4D-A237-4E2E-8D91-0DF5CCB77947}" destId="{8C51E887-E109-472B-AA1E-64A31A1E2A50}" srcOrd="6" destOrd="0" parTransId="{23F1E626-A77A-4E8E-8D01-1A68CA855B05}" sibTransId="{A2130973-91D7-48B9-BE2D-0D709023ECD3}"/>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9F4D8EDA-92C0-4B36-8B2A-CE2FC034B5E0}" srcId="{EA5E1BBA-7BAD-4C6E-A30B-7D96517B2E49}" destId="{D02359AE-9497-4BFE-9E41-7CB490EA4FA6}" srcOrd="1" destOrd="0" parTransId="{85E7B94A-287F-43DD-B9AC-9C0EAD33E0B5}" sibTransId="{21AE7B2C-44F5-4031-9216-8317B169A031}"/>
    <dgm:cxn modelId="{D4630AE1-E393-4C3E-A5B7-2E6DE888CFFC}" srcId="{978AFE4D-A237-4E2E-8D91-0DF5CCB77947}" destId="{3C0D5F6E-C9D1-4BA4-8927-9791F07C6384}" srcOrd="0" destOrd="0" parTransId="{41C0E3DF-0F77-4983-B9E6-8D090CECF8C0}" sibTransId="{78A33A35-160F-470E-8C44-A08080B84389}"/>
    <dgm:cxn modelId="{322734E6-F97F-4794-92AC-6B2DA2B8ADE2}" type="presOf" srcId="{5DABFA0F-06AF-462A-97C9-7C61278A704A}" destId="{04DE4015-5369-40CD-A02D-45D8EC5F7704}" srcOrd="0" destOrd="5" presId="urn:microsoft.com/office/officeart/2005/8/layout/hList3"/>
    <dgm:cxn modelId="{63EFEDEB-93DD-4870-A673-D1B087321AE9}" srcId="{2EBC2B61-D5F6-4256-934E-8CD7794A0822}" destId="{AE74EF61-361F-4972-8D4B-7803A31A2D20}" srcOrd="0" destOrd="0" parTransId="{64D92C3C-4709-4C57-B7E6-3C29949AFF33}" sibTransId="{62453BF7-E25C-45D4-AE5A-3BFD6B0D20A9}"/>
    <dgm:cxn modelId="{2FB993F0-9365-48A1-98F2-6608A0FCE2DD}" srcId="{2EBC2B61-D5F6-4256-934E-8CD7794A0822}" destId="{43C2C869-B0F3-4E7A-B8F1-6648FE3F2513}" srcOrd="4" destOrd="0" parTransId="{21AF6A15-65D1-4B8E-86B2-A473EE17487F}" sibTransId="{484F5352-53D7-4D5E-BA71-8540B96977EB}"/>
    <dgm:cxn modelId="{0B7935F3-C500-4DAF-81DE-FCCBE7FBA2A4}" srcId="{978AFE4D-A237-4E2E-8D91-0DF5CCB77947}" destId="{87515396-6ECC-4486-9BEC-9FB35FA2B748}" srcOrd="3" destOrd="0" parTransId="{8F39A471-8AE0-488B-9B26-425EDF86BD8B}" sibTransId="{BA8C6178-B41F-4830-BEDF-5DA5C2DA1F1B}"/>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pPr rtl="1"/>
          <a:r>
            <a:rPr lang="ur-PK" sz="28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محبت کیا کرتی ہے</a:t>
          </a:r>
          <a:endParaRPr lang="en" sz="28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pPr rtl="1"/>
          <a:r>
            <a:rPr lang="ur-PK" sz="2400" b="1" dirty="0">
              <a:latin typeface="Jameel Noori Nastaleeq" panose="02000503000000020004" pitchFamily="2" charset="-78"/>
              <a:cs typeface="Jameel Noori Nastaleeq" panose="02000503000000020004" pitchFamily="2" charset="-78"/>
            </a:rPr>
            <a:t>محبت صابر ہے</a:t>
          </a:r>
          <a:endParaRPr lang="en" sz="2400" b="1" dirty="0">
            <a:latin typeface="Jameel Noori Nastaleeq" panose="02000503000000020004" pitchFamily="2" charset="-78"/>
            <a:cs typeface="Jameel Noori Nastaleeq" panose="02000503000000020004" pitchFamily="2" charset="-78"/>
          </a:endParaRPr>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pPr rtl="1"/>
          <a:r>
            <a:rPr lang="ur-PK" sz="2400" b="1" dirty="0">
              <a:latin typeface="Jameel Noori Nastaleeq" panose="02000503000000020004" pitchFamily="2" charset="-78"/>
              <a:cs typeface="Jameel Noori Nastaleeq" panose="02000503000000020004" pitchFamily="2" charset="-78"/>
            </a:rPr>
            <a:t>محبت مہربان ہ</a:t>
          </a:r>
          <a:endParaRPr lang="en" sz="2400" b="1" dirty="0">
            <a:latin typeface="Jameel Noori Nastaleeq" panose="02000503000000020004" pitchFamily="2" charset="-78"/>
            <a:cs typeface="Jameel Noori Nastaleeq" panose="02000503000000020004" pitchFamily="2" charset="-78"/>
          </a:endParaRPr>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pPr rtl="1"/>
          <a:r>
            <a:rPr lang="ur-PK" sz="28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محبت کیا نہیں کرتی </a:t>
          </a:r>
          <a:endParaRPr lang="en" sz="28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pPr rtl="1"/>
          <a:r>
            <a:rPr lang="ur-PK" sz="2400" b="1" dirty="0">
              <a:latin typeface="Jameel Noori Nastaleeq" panose="02000503000000020004" pitchFamily="2" charset="-78"/>
              <a:cs typeface="Jameel Noori Nastaleeq" panose="02000503000000020004" pitchFamily="2" charset="-78"/>
            </a:rPr>
            <a:t>حسد نہیں کرتی</a:t>
          </a:r>
          <a:endParaRPr lang="en" sz="2400" b="1" dirty="0">
            <a:latin typeface="Jameel Noori Nastaleeq" panose="02000503000000020004" pitchFamily="2" charset="-78"/>
            <a:cs typeface="Jameel Noori Nastaleeq" panose="02000503000000020004" pitchFamily="2" charset="-78"/>
          </a:endParaRPr>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pPr rtl="1"/>
          <a:r>
            <a:rPr lang="ur-PK" sz="2400" b="1" dirty="0">
              <a:latin typeface="Jameel Noori Nastaleeq" panose="02000503000000020004" pitchFamily="2" charset="-78"/>
              <a:cs typeface="Jameel Noori Nastaleeq" panose="02000503000000020004" pitchFamily="2" charset="-78"/>
            </a:rPr>
            <a:t>شیخی نہیں مارتی</a:t>
          </a:r>
          <a:endParaRPr lang="en" sz="2400" b="1" dirty="0">
            <a:latin typeface="Jameel Noori Nastaleeq" panose="02000503000000020004" pitchFamily="2" charset="-78"/>
            <a:cs typeface="Jameel Noori Nastaleeq" panose="02000503000000020004" pitchFamily="2" charset="-78"/>
          </a:endParaRPr>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pPr rtl="1"/>
          <a:r>
            <a:rPr lang="ur-PK" sz="2400" b="1" dirty="0">
              <a:latin typeface="Jameel Noori Nastaleeq" panose="02000503000000020004" pitchFamily="2" charset="-78"/>
              <a:cs typeface="Jameel Noori Nastaleeq" panose="02000503000000020004" pitchFamily="2" charset="-78"/>
            </a:rPr>
            <a:t>پھُولتی نہیں</a:t>
          </a:r>
          <a:endParaRPr lang="en" sz="2400" b="1" dirty="0">
            <a:latin typeface="Jameel Noori Nastaleeq" panose="02000503000000020004" pitchFamily="2" charset="-78"/>
            <a:cs typeface="Jameel Noori Nastaleeq" panose="02000503000000020004" pitchFamily="2" charset="-78"/>
          </a:endParaRPr>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pPr rtl="1"/>
          <a:r>
            <a:rPr lang="ur-PK" sz="2400" b="1" dirty="0">
              <a:latin typeface="Jameel Noori Nastaleeq" panose="02000503000000020004" pitchFamily="2" charset="-78"/>
              <a:cs typeface="Jameel Noori Nastaleeq" panose="02000503000000020004" pitchFamily="2" charset="-78"/>
            </a:rPr>
            <a:t>جھنجھلاتی نہیں </a:t>
          </a:r>
          <a:endParaRPr lang="en" sz="2400" b="1" dirty="0">
            <a:latin typeface="Jameel Noori Nastaleeq" panose="02000503000000020004" pitchFamily="2" charset="-78"/>
            <a:cs typeface="Jameel Noori Nastaleeq" panose="02000503000000020004" pitchFamily="2" charset="-78"/>
          </a:endParaRPr>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pPr rtl="1"/>
          <a:r>
            <a:rPr lang="ur-PK" sz="2400" b="1" dirty="0">
              <a:latin typeface="Jameel Noori Nastaleeq" panose="02000503000000020004" pitchFamily="2" charset="-78"/>
              <a:cs typeface="Jameel Noori Nastaleeq" panose="02000503000000020004" pitchFamily="2" charset="-78"/>
            </a:rPr>
            <a:t>خود غرض نہیں</a:t>
          </a:r>
          <a:endParaRPr lang="es-ES" sz="2400" b="1" dirty="0">
            <a:latin typeface="Jameel Noori Nastaleeq" panose="02000503000000020004" pitchFamily="2" charset="-78"/>
            <a:cs typeface="Jameel Noori Nastaleeq" panose="02000503000000020004" pitchFamily="2" charset="-78"/>
          </a:endParaRPr>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pPr rtl="1"/>
          <a:r>
            <a:rPr lang="ur-PK" sz="2400" b="1" dirty="0">
              <a:latin typeface="Jameel Noori Nastaleeq" panose="02000503000000020004" pitchFamily="2" charset="-78"/>
              <a:cs typeface="Jameel Noori Nastaleeq" panose="02000503000000020004" pitchFamily="2" charset="-78"/>
            </a:rPr>
            <a:t>طیش میں نہیں آتی</a:t>
          </a:r>
          <a:endParaRPr lang="es-ES" sz="2400" b="1" dirty="0">
            <a:latin typeface="Jameel Noori Nastaleeq" panose="02000503000000020004" pitchFamily="2" charset="-78"/>
            <a:cs typeface="Jameel Noori Nastaleeq" panose="02000503000000020004" pitchFamily="2" charset="-78"/>
          </a:endParaRPr>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pPr rtl="1"/>
          <a:r>
            <a:rPr lang="ur-PK" sz="2400" b="1" dirty="0">
              <a:latin typeface="Jameel Noori Nastaleeq" panose="02000503000000020004" pitchFamily="2" charset="-78"/>
              <a:cs typeface="Jameel Noori Nastaleeq" panose="02000503000000020004" pitchFamily="2" charset="-78"/>
            </a:rPr>
            <a:t>بغض نہیں رکھتی</a:t>
          </a:r>
          <a:endParaRPr lang="es-ES" sz="2400" b="1" dirty="0">
            <a:latin typeface="Jameel Noori Nastaleeq" panose="02000503000000020004" pitchFamily="2" charset="-78"/>
            <a:cs typeface="Jameel Noori Nastaleeq" panose="02000503000000020004" pitchFamily="2" charset="-78"/>
          </a:endParaRPr>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pPr rtl="1"/>
          <a:r>
            <a:rPr lang="ur-PK" sz="2400" b="1" dirty="0">
              <a:latin typeface="Jameel Noori Nastaleeq" panose="02000503000000020004" pitchFamily="2" charset="-78"/>
              <a:cs typeface="Jameel Noori Nastaleeq" panose="02000503000000020004" pitchFamily="2" charset="-78"/>
            </a:rPr>
            <a:t>بدکاری سے خوش نہیں ہوتی</a:t>
          </a:r>
          <a:endParaRPr lang="es-ES" sz="2400" b="1" dirty="0">
            <a:latin typeface="Jameel Noori Nastaleeq" panose="02000503000000020004" pitchFamily="2" charset="-78"/>
            <a:cs typeface="Jameel Noori Nastaleeq" panose="02000503000000020004" pitchFamily="2" charset="-78"/>
          </a:endParaRPr>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pPr rtl="1"/>
          <a:r>
            <a:rPr lang="ur-PK" sz="2400" b="1" dirty="0">
              <a:latin typeface="Jameel Noori Nastaleeq" panose="02000503000000020004" pitchFamily="2" charset="-78"/>
              <a:cs typeface="Jameel Noori Nastaleeq" panose="02000503000000020004" pitchFamily="2" charset="-78"/>
            </a:rPr>
            <a:t>سچائی سے خوش ہوتا ہے</a:t>
          </a:r>
          <a:endParaRPr lang="en" sz="2400" b="1" dirty="0">
            <a:latin typeface="Jameel Noori Nastaleeq" panose="02000503000000020004" pitchFamily="2" charset="-78"/>
            <a:cs typeface="Jameel Noori Nastaleeq" panose="02000503000000020004" pitchFamily="2" charset="-78"/>
          </a:endParaRPr>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pPr rtl="1"/>
          <a:r>
            <a:rPr lang="ur-PK" sz="2400" b="1" dirty="0">
              <a:latin typeface="Jameel Noori Nastaleeq" panose="02000503000000020004" pitchFamily="2" charset="-78"/>
              <a:cs typeface="Jameel Noori Nastaleeq" panose="02000503000000020004" pitchFamily="2" charset="-78"/>
            </a:rPr>
            <a:t>سب کچھ سہہ لیتی ہے</a:t>
          </a:r>
          <a:endParaRPr lang="en" sz="2400" b="1" dirty="0">
            <a:latin typeface="Jameel Noori Nastaleeq" panose="02000503000000020004" pitchFamily="2" charset="-78"/>
            <a:cs typeface="Jameel Noori Nastaleeq" panose="02000503000000020004" pitchFamily="2" charset="-78"/>
          </a:endParaRPr>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pPr rtl="1"/>
          <a:r>
            <a:rPr lang="ur-PK" sz="2400" b="1" dirty="0">
              <a:latin typeface="Jameel Noori Nastaleeq" panose="02000503000000020004" pitchFamily="2" charset="-78"/>
              <a:cs typeface="Jameel Noori Nastaleeq" panose="02000503000000020004" pitchFamily="2" charset="-78"/>
            </a:rPr>
            <a:t>سب باتوں کا یقین کرتی ہے</a:t>
          </a:r>
          <a:endParaRPr lang="es-ES" sz="2400" b="1" dirty="0">
            <a:latin typeface="Jameel Noori Nastaleeq" panose="02000503000000020004" pitchFamily="2" charset="-78"/>
            <a:cs typeface="Jameel Noori Nastaleeq" panose="02000503000000020004" pitchFamily="2" charset="-78"/>
          </a:endParaRPr>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pPr rtl="1"/>
          <a:r>
            <a:rPr lang="ur-PK" sz="2400" b="1" dirty="0">
              <a:latin typeface="Jameel Noori Nastaleeq" panose="02000503000000020004" pitchFamily="2" charset="-78"/>
              <a:cs typeface="Jameel Noori Nastaleeq" panose="02000503000000020004" pitchFamily="2" charset="-78"/>
            </a:rPr>
            <a:t>سب باتوں کی اُمید کرتی ہے</a:t>
          </a:r>
          <a:endParaRPr lang="es-ES" sz="2400" b="1" dirty="0">
            <a:latin typeface="Jameel Noori Nastaleeq" panose="02000503000000020004" pitchFamily="2" charset="-78"/>
            <a:cs typeface="Jameel Noori Nastaleeq" panose="02000503000000020004" pitchFamily="2" charset="-78"/>
          </a:endParaRPr>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pPr rtl="1"/>
          <a:r>
            <a:rPr lang="ur-PK" sz="2000" b="1" dirty="0">
              <a:latin typeface="Jameel Noori Nastaleeq" panose="02000503000000020004" pitchFamily="2" charset="-78"/>
              <a:cs typeface="Jameel Noori Nastaleeq" panose="02000503000000020004" pitchFamily="2" charset="-78"/>
            </a:rPr>
            <a:t>سب باتوں کی برداشت کرتی ہے</a:t>
          </a:r>
          <a:endParaRPr lang="es-ES" sz="2000" b="1" dirty="0">
            <a:latin typeface="Jameel Noori Nastaleeq" panose="02000503000000020004" pitchFamily="2" charset="-78"/>
            <a:cs typeface="Jameel Noori Nastaleeq" panose="02000503000000020004" pitchFamily="2" charset="-78"/>
          </a:endParaRPr>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val="rev"/>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pPr algn="r" rtl="1"/>
          <a:r>
            <a:rPr lang="ur-PK" sz="2400" b="1" dirty="0">
              <a:latin typeface="Jameel Noori Nastaleeq" panose="02000503000000020004" pitchFamily="2" charset="-78"/>
              <a:cs typeface="Jameel Noori Nastaleeq" panose="02000503000000020004" pitchFamily="2" charset="-78"/>
            </a:rPr>
            <a:t>اعلان کردہ مستقبل کے واقعات — اگر وہ مشروط نہیں ہیں — تو ضرور پورے ہونا چاہیے</a:t>
          </a:r>
          <a:br>
            <a:rPr lang="es-ES" sz="2400" b="1" dirty="0">
              <a:latin typeface="Jameel Noori Nastaleeq" panose="02000503000000020004" pitchFamily="2" charset="-78"/>
              <a:cs typeface="Jameel Noori Nastaleeq" panose="02000503000000020004" pitchFamily="2" charset="-78"/>
            </a:rPr>
          </a:br>
          <a:r>
            <a:rPr lang="ur-PK" sz="2400" b="1" dirty="0">
              <a:latin typeface="Jameel Noori Nastaleeq" panose="02000503000000020004" pitchFamily="2" charset="-78"/>
              <a:cs typeface="Jameel Noori Nastaleeq" panose="02000503000000020004" pitchFamily="2" charset="-78"/>
            </a:rPr>
            <a:t>  (استثنا 22:18؛ یرمیاہ 28: 8-9؛ یوناہ 2:4)۔</a:t>
          </a:r>
          <a:endParaRPr lang="es-ES" sz="24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pPr algn="r" rtl="1"/>
          <a:r>
            <a:rPr lang="ur-PK"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اُس کا پیغام پہلے انبیاء کے دئیے ہوئے پیغام سے مطابقت رکھتا ہو۔ </a:t>
          </a:r>
          <a:r>
            <a:rPr lang="es-ES"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a:t>
          </a:r>
          <a:r>
            <a:rPr lang="ur-PK"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(استثنا 13: 1۔3؛ یسعیاہ 20:8)َ۔</a:t>
          </a:r>
          <a:endParaRPr lang="es-ES" sz="2400" dirty="0">
            <a:effectLst>
              <a:outerShdw blurRad="38100" dist="38100" dir="2700000" algn="tl">
                <a:srgbClr val="000000">
                  <a:alpha val="43137"/>
                </a:srgbClr>
              </a:outerShdw>
            </a:effectLst>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pPr algn="r" rtl="1"/>
          <a:r>
            <a:rPr lang="ur-PK"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اُسے یسوع مسیح کے مجسُم ہونے کی گواہی لازما دینا چاہئے (1یوحنا 4: 1۔3)۔ </a:t>
          </a:r>
          <a:endParaRPr lang="es-ES" sz="24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pPr algn="r" rtl="1"/>
          <a:r>
            <a:rPr lang="ur-PK"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اس کی زندگی بائبل کے اس پیغام کے مطابق ہونی چاہیے جس کی وہ منادی کرتا ہے۔</a:t>
          </a:r>
          <a:r>
            <a:rPr lang="es-ES"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a:t>
          </a:r>
          <a:r>
            <a:rPr lang="ur-PK"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a:t>
          </a:r>
          <a:br>
            <a:rPr lang="es-ES"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br>
          <a:r>
            <a:rPr lang="ur-PK" sz="2400" b="1"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(متی 7: 15۔20)۔ </a:t>
          </a:r>
          <a:endParaRPr lang="es-ES" sz="24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val="rev"/>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91440" tIns="91440" rIns="91440" bIns="91440" numCol="1" spcCol="1270" anchor="ctr" anchorCtr="0">
          <a:noAutofit/>
        </a:bodyPr>
        <a:lstStyle/>
        <a:p>
          <a:pPr marL="0" lvl="0" indent="0" algn="r" defTabSz="1066800" rtl="1">
            <a:lnSpc>
              <a:spcPct val="90000"/>
            </a:lnSpc>
            <a:spcBef>
              <a:spcPct val="0"/>
            </a:spcBef>
            <a:spcAft>
              <a:spcPct val="35000"/>
            </a:spcAft>
            <a:buNone/>
          </a:pPr>
          <a:r>
            <a:rPr lang="ur-PK"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پولس رسول کن نعمتوں کی مثال دیتا ہے جبکہ بہت سی دوسری نعمتین بھی ہیں ؟ (1کرنتھیوں 12: 8۔10؛ رومیوں 12: 6۔8؛ افسیوں 4: 11۔12)</a:t>
          </a:r>
          <a:endParaRPr lang="es-ES" sz="24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0" y="0"/>
        <a:ext cx="7086600" cy="987304"/>
      </dsp:txXfrm>
    </dsp:sp>
    <dsp:sp modelId="{04DE4015-5369-40CD-A02D-45D8EC5F7704}">
      <dsp:nvSpPr>
        <dsp:cNvPr id="0" name=""/>
        <dsp:cNvSpPr/>
      </dsp:nvSpPr>
      <dsp:spPr>
        <a:xfrm>
          <a:off x="4331016" y="967521"/>
          <a:ext cx="2753478"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rtl="1">
            <a:lnSpc>
              <a:spcPct val="90000"/>
            </a:lnSpc>
            <a:spcBef>
              <a:spcPct val="0"/>
            </a:spcBef>
            <a:spcAft>
              <a:spcPct val="35000"/>
            </a:spcAft>
            <a:buNone/>
          </a:pPr>
          <a:r>
            <a:rPr lang="ur-PK" sz="2000" kern="1200" dirty="0">
              <a:solidFill>
                <a:schemeClr val="bg1"/>
              </a:solidFill>
              <a:highlight>
                <a:srgbClr val="800000"/>
              </a:highlight>
              <a:latin typeface="Jameel Noori Nastaleeq" panose="02000503000000020004" pitchFamily="2" charset="-78"/>
              <a:cs typeface="Jameel Noori Nastaleeq" panose="02000503000000020004" pitchFamily="2" charset="-78"/>
            </a:rPr>
            <a:t>1کرنتھیوں 12: 8۔10</a:t>
          </a:r>
          <a:endParaRPr lang="es-ES" sz="2000" kern="1200" dirty="0">
            <a:solidFill>
              <a:schemeClr val="bg1"/>
            </a:solidFill>
            <a:highlight>
              <a:srgbClr val="800000"/>
            </a:highlight>
            <a:latin typeface="Jameel Noori Nastaleeq" panose="02000503000000020004" pitchFamily="2" charset="-78"/>
            <a:cs typeface="Jameel Noori Nastaleeq" panose="02000503000000020004" pitchFamily="2" charset="-78"/>
          </a:endParaRPr>
        </a:p>
        <a:p>
          <a:pPr marL="265113" lvl="1" indent="0" algn="r" defTabSz="889000" rtl="1">
            <a:lnSpc>
              <a:spcPct val="90000"/>
            </a:lnSpc>
            <a:spcBef>
              <a:spcPct val="0"/>
            </a:spcBef>
            <a:spcAft>
              <a:spcPct val="15000"/>
            </a:spcAft>
            <a:buSzPct val="120000"/>
            <a:buFont typeface="Arial" panose="020B0604020202020204" pitchFamily="34" charset="0"/>
            <a:buNone/>
          </a:pPr>
          <a:r>
            <a:rPr lang="ur-PK" sz="2000" b="1" kern="1200" dirty="0">
              <a:latin typeface="Jameel Noori Nastaleeq" panose="02000503000000020004" pitchFamily="2" charset="-78"/>
              <a:cs typeface="Jameel Noori Nastaleeq" panose="02000503000000020004" pitchFamily="2" charset="-78"/>
            </a:rPr>
            <a:t>٭حکمت کا کلام</a:t>
          </a:r>
          <a:endParaRPr lang="es-ES" sz="2000" b="1" kern="1200" dirty="0">
            <a:latin typeface="Jameel Noori Nastaleeq" panose="02000503000000020004" pitchFamily="2" charset="-78"/>
            <a:cs typeface="Jameel Noori Nastaleeq" panose="02000503000000020004" pitchFamily="2" charset="-78"/>
          </a:endParaRPr>
        </a:p>
        <a:p>
          <a:pPr marL="265113" lvl="1" indent="0" algn="r" defTabSz="889000" rtl="1">
            <a:lnSpc>
              <a:spcPct val="90000"/>
            </a:lnSpc>
            <a:spcBef>
              <a:spcPct val="0"/>
            </a:spcBef>
            <a:spcAft>
              <a:spcPct val="15000"/>
            </a:spcAft>
            <a:buSzPct val="120000"/>
            <a:buFont typeface="Arial" panose="020B0604020202020204" pitchFamily="34" charset="0"/>
            <a:buNone/>
          </a:pPr>
          <a:r>
            <a:rPr lang="ur-PK" sz="2000" b="1" kern="1200" dirty="0">
              <a:latin typeface="Jameel Noori Nastaleeq" panose="02000503000000020004" pitchFamily="2" charset="-78"/>
              <a:cs typeface="Jameel Noori Nastaleeq" panose="02000503000000020004" pitchFamily="2" charset="-78"/>
            </a:rPr>
            <a:t>٭علمیت کا کلام</a:t>
          </a:r>
          <a:endParaRPr lang="es-ES" sz="2000" b="1" kern="1200" dirty="0">
            <a:latin typeface="Jameel Noori Nastaleeq" panose="02000503000000020004" pitchFamily="2" charset="-78"/>
            <a:cs typeface="Jameel Noori Nastaleeq" panose="02000503000000020004" pitchFamily="2" charset="-78"/>
          </a:endParaRPr>
        </a:p>
        <a:p>
          <a:pPr marL="265113" lvl="1" indent="0" algn="r" defTabSz="889000" rtl="1">
            <a:lnSpc>
              <a:spcPct val="90000"/>
            </a:lnSpc>
            <a:spcBef>
              <a:spcPct val="0"/>
            </a:spcBef>
            <a:spcAft>
              <a:spcPct val="15000"/>
            </a:spcAft>
            <a:buSzPct val="120000"/>
            <a:buFont typeface="Arial" panose="020B0604020202020204" pitchFamily="34" charset="0"/>
            <a:buNone/>
          </a:pPr>
          <a:r>
            <a:rPr lang="ur-PK" sz="2000" b="1" kern="1200" dirty="0">
              <a:latin typeface="Jameel Noori Nastaleeq" panose="02000503000000020004" pitchFamily="2" charset="-78"/>
              <a:cs typeface="Jameel Noori Nastaleeq" panose="02000503000000020004" pitchFamily="2" charset="-78"/>
            </a:rPr>
            <a:t>٭ایمان</a:t>
          </a:r>
          <a:endParaRPr lang="es-ES" sz="2000" b="1" kern="1200" dirty="0">
            <a:latin typeface="Jameel Noori Nastaleeq" panose="02000503000000020004" pitchFamily="2" charset="-78"/>
            <a:cs typeface="Jameel Noori Nastaleeq" panose="02000503000000020004" pitchFamily="2" charset="-78"/>
          </a:endParaRPr>
        </a:p>
        <a:p>
          <a:pPr marL="265113" lvl="1" indent="0" algn="r" defTabSz="889000" rtl="1">
            <a:lnSpc>
              <a:spcPct val="90000"/>
            </a:lnSpc>
            <a:spcBef>
              <a:spcPct val="0"/>
            </a:spcBef>
            <a:spcAft>
              <a:spcPct val="15000"/>
            </a:spcAft>
            <a:buSzPct val="120000"/>
            <a:buFont typeface="Arial" panose="020B0604020202020204" pitchFamily="34" charset="0"/>
            <a:buNone/>
          </a:pPr>
          <a:r>
            <a:rPr lang="ur-PK" sz="2000" b="1" kern="1200" dirty="0">
              <a:latin typeface="Jameel Noori Nastaleeq" panose="02000503000000020004" pitchFamily="2" charset="-78"/>
              <a:cs typeface="Jameel Noori Nastaleeq" panose="02000503000000020004" pitchFamily="2" charset="-78"/>
            </a:rPr>
            <a:t>٭شفا  معجزوں کی قدرت</a:t>
          </a:r>
          <a:endParaRPr lang="es-ES" sz="2000" b="1" kern="1200" dirty="0">
            <a:latin typeface="Jameel Noori Nastaleeq" panose="02000503000000020004" pitchFamily="2" charset="-78"/>
            <a:cs typeface="Jameel Noori Nastaleeq" panose="02000503000000020004" pitchFamily="2" charset="-78"/>
          </a:endParaRPr>
        </a:p>
        <a:p>
          <a:pPr marL="265113" lvl="1" indent="0" algn="r" defTabSz="889000" rtl="1">
            <a:lnSpc>
              <a:spcPct val="90000"/>
            </a:lnSpc>
            <a:spcBef>
              <a:spcPct val="0"/>
            </a:spcBef>
            <a:spcAft>
              <a:spcPct val="15000"/>
            </a:spcAft>
            <a:buSzPct val="120000"/>
            <a:buFont typeface="Arial" panose="020B0604020202020204" pitchFamily="34" charset="0"/>
            <a:buNone/>
          </a:pPr>
          <a:r>
            <a:rPr lang="ur-PK" sz="2000" b="1" kern="1200" dirty="0">
              <a:latin typeface="Jameel Noori Nastaleeq" panose="02000503000000020004" pitchFamily="2" charset="-78"/>
              <a:cs typeface="Jameel Noori Nastaleeq" panose="02000503000000020004" pitchFamily="2" charset="-78"/>
            </a:rPr>
            <a:t>٭نبوت</a:t>
          </a:r>
          <a:endParaRPr lang="es-ES" sz="2000" b="1" kern="1200" dirty="0">
            <a:latin typeface="Jameel Noori Nastaleeq" panose="02000503000000020004" pitchFamily="2" charset="-78"/>
            <a:cs typeface="Jameel Noori Nastaleeq" panose="02000503000000020004" pitchFamily="2" charset="-78"/>
          </a:endParaRPr>
        </a:p>
        <a:p>
          <a:pPr marL="265113" lvl="1" indent="0" algn="r" defTabSz="889000" rtl="1">
            <a:lnSpc>
              <a:spcPct val="90000"/>
            </a:lnSpc>
            <a:spcBef>
              <a:spcPct val="0"/>
            </a:spcBef>
            <a:spcAft>
              <a:spcPct val="15000"/>
            </a:spcAft>
            <a:buSzPct val="120000"/>
            <a:buFont typeface="Arial" panose="020B0604020202020204" pitchFamily="34" charset="0"/>
            <a:buNone/>
          </a:pPr>
          <a:r>
            <a:rPr lang="ur-PK" sz="2000" b="1" kern="1200" dirty="0">
              <a:latin typeface="Jameel Noori Nastaleeq" panose="02000503000000020004" pitchFamily="2" charset="-78"/>
              <a:cs typeface="Jameel Noori Nastaleeq" panose="02000503000000020004" pitchFamily="2" charset="-78"/>
            </a:rPr>
            <a:t>٭روحوں کا امتیاز</a:t>
          </a:r>
          <a:endParaRPr lang="es-ES" sz="2000" b="1" kern="1200" dirty="0">
            <a:latin typeface="Jameel Noori Nastaleeq" panose="02000503000000020004" pitchFamily="2" charset="-78"/>
            <a:cs typeface="Jameel Noori Nastaleeq" panose="02000503000000020004" pitchFamily="2" charset="-78"/>
          </a:endParaRPr>
        </a:p>
        <a:p>
          <a:pPr marL="265113" lvl="1" indent="0" algn="r" defTabSz="889000" rtl="1">
            <a:lnSpc>
              <a:spcPct val="90000"/>
            </a:lnSpc>
            <a:spcBef>
              <a:spcPct val="0"/>
            </a:spcBef>
            <a:spcAft>
              <a:spcPct val="15000"/>
            </a:spcAft>
            <a:buSzPct val="120000"/>
            <a:buFont typeface="Arial" panose="020B0604020202020204" pitchFamily="34" charset="0"/>
            <a:buNone/>
          </a:pPr>
          <a:r>
            <a:rPr lang="ur-PK" sz="2000" b="1" kern="1200" dirty="0">
              <a:latin typeface="Jameel Noori Nastaleeq" panose="02000503000000020004" pitchFamily="2" charset="-78"/>
              <a:cs typeface="Jameel Noori Nastaleeq" panose="02000503000000020004" pitchFamily="2" charset="-78"/>
            </a:rPr>
            <a:t>٭طرح طرح کی زبانیں</a:t>
          </a:r>
          <a:endParaRPr lang="es-ES" sz="2000" b="1" kern="1200" dirty="0">
            <a:latin typeface="Jameel Noori Nastaleeq" panose="02000503000000020004" pitchFamily="2" charset="-78"/>
            <a:cs typeface="Jameel Noori Nastaleeq" panose="02000503000000020004" pitchFamily="2" charset="-78"/>
          </a:endParaRPr>
        </a:p>
        <a:p>
          <a:pPr marL="265113" lvl="1" indent="0" algn="r" defTabSz="889000" rtl="1">
            <a:lnSpc>
              <a:spcPct val="90000"/>
            </a:lnSpc>
            <a:spcBef>
              <a:spcPct val="0"/>
            </a:spcBef>
            <a:spcAft>
              <a:spcPct val="15000"/>
            </a:spcAft>
            <a:buSzPct val="120000"/>
            <a:buFont typeface="Arial" panose="020B0604020202020204" pitchFamily="34" charset="0"/>
            <a:buNone/>
          </a:pPr>
          <a:r>
            <a:rPr lang="ur-PK" sz="2000" b="1" kern="1200" dirty="0">
              <a:latin typeface="Jameel Noori Nastaleeq" panose="02000503000000020004" pitchFamily="2" charset="-78"/>
              <a:cs typeface="Jameel Noori Nastaleeq" panose="02000503000000020004" pitchFamily="2" charset="-78"/>
            </a:rPr>
            <a:t>٭زبانوں کا ترجمہ</a:t>
          </a:r>
          <a:endParaRPr lang="es-ES" sz="2000" b="1" kern="1200" dirty="0">
            <a:latin typeface="Jameel Noori Nastaleeq" panose="02000503000000020004" pitchFamily="2" charset="-78"/>
            <a:cs typeface="Jameel Noori Nastaleeq" panose="02000503000000020004" pitchFamily="2" charset="-78"/>
          </a:endParaRPr>
        </a:p>
      </dsp:txBody>
      <dsp:txXfrm>
        <a:off x="4331016" y="967521"/>
        <a:ext cx="2753478" cy="4293819"/>
      </dsp:txXfrm>
    </dsp:sp>
    <dsp:sp modelId="{8F95F10C-CDF9-4461-A7BC-9BC3BD7F92C5}">
      <dsp:nvSpPr>
        <dsp:cNvPr id="0" name=""/>
        <dsp:cNvSpPr/>
      </dsp:nvSpPr>
      <dsp:spPr>
        <a:xfrm>
          <a:off x="2234102" y="967521"/>
          <a:ext cx="2096913"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rtl="1">
            <a:lnSpc>
              <a:spcPct val="90000"/>
            </a:lnSpc>
            <a:spcBef>
              <a:spcPct val="0"/>
            </a:spcBef>
            <a:spcAft>
              <a:spcPct val="35000"/>
            </a:spcAft>
            <a:buNone/>
          </a:pPr>
          <a:r>
            <a:rPr lang="ur-PK" sz="2000" kern="1200" dirty="0">
              <a:solidFill>
                <a:schemeClr val="bg1"/>
              </a:solidFill>
              <a:highlight>
                <a:srgbClr val="000080"/>
              </a:highlight>
              <a:latin typeface="Jameel Noori Nastaleeq" panose="02000503000000020004" pitchFamily="2" charset="-78"/>
              <a:cs typeface="Jameel Noori Nastaleeq" panose="02000503000000020004" pitchFamily="2" charset="-78"/>
            </a:rPr>
            <a:t>رومیوں 12: 6۔8</a:t>
          </a:r>
          <a:endParaRPr lang="es-ES" sz="2000" kern="1200" dirty="0">
            <a:solidFill>
              <a:schemeClr val="bg1"/>
            </a:solidFill>
            <a:highlight>
              <a:srgbClr val="000080"/>
            </a:highlight>
            <a:latin typeface="Jameel Noori Nastaleeq" panose="02000503000000020004" pitchFamily="2" charset="-78"/>
            <a:cs typeface="Jameel Noori Nastaleeq" panose="02000503000000020004" pitchFamily="2" charset="-78"/>
          </a:endParaRPr>
        </a:p>
        <a:p>
          <a:pPr marL="265113" lvl="1" indent="0" algn="r" defTabSz="1155700" rtl="1">
            <a:lnSpc>
              <a:spcPct val="90000"/>
            </a:lnSpc>
            <a:spcBef>
              <a:spcPct val="0"/>
            </a:spcBef>
            <a:spcAft>
              <a:spcPct val="15000"/>
            </a:spcAft>
            <a:buNone/>
          </a:pPr>
          <a:r>
            <a:rPr lang="ur-PK" sz="2600" b="1" kern="1200" dirty="0">
              <a:latin typeface="Jameel Noori Nastaleeq" panose="02000503000000020004" pitchFamily="2" charset="-78"/>
              <a:cs typeface="Jameel Noori Nastaleeq" panose="02000503000000020004" pitchFamily="2" charset="-78"/>
            </a:rPr>
            <a:t>٭خدمت</a:t>
          </a:r>
          <a:endParaRPr lang="es-ES" sz="2600" b="1" kern="1200" dirty="0">
            <a:latin typeface="Jameel Noori Nastaleeq" panose="02000503000000020004" pitchFamily="2" charset="-78"/>
            <a:cs typeface="Jameel Noori Nastaleeq" panose="02000503000000020004" pitchFamily="2" charset="-78"/>
          </a:endParaRPr>
        </a:p>
        <a:p>
          <a:pPr marL="265113" lvl="1" indent="0" algn="r" defTabSz="1155700" rtl="1">
            <a:lnSpc>
              <a:spcPct val="90000"/>
            </a:lnSpc>
            <a:spcBef>
              <a:spcPct val="0"/>
            </a:spcBef>
            <a:spcAft>
              <a:spcPct val="15000"/>
            </a:spcAft>
            <a:buNone/>
          </a:pPr>
          <a:r>
            <a:rPr lang="ur-PK" sz="2600" b="1" kern="1200" dirty="0">
              <a:latin typeface="Jameel Noori Nastaleeq" panose="02000503000000020004" pitchFamily="2" charset="-78"/>
              <a:cs typeface="Jameel Noori Nastaleeq" panose="02000503000000020004" pitchFamily="2" charset="-78"/>
            </a:rPr>
            <a:t>٭معلم</a:t>
          </a:r>
          <a:endParaRPr lang="es-ES" sz="2600" b="1" kern="1200" dirty="0">
            <a:latin typeface="Jameel Noori Nastaleeq" panose="02000503000000020004" pitchFamily="2" charset="-78"/>
            <a:cs typeface="Jameel Noori Nastaleeq" panose="02000503000000020004" pitchFamily="2" charset="-78"/>
          </a:endParaRPr>
        </a:p>
        <a:p>
          <a:pPr marL="265113" lvl="1" indent="0" algn="r" defTabSz="1155700" rtl="1">
            <a:lnSpc>
              <a:spcPct val="90000"/>
            </a:lnSpc>
            <a:spcBef>
              <a:spcPct val="0"/>
            </a:spcBef>
            <a:spcAft>
              <a:spcPct val="15000"/>
            </a:spcAft>
            <a:buNone/>
          </a:pPr>
          <a:r>
            <a:rPr lang="ur-PK" sz="2600" b="1" kern="1200" dirty="0">
              <a:latin typeface="Jameel Noori Nastaleeq" panose="02000503000000020004" pitchFamily="2" charset="-78"/>
              <a:cs typeface="Jameel Noori Nastaleeq" panose="02000503000000020004" pitchFamily="2" charset="-78"/>
            </a:rPr>
            <a:t>٭ناصح</a:t>
          </a:r>
          <a:endParaRPr lang="es-ES" sz="2600" b="1" kern="1200" dirty="0">
            <a:latin typeface="Jameel Noori Nastaleeq" panose="02000503000000020004" pitchFamily="2" charset="-78"/>
            <a:cs typeface="Jameel Noori Nastaleeq" panose="02000503000000020004" pitchFamily="2" charset="-78"/>
          </a:endParaRPr>
        </a:p>
        <a:p>
          <a:pPr marL="265113" lvl="1" indent="0" algn="r" defTabSz="1155700" rtl="1">
            <a:lnSpc>
              <a:spcPct val="90000"/>
            </a:lnSpc>
            <a:spcBef>
              <a:spcPct val="0"/>
            </a:spcBef>
            <a:spcAft>
              <a:spcPct val="15000"/>
            </a:spcAft>
            <a:buNone/>
          </a:pPr>
          <a:r>
            <a:rPr lang="ur-PK" sz="2600" b="1" kern="1200" dirty="0">
              <a:latin typeface="Jameel Noori Nastaleeq" panose="02000503000000020004" pitchFamily="2" charset="-78"/>
              <a:cs typeface="Jameel Noori Nastaleeq" panose="02000503000000020004" pitchFamily="2" charset="-78"/>
            </a:rPr>
            <a:t>٭خیرات</a:t>
          </a:r>
          <a:endParaRPr lang="es-ES" sz="2600" b="1" kern="1200" dirty="0">
            <a:latin typeface="Jameel Noori Nastaleeq" panose="02000503000000020004" pitchFamily="2" charset="-78"/>
            <a:cs typeface="Jameel Noori Nastaleeq" panose="02000503000000020004" pitchFamily="2" charset="-78"/>
          </a:endParaRPr>
        </a:p>
        <a:p>
          <a:pPr marL="265113" lvl="1" indent="0" algn="r" defTabSz="1155700" rtl="1">
            <a:lnSpc>
              <a:spcPct val="90000"/>
            </a:lnSpc>
            <a:spcBef>
              <a:spcPct val="0"/>
            </a:spcBef>
            <a:spcAft>
              <a:spcPct val="15000"/>
            </a:spcAft>
            <a:buNone/>
          </a:pPr>
          <a:r>
            <a:rPr lang="ur-PK" sz="2600" b="1" kern="1200" dirty="0">
              <a:latin typeface="Jameel Noori Nastaleeq" panose="02000503000000020004" pitchFamily="2" charset="-78"/>
              <a:cs typeface="Jameel Noori Nastaleeq" panose="02000503000000020004" pitchFamily="2" charset="-78"/>
            </a:rPr>
            <a:t>٭پیشوا</a:t>
          </a:r>
          <a:endParaRPr lang="es-ES" sz="2600" b="1" kern="1200" dirty="0">
            <a:latin typeface="Jameel Noori Nastaleeq" panose="02000503000000020004" pitchFamily="2" charset="-78"/>
            <a:cs typeface="Jameel Noori Nastaleeq" panose="02000503000000020004" pitchFamily="2" charset="-78"/>
          </a:endParaRPr>
        </a:p>
        <a:p>
          <a:pPr marL="265113" lvl="1" indent="0" algn="r" defTabSz="1155700" rtl="1">
            <a:lnSpc>
              <a:spcPct val="90000"/>
            </a:lnSpc>
            <a:spcBef>
              <a:spcPct val="0"/>
            </a:spcBef>
            <a:spcAft>
              <a:spcPct val="15000"/>
            </a:spcAft>
            <a:buNone/>
          </a:pPr>
          <a:r>
            <a:rPr lang="ur-PK" sz="2600" b="1" kern="1200" dirty="0">
              <a:latin typeface="Jameel Noori Nastaleeq" panose="02000503000000020004" pitchFamily="2" charset="-78"/>
              <a:cs typeface="Jameel Noori Nastaleeq" panose="02000503000000020004" pitchFamily="2" charset="-78"/>
            </a:rPr>
            <a:t>٭رحم</a:t>
          </a:r>
          <a:endParaRPr lang="es-ES" sz="2600" b="1" kern="1200" dirty="0">
            <a:latin typeface="Jameel Noori Nastaleeq" panose="02000503000000020004" pitchFamily="2" charset="-78"/>
            <a:cs typeface="Jameel Noori Nastaleeq" panose="02000503000000020004" pitchFamily="2" charset="-78"/>
          </a:endParaRPr>
        </a:p>
        <a:p>
          <a:pPr marL="265113" lvl="1" indent="0" algn="r" defTabSz="889000" rtl="1">
            <a:lnSpc>
              <a:spcPct val="90000"/>
            </a:lnSpc>
            <a:spcBef>
              <a:spcPct val="0"/>
            </a:spcBef>
            <a:spcAft>
              <a:spcPct val="15000"/>
            </a:spcAft>
            <a:buNone/>
          </a:pPr>
          <a:endParaRPr lang="es-ES" sz="2000" kern="1200" dirty="0">
            <a:latin typeface="Jameel Noori Nastaleeq" panose="02000503000000020004" pitchFamily="2" charset="-78"/>
            <a:cs typeface="Jameel Noori Nastaleeq" panose="02000503000000020004" pitchFamily="2" charset="-78"/>
          </a:endParaRPr>
        </a:p>
      </dsp:txBody>
      <dsp:txXfrm>
        <a:off x="2234102" y="967521"/>
        <a:ext cx="2096913" cy="4293819"/>
      </dsp:txXfrm>
    </dsp:sp>
    <dsp:sp modelId="{BE5080B9-EA33-42BA-9920-DB396A08385A}">
      <dsp:nvSpPr>
        <dsp:cNvPr id="0" name=""/>
        <dsp:cNvSpPr/>
      </dsp:nvSpPr>
      <dsp:spPr>
        <a:xfrm>
          <a:off x="2105" y="967521"/>
          <a:ext cx="2231997"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rtl="1">
            <a:lnSpc>
              <a:spcPct val="90000"/>
            </a:lnSpc>
            <a:spcBef>
              <a:spcPct val="0"/>
            </a:spcBef>
            <a:spcAft>
              <a:spcPct val="35000"/>
            </a:spcAft>
            <a:buNone/>
          </a:pPr>
          <a:r>
            <a:rPr lang="ur-PK" sz="2000" kern="1200" dirty="0">
              <a:solidFill>
                <a:schemeClr val="bg1"/>
              </a:solidFill>
              <a:highlight>
                <a:srgbClr val="008000"/>
              </a:highlight>
              <a:latin typeface="Jameel Noori Nastaleeq" panose="02000503000000020004" pitchFamily="2" charset="-78"/>
              <a:cs typeface="Jameel Noori Nastaleeq" panose="02000503000000020004" pitchFamily="2" charset="-78"/>
            </a:rPr>
            <a:t>افسیوں4: 11۔12</a:t>
          </a:r>
          <a:endParaRPr lang="es-ES" sz="2000" kern="1200" dirty="0">
            <a:solidFill>
              <a:schemeClr val="bg1"/>
            </a:solidFill>
            <a:highlight>
              <a:srgbClr val="008000"/>
            </a:highlight>
            <a:latin typeface="Jameel Noori Nastaleeq" panose="02000503000000020004" pitchFamily="2" charset="-78"/>
            <a:cs typeface="Jameel Noori Nastaleeq" panose="02000503000000020004" pitchFamily="2" charset="-78"/>
          </a:endParaRPr>
        </a:p>
        <a:p>
          <a:pPr marL="265113" lvl="1" indent="0" algn="r" defTabSz="1244600" rtl="1">
            <a:lnSpc>
              <a:spcPct val="90000"/>
            </a:lnSpc>
            <a:spcBef>
              <a:spcPct val="0"/>
            </a:spcBef>
            <a:spcAft>
              <a:spcPct val="15000"/>
            </a:spcAft>
            <a:buNone/>
          </a:pPr>
          <a:r>
            <a:rPr lang="ur-PK" sz="2800" b="1" kern="1200" dirty="0">
              <a:latin typeface="Jameel Noori Nastaleeq" panose="02000503000000020004" pitchFamily="2" charset="-78"/>
              <a:cs typeface="Jameel Noori Nastaleeq" panose="02000503000000020004" pitchFamily="2" charset="-78"/>
            </a:rPr>
            <a:t>٭رسول</a:t>
          </a:r>
          <a:endParaRPr lang="es-ES" sz="2800" b="1" kern="1200" dirty="0">
            <a:latin typeface="Jameel Noori Nastaleeq" panose="02000503000000020004" pitchFamily="2" charset="-78"/>
            <a:cs typeface="Jameel Noori Nastaleeq" panose="02000503000000020004" pitchFamily="2" charset="-78"/>
          </a:endParaRPr>
        </a:p>
        <a:p>
          <a:pPr marL="265113" lvl="1" indent="0" algn="r" defTabSz="1244600" rtl="1">
            <a:lnSpc>
              <a:spcPct val="90000"/>
            </a:lnSpc>
            <a:spcBef>
              <a:spcPct val="0"/>
            </a:spcBef>
            <a:spcAft>
              <a:spcPct val="15000"/>
            </a:spcAft>
            <a:buNone/>
          </a:pPr>
          <a:r>
            <a:rPr lang="ur-PK" sz="2800" b="1" kern="1200" dirty="0">
              <a:latin typeface="Jameel Noori Nastaleeq" panose="02000503000000020004" pitchFamily="2" charset="-78"/>
              <a:cs typeface="Jameel Noori Nastaleeq" panose="02000503000000020004" pitchFamily="2" charset="-78"/>
            </a:rPr>
            <a:t>٭مبشر</a:t>
          </a:r>
          <a:endParaRPr lang="es-ES" sz="2800" b="1" kern="1200" dirty="0">
            <a:latin typeface="Jameel Noori Nastaleeq" panose="02000503000000020004" pitchFamily="2" charset="-78"/>
            <a:cs typeface="Jameel Noori Nastaleeq" panose="02000503000000020004" pitchFamily="2" charset="-78"/>
          </a:endParaRPr>
        </a:p>
        <a:p>
          <a:pPr marL="265113" lvl="1" indent="0" algn="r" defTabSz="1244600" rtl="1">
            <a:lnSpc>
              <a:spcPct val="90000"/>
            </a:lnSpc>
            <a:spcBef>
              <a:spcPct val="0"/>
            </a:spcBef>
            <a:spcAft>
              <a:spcPct val="15000"/>
            </a:spcAft>
            <a:buNone/>
          </a:pPr>
          <a:r>
            <a:rPr lang="ur-PK" sz="2800" b="1" kern="1200" dirty="0">
              <a:latin typeface="Jameel Noori Nastaleeq" panose="02000503000000020004" pitchFamily="2" charset="-78"/>
              <a:cs typeface="Jameel Noori Nastaleeq" panose="02000503000000020004" pitchFamily="2" charset="-78"/>
            </a:rPr>
            <a:t>٭ ٌچرواہا</a:t>
          </a:r>
          <a:endParaRPr lang="es-ES" sz="2800" b="1" kern="1200" dirty="0">
            <a:latin typeface="Jameel Noori Nastaleeq" panose="02000503000000020004" pitchFamily="2" charset="-78"/>
            <a:cs typeface="Jameel Noori Nastaleeq" panose="02000503000000020004" pitchFamily="2" charset="-78"/>
          </a:endParaRPr>
        </a:p>
        <a:p>
          <a:pPr marL="265113" lvl="1" indent="0" algn="r" defTabSz="1244600" rtl="1">
            <a:lnSpc>
              <a:spcPct val="90000"/>
            </a:lnSpc>
            <a:spcBef>
              <a:spcPct val="0"/>
            </a:spcBef>
            <a:spcAft>
              <a:spcPct val="15000"/>
            </a:spcAft>
            <a:buNone/>
          </a:pPr>
          <a:r>
            <a:rPr lang="ur-PK" sz="2800" b="1" kern="1200" dirty="0">
              <a:latin typeface="Jameel Noori Nastaleeq" panose="02000503000000020004" pitchFamily="2" charset="-78"/>
              <a:cs typeface="Jameel Noori Nastaleeq" panose="02000503000000020004" pitchFamily="2" charset="-78"/>
            </a:rPr>
            <a:t>٭اُستاد</a:t>
          </a:r>
          <a:endParaRPr lang="es-ES" sz="2800" b="1" kern="1200" dirty="0">
            <a:latin typeface="Jameel Noori Nastaleeq" panose="02000503000000020004" pitchFamily="2" charset="-78"/>
            <a:cs typeface="Jameel Noori Nastaleeq" panose="02000503000000020004" pitchFamily="2" charset="-78"/>
          </a:endParaRPr>
        </a:p>
        <a:p>
          <a:pPr marL="265113" lvl="1" indent="0" algn="r" defTabSz="889000" rtl="1">
            <a:lnSpc>
              <a:spcPct val="90000"/>
            </a:lnSpc>
            <a:spcBef>
              <a:spcPct val="0"/>
            </a:spcBef>
            <a:spcAft>
              <a:spcPct val="15000"/>
            </a:spcAft>
            <a:buNone/>
          </a:pPr>
          <a:endParaRPr lang="es-ES" sz="2000" kern="1200" dirty="0">
            <a:latin typeface="Jameel Noori Nastaleeq" panose="02000503000000020004" pitchFamily="2" charset="-78"/>
            <a:cs typeface="Jameel Noori Nastaleeq" panose="02000503000000020004" pitchFamily="2" charset="-78"/>
          </a:endParaRPr>
        </a:p>
      </dsp:txBody>
      <dsp:txXfrm>
        <a:off x="2105" y="967521"/>
        <a:ext cx="2231997"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311261"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rtl="1">
            <a:lnSpc>
              <a:spcPct val="90000"/>
            </a:lnSpc>
            <a:spcBef>
              <a:spcPct val="0"/>
            </a:spcBef>
            <a:spcAft>
              <a:spcPct val="35000"/>
            </a:spcAft>
            <a:buNone/>
          </a:pPr>
          <a:r>
            <a:rPr lang="ur-PK" sz="28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محبت کیا کرتی ہے</a:t>
          </a:r>
          <a:endParaRPr lang="en" sz="28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3326167" y="38215"/>
        <a:ext cx="2560619" cy="479133"/>
      </dsp:txXfrm>
    </dsp:sp>
    <dsp:sp modelId="{90E21E1E-B2A9-480B-B118-29FB36B12474}">
      <dsp:nvSpPr>
        <dsp:cNvPr id="0" name=""/>
        <dsp:cNvSpPr/>
      </dsp:nvSpPr>
      <dsp:spPr>
        <a:xfrm>
          <a:off x="5383606" y="532254"/>
          <a:ext cx="259043" cy="381709"/>
        </a:xfrm>
        <a:custGeom>
          <a:avLst/>
          <a:gdLst/>
          <a:ahLst/>
          <a:cxnLst/>
          <a:rect l="0" t="0" r="0" b="0"/>
          <a:pathLst>
            <a:path>
              <a:moveTo>
                <a:pt x="259043" y="0"/>
              </a:moveTo>
              <a:lnTo>
                <a:pt x="259043" y="381709"/>
              </a:lnTo>
              <a:lnTo>
                <a:pt x="0"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3311261"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ctr" defTabSz="1066800" rtl="1">
            <a:lnSpc>
              <a:spcPct val="90000"/>
            </a:lnSpc>
            <a:spcBef>
              <a:spcPct val="0"/>
            </a:spcBef>
            <a:spcAft>
              <a:spcPct val="35000"/>
            </a:spcAft>
            <a:buNone/>
          </a:pPr>
          <a:r>
            <a:rPr lang="ur-PK" sz="2400" b="1" kern="1200" dirty="0">
              <a:latin typeface="Jameel Noori Nastaleeq" panose="02000503000000020004" pitchFamily="2" charset="-78"/>
              <a:cs typeface="Jameel Noori Nastaleeq" panose="02000503000000020004" pitchFamily="2" charset="-78"/>
            </a:rPr>
            <a:t>محبت صابر ہے</a:t>
          </a:r>
          <a:endParaRPr lang="en" sz="2400" b="1" kern="1200" dirty="0">
            <a:latin typeface="Jameel Noori Nastaleeq" panose="02000503000000020004" pitchFamily="2" charset="-78"/>
            <a:cs typeface="Jameel Noori Nastaleeq" panose="02000503000000020004" pitchFamily="2" charset="-78"/>
          </a:endParaRPr>
        </a:p>
      </dsp:txBody>
      <dsp:txXfrm>
        <a:off x="3326167" y="674397"/>
        <a:ext cx="2042533" cy="479133"/>
      </dsp:txXfrm>
    </dsp:sp>
    <dsp:sp modelId="{4250AA48-849E-40C4-8562-5D79F07B0754}">
      <dsp:nvSpPr>
        <dsp:cNvPr id="0" name=""/>
        <dsp:cNvSpPr/>
      </dsp:nvSpPr>
      <dsp:spPr>
        <a:xfrm>
          <a:off x="5383606" y="532254"/>
          <a:ext cx="259043" cy="1017891"/>
        </a:xfrm>
        <a:custGeom>
          <a:avLst/>
          <a:gdLst/>
          <a:ahLst/>
          <a:cxnLst/>
          <a:rect l="0" t="0" r="0" b="0"/>
          <a:pathLst>
            <a:path>
              <a:moveTo>
                <a:pt x="259043" y="0"/>
              </a:moveTo>
              <a:lnTo>
                <a:pt x="259043" y="1017891"/>
              </a:lnTo>
              <a:lnTo>
                <a:pt x="0"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3311261"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ctr" defTabSz="1066800" rtl="1">
            <a:lnSpc>
              <a:spcPct val="90000"/>
            </a:lnSpc>
            <a:spcBef>
              <a:spcPct val="0"/>
            </a:spcBef>
            <a:spcAft>
              <a:spcPct val="35000"/>
            </a:spcAft>
            <a:buNone/>
          </a:pPr>
          <a:r>
            <a:rPr lang="ur-PK" sz="2400" b="1" kern="1200" dirty="0">
              <a:latin typeface="Jameel Noori Nastaleeq" panose="02000503000000020004" pitchFamily="2" charset="-78"/>
              <a:cs typeface="Jameel Noori Nastaleeq" panose="02000503000000020004" pitchFamily="2" charset="-78"/>
            </a:rPr>
            <a:t>محبت مہربان ہ</a:t>
          </a:r>
          <a:endParaRPr lang="en" sz="2400" b="1" kern="1200" dirty="0">
            <a:latin typeface="Jameel Noori Nastaleeq" panose="02000503000000020004" pitchFamily="2" charset="-78"/>
            <a:cs typeface="Jameel Noori Nastaleeq" panose="02000503000000020004" pitchFamily="2" charset="-78"/>
          </a:endParaRPr>
        </a:p>
      </dsp:txBody>
      <dsp:txXfrm>
        <a:off x="3326167" y="1310579"/>
        <a:ext cx="2042533" cy="479133"/>
      </dsp:txXfrm>
    </dsp:sp>
    <dsp:sp modelId="{B1110ED6-90EE-4439-AEA5-7B836887592E}">
      <dsp:nvSpPr>
        <dsp:cNvPr id="0" name=""/>
        <dsp:cNvSpPr/>
      </dsp:nvSpPr>
      <dsp:spPr>
        <a:xfrm>
          <a:off x="5383606" y="532254"/>
          <a:ext cx="259043" cy="1654073"/>
        </a:xfrm>
        <a:custGeom>
          <a:avLst/>
          <a:gdLst/>
          <a:ahLst/>
          <a:cxnLst/>
          <a:rect l="0" t="0" r="0" b="0"/>
          <a:pathLst>
            <a:path>
              <a:moveTo>
                <a:pt x="259043" y="0"/>
              </a:moveTo>
              <a:lnTo>
                <a:pt x="259043" y="1654073"/>
              </a:lnTo>
              <a:lnTo>
                <a:pt x="0"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3311261"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ctr" defTabSz="1066800" rtl="1">
            <a:lnSpc>
              <a:spcPct val="90000"/>
            </a:lnSpc>
            <a:spcBef>
              <a:spcPct val="0"/>
            </a:spcBef>
            <a:spcAft>
              <a:spcPct val="35000"/>
            </a:spcAft>
            <a:buNone/>
          </a:pPr>
          <a:r>
            <a:rPr lang="ur-PK" sz="2400" b="1" kern="1200" dirty="0">
              <a:latin typeface="Jameel Noori Nastaleeq" panose="02000503000000020004" pitchFamily="2" charset="-78"/>
              <a:cs typeface="Jameel Noori Nastaleeq" panose="02000503000000020004" pitchFamily="2" charset="-78"/>
            </a:rPr>
            <a:t>سچائی سے خوش ہوتا ہے</a:t>
          </a:r>
          <a:endParaRPr lang="en" sz="2400" b="1" kern="1200" dirty="0">
            <a:latin typeface="Jameel Noori Nastaleeq" panose="02000503000000020004" pitchFamily="2" charset="-78"/>
            <a:cs typeface="Jameel Noori Nastaleeq" panose="02000503000000020004" pitchFamily="2" charset="-78"/>
          </a:endParaRPr>
        </a:p>
      </dsp:txBody>
      <dsp:txXfrm>
        <a:off x="3326167" y="1946761"/>
        <a:ext cx="2042533" cy="479133"/>
      </dsp:txXfrm>
    </dsp:sp>
    <dsp:sp modelId="{A5359AAD-CF94-4598-A476-41679DAAB947}">
      <dsp:nvSpPr>
        <dsp:cNvPr id="0" name=""/>
        <dsp:cNvSpPr/>
      </dsp:nvSpPr>
      <dsp:spPr>
        <a:xfrm>
          <a:off x="5383606" y="532254"/>
          <a:ext cx="259043" cy="2290255"/>
        </a:xfrm>
        <a:custGeom>
          <a:avLst/>
          <a:gdLst/>
          <a:ahLst/>
          <a:cxnLst/>
          <a:rect l="0" t="0" r="0" b="0"/>
          <a:pathLst>
            <a:path>
              <a:moveTo>
                <a:pt x="259043" y="0"/>
              </a:moveTo>
              <a:lnTo>
                <a:pt x="259043" y="2290255"/>
              </a:lnTo>
              <a:lnTo>
                <a:pt x="0"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3311261"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ctr" defTabSz="1066800" rtl="1">
            <a:lnSpc>
              <a:spcPct val="90000"/>
            </a:lnSpc>
            <a:spcBef>
              <a:spcPct val="0"/>
            </a:spcBef>
            <a:spcAft>
              <a:spcPct val="35000"/>
            </a:spcAft>
            <a:buNone/>
          </a:pPr>
          <a:r>
            <a:rPr lang="ur-PK" sz="2400" b="1" kern="1200" dirty="0">
              <a:latin typeface="Jameel Noori Nastaleeq" panose="02000503000000020004" pitchFamily="2" charset="-78"/>
              <a:cs typeface="Jameel Noori Nastaleeq" panose="02000503000000020004" pitchFamily="2" charset="-78"/>
            </a:rPr>
            <a:t>سب کچھ سہہ لیتی ہے</a:t>
          </a:r>
          <a:endParaRPr lang="en" sz="2400" b="1" kern="1200" dirty="0">
            <a:latin typeface="Jameel Noori Nastaleeq" panose="02000503000000020004" pitchFamily="2" charset="-78"/>
            <a:cs typeface="Jameel Noori Nastaleeq" panose="02000503000000020004" pitchFamily="2" charset="-78"/>
          </a:endParaRPr>
        </a:p>
      </dsp:txBody>
      <dsp:txXfrm>
        <a:off x="3326167" y="2582943"/>
        <a:ext cx="2042533" cy="479133"/>
      </dsp:txXfrm>
    </dsp:sp>
    <dsp:sp modelId="{BCAEE274-ADFC-4FAE-962C-287507498ED3}">
      <dsp:nvSpPr>
        <dsp:cNvPr id="0" name=""/>
        <dsp:cNvSpPr/>
      </dsp:nvSpPr>
      <dsp:spPr>
        <a:xfrm>
          <a:off x="5383606" y="532254"/>
          <a:ext cx="259043" cy="2926437"/>
        </a:xfrm>
        <a:custGeom>
          <a:avLst/>
          <a:gdLst/>
          <a:ahLst/>
          <a:cxnLst/>
          <a:rect l="0" t="0" r="0" b="0"/>
          <a:pathLst>
            <a:path>
              <a:moveTo>
                <a:pt x="259043" y="0"/>
              </a:moveTo>
              <a:lnTo>
                <a:pt x="259043" y="2926437"/>
              </a:lnTo>
              <a:lnTo>
                <a:pt x="0"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3311261"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ctr" defTabSz="1066800" rtl="1">
            <a:lnSpc>
              <a:spcPct val="90000"/>
            </a:lnSpc>
            <a:spcBef>
              <a:spcPct val="0"/>
            </a:spcBef>
            <a:spcAft>
              <a:spcPct val="35000"/>
            </a:spcAft>
            <a:buNone/>
          </a:pPr>
          <a:r>
            <a:rPr lang="ur-PK" sz="2400" b="1" kern="1200" dirty="0">
              <a:latin typeface="Jameel Noori Nastaleeq" panose="02000503000000020004" pitchFamily="2" charset="-78"/>
              <a:cs typeface="Jameel Noori Nastaleeq" panose="02000503000000020004" pitchFamily="2" charset="-78"/>
            </a:rPr>
            <a:t>سب باتوں کا یقین کرتی ہے</a:t>
          </a:r>
          <a:endParaRPr lang="es-ES" sz="2400" b="1" kern="1200" dirty="0">
            <a:latin typeface="Jameel Noori Nastaleeq" panose="02000503000000020004" pitchFamily="2" charset="-78"/>
            <a:cs typeface="Jameel Noori Nastaleeq" panose="02000503000000020004" pitchFamily="2" charset="-78"/>
          </a:endParaRPr>
        </a:p>
      </dsp:txBody>
      <dsp:txXfrm>
        <a:off x="3326167" y="3219125"/>
        <a:ext cx="2042533" cy="479133"/>
      </dsp:txXfrm>
    </dsp:sp>
    <dsp:sp modelId="{6F1D5F15-8942-41B0-B079-FF0AC5B4BEBF}">
      <dsp:nvSpPr>
        <dsp:cNvPr id="0" name=""/>
        <dsp:cNvSpPr/>
      </dsp:nvSpPr>
      <dsp:spPr>
        <a:xfrm>
          <a:off x="5383606" y="532254"/>
          <a:ext cx="259043" cy="3562619"/>
        </a:xfrm>
        <a:custGeom>
          <a:avLst/>
          <a:gdLst/>
          <a:ahLst/>
          <a:cxnLst/>
          <a:rect l="0" t="0" r="0" b="0"/>
          <a:pathLst>
            <a:path>
              <a:moveTo>
                <a:pt x="259043" y="0"/>
              </a:moveTo>
              <a:lnTo>
                <a:pt x="259043" y="3562619"/>
              </a:lnTo>
              <a:lnTo>
                <a:pt x="0"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3311261"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ctr" defTabSz="1066800" rtl="1">
            <a:lnSpc>
              <a:spcPct val="90000"/>
            </a:lnSpc>
            <a:spcBef>
              <a:spcPct val="0"/>
            </a:spcBef>
            <a:spcAft>
              <a:spcPct val="35000"/>
            </a:spcAft>
            <a:buNone/>
          </a:pPr>
          <a:r>
            <a:rPr lang="ur-PK" sz="2400" b="1" kern="1200" dirty="0">
              <a:latin typeface="Jameel Noori Nastaleeq" panose="02000503000000020004" pitchFamily="2" charset="-78"/>
              <a:cs typeface="Jameel Noori Nastaleeq" panose="02000503000000020004" pitchFamily="2" charset="-78"/>
            </a:rPr>
            <a:t>سب باتوں کی اُمید کرتی ہے</a:t>
          </a:r>
          <a:endParaRPr lang="es-ES" sz="2400" b="1" kern="1200" dirty="0">
            <a:latin typeface="Jameel Noori Nastaleeq" panose="02000503000000020004" pitchFamily="2" charset="-78"/>
            <a:cs typeface="Jameel Noori Nastaleeq" panose="02000503000000020004" pitchFamily="2" charset="-78"/>
          </a:endParaRPr>
        </a:p>
      </dsp:txBody>
      <dsp:txXfrm>
        <a:off x="3326167" y="3855307"/>
        <a:ext cx="2042533" cy="479133"/>
      </dsp:txXfrm>
    </dsp:sp>
    <dsp:sp modelId="{2B274561-6E4F-4375-9F56-511D831C629B}">
      <dsp:nvSpPr>
        <dsp:cNvPr id="0" name=""/>
        <dsp:cNvSpPr/>
      </dsp:nvSpPr>
      <dsp:spPr>
        <a:xfrm>
          <a:off x="5383606" y="532254"/>
          <a:ext cx="259043" cy="4198801"/>
        </a:xfrm>
        <a:custGeom>
          <a:avLst/>
          <a:gdLst/>
          <a:ahLst/>
          <a:cxnLst/>
          <a:rect l="0" t="0" r="0" b="0"/>
          <a:pathLst>
            <a:path>
              <a:moveTo>
                <a:pt x="259043" y="0"/>
              </a:moveTo>
              <a:lnTo>
                <a:pt x="259043" y="4198801"/>
              </a:lnTo>
              <a:lnTo>
                <a:pt x="0"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3311261"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rtl="1">
            <a:lnSpc>
              <a:spcPct val="90000"/>
            </a:lnSpc>
            <a:spcBef>
              <a:spcPct val="0"/>
            </a:spcBef>
            <a:spcAft>
              <a:spcPct val="35000"/>
            </a:spcAft>
            <a:buNone/>
          </a:pPr>
          <a:r>
            <a:rPr lang="ur-PK" sz="2000" b="1" kern="1200" dirty="0">
              <a:latin typeface="Jameel Noori Nastaleeq" panose="02000503000000020004" pitchFamily="2" charset="-78"/>
              <a:cs typeface="Jameel Noori Nastaleeq" panose="02000503000000020004" pitchFamily="2" charset="-78"/>
            </a:rPr>
            <a:t>سب باتوں کی برداشت کرتی ہے</a:t>
          </a:r>
          <a:endParaRPr lang="es-ES" sz="2000" b="1" kern="1200" dirty="0">
            <a:latin typeface="Jameel Noori Nastaleeq" panose="02000503000000020004" pitchFamily="2" charset="-78"/>
            <a:cs typeface="Jameel Noori Nastaleeq" panose="02000503000000020004" pitchFamily="2" charset="-78"/>
          </a:endParaRPr>
        </a:p>
      </dsp:txBody>
      <dsp:txXfrm>
        <a:off x="3326167" y="4491489"/>
        <a:ext cx="2042533" cy="479133"/>
      </dsp:txXfrm>
    </dsp:sp>
    <dsp:sp modelId="{565E0D69-8F2C-4728-999F-F0C0BCE8688F}">
      <dsp:nvSpPr>
        <dsp:cNvPr id="0" name=""/>
        <dsp:cNvSpPr/>
      </dsp:nvSpPr>
      <dsp:spPr>
        <a:xfrm>
          <a:off x="3806"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rtl="1">
            <a:lnSpc>
              <a:spcPct val="90000"/>
            </a:lnSpc>
            <a:spcBef>
              <a:spcPct val="0"/>
            </a:spcBef>
            <a:spcAft>
              <a:spcPct val="35000"/>
            </a:spcAft>
            <a:buNone/>
          </a:pPr>
          <a:r>
            <a:rPr lang="ur-PK" sz="28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محبت کیا نہیں کرتی </a:t>
          </a:r>
          <a:endParaRPr lang="en" sz="28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18712" y="38215"/>
        <a:ext cx="3023169" cy="479133"/>
      </dsp:txXfrm>
    </dsp:sp>
    <dsp:sp modelId="{92B79A35-65B0-4C6E-A449-C4230453DEDF}">
      <dsp:nvSpPr>
        <dsp:cNvPr id="0" name=""/>
        <dsp:cNvSpPr/>
      </dsp:nvSpPr>
      <dsp:spPr>
        <a:xfrm>
          <a:off x="2446192" y="532254"/>
          <a:ext cx="305298" cy="381709"/>
        </a:xfrm>
        <a:custGeom>
          <a:avLst/>
          <a:gdLst/>
          <a:ahLst/>
          <a:cxnLst/>
          <a:rect l="0" t="0" r="0" b="0"/>
          <a:pathLst>
            <a:path>
              <a:moveTo>
                <a:pt x="305298" y="0"/>
              </a:moveTo>
              <a:lnTo>
                <a:pt x="305298" y="381709"/>
              </a:lnTo>
              <a:lnTo>
                <a:pt x="0"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73846"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ctr" defTabSz="1066800" rtl="1">
            <a:lnSpc>
              <a:spcPct val="90000"/>
            </a:lnSpc>
            <a:spcBef>
              <a:spcPct val="0"/>
            </a:spcBef>
            <a:spcAft>
              <a:spcPct val="35000"/>
            </a:spcAft>
            <a:buNone/>
          </a:pPr>
          <a:r>
            <a:rPr lang="ur-PK" sz="2400" b="1" kern="1200" dirty="0">
              <a:latin typeface="Jameel Noori Nastaleeq" panose="02000503000000020004" pitchFamily="2" charset="-78"/>
              <a:cs typeface="Jameel Noori Nastaleeq" panose="02000503000000020004" pitchFamily="2" charset="-78"/>
            </a:rPr>
            <a:t>حسد نہیں کرتی</a:t>
          </a:r>
          <a:endParaRPr lang="en" sz="2400" b="1" kern="1200" dirty="0">
            <a:latin typeface="Jameel Noori Nastaleeq" panose="02000503000000020004" pitchFamily="2" charset="-78"/>
            <a:cs typeface="Jameel Noori Nastaleeq" panose="02000503000000020004" pitchFamily="2" charset="-78"/>
          </a:endParaRPr>
        </a:p>
      </dsp:txBody>
      <dsp:txXfrm>
        <a:off x="388752" y="674397"/>
        <a:ext cx="2042533" cy="479133"/>
      </dsp:txXfrm>
    </dsp:sp>
    <dsp:sp modelId="{B7169B83-C504-4FDB-9492-4F1F75835FA5}">
      <dsp:nvSpPr>
        <dsp:cNvPr id="0" name=""/>
        <dsp:cNvSpPr/>
      </dsp:nvSpPr>
      <dsp:spPr>
        <a:xfrm>
          <a:off x="2446192" y="532254"/>
          <a:ext cx="305298" cy="1017891"/>
        </a:xfrm>
        <a:custGeom>
          <a:avLst/>
          <a:gdLst/>
          <a:ahLst/>
          <a:cxnLst/>
          <a:rect l="0" t="0" r="0" b="0"/>
          <a:pathLst>
            <a:path>
              <a:moveTo>
                <a:pt x="305298" y="0"/>
              </a:moveTo>
              <a:lnTo>
                <a:pt x="305298" y="1017891"/>
              </a:lnTo>
              <a:lnTo>
                <a:pt x="0"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73846"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ctr" defTabSz="1066800" rtl="1">
            <a:lnSpc>
              <a:spcPct val="90000"/>
            </a:lnSpc>
            <a:spcBef>
              <a:spcPct val="0"/>
            </a:spcBef>
            <a:spcAft>
              <a:spcPct val="35000"/>
            </a:spcAft>
            <a:buNone/>
          </a:pPr>
          <a:r>
            <a:rPr lang="ur-PK" sz="2400" b="1" kern="1200" dirty="0">
              <a:latin typeface="Jameel Noori Nastaleeq" panose="02000503000000020004" pitchFamily="2" charset="-78"/>
              <a:cs typeface="Jameel Noori Nastaleeq" panose="02000503000000020004" pitchFamily="2" charset="-78"/>
            </a:rPr>
            <a:t>شیخی نہیں مارتی</a:t>
          </a:r>
          <a:endParaRPr lang="en" sz="2400" b="1" kern="1200" dirty="0">
            <a:latin typeface="Jameel Noori Nastaleeq" panose="02000503000000020004" pitchFamily="2" charset="-78"/>
            <a:cs typeface="Jameel Noori Nastaleeq" panose="02000503000000020004" pitchFamily="2" charset="-78"/>
          </a:endParaRPr>
        </a:p>
      </dsp:txBody>
      <dsp:txXfrm>
        <a:off x="388752" y="1310579"/>
        <a:ext cx="2042533" cy="479133"/>
      </dsp:txXfrm>
    </dsp:sp>
    <dsp:sp modelId="{F9C4B24E-F7DD-4AA9-B6FB-39B7CFB0C6FE}">
      <dsp:nvSpPr>
        <dsp:cNvPr id="0" name=""/>
        <dsp:cNvSpPr/>
      </dsp:nvSpPr>
      <dsp:spPr>
        <a:xfrm>
          <a:off x="2446192" y="532254"/>
          <a:ext cx="305298" cy="1654073"/>
        </a:xfrm>
        <a:custGeom>
          <a:avLst/>
          <a:gdLst/>
          <a:ahLst/>
          <a:cxnLst/>
          <a:rect l="0" t="0" r="0" b="0"/>
          <a:pathLst>
            <a:path>
              <a:moveTo>
                <a:pt x="305298" y="0"/>
              </a:moveTo>
              <a:lnTo>
                <a:pt x="305298" y="1654073"/>
              </a:lnTo>
              <a:lnTo>
                <a:pt x="0"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73846"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ctr" defTabSz="1066800" rtl="1">
            <a:lnSpc>
              <a:spcPct val="90000"/>
            </a:lnSpc>
            <a:spcBef>
              <a:spcPct val="0"/>
            </a:spcBef>
            <a:spcAft>
              <a:spcPct val="35000"/>
            </a:spcAft>
            <a:buNone/>
          </a:pPr>
          <a:r>
            <a:rPr lang="ur-PK" sz="2400" b="1" kern="1200" dirty="0">
              <a:latin typeface="Jameel Noori Nastaleeq" panose="02000503000000020004" pitchFamily="2" charset="-78"/>
              <a:cs typeface="Jameel Noori Nastaleeq" panose="02000503000000020004" pitchFamily="2" charset="-78"/>
            </a:rPr>
            <a:t>پھُولتی نہیں</a:t>
          </a:r>
          <a:endParaRPr lang="en" sz="2400" b="1" kern="1200" dirty="0">
            <a:latin typeface="Jameel Noori Nastaleeq" panose="02000503000000020004" pitchFamily="2" charset="-78"/>
            <a:cs typeface="Jameel Noori Nastaleeq" panose="02000503000000020004" pitchFamily="2" charset="-78"/>
          </a:endParaRPr>
        </a:p>
      </dsp:txBody>
      <dsp:txXfrm>
        <a:off x="388752" y="1946761"/>
        <a:ext cx="2042533" cy="479133"/>
      </dsp:txXfrm>
    </dsp:sp>
    <dsp:sp modelId="{2B3C47AD-A78F-4645-986C-053210603DEA}">
      <dsp:nvSpPr>
        <dsp:cNvPr id="0" name=""/>
        <dsp:cNvSpPr/>
      </dsp:nvSpPr>
      <dsp:spPr>
        <a:xfrm>
          <a:off x="2446192" y="532254"/>
          <a:ext cx="305298" cy="2290255"/>
        </a:xfrm>
        <a:custGeom>
          <a:avLst/>
          <a:gdLst/>
          <a:ahLst/>
          <a:cxnLst/>
          <a:rect l="0" t="0" r="0" b="0"/>
          <a:pathLst>
            <a:path>
              <a:moveTo>
                <a:pt x="305298" y="0"/>
              </a:moveTo>
              <a:lnTo>
                <a:pt x="305298" y="2290255"/>
              </a:lnTo>
              <a:lnTo>
                <a:pt x="0"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73846"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ctr" defTabSz="1066800" rtl="1">
            <a:lnSpc>
              <a:spcPct val="90000"/>
            </a:lnSpc>
            <a:spcBef>
              <a:spcPct val="0"/>
            </a:spcBef>
            <a:spcAft>
              <a:spcPct val="35000"/>
            </a:spcAft>
            <a:buNone/>
          </a:pPr>
          <a:r>
            <a:rPr lang="ur-PK" sz="2400" b="1" kern="1200" dirty="0">
              <a:latin typeface="Jameel Noori Nastaleeq" panose="02000503000000020004" pitchFamily="2" charset="-78"/>
              <a:cs typeface="Jameel Noori Nastaleeq" panose="02000503000000020004" pitchFamily="2" charset="-78"/>
            </a:rPr>
            <a:t>جھنجھلاتی نہیں </a:t>
          </a:r>
          <a:endParaRPr lang="en" sz="2400" b="1" kern="1200" dirty="0">
            <a:latin typeface="Jameel Noori Nastaleeq" panose="02000503000000020004" pitchFamily="2" charset="-78"/>
            <a:cs typeface="Jameel Noori Nastaleeq" panose="02000503000000020004" pitchFamily="2" charset="-78"/>
          </a:endParaRPr>
        </a:p>
      </dsp:txBody>
      <dsp:txXfrm>
        <a:off x="388752" y="2582943"/>
        <a:ext cx="2042533" cy="479133"/>
      </dsp:txXfrm>
    </dsp:sp>
    <dsp:sp modelId="{47FBBA99-FE8F-4031-9216-55F896FE2842}">
      <dsp:nvSpPr>
        <dsp:cNvPr id="0" name=""/>
        <dsp:cNvSpPr/>
      </dsp:nvSpPr>
      <dsp:spPr>
        <a:xfrm>
          <a:off x="2446192" y="532254"/>
          <a:ext cx="305298" cy="2926437"/>
        </a:xfrm>
        <a:custGeom>
          <a:avLst/>
          <a:gdLst/>
          <a:ahLst/>
          <a:cxnLst/>
          <a:rect l="0" t="0" r="0" b="0"/>
          <a:pathLst>
            <a:path>
              <a:moveTo>
                <a:pt x="305298" y="0"/>
              </a:moveTo>
              <a:lnTo>
                <a:pt x="305298" y="2926437"/>
              </a:lnTo>
              <a:lnTo>
                <a:pt x="0"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73846"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ctr" defTabSz="1066800" rtl="1">
            <a:lnSpc>
              <a:spcPct val="90000"/>
            </a:lnSpc>
            <a:spcBef>
              <a:spcPct val="0"/>
            </a:spcBef>
            <a:spcAft>
              <a:spcPct val="35000"/>
            </a:spcAft>
            <a:buNone/>
          </a:pPr>
          <a:r>
            <a:rPr lang="ur-PK" sz="2400" b="1" kern="1200" dirty="0">
              <a:latin typeface="Jameel Noori Nastaleeq" panose="02000503000000020004" pitchFamily="2" charset="-78"/>
              <a:cs typeface="Jameel Noori Nastaleeq" panose="02000503000000020004" pitchFamily="2" charset="-78"/>
            </a:rPr>
            <a:t>خود غرض نہیں</a:t>
          </a:r>
          <a:endParaRPr lang="es-ES" sz="2400" b="1" kern="1200" dirty="0">
            <a:latin typeface="Jameel Noori Nastaleeq" panose="02000503000000020004" pitchFamily="2" charset="-78"/>
            <a:cs typeface="Jameel Noori Nastaleeq" panose="02000503000000020004" pitchFamily="2" charset="-78"/>
          </a:endParaRPr>
        </a:p>
      </dsp:txBody>
      <dsp:txXfrm>
        <a:off x="388752" y="3219125"/>
        <a:ext cx="2042533" cy="479133"/>
      </dsp:txXfrm>
    </dsp:sp>
    <dsp:sp modelId="{F9709637-E484-40DC-BF96-695EFCCE2E19}">
      <dsp:nvSpPr>
        <dsp:cNvPr id="0" name=""/>
        <dsp:cNvSpPr/>
      </dsp:nvSpPr>
      <dsp:spPr>
        <a:xfrm>
          <a:off x="2446192" y="532254"/>
          <a:ext cx="305298" cy="3562619"/>
        </a:xfrm>
        <a:custGeom>
          <a:avLst/>
          <a:gdLst/>
          <a:ahLst/>
          <a:cxnLst/>
          <a:rect l="0" t="0" r="0" b="0"/>
          <a:pathLst>
            <a:path>
              <a:moveTo>
                <a:pt x="305298" y="0"/>
              </a:moveTo>
              <a:lnTo>
                <a:pt x="305298" y="3562619"/>
              </a:lnTo>
              <a:lnTo>
                <a:pt x="0"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73846"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ctr" defTabSz="1066800" rtl="1">
            <a:lnSpc>
              <a:spcPct val="90000"/>
            </a:lnSpc>
            <a:spcBef>
              <a:spcPct val="0"/>
            </a:spcBef>
            <a:spcAft>
              <a:spcPct val="35000"/>
            </a:spcAft>
            <a:buNone/>
          </a:pPr>
          <a:r>
            <a:rPr lang="ur-PK" sz="2400" b="1" kern="1200" dirty="0">
              <a:latin typeface="Jameel Noori Nastaleeq" panose="02000503000000020004" pitchFamily="2" charset="-78"/>
              <a:cs typeface="Jameel Noori Nastaleeq" panose="02000503000000020004" pitchFamily="2" charset="-78"/>
            </a:rPr>
            <a:t>طیش میں نہیں آتی</a:t>
          </a:r>
          <a:endParaRPr lang="es-ES" sz="2400" b="1" kern="1200" dirty="0">
            <a:latin typeface="Jameel Noori Nastaleeq" panose="02000503000000020004" pitchFamily="2" charset="-78"/>
            <a:cs typeface="Jameel Noori Nastaleeq" panose="02000503000000020004" pitchFamily="2" charset="-78"/>
          </a:endParaRPr>
        </a:p>
      </dsp:txBody>
      <dsp:txXfrm>
        <a:off x="388752" y="3855307"/>
        <a:ext cx="2042533" cy="479133"/>
      </dsp:txXfrm>
    </dsp:sp>
    <dsp:sp modelId="{43D74E38-FAE1-4F25-9193-250032689848}">
      <dsp:nvSpPr>
        <dsp:cNvPr id="0" name=""/>
        <dsp:cNvSpPr/>
      </dsp:nvSpPr>
      <dsp:spPr>
        <a:xfrm>
          <a:off x="2446192" y="532254"/>
          <a:ext cx="305298" cy="4198801"/>
        </a:xfrm>
        <a:custGeom>
          <a:avLst/>
          <a:gdLst/>
          <a:ahLst/>
          <a:cxnLst/>
          <a:rect l="0" t="0" r="0" b="0"/>
          <a:pathLst>
            <a:path>
              <a:moveTo>
                <a:pt x="305298" y="0"/>
              </a:moveTo>
              <a:lnTo>
                <a:pt x="305298" y="4198801"/>
              </a:lnTo>
              <a:lnTo>
                <a:pt x="0"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73846"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ctr" defTabSz="1066800" rtl="1">
            <a:lnSpc>
              <a:spcPct val="90000"/>
            </a:lnSpc>
            <a:spcBef>
              <a:spcPct val="0"/>
            </a:spcBef>
            <a:spcAft>
              <a:spcPct val="35000"/>
            </a:spcAft>
            <a:buNone/>
          </a:pPr>
          <a:r>
            <a:rPr lang="ur-PK" sz="2400" b="1" kern="1200" dirty="0">
              <a:latin typeface="Jameel Noori Nastaleeq" panose="02000503000000020004" pitchFamily="2" charset="-78"/>
              <a:cs typeface="Jameel Noori Nastaleeq" panose="02000503000000020004" pitchFamily="2" charset="-78"/>
            </a:rPr>
            <a:t>بغض نہیں رکھتی</a:t>
          </a:r>
          <a:endParaRPr lang="es-ES" sz="2400" b="1" kern="1200" dirty="0">
            <a:latin typeface="Jameel Noori Nastaleeq" panose="02000503000000020004" pitchFamily="2" charset="-78"/>
            <a:cs typeface="Jameel Noori Nastaleeq" panose="02000503000000020004" pitchFamily="2" charset="-78"/>
          </a:endParaRPr>
        </a:p>
      </dsp:txBody>
      <dsp:txXfrm>
        <a:off x="388752" y="4491489"/>
        <a:ext cx="2042533" cy="479133"/>
      </dsp:txXfrm>
    </dsp:sp>
    <dsp:sp modelId="{4159BD82-A2ED-4EC6-96A4-FF3C1AD4CEC6}">
      <dsp:nvSpPr>
        <dsp:cNvPr id="0" name=""/>
        <dsp:cNvSpPr/>
      </dsp:nvSpPr>
      <dsp:spPr>
        <a:xfrm>
          <a:off x="2446192" y="532254"/>
          <a:ext cx="305298" cy="4834983"/>
        </a:xfrm>
        <a:custGeom>
          <a:avLst/>
          <a:gdLst/>
          <a:ahLst/>
          <a:cxnLst/>
          <a:rect l="0" t="0" r="0" b="0"/>
          <a:pathLst>
            <a:path>
              <a:moveTo>
                <a:pt x="305298" y="0"/>
              </a:moveTo>
              <a:lnTo>
                <a:pt x="305298" y="4834983"/>
              </a:lnTo>
              <a:lnTo>
                <a:pt x="0"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73846"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5720" tIns="30480" rIns="45720" bIns="30480" numCol="1" spcCol="1270" anchor="ctr" anchorCtr="0">
          <a:noAutofit/>
        </a:bodyPr>
        <a:lstStyle/>
        <a:p>
          <a:pPr marL="0" lvl="0" indent="0" algn="ctr" defTabSz="1066800" rtl="1">
            <a:lnSpc>
              <a:spcPct val="90000"/>
            </a:lnSpc>
            <a:spcBef>
              <a:spcPct val="0"/>
            </a:spcBef>
            <a:spcAft>
              <a:spcPct val="35000"/>
            </a:spcAft>
            <a:buNone/>
          </a:pPr>
          <a:r>
            <a:rPr lang="ur-PK" sz="2400" b="1" kern="1200" dirty="0">
              <a:latin typeface="Jameel Noori Nastaleeq" panose="02000503000000020004" pitchFamily="2" charset="-78"/>
              <a:cs typeface="Jameel Noori Nastaleeq" panose="02000503000000020004" pitchFamily="2" charset="-78"/>
            </a:rPr>
            <a:t>بدکاری سے خوش نہیں ہوتی</a:t>
          </a:r>
          <a:endParaRPr lang="es-ES" sz="2400" b="1" kern="1200" dirty="0">
            <a:latin typeface="Jameel Noori Nastaleeq" panose="02000503000000020004" pitchFamily="2" charset="-78"/>
            <a:cs typeface="Jameel Noori Nastaleeq" panose="02000503000000020004" pitchFamily="2" charset="-78"/>
          </a:endParaRPr>
        </a:p>
      </dsp:txBody>
      <dsp:txXfrm>
        <a:off x="388752"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r" defTabSz="1066800" rtl="1">
            <a:lnSpc>
              <a:spcPct val="90000"/>
            </a:lnSpc>
            <a:spcBef>
              <a:spcPct val="0"/>
            </a:spcBef>
            <a:spcAft>
              <a:spcPct val="35000"/>
            </a:spcAft>
            <a:buNone/>
          </a:pPr>
          <a:r>
            <a:rPr lang="ur-PK" sz="2400" b="1" kern="1200" dirty="0">
              <a:latin typeface="Jameel Noori Nastaleeq" panose="02000503000000020004" pitchFamily="2" charset="-78"/>
              <a:cs typeface="Jameel Noori Nastaleeq" panose="02000503000000020004" pitchFamily="2" charset="-78"/>
            </a:rPr>
            <a:t>اعلان کردہ مستقبل کے واقعات — اگر وہ مشروط نہیں ہیں — تو ضرور پورے ہونا چاہیے</a:t>
          </a:r>
          <a:br>
            <a:rPr lang="es-ES" sz="2400" b="1" kern="1200" dirty="0">
              <a:latin typeface="Jameel Noori Nastaleeq" panose="02000503000000020004" pitchFamily="2" charset="-78"/>
              <a:cs typeface="Jameel Noori Nastaleeq" panose="02000503000000020004" pitchFamily="2" charset="-78"/>
            </a:rPr>
          </a:br>
          <a:r>
            <a:rPr lang="ur-PK" sz="2400" b="1" kern="1200" dirty="0">
              <a:latin typeface="Jameel Noori Nastaleeq" panose="02000503000000020004" pitchFamily="2" charset="-78"/>
              <a:cs typeface="Jameel Noori Nastaleeq" panose="02000503000000020004" pitchFamily="2" charset="-78"/>
            </a:rPr>
            <a:t>  (استثنا 22:18؛ یرمیاہ 28: 8-9؛ یوناہ 2:4)۔</a:t>
          </a:r>
          <a:endParaRPr lang="es-ES" sz="24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0" y="0"/>
        <a:ext cx="3885795" cy="1262552"/>
      </dsp:txXfrm>
    </dsp:sp>
    <dsp:sp modelId="{692670C7-56B5-4A89-8D29-2D74A4BCF953}">
      <dsp:nvSpPr>
        <dsp:cNvPr id="0" name=""/>
        <dsp:cNvSpPr/>
      </dsp:nvSpPr>
      <dsp:spPr>
        <a:xfrm>
          <a:off x="3885795" y="126255"/>
          <a:ext cx="1003012" cy="1010041"/>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r" defTabSz="1066800" rtl="1">
            <a:lnSpc>
              <a:spcPct val="90000"/>
            </a:lnSpc>
            <a:spcBef>
              <a:spcPct val="0"/>
            </a:spcBef>
            <a:spcAft>
              <a:spcPct val="35000"/>
            </a:spcAft>
            <a:buNone/>
          </a:pPr>
          <a:r>
            <a:rPr lang="ur-PK"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اُس کا پیغام پہلے انبیاء کے دئیے ہوئے پیغام سے مطابقت رکھتا ہو۔ </a:t>
          </a:r>
          <a:r>
            <a:rPr lang="es-ES"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a:t>
          </a:r>
          <a:r>
            <a:rPr lang="ur-PK"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(استثنا 13: 1۔3؛ یسعیاہ 20:8)َ۔</a:t>
          </a:r>
          <a:endParaRPr lang="es-ES" sz="2400" kern="1200" dirty="0">
            <a:effectLst>
              <a:outerShdw blurRad="38100" dist="38100" dir="2700000" algn="tl">
                <a:srgbClr val="000000">
                  <a:alpha val="43137"/>
                </a:srgbClr>
              </a:outerShdw>
            </a:effectLst>
          </a:endParaRPr>
        </a:p>
      </dsp:txBody>
      <dsp:txXfrm>
        <a:off x="0" y="1388807"/>
        <a:ext cx="3885795" cy="1262552"/>
      </dsp:txXfrm>
    </dsp:sp>
    <dsp:sp modelId="{1C6B2F94-D835-422E-8008-C225D4D94974}">
      <dsp:nvSpPr>
        <dsp:cNvPr id="0" name=""/>
        <dsp:cNvSpPr/>
      </dsp:nvSpPr>
      <dsp:spPr>
        <a:xfrm>
          <a:off x="3885795" y="1515062"/>
          <a:ext cx="1003012" cy="1010041"/>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r" defTabSz="1066800" rtl="1">
            <a:lnSpc>
              <a:spcPct val="90000"/>
            </a:lnSpc>
            <a:spcBef>
              <a:spcPct val="0"/>
            </a:spcBef>
            <a:spcAft>
              <a:spcPct val="35000"/>
            </a:spcAft>
            <a:buNone/>
          </a:pPr>
          <a:r>
            <a:rPr lang="ur-PK"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اُسے یسوع مسیح کے مجسُم ہونے کی گواہی لازما دینا چاہئے (1یوحنا 4: 1۔3)۔ </a:t>
          </a:r>
          <a:endParaRPr lang="es-ES" sz="24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0" y="2777615"/>
        <a:ext cx="3885795" cy="1262552"/>
      </dsp:txXfrm>
    </dsp:sp>
    <dsp:sp modelId="{921B3F1D-ABA5-4709-93C9-C58732B4BBA6}">
      <dsp:nvSpPr>
        <dsp:cNvPr id="0" name=""/>
        <dsp:cNvSpPr/>
      </dsp:nvSpPr>
      <dsp:spPr>
        <a:xfrm>
          <a:off x="3885795" y="2903870"/>
          <a:ext cx="1003012" cy="1010041"/>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r" defTabSz="1066800" rtl="1">
            <a:lnSpc>
              <a:spcPct val="90000"/>
            </a:lnSpc>
            <a:spcBef>
              <a:spcPct val="0"/>
            </a:spcBef>
            <a:spcAft>
              <a:spcPct val="35000"/>
            </a:spcAft>
            <a:buNone/>
          </a:pPr>
          <a:r>
            <a:rPr lang="ur-PK"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اس کی زندگی بائبل کے اس پیغام کے مطابق ہونی چاہیے جس کی وہ منادی کرتا ہے۔</a:t>
          </a:r>
          <a:r>
            <a:rPr lang="es-ES"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a:t>
          </a:r>
          <a:r>
            <a:rPr lang="ur-PK"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a:t>
          </a:r>
          <a:br>
            <a:rPr lang="es-ES"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br>
          <a:r>
            <a:rPr lang="ur-PK" sz="2400" b="1"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(متی 7: 15۔20)۔ </a:t>
          </a:r>
          <a:endParaRPr lang="es-ES" sz="2400" kern="1200" dirty="0">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dsp:txBody>
      <dsp:txXfrm>
        <a:off x="0" y="4166422"/>
        <a:ext cx="3885795" cy="1262552"/>
      </dsp:txXfrm>
    </dsp:sp>
    <dsp:sp modelId="{5A290414-622E-47D0-ABF3-235BBC711AFE}">
      <dsp:nvSpPr>
        <dsp:cNvPr id="0" name=""/>
        <dsp:cNvSpPr/>
      </dsp:nvSpPr>
      <dsp:spPr>
        <a:xfrm>
          <a:off x="3885795" y="4292677"/>
          <a:ext cx="1003012" cy="1010041"/>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511CE1-A3BC-4E29-9E6A-96B3F51A758E}" type="datetimeFigureOut">
              <a:rPr lang="en-US" smtClean="0"/>
              <a:t>8/6/2026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50DAB6-8AB5-4C22-99EF-4CD813381F67}" type="slidenum">
              <a:rPr lang="en-US" smtClean="0"/>
              <a:t>‹Nº›</a:t>
            </a:fld>
            <a:endParaRPr lang="en-US"/>
          </a:p>
        </p:txBody>
      </p:sp>
    </p:spTree>
    <p:extLst>
      <p:ext uri="{BB962C8B-B14F-4D97-AF65-F5344CB8AC3E}">
        <p14:creationId xmlns:p14="http://schemas.microsoft.com/office/powerpoint/2010/main" val="112944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latin typeface="Jameel Noori Nastaleeq" panose="02000503000000020004" pitchFamily="2" charset="-78"/>
              <a:cs typeface="Jameel Noori Nastaleeq" panose="02000503000000020004" pitchFamily="2" charset="-78"/>
            </a:endParaRPr>
          </a:p>
        </p:txBody>
      </p:sp>
      <p:sp>
        <p:nvSpPr>
          <p:cNvPr id="4" name="Slide Number Placeholder 3"/>
          <p:cNvSpPr>
            <a:spLocks noGrp="1"/>
          </p:cNvSpPr>
          <p:nvPr>
            <p:ph type="sldNum" sz="quarter" idx="5"/>
          </p:nvPr>
        </p:nvSpPr>
        <p:spPr/>
        <p:txBody>
          <a:bodyPr/>
          <a:lstStyle/>
          <a:p>
            <a:fld id="{D450DAB6-8AB5-4C22-99EF-4CD813381F67}" type="slidenum">
              <a:rPr lang="en-US" smtClean="0"/>
              <a:t>2</a:t>
            </a:fld>
            <a:endParaRPr lang="en-US"/>
          </a:p>
        </p:txBody>
      </p:sp>
    </p:spTree>
    <p:extLst>
      <p:ext uri="{BB962C8B-B14F-4D97-AF65-F5344CB8AC3E}">
        <p14:creationId xmlns:p14="http://schemas.microsoft.com/office/powerpoint/2010/main" val="3744634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ur-PK" dirty="0">
                <a:latin typeface="Jameel Noori Nastaleeq" panose="02000503000000020004" pitchFamily="2" charset="-78"/>
                <a:cs typeface="Jameel Noori Nastaleeq" panose="02000503000000020004" pitchFamily="2" charset="-78"/>
              </a:rPr>
              <a:t>کلیسیا ایک بدن ہے جس کے بہت سے اعضا ہیں۔ ہر ایک کی نعمت فرق فرق ہے اور جب انہیں محبت کے تحت استعمال کیا جاتا ہے تو ایسا کردار تشکیل پاتا ہے جو خُدا کے کردار کی عکاسی کرتا ہے۔ </a:t>
            </a:r>
          </a:p>
          <a:p>
            <a:pPr algn="r"/>
            <a:r>
              <a:rPr lang="ur-PK" dirty="0">
                <a:latin typeface="Jameel Noori Nastaleeq" panose="02000503000000020004" pitchFamily="2" charset="-78"/>
                <a:cs typeface="Jameel Noori Nastaleeq" panose="02000503000000020004" pitchFamily="2" charset="-78"/>
              </a:rPr>
              <a:t>اس ہفتے ہم 1کرنتھیوں 12 سے 14 ابواب پر غور کریں گے۔  کلیسیائی عبادت میں مسیحی رویے کے متعلق بات کی گئی ہے۔ اس میں خاص طور پر بے ترتیبی اہم ہے۔ اور اس کا ایک ہی جواب ہے کہ کلسیا مسیح کا بدن ہے اور اُس کے بدن کی ترقی میں ہر ایک کا حصہ ہوتا ہے (افسیوں 12:4)۔ مختصر طور پر خُدا نے کلیسیا کو روحانی نعمتوں اس لئے عطا کی ہیں کہ تنوع کے ذریعے اتحاد پیدا ہو۔ </a:t>
            </a:r>
          </a:p>
          <a:p>
            <a:pPr algn="r"/>
            <a:r>
              <a:rPr lang="ur-PK" dirty="0">
                <a:latin typeface="Jameel Noori Nastaleeq" panose="02000503000000020004" pitchFamily="2" charset="-78"/>
                <a:cs typeface="Jameel Noori Nastaleeq" panose="02000503000000020004" pitchFamily="2" charset="-78"/>
              </a:rPr>
              <a:t>پولس کے ڈہن میں فرقہ بندی کا مسئلہ بھی تھاجس کا ذکر ہم 1 کرنتھیوں کے 4 ابواب میں پڑھتے ہیں۔ اتفاق مسیح کے ذریعے پیدا ہوتا ہے اور اسی کردار کو روحانی نعمتوں کے کردار کی وضاحت کے ذریعے مزید ترقی دیتا ہے۔ اس کے مطابق مسیح اور روح میں اتحاد ہی اختلافات سے بچنے کا واحد ذریعہ ہے۔ </a:t>
            </a:r>
            <a:endParaRPr lang="en-US" dirty="0">
              <a:latin typeface="Jameel Noori Nastaleeq" panose="02000503000000020004" pitchFamily="2" charset="-78"/>
              <a:cs typeface="Jameel Noori Nastaleeq" panose="02000503000000020004" pitchFamily="2" charset="-78"/>
            </a:endParaRPr>
          </a:p>
        </p:txBody>
      </p:sp>
      <p:sp>
        <p:nvSpPr>
          <p:cNvPr id="4" name="Slide Number Placeholder 3"/>
          <p:cNvSpPr>
            <a:spLocks noGrp="1"/>
          </p:cNvSpPr>
          <p:nvPr>
            <p:ph type="sldNum" sz="quarter" idx="5"/>
          </p:nvPr>
        </p:nvSpPr>
        <p:spPr/>
        <p:txBody>
          <a:bodyPr/>
          <a:lstStyle/>
          <a:p>
            <a:fld id="{D450DAB6-8AB5-4C22-99EF-4CD813381F67}" type="slidenum">
              <a:rPr lang="en-US" smtClean="0"/>
              <a:t>3</a:t>
            </a:fld>
            <a:endParaRPr lang="en-US"/>
          </a:p>
        </p:txBody>
      </p:sp>
    </p:spTree>
    <p:extLst>
      <p:ext uri="{BB962C8B-B14F-4D97-AF65-F5344CB8AC3E}">
        <p14:creationId xmlns:p14="http://schemas.microsoft.com/office/powerpoint/2010/main" val="3307816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84917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671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4236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430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885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978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2039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79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7274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9982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06/08/2026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292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06/08/2026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06/08/2026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06/08/2026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9719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12.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46.jpeg"/><Relationship Id="rId4" Type="http://schemas.openxmlformats.org/officeDocument/2006/relationships/diagramLayout" Target="../diagrams/layout3.xml"/><Relationship Id="rId9" Type="http://schemas.openxmlformats.org/officeDocument/2006/relationships/image" Target="../media/image45.jpeg"/></Relationships>
</file>

<file path=ppt/slides/_rels/slide1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2.png"/><Relationship Id="rId3" Type="http://schemas.openxmlformats.org/officeDocument/2006/relationships/image" Target="../media/image4.jpeg"/><Relationship Id="rId7" Type="http://schemas.openxmlformats.org/officeDocument/2006/relationships/image" Target="../media/image7.png"/><Relationship Id="rId12"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0.png"/><Relationship Id="rId5" Type="http://schemas.microsoft.com/office/2007/relationships/hdphoto" Target="../media/hdphoto1.wdp"/><Relationship Id="rId15" Type="http://schemas.openxmlformats.org/officeDocument/2006/relationships/image" Target="../media/image14.jpeg"/><Relationship Id="rId10" Type="http://schemas.openxmlformats.org/officeDocument/2006/relationships/image" Target="../media/image9.pn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26.jpeg"/></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2.jpeg"/><Relationship Id="rId7" Type="http://schemas.openxmlformats.org/officeDocument/2006/relationships/diagramColors" Target="../diagrams/colors2.xml"/><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microsoft.com/office/2007/relationships/hdphoto" Target="../media/hdphoto3.wdp"/><Relationship Id="rId4" Type="http://schemas.openxmlformats.org/officeDocument/2006/relationships/diagramData" Target="../diagrams/data2.xml"/><Relationship Id="rId9"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385762" y="5109328"/>
            <a:ext cx="11420475" cy="1606098"/>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rtl="1"/>
            <a:r>
              <a:rPr lang="ur-PK" sz="96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latin typeface="Jameel Noori Nastaleeq" panose="02000503000000020004" pitchFamily="2" charset="-78"/>
                <a:cs typeface="Jameel Noori Nastaleeq" panose="02000503000000020004" pitchFamily="2" charset="-78"/>
              </a:rPr>
              <a:t>روحانی نعمتیں</a:t>
            </a:r>
            <a:endParaRPr lang="en" sz="96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latin typeface="Jameel Noori Nastaleeq" panose="02000503000000020004" pitchFamily="2" charset="-78"/>
              <a:cs typeface="Jameel Noori Nastaleeq" panose="02000503000000020004" pitchFamily="2" charset="-78"/>
            </a:endParaRPr>
          </a:p>
        </p:txBody>
      </p:sp>
      <p:sp>
        <p:nvSpPr>
          <p:cNvPr id="9" name="CuadroTexto 8">
            <a:extLst>
              <a:ext uri="{FF2B5EF4-FFF2-40B4-BE49-F238E27FC236}">
                <a16:creationId xmlns:a16="http://schemas.microsoft.com/office/drawing/2014/main" id="{532932FE-37BD-5457-BCA6-43B14BDE15F1}"/>
              </a:ext>
            </a:extLst>
          </p:cNvPr>
          <p:cNvSpPr txBox="1"/>
          <p:nvPr/>
        </p:nvSpPr>
        <p:spPr>
          <a:xfrm>
            <a:off x="9257792" y="2311290"/>
            <a:ext cx="3320711" cy="1200329"/>
          </a:xfrm>
          <a:prstGeom prst="rect">
            <a:avLst/>
          </a:prstGeom>
          <a:noFill/>
        </p:spPr>
        <p:txBody>
          <a:bodyPr wrap="square" rtlCol="0">
            <a:spAutoFit/>
          </a:bodyPr>
          <a:lstStyle/>
          <a:p>
            <a:pPr algn="ctr" rtl="1"/>
            <a:r>
              <a:rPr lang="ur-PK" sz="3600" b="1" dirty="0">
                <a:solidFill>
                  <a:srgbClr val="FFEFCA"/>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سبق 6     </a:t>
            </a:r>
          </a:p>
          <a:p>
            <a:pPr algn="ctr" rtl="1"/>
            <a:r>
              <a:rPr lang="ur-PK" sz="3600" b="1" dirty="0">
                <a:solidFill>
                  <a:srgbClr val="FFEFCA"/>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     یکم اگست تا7</a:t>
            </a:r>
            <a:endParaRPr lang="en" sz="3600" b="1" dirty="0">
              <a:solidFill>
                <a:srgbClr val="FFEFCA"/>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792828" y="299775"/>
            <a:ext cx="5294397" cy="1862048"/>
          </a:xfrm>
          <a:prstGeom prst="rect">
            <a:avLst/>
          </a:prstGeom>
          <a:noFill/>
        </p:spPr>
        <p:txBody>
          <a:bodyPr wrap="square">
            <a:spAutoFit/>
          </a:bodyPr>
          <a:lstStyle/>
          <a:p>
            <a:pPr algn="ctr" rtl="1"/>
            <a:r>
              <a:rPr lang="ur-PK" sz="11500" b="1" dirty="0">
                <a:ln w="13462">
                  <a:solidFill>
                    <a:schemeClr val="bg1"/>
                  </a:solidFill>
                  <a:prstDash val="solid"/>
                </a:ln>
                <a:solidFill>
                  <a:srgbClr val="7030A0"/>
                </a:solidFill>
                <a:effectLst>
                  <a:outerShdw dist="38100" dir="2700000" algn="bl" rotWithShape="0">
                    <a:schemeClr val="accent5"/>
                  </a:outerShdw>
                </a:effectLst>
                <a:latin typeface="Jameel Noori Nastaleeq" panose="02000503000000020004" pitchFamily="2" charset="-78"/>
                <a:cs typeface="Jameel Noori Nastaleeq" panose="02000503000000020004" pitchFamily="2" charset="-78"/>
              </a:rPr>
              <a:t>خاص نعمتیں</a:t>
            </a:r>
            <a:endParaRPr lang="en" sz="11500" b="1" dirty="0">
              <a:ln w="13462">
                <a:solidFill>
                  <a:schemeClr val="bg1"/>
                </a:solidFill>
                <a:prstDash val="solid"/>
              </a:ln>
              <a:solidFill>
                <a:srgbClr val="7030A0"/>
              </a:solidFill>
              <a:effectLst>
                <a:outerShdw dist="38100" dir="2700000" algn="bl" rotWithShape="0">
                  <a:schemeClr val="accent5"/>
                </a:out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8239539" y="115608"/>
            <a:ext cx="3813312" cy="769441"/>
          </a:xfrm>
          <a:prstGeom prst="rect">
            <a:avLst/>
          </a:prstGeom>
          <a:noFill/>
        </p:spPr>
        <p:txBody>
          <a:bodyPr wrap="square">
            <a:spAutoFit/>
            <a:scene3d>
              <a:camera prst="orthographicFront"/>
              <a:lightRig rig="threePt" dir="t"/>
            </a:scene3d>
            <a:sp3d extrusionH="57150">
              <a:bevelT w="69850" h="38100" prst="cross"/>
            </a:sp3d>
          </a:bodyPr>
          <a:lstStyle/>
          <a:p>
            <a:pPr algn="r" rtl="1"/>
            <a:r>
              <a:rPr lang="ur-PK"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غیر زبانوں کی نعمت</a:t>
            </a:r>
            <a:endParaRPr lang="en"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67022596-226C-AF9D-F51F-FC1981FF46D2}"/>
              </a:ext>
            </a:extLst>
          </p:cNvPr>
          <p:cNvSpPr txBox="1"/>
          <p:nvPr/>
        </p:nvSpPr>
        <p:spPr>
          <a:xfrm>
            <a:off x="308113" y="54708"/>
            <a:ext cx="6510130" cy="954107"/>
          </a:xfrm>
          <a:prstGeom prst="rect">
            <a:avLst/>
          </a:prstGeom>
          <a:noFill/>
        </p:spPr>
        <p:txBody>
          <a:bodyPr wrap="square">
            <a:spAutoFit/>
          </a:bodyPr>
          <a:lstStyle/>
          <a:p>
            <a:pPr algn="r" rtl="1"/>
            <a:r>
              <a:rPr lang="ur-PK" sz="2800" b="1" dirty="0">
                <a:solidFill>
                  <a:schemeClr val="accent5">
                    <a:lumMod val="40000"/>
                    <a:lumOff val="60000"/>
                  </a:schemeClr>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"اس سبب سے جو بیگانہ زبان میں باتیں کرتا ہے وہ دُعا کرے کہ ترجمہ بھی کر سکے" (1کرنتھیوں 13:14)۔ </a:t>
            </a:r>
            <a:endParaRPr lang="en" sz="2800" b="1" dirty="0">
              <a:solidFill>
                <a:schemeClr val="accent5">
                  <a:lumMod val="40000"/>
                  <a:lumOff val="60000"/>
                </a:schemeClr>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ED6563F8-FF8C-8D45-713C-04F1CDC0B684}"/>
              </a:ext>
            </a:extLst>
          </p:cNvPr>
          <p:cNvSpPr txBox="1"/>
          <p:nvPr/>
        </p:nvSpPr>
        <p:spPr>
          <a:xfrm>
            <a:off x="238124" y="1038225"/>
            <a:ext cx="7600951" cy="1292662"/>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پولس رسول زبانوں کی نعمت اور اس کے صحیح استعمال پر زور دیتا ہے۔ اس کا مطلب ہے کرنتھس کی کلیسیا میں اس کا غلط استعمال کیا جا رہا تھا۔ جس کی وجہ سے جماعت میں خرابی اور الجھن پیدا ہو رہی تھی (1کرنتھیوں 23:14)۔ </a:t>
            </a:r>
            <a:endParaRPr lang="en" sz="2600" b="1" dirty="0">
              <a:latin typeface="Jameel Noori Nastaleeq" panose="02000503000000020004" pitchFamily="2" charset="-78"/>
              <a:cs typeface="Jameel Noori Nastaleeq" panose="02000503000000020004" pitchFamily="2" charset="-78"/>
            </a:endParaRPr>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39076"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51" y="4611231"/>
            <a:ext cx="4708522" cy="2246769"/>
          </a:xfrm>
          <a:prstGeom prst="rect">
            <a:avLst/>
          </a:prstGeom>
          <a:noFill/>
        </p:spPr>
        <p:txBody>
          <a:bodyPr wrap="square">
            <a:spAutoFit/>
          </a:bodyPr>
          <a:lstStyle/>
          <a:p>
            <a:pPr algn="r" rtl="1">
              <a:spcBef>
                <a:spcPts val="600"/>
              </a:spcBef>
            </a:pPr>
            <a:r>
              <a:rPr lang="ur-PK" sz="2800" b="1" dirty="0">
                <a:latin typeface="Jameel Noori Nastaleeq" panose="02000503000000020004" pitchFamily="2" charset="-78"/>
                <a:cs typeface="Jameel Noori Nastaleeq" panose="02000503000000020004" pitchFamily="2" charset="-78"/>
              </a:rPr>
              <a:t>حقیقت میں یہ آرزو تمام نعمتوں کو گھیرے ہوئے ہے (1کرنتھیوں 1:!4)۔ پولس رسول پہلے ہی واضح کر چکا ہے کہ "ہر شخص میں روح کا ظہور فائدہ پہنچانے کے لئے ہوتا ہے (1کرنتھیوں 7:12)۔ لہذا ہر ایک کو ایک جیسی نعمتیں نہیں ملتیں۔  </a:t>
            </a:r>
          </a:p>
        </p:txBody>
      </p:sp>
      <p:sp>
        <p:nvSpPr>
          <p:cNvPr id="7" name="CuadroTexto 6">
            <a:extLst>
              <a:ext uri="{FF2B5EF4-FFF2-40B4-BE49-F238E27FC236}">
                <a16:creationId xmlns:a16="http://schemas.microsoft.com/office/drawing/2014/main" id="{207EB4B5-18AA-C318-9BD1-685263F8CE4F}"/>
              </a:ext>
            </a:extLst>
          </p:cNvPr>
          <p:cNvSpPr txBox="1"/>
          <p:nvPr/>
        </p:nvSpPr>
        <p:spPr>
          <a:xfrm>
            <a:off x="1" y="3622211"/>
            <a:ext cx="7839072" cy="830997"/>
          </a:xfrm>
          <a:prstGeom prst="rect">
            <a:avLst/>
          </a:prstGeom>
          <a:noFill/>
        </p:spPr>
        <p:txBody>
          <a:bodyPr wrap="square">
            <a:spAutoFit/>
          </a:bodyPr>
          <a:lstStyle/>
          <a:p>
            <a:pPr marL="0" marR="0" lvl="0" indent="0" algn="r" defTabSz="914400" rtl="1" eaLnBrk="1" fontAlgn="auto" latinLnBrk="0" hangingPunct="1">
              <a:lnSpc>
                <a:spcPct val="100000"/>
              </a:lnSpc>
              <a:spcBef>
                <a:spcPts val="600"/>
              </a:spcBef>
              <a:spcAft>
                <a:spcPts val="0"/>
              </a:spcAft>
              <a:buClrTx/>
              <a:buSzTx/>
              <a:buFontTx/>
              <a:buNone/>
              <a:tabLst/>
              <a:defRPr/>
            </a:pPr>
            <a:r>
              <a:rPr kumimoji="0" lang="ur-PK" sz="24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پولس رسول </a:t>
            </a:r>
            <a:r>
              <a:rPr lang="ur-PK" sz="2400" b="1" dirty="0">
                <a:solidFill>
                  <a:prstClr val="black"/>
                </a:solidFill>
                <a:latin typeface="Jameel Noori Nastaleeq" panose="02000503000000020004" pitchFamily="2" charset="-78"/>
                <a:cs typeface="Jameel Noori Nastaleeq" panose="02000503000000020004" pitchFamily="2" charset="-78"/>
              </a:rPr>
              <a:t>جب کہتا ہے کہ س</a:t>
            </a:r>
            <a:r>
              <a:rPr kumimoji="0" lang="ur-PK" sz="24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ب لوگوں کو غیر زبان</a:t>
            </a:r>
            <a:r>
              <a:rPr kumimoji="0" lang="ur-PK" sz="2400" b="1" i="0" u="none" strike="noStrike" kern="1200" cap="none" spc="0" normalizeH="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 میں بات کرنی چاہئے، </a:t>
            </a:r>
            <a:r>
              <a:rPr lang="ur-PK" sz="2400" b="1" dirty="0">
                <a:solidFill>
                  <a:prstClr val="black"/>
                </a:solidFill>
                <a:latin typeface="Jameel Noori Nastaleeq" panose="02000503000000020004" pitchFamily="2" charset="-78"/>
                <a:cs typeface="Jameel Noori Nastaleeq" panose="02000503000000020004" pitchFamily="2" charset="-78"/>
              </a:rPr>
              <a:t>تو ا</a:t>
            </a:r>
            <a:r>
              <a:rPr kumimoji="0" lang="ur-PK" sz="2400" b="1" i="0" u="none" strike="noStrike" kern="1200" cap="none" spc="0" normalizeH="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ن لوگوں کی طرف سے اس کی غلط تشریح کی جاتی ہے جو یہ سمجھتے ہیں کہ ہم سب کو یہ نعمت ملنا </a:t>
            </a:r>
            <a:r>
              <a:rPr lang="ur-PK" sz="2400" b="1" dirty="0">
                <a:solidFill>
                  <a:prstClr val="black"/>
                </a:solidFill>
                <a:latin typeface="Jameel Noori Nastaleeq" panose="02000503000000020004" pitchFamily="2" charset="-78"/>
                <a:cs typeface="Jameel Noori Nastaleeq" panose="02000503000000020004" pitchFamily="2" charset="-78"/>
              </a:rPr>
              <a:t>لازمی ہے جو کہ غلط ہے</a:t>
            </a:r>
            <a:r>
              <a:rPr kumimoji="0" lang="ur-PK" sz="2400" b="1" i="0" u="none" strike="noStrike" kern="1200" cap="none" spc="0" normalizeH="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(1کرنتھیوں 14: 5)۔ </a:t>
            </a:r>
            <a:endParaRPr kumimoji="0" lang="en" sz="24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
        <p:nvSpPr>
          <p:cNvPr id="11" name="CuadroTexto 10">
            <a:extLst>
              <a:ext uri="{FF2B5EF4-FFF2-40B4-BE49-F238E27FC236}">
                <a16:creationId xmlns:a16="http://schemas.microsoft.com/office/drawing/2014/main" id="{2888A547-BE8E-0129-D327-36CA3FDF21C2}"/>
              </a:ext>
            </a:extLst>
          </p:cNvPr>
          <p:cNvSpPr txBox="1"/>
          <p:nvPr/>
        </p:nvSpPr>
        <p:spPr>
          <a:xfrm>
            <a:off x="238121" y="2270729"/>
            <a:ext cx="7600951" cy="1292662"/>
          </a:xfrm>
          <a:prstGeom prst="rect">
            <a:avLst/>
          </a:prstGeom>
          <a:noFill/>
        </p:spPr>
        <p:txBody>
          <a:bodyPr wrap="square">
            <a:spAutoFit/>
          </a:bodyPr>
          <a:lstStyle/>
          <a:p>
            <a:pPr marL="0" marR="0" lvl="0" indent="0" algn="r" defTabSz="914400" rtl="1" eaLnBrk="1" fontAlgn="auto" latinLnBrk="0" hangingPunct="1">
              <a:lnSpc>
                <a:spcPct val="100000"/>
              </a:lnSpc>
              <a:spcBef>
                <a:spcPts val="600"/>
              </a:spcBef>
              <a:spcAft>
                <a:spcPts val="0"/>
              </a:spcAft>
              <a:buClrTx/>
              <a:buSzTx/>
              <a:buFontTx/>
              <a:buNone/>
              <a:tabLst/>
              <a:defRPr/>
            </a:pPr>
            <a:r>
              <a:rPr lang="ur-PK" sz="2600" b="1" dirty="0">
                <a:solidFill>
                  <a:prstClr val="black"/>
                </a:solidFill>
                <a:latin typeface="Jameel Noori Nastaleeq" panose="02000503000000020004" pitchFamily="2" charset="-78"/>
                <a:cs typeface="Jameel Noori Nastaleeq" panose="02000503000000020004" pitchFamily="2" charset="-78"/>
              </a:rPr>
              <a:t>زبانوں کی نعمت سے مراد انسانوں یا فرشتوں کی زبانیں بولنے کی صلاحیت ہے، جو انسان نہیں جانتے (1کرنتھیوں 1:13)۔ جب لوگ کوئی زبان نہ جانتے ہوں تو ترجمے کی ضرورت ہوتی ہے (اعمال 8:2؛ 1کرنتھیوں 2:14، 13۔14، 27۔28)۔ </a:t>
            </a:r>
            <a:endParaRPr kumimoji="0" lang="en"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righ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righ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righ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9650896" y="56562"/>
            <a:ext cx="2541103"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rtl="1"/>
            <a:r>
              <a:rPr lang="ur-PK"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نبوت کی نعمت</a:t>
            </a:r>
            <a:endPar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536D062B-E8F7-0278-8C98-47A5CF93003F}"/>
              </a:ext>
            </a:extLst>
          </p:cNvPr>
          <p:cNvSpPr txBox="1"/>
          <p:nvPr/>
        </p:nvSpPr>
        <p:spPr>
          <a:xfrm>
            <a:off x="-89453" y="259013"/>
            <a:ext cx="9631017" cy="523220"/>
          </a:xfrm>
          <a:prstGeom prst="rect">
            <a:avLst/>
          </a:prstGeom>
          <a:noFill/>
        </p:spPr>
        <p:txBody>
          <a:bodyPr wrap="square">
            <a:spAutoFit/>
          </a:bodyPr>
          <a:lstStyle/>
          <a:p>
            <a:pPr algn="ctr" rtl="1"/>
            <a:r>
              <a:rPr lang="ur-PK" sz="2800" b="1" dirty="0">
                <a:solidFill>
                  <a:schemeClr val="accent6">
                    <a:lumMod val="50000"/>
                  </a:schemeClr>
                </a:solidFill>
                <a:latin typeface="Jameel Noori Nastaleeq" panose="02000503000000020004" pitchFamily="2" charset="-78"/>
                <a:cs typeface="Jameel Noori Nastaleeq" panose="02000503000000020004" pitchFamily="2" charset="-78"/>
              </a:rPr>
              <a:t>"لیکن جو نبوت کرتا ہے وہ آدمیوں سے ترقی اور نصیحت اور تسلی کی باتیں کرتا ہے" (1کرنتھیوں 3:14)۔ </a:t>
            </a:r>
            <a:endParaRPr lang="es-ES" sz="2800" b="1" dirty="0">
              <a:solidFill>
                <a:schemeClr val="accent6">
                  <a:lumMod val="50000"/>
                </a:schemeClr>
              </a:solidFill>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7373162" y="1210925"/>
            <a:ext cx="4711767" cy="1292662"/>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ہمیں نبوت کی نعمت کو صرف مستقبل کے واقعات کی پیشنگوئی تک محدود نہیں کرنا چاہئے۔پیشنگوئی کا بنیادی استعمال، صلاح، نصحیت اور تسلی کے لئے ہے (1کرنتھیوں 3:14)۔ </a:t>
            </a:r>
            <a:endParaRPr lang="en" sz="2600" b="1" dirty="0">
              <a:latin typeface="Jameel Noori Nastaleeq" panose="02000503000000020004" pitchFamily="2" charset="-78"/>
              <a:cs typeface="Jameel Noori Nastaleeq" panose="02000503000000020004" pitchFamily="2" charset="-78"/>
            </a:endParaRPr>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2624237341"/>
              </p:ext>
            </p:extLst>
          </p:nvPr>
        </p:nvGraphicFramePr>
        <p:xfrm>
          <a:off x="119868" y="1311522"/>
          <a:ext cx="5015064" cy="5432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5280671" y="1047992"/>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5184511" y="2682489"/>
            <a:ext cx="4240330" cy="2308324"/>
          </a:xfrm>
          <a:prstGeom prst="rect">
            <a:avLst/>
          </a:prstGeom>
          <a:noFill/>
        </p:spPr>
        <p:txBody>
          <a:bodyPr wrap="square">
            <a:spAutoFit/>
          </a:bodyPr>
          <a:lstStyle/>
          <a:p>
            <a:pPr algn="r" rtl="1">
              <a:spcBef>
                <a:spcPts val="600"/>
              </a:spcBef>
            </a:pPr>
            <a:r>
              <a:rPr lang="ur-PK" sz="2400" b="1" dirty="0">
                <a:latin typeface="Jameel Noori Nastaleeq" panose="02000503000000020004" pitchFamily="2" charset="-78"/>
                <a:cs typeface="Jameel Noori Nastaleeq" panose="02000503000000020004" pitchFamily="2" charset="-78"/>
              </a:rPr>
              <a:t>پولس رسول نےنبوت کی نعمت کو سب سے اوپر نمایاں کیا ہے (1کرنتھیوں 1:14، 4، 22۔25)۔ لیکن وہ یہ بھی تاکید کرتا ہے کہ اسے صحیح طریقے سے استعمال کیا جائے تاکہ ابہام پیدا نہ ہو "مگر سب باتیں شایسگی اور قرینہ کے ساتھ عمل میں آئیں" (1کرنتھیوں 40:14؛ 1کرنتھیوں 14: 29۔33)۔ </a:t>
            </a:r>
            <a:endParaRPr lang="en" sz="2400" b="1" dirty="0">
              <a:latin typeface="Jameel Noori Nastaleeq" panose="02000503000000020004" pitchFamily="2" charset="-78"/>
              <a:cs typeface="Jameel Noori Nastaleeq" panose="02000503000000020004" pitchFamily="2" charset="-78"/>
            </a:endParaRPr>
          </a:p>
        </p:txBody>
      </p:sp>
      <p:sp>
        <p:nvSpPr>
          <p:cNvPr id="12" name="CuadroTexto 11">
            <a:extLst>
              <a:ext uri="{FF2B5EF4-FFF2-40B4-BE49-F238E27FC236}">
                <a16:creationId xmlns:a16="http://schemas.microsoft.com/office/drawing/2014/main" id="{6D813A6C-1159-F60E-C4E3-6C8433BCC4F4}"/>
              </a:ext>
            </a:extLst>
          </p:cNvPr>
          <p:cNvSpPr txBox="1"/>
          <p:nvPr/>
        </p:nvSpPr>
        <p:spPr>
          <a:xfrm>
            <a:off x="7664261" y="4962778"/>
            <a:ext cx="4244741" cy="1692771"/>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بقیہ کلیسیا کی خصوصی نعمت میں ایلن جی وائیٹ کی زندگی اور کام میں اس کا خاص مظہر تھا (مکاشفہ 17:12؛ 19: 10)۔ لیکن ہم ایک جھوٹے اور سچے نبی کو کس طرح پہچان سکتے ہیں؟ </a:t>
            </a:r>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5235855" y="4952044"/>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9424840" y="2751780"/>
            <a:ext cx="2425318" cy="2032096"/>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2"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righ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2"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righ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2"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righ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2"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righ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2"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righ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1143000" y="866686"/>
            <a:ext cx="10953750" cy="4601260"/>
          </a:xfrm>
          <a:prstGeom prst="rect">
            <a:avLst/>
          </a:prstGeom>
          <a:noFill/>
        </p:spPr>
        <p:txBody>
          <a:bodyPr wrap="square">
            <a:spAutoFit/>
          </a:bodyPr>
          <a:lstStyle/>
          <a:p>
            <a:pPr algn="r" rtl="1">
              <a:spcBef>
                <a:spcPts val="600"/>
              </a:spcBef>
            </a:pPr>
            <a:r>
              <a:rPr lang="ur-PK" sz="3200" b="1" dirty="0">
                <a:latin typeface="Jameel Noori Nastaleeq" panose="02000503000000020004" pitchFamily="2" charset="-78"/>
                <a:cs typeface="Jameel Noori Nastaleeq" panose="02000503000000020004" pitchFamily="2" charset="-78"/>
              </a:rPr>
              <a:t>"لوگ خُداوند پر بھروسہ کرتے ہوئے خدمت کے لئے نکلیں، اور وہ اُن کے ساتھ ہو گا۔ دلوں کو قائل اور تبدیل کرے گا۔ ایک کارکن اچھا واعظ دے سکتا ہے، دوسر اچھا مصنف ، کوئی سچی اور پرُجوش دُعا کی نعمت رکھتا ہو، کوئی گانے کی، کوئی خُداکے کلام کو وضاحت سے بیان کرنے کی خاص قوت رکھتا ہو۔ اور ہر نعمت خُدا کے لئے قوت بنے، کیونکہ وہ کارگزار کے ساتھ مل کر کام کرتا ہے ایک کو حکمت کا کلام دیتا ہے، دوسرے کو علم، کسی کو ایمان۔ لیکن سب کو ایک ہی سر کے تحت کام کرنا ہے۔ نعمتوں کا تنوع کاموں کے مختلف ہونے کی طرف لے جاتا ہے "مگر خُدا ایک ہی ہے جو سب میں ہر طرح کا اثر پیدا کرتا ہے (1کرنتھیوں 6:12)۔ </a:t>
            </a:r>
          </a:p>
          <a:p>
            <a:pPr algn="r" rtl="1">
              <a:spcBef>
                <a:spcPts val="600"/>
              </a:spcBef>
            </a:pPr>
            <a:r>
              <a:rPr lang="ur-PK" sz="3200" b="1" dirty="0">
                <a:latin typeface="Jameel Noori Nastaleeq" panose="02000503000000020004" pitchFamily="2" charset="-78"/>
                <a:cs typeface="Jameel Noori Nastaleeq" panose="02000503000000020004" pitchFamily="2" charset="-78"/>
              </a:rPr>
              <a:t>"کوئی شخص کم تر سمجھی جانے والی نعمتوں کو حقیر نہ جانے سب کام میں لگ جائیں۔ کوئی یہ سوچ کر ہاتھ پر ہاتھ دھر ر نہ بیٹھے کہ وہ کوئی بڑا کام نہیں کر سکتا۔ خود پر نظر رکھنا چھوڑ دو اپنے قائد کی طرف دیکھو۔ فروتنی، خلوص اور محبت کے ساتھ جو کچھ کر سکتے ہو کرو"</a:t>
            </a:r>
            <a:endParaRPr lang="en" sz="3200" b="1" dirty="0">
              <a:latin typeface="Jameel Noori Nastaleeq" panose="02000503000000020004" pitchFamily="2" charset="-78"/>
              <a:cs typeface="Jameel Noori Nastaleeq" panose="02000503000000020004" pitchFamily="2" charset="-78"/>
            </a:endParaRPr>
          </a:p>
        </p:txBody>
      </p:sp>
      <p:sp>
        <p:nvSpPr>
          <p:cNvPr id="4" name="CuadroTexto 3">
            <a:extLst>
              <a:ext uri="{FF2B5EF4-FFF2-40B4-BE49-F238E27FC236}">
                <a16:creationId xmlns:a16="http://schemas.microsoft.com/office/drawing/2014/main" id="{D1E34BAA-9490-0067-290E-E1E5F5E11BFD}"/>
              </a:ext>
            </a:extLst>
          </p:cNvPr>
          <p:cNvSpPr txBox="1"/>
          <p:nvPr/>
        </p:nvSpPr>
        <p:spPr>
          <a:xfrm>
            <a:off x="1342776" y="5329739"/>
            <a:ext cx="4822153" cy="584775"/>
          </a:xfrm>
          <a:prstGeom prst="rect">
            <a:avLst/>
          </a:prstGeom>
          <a:noFill/>
        </p:spPr>
        <p:txBody>
          <a:bodyPr wrap="none" rtlCol="0">
            <a:spAutoFit/>
          </a:bodyPr>
          <a:lstStyle/>
          <a:p>
            <a:pPr rtl="1"/>
            <a:r>
              <a:rPr lang="ur-PK" sz="3200" b="1" dirty="0">
                <a:latin typeface="Jameel Noori Nastaleeq" panose="02000503000000020004" pitchFamily="2" charset="-78"/>
                <a:cs typeface="Jameel Noori Nastaleeq" panose="02000503000000020004" pitchFamily="2" charset="-78"/>
              </a:rPr>
              <a:t>ایلن جی وائیٹ روحانی نعمتیں جلد 1 صفحات 5۔16</a:t>
            </a:r>
            <a:endParaRPr lang="en" sz="3200" b="1" dirty="0">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780311" y="113916"/>
            <a:ext cx="4677077" cy="1938992"/>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ur-PK" sz="4000" b="1" i="0" u="none" strike="noStrike" kern="1200" cap="none" spc="0" normalizeH="0" baseline="0" noProof="0" dirty="0">
                <a:ln>
                  <a:noFill/>
                </a:ln>
                <a:solidFill>
                  <a:srgbClr val="A02B93">
                    <a:lumMod val="75000"/>
                  </a:srgbClr>
                </a:solidFill>
                <a:effectLst/>
                <a:uLnTx/>
                <a:uFillTx/>
                <a:latin typeface="Jameel Noori Nastaleeq" panose="02000503000000020004" pitchFamily="2" charset="-78"/>
                <a:cs typeface="Jameel Noori Nastaleeq" panose="02000503000000020004" pitchFamily="2" charset="-78"/>
              </a:rPr>
              <a:t>"محبت کے طالب رہو اور رُوحانی نعمتوں کی  بھی آرزُو رکھو۔ خصوصاً اس کی کہ نبوت کرو"</a:t>
            </a:r>
            <a:r>
              <a:rPr kumimoji="0" lang="ur-PK" sz="3200" b="1" i="0" u="none" strike="noStrike" kern="1200" cap="none" spc="0" normalizeH="0" baseline="0" noProof="0" dirty="0">
                <a:ln>
                  <a:noFill/>
                </a:ln>
                <a:solidFill>
                  <a:srgbClr val="A02B93">
                    <a:lumMod val="75000"/>
                  </a:srgbClr>
                </a:solidFill>
                <a:effectLst/>
                <a:uLnTx/>
                <a:uFillTx/>
                <a:latin typeface="Jameel Noori Nastaleeq" panose="02000503000000020004" pitchFamily="2" charset="-78"/>
                <a:cs typeface="Jameel Noori Nastaleeq" panose="02000503000000020004" pitchFamily="2" charset="-78"/>
              </a:rPr>
              <a:t> (1کرنتھیوں 1:14)۔ </a:t>
            </a:r>
            <a:endParaRPr kumimoji="0" lang="es-ES" sz="3200" b="1" i="0" u="none" strike="noStrike" kern="1200" cap="none" spc="0" normalizeH="0" baseline="0" noProof="0" dirty="0">
              <a:ln>
                <a:noFill/>
              </a:ln>
              <a:solidFill>
                <a:srgbClr val="A02B93">
                  <a:lumMod val="75000"/>
                </a:srgbClr>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427229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938128" y="3370082"/>
            <a:ext cx="3063711" cy="3400931"/>
          </a:xfrm>
          <a:prstGeom prst="rect">
            <a:avLst/>
          </a:prstGeom>
          <a:noFill/>
          <a:effectLst/>
        </p:spPr>
        <p:txBody>
          <a:bodyPr wrap="square" rtlCol="0">
            <a:spAutoFit/>
          </a:bodyPr>
          <a:lstStyle/>
          <a:p>
            <a:pPr algn="r" rtl="1">
              <a:spcBef>
                <a:spcPts val="600"/>
              </a:spcBef>
            </a:pPr>
            <a:r>
              <a:rPr lang="en" sz="2000" b="1" dirty="0">
                <a:highlight>
                  <a:srgbClr val="FC918D"/>
                </a:highlight>
                <a:latin typeface="Jameel Noori Nastaleeq" panose="02000503000000020004" pitchFamily="2" charset="-78"/>
                <a:cs typeface="Jameel Noori Nastaleeq" panose="02000503000000020004" pitchFamily="2" charset="-78"/>
              </a:rPr>
              <a:t> </a:t>
            </a:r>
            <a:r>
              <a:rPr lang="ur-PK" sz="2000" b="1" dirty="0">
                <a:highlight>
                  <a:srgbClr val="FC918D"/>
                </a:highlight>
                <a:latin typeface="Jameel Noori Nastaleeq" panose="02000503000000020004" pitchFamily="2" charset="-78"/>
                <a:cs typeface="Jameel Noori Nastaleeq" panose="02000503000000020004" pitchFamily="2" charset="-78"/>
              </a:rPr>
              <a:t>روحانی نعمتیں: </a:t>
            </a:r>
            <a:endParaRPr lang="en" sz="2000" b="1" dirty="0">
              <a:highlight>
                <a:srgbClr val="FC918D"/>
              </a:highlight>
              <a:latin typeface="Jameel Noori Nastaleeq" panose="02000503000000020004" pitchFamily="2" charset="-78"/>
              <a:cs typeface="Jameel Noori Nastaleeq" panose="02000503000000020004" pitchFamily="2" charset="-78"/>
            </a:endParaRPr>
          </a:p>
          <a:p>
            <a:pPr lvl="1" algn="r" rtl="1">
              <a:spcBef>
                <a:spcPts val="600"/>
              </a:spcBef>
            </a:pPr>
            <a:r>
              <a:rPr lang="ur-PK" sz="2000" b="1" dirty="0">
                <a:latin typeface="Jameel Noori Nastaleeq" panose="02000503000000020004" pitchFamily="2" charset="-78"/>
                <a:cs typeface="Jameel Noori Nastaleeq" panose="02000503000000020004" pitchFamily="2" charset="-78"/>
              </a:rPr>
              <a:t>بہت سی نعمتیں دینے والا ایک</a:t>
            </a:r>
            <a:endParaRPr lang="en" sz="2000" b="1" dirty="0">
              <a:latin typeface="Jameel Noori Nastaleeq" panose="02000503000000020004" pitchFamily="2" charset="-78"/>
              <a:cs typeface="Jameel Noori Nastaleeq" panose="02000503000000020004" pitchFamily="2" charset="-78"/>
            </a:endParaRPr>
          </a:p>
          <a:p>
            <a:pPr lvl="1" algn="r" rtl="1">
              <a:spcBef>
                <a:spcPts val="600"/>
              </a:spcBef>
            </a:pPr>
            <a:r>
              <a:rPr lang="en" sz="2000" b="1" dirty="0">
                <a:latin typeface="Jameel Noori Nastaleeq" panose="02000503000000020004" pitchFamily="2" charset="-78"/>
                <a:cs typeface="Jameel Noori Nastaleeq" panose="02000503000000020004" pitchFamily="2" charset="-78"/>
              </a:rPr>
              <a:t>.</a:t>
            </a:r>
            <a:r>
              <a:rPr lang="ur-PK" sz="2000" b="1" dirty="0">
                <a:latin typeface="Jameel Noori Nastaleeq" panose="02000503000000020004" pitchFamily="2" charset="-78"/>
                <a:cs typeface="Jameel Noori Nastaleeq" panose="02000503000000020004" pitchFamily="2" charset="-78"/>
              </a:rPr>
              <a:t>بہت سے اعضا، ایک جسم</a:t>
            </a:r>
            <a:endParaRPr lang="en" sz="2000" b="1" dirty="0">
              <a:latin typeface="Jameel Noori Nastaleeq" panose="02000503000000020004" pitchFamily="2" charset="-78"/>
              <a:cs typeface="Jameel Noori Nastaleeq" panose="02000503000000020004" pitchFamily="2" charset="-78"/>
            </a:endParaRPr>
          </a:p>
          <a:p>
            <a:pPr algn="r" rtl="1">
              <a:spcBef>
                <a:spcPts val="1800"/>
              </a:spcBef>
            </a:pPr>
            <a:r>
              <a:rPr lang="en" sz="2000" b="1" dirty="0">
                <a:highlight>
                  <a:srgbClr val="FCBE62"/>
                </a:highlight>
                <a:latin typeface="Jameel Noori Nastaleeq" panose="02000503000000020004" pitchFamily="2" charset="-78"/>
                <a:cs typeface="Jameel Noori Nastaleeq" panose="02000503000000020004" pitchFamily="2" charset="-78"/>
              </a:rPr>
              <a:t> </a:t>
            </a:r>
            <a:r>
              <a:rPr lang="ur-PK" sz="2000" b="1" dirty="0">
                <a:highlight>
                  <a:srgbClr val="FCBE62"/>
                </a:highlight>
                <a:latin typeface="Jameel Noori Nastaleeq" panose="02000503000000020004" pitchFamily="2" charset="-78"/>
                <a:cs typeface="Jameel Noori Nastaleeq" panose="02000503000000020004" pitchFamily="2" charset="-78"/>
              </a:rPr>
              <a:t>متحد کرنے والا عضو:</a:t>
            </a:r>
            <a:endParaRPr lang="en" sz="2000" b="1" dirty="0">
              <a:highlight>
                <a:srgbClr val="FCBE62"/>
              </a:highlight>
              <a:latin typeface="Jameel Noori Nastaleeq" panose="02000503000000020004" pitchFamily="2" charset="-78"/>
              <a:cs typeface="Jameel Noori Nastaleeq" panose="02000503000000020004" pitchFamily="2" charset="-78"/>
            </a:endParaRPr>
          </a:p>
          <a:p>
            <a:pPr lvl="1" algn="r" rtl="1">
              <a:spcBef>
                <a:spcPts val="600"/>
              </a:spcBef>
            </a:pPr>
            <a:r>
              <a:rPr lang="ur-PK" sz="2000" b="1" dirty="0">
                <a:latin typeface="Jameel Noori Nastaleeq" panose="02000503000000020004" pitchFamily="2" charset="-78"/>
                <a:cs typeface="Jameel Noori Nastaleeq" panose="02000503000000020004" pitchFamily="2" charset="-78"/>
              </a:rPr>
              <a:t>محبت کی فضیلت</a:t>
            </a:r>
            <a:endParaRPr lang="en" sz="2000" b="1" dirty="0">
              <a:latin typeface="Jameel Noori Nastaleeq" panose="02000503000000020004" pitchFamily="2" charset="-78"/>
              <a:cs typeface="Jameel Noori Nastaleeq" panose="02000503000000020004" pitchFamily="2" charset="-78"/>
            </a:endParaRPr>
          </a:p>
          <a:p>
            <a:pPr algn="r" rtl="1">
              <a:spcBef>
                <a:spcPts val="1800"/>
              </a:spcBef>
            </a:pPr>
            <a:r>
              <a:rPr lang="en" sz="2000" b="1" dirty="0">
                <a:highlight>
                  <a:srgbClr val="8ABDEA"/>
                </a:highlight>
                <a:latin typeface="Jameel Noori Nastaleeq" panose="02000503000000020004" pitchFamily="2" charset="-78"/>
                <a:cs typeface="Jameel Noori Nastaleeq" panose="02000503000000020004" pitchFamily="2" charset="-78"/>
              </a:rPr>
              <a:t> </a:t>
            </a:r>
            <a:r>
              <a:rPr lang="ur-PK" sz="2000" b="1" dirty="0">
                <a:highlight>
                  <a:srgbClr val="8ABDEA"/>
                </a:highlight>
                <a:latin typeface="Jameel Noori Nastaleeq" panose="02000503000000020004" pitchFamily="2" charset="-78"/>
                <a:cs typeface="Jameel Noori Nastaleeq" panose="02000503000000020004" pitchFamily="2" charset="-78"/>
              </a:rPr>
              <a:t>خصوصی تحئف: </a:t>
            </a:r>
            <a:endParaRPr lang="en" sz="2000" b="1" dirty="0">
              <a:highlight>
                <a:srgbClr val="8ABDEA"/>
              </a:highlight>
              <a:latin typeface="Jameel Noori Nastaleeq" panose="02000503000000020004" pitchFamily="2" charset="-78"/>
              <a:cs typeface="Jameel Noori Nastaleeq" panose="02000503000000020004" pitchFamily="2" charset="-78"/>
            </a:endParaRPr>
          </a:p>
          <a:p>
            <a:pPr lvl="1" algn="r" rtl="1">
              <a:spcBef>
                <a:spcPts val="600"/>
              </a:spcBef>
            </a:pPr>
            <a:r>
              <a:rPr lang="ur-PK" sz="2000" b="1" dirty="0">
                <a:latin typeface="Jameel Noori Nastaleeq" panose="02000503000000020004" pitchFamily="2" charset="-78"/>
                <a:cs typeface="Jameel Noori Nastaleeq" panose="02000503000000020004" pitchFamily="2" charset="-78"/>
              </a:rPr>
              <a:t> زبانوں کا نعمت</a:t>
            </a:r>
            <a:endParaRPr lang="en" sz="2000" b="1" dirty="0">
              <a:latin typeface="Jameel Noori Nastaleeq" panose="02000503000000020004" pitchFamily="2" charset="-78"/>
              <a:cs typeface="Jameel Noori Nastaleeq" panose="02000503000000020004" pitchFamily="2" charset="-78"/>
            </a:endParaRPr>
          </a:p>
          <a:p>
            <a:pPr lvl="1" algn="r" rtl="1">
              <a:spcBef>
                <a:spcPts val="600"/>
              </a:spcBef>
            </a:pPr>
            <a:r>
              <a:rPr lang="ur-PK" sz="2000" b="1" dirty="0">
                <a:latin typeface="Jameel Noori Nastaleeq" panose="02000503000000020004" pitchFamily="2" charset="-78"/>
                <a:cs typeface="Jameel Noori Nastaleeq" panose="02000503000000020004" pitchFamily="2" charset="-78"/>
              </a:rPr>
              <a:t>نبوت کی نعمت</a:t>
            </a:r>
          </a:p>
        </p:txBody>
      </p:sp>
      <p:sp>
        <p:nvSpPr>
          <p:cNvPr id="3" name="CuadroTexto 2">
            <a:extLst>
              <a:ext uri="{FF2B5EF4-FFF2-40B4-BE49-F238E27FC236}">
                <a16:creationId xmlns:a16="http://schemas.microsoft.com/office/drawing/2014/main" id="{D33E5960-AC99-9503-2A00-A0FE619FE795}"/>
              </a:ext>
            </a:extLst>
          </p:cNvPr>
          <p:cNvSpPr txBox="1"/>
          <p:nvPr/>
        </p:nvSpPr>
        <p:spPr>
          <a:xfrm>
            <a:off x="164966" y="167131"/>
            <a:ext cx="6534149" cy="2569934"/>
          </a:xfrm>
          <a:prstGeom prst="rect">
            <a:avLst/>
          </a:prstGeom>
          <a:noFill/>
        </p:spPr>
        <p:txBody>
          <a:bodyPr wrap="square" rtlCol="0">
            <a:spAutoFit/>
          </a:bodyPr>
          <a:lstStyle/>
          <a:p>
            <a:pPr algn="r" rtl="1">
              <a:spcBef>
                <a:spcPts val="600"/>
              </a:spcBef>
            </a:pPr>
            <a:r>
              <a:rPr lang="ur-PK" sz="2600" b="1" dirty="0">
                <a:solidFill>
                  <a:prstClr val="black"/>
                </a:solidFill>
                <a:latin typeface="Jameel Noori Nastaleeq" panose="02000503000000020004" pitchFamily="2" charset="-78"/>
                <a:cs typeface="Jameel Noori Nastaleeq" panose="02000503000000020004" pitchFamily="2" charset="-78"/>
              </a:rPr>
              <a:t>واضح رہے کرنتھس کی کلیسیا مختلف مسائل پر منقسم تھی۔ مبلغین کےبارے میں اختلافات پائے جاتے تھے اس کے علاوہ، ،  کھانے کے طریقے کے بارے میں؛ اس بارے میں کہ آیا شادی کرنا ہے یا کنوارہ رہنا؛ اور روحانی نعمتوں میں سے کس کے بارے میں سب سے زیادہ قابل عزت کونسی نعمت ہے۔ </a:t>
            </a:r>
          </a:p>
          <a:p>
            <a:pPr algn="r" rtl="1">
              <a:spcBef>
                <a:spcPts val="600"/>
              </a:spcBef>
            </a:pPr>
            <a:r>
              <a:rPr lang="ur-PK" sz="2600" b="1" dirty="0">
                <a:solidFill>
                  <a:prstClr val="black"/>
                </a:solidFill>
                <a:latin typeface="Jameel Noori Nastaleeq" panose="02000503000000020004" pitchFamily="2" charset="-78"/>
                <a:cs typeface="Jameel Noori Nastaleeq" panose="02000503000000020004" pitchFamily="2" charset="-78"/>
              </a:rPr>
              <a:t> ایک بار جب اس نے ابتدائی مسائل کا جواب دیا تو، پولس دکھاتا ہے کہ کس طرح روحانی نعمتیں ایک مسئلہ نہیں بلکہ کلیسیائی اتحاد کا ایک ذریعہ ہیں (1کرنتھیوں 12۔14) </a:t>
            </a:r>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0800000">
            <a:off x="9978259" y="3293117"/>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7" cstate="email">
            <a:duotone>
              <a:schemeClr val="accent6">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tretch>
            <a:fillRect/>
          </a:stretch>
        </p:blipFill>
        <p:spPr>
          <a:xfrm rot="10800000">
            <a:off x="9991816" y="5508977"/>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0800000">
            <a:off x="9973261" y="4618488"/>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0800000">
            <a:off x="9530499" y="3839334"/>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rot="10800000">
            <a:off x="9530499" y="6423614"/>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rot="10800000">
            <a:off x="9530499" y="6065865"/>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rot="10800000">
            <a:off x="9530499" y="5091086"/>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4" cstate="email">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rot="10800000">
            <a:off x="9530499" y="4239968"/>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2" y="2821762"/>
            <a:ext cx="6534151" cy="523220"/>
          </a:xfrm>
          <a:prstGeom prst="rect">
            <a:avLst/>
          </a:prstGeom>
          <a:noFill/>
        </p:spPr>
        <p:txBody>
          <a:bodyPr wrap="square">
            <a:spAutoFit/>
          </a:bodyPr>
          <a:lstStyle/>
          <a:p>
            <a:pPr marL="0" marR="0" lvl="0" indent="0" algn="ctr" defTabSz="914400" rtl="1" eaLnBrk="1" fontAlgn="auto" latinLnBrk="0" hangingPunct="1">
              <a:lnSpc>
                <a:spcPct val="100000"/>
              </a:lnSpc>
              <a:spcBef>
                <a:spcPts val="600"/>
              </a:spcBef>
              <a:spcAft>
                <a:spcPts val="0"/>
              </a:spcAft>
              <a:buClrTx/>
              <a:buSzTx/>
              <a:buFontTx/>
              <a:buNone/>
              <a:tabLst/>
              <a:defRPr/>
            </a:pPr>
            <a:r>
              <a:rPr kumimoji="0" lang="ur-PK" sz="28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کونسی نعمت بہترین</a:t>
            </a:r>
            <a:r>
              <a:rPr kumimoji="0" lang="ur-PK" sz="2800" b="1" i="0" u="none" strike="noStrike" kern="1200" cap="none" spc="0" normalizeH="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 ہے؟ کونسی نہیں! کیوں؟</a:t>
            </a:r>
            <a:endParaRPr kumimoji="0" lang="en" sz="28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2"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righ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2" fill="hold" grpId="0" nodeType="after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right)">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righ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2"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right)">
                                      <p:cBhvr>
                                        <p:cTn id="39" dur="500"/>
                                        <p:tgtEl>
                                          <p:spTgt spid="2">
                                            <p:txEl>
                                              <p:pRg st="0" end="0"/>
                                            </p:txEl>
                                          </p:spTgt>
                                        </p:tgtEl>
                                      </p:cBhvr>
                                    </p:animEffect>
                                  </p:childTnLst>
                                </p:cTn>
                              </p:par>
                            </p:childTnLst>
                          </p:cTn>
                        </p:par>
                        <p:par>
                          <p:cTn id="40" fill="hold">
                            <p:stCondLst>
                              <p:cond delay="1000"/>
                            </p:stCondLst>
                            <p:childTnLst>
                              <p:par>
                                <p:cTn id="41" presetID="17" presetClass="entr" presetSubtype="2"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2"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right)">
                                      <p:cBhvr>
                                        <p:cTn id="50" dur="500"/>
                                        <p:tgtEl>
                                          <p:spTgt spid="2">
                                            <p:txEl>
                                              <p:pRg st="1" end="1"/>
                                            </p:txEl>
                                          </p:spTgt>
                                        </p:tgtEl>
                                      </p:cBhvr>
                                    </p:animEffect>
                                  </p:childTnLst>
                                </p:cTn>
                              </p:par>
                            </p:childTnLst>
                          </p:cTn>
                        </p:par>
                        <p:par>
                          <p:cTn id="51" fill="hold">
                            <p:stCondLst>
                              <p:cond delay="2000"/>
                            </p:stCondLst>
                            <p:childTnLst>
                              <p:par>
                                <p:cTn id="52" presetID="17" presetClass="entr" presetSubtype="2"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2"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righ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2"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right)">
                                      <p:cBhvr>
                                        <p:cTn id="73" dur="500"/>
                                        <p:tgtEl>
                                          <p:spTgt spid="2">
                                            <p:txEl>
                                              <p:pRg st="3" end="3"/>
                                            </p:txEl>
                                          </p:spTgt>
                                        </p:tgtEl>
                                      </p:cBhvr>
                                    </p:animEffect>
                                  </p:childTnLst>
                                </p:cTn>
                              </p:par>
                            </p:childTnLst>
                          </p:cTn>
                        </p:par>
                        <p:par>
                          <p:cTn id="74" fill="hold">
                            <p:stCondLst>
                              <p:cond delay="1000"/>
                            </p:stCondLst>
                            <p:childTnLst>
                              <p:par>
                                <p:cTn id="75" presetID="17" presetClass="entr" presetSubtype="2"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2"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righ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2"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right)">
                                      <p:cBhvr>
                                        <p:cTn id="96" dur="500"/>
                                        <p:tgtEl>
                                          <p:spTgt spid="2">
                                            <p:txEl>
                                              <p:pRg st="5" end="5"/>
                                            </p:txEl>
                                          </p:spTgt>
                                        </p:tgtEl>
                                      </p:cBhvr>
                                    </p:animEffect>
                                  </p:childTnLst>
                                </p:cTn>
                              </p:par>
                            </p:childTnLst>
                          </p:cTn>
                        </p:par>
                        <p:par>
                          <p:cTn id="97" fill="hold">
                            <p:stCondLst>
                              <p:cond delay="1000"/>
                            </p:stCondLst>
                            <p:childTnLst>
                              <p:par>
                                <p:cTn id="98" presetID="17" presetClass="entr" presetSubtype="2"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2"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righ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2"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2"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righ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uiExpand="1" build="p"/>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240378" y="553028"/>
            <a:ext cx="5951622" cy="2215991"/>
          </a:xfrm>
          <a:prstGeom prst="rect">
            <a:avLst/>
          </a:prstGeom>
          <a:noFill/>
        </p:spPr>
        <p:txBody>
          <a:bodyPr wrap="square">
            <a:spAutoFit/>
          </a:bodyPr>
          <a:lstStyle/>
          <a:p>
            <a:pPr algn="ctr" rtl="1"/>
            <a:r>
              <a:rPr lang="ur-PK" sz="13800" b="1" dirty="0">
                <a:ln w="13462">
                  <a:solidFill>
                    <a:schemeClr val="bg1"/>
                  </a:solidFill>
                  <a:prstDash val="solid"/>
                </a:ln>
                <a:solidFill>
                  <a:schemeClr val="accent5">
                    <a:lumMod val="50000"/>
                  </a:schemeClr>
                </a:solidFill>
                <a:effectLst>
                  <a:outerShdw dist="38100" dir="2700000" algn="bl" rotWithShape="0">
                    <a:schemeClr val="accent5"/>
                  </a:outerShdw>
                </a:effectLst>
                <a:latin typeface="Jameel Noori Nastaleeq" panose="02000503000000020004" pitchFamily="2" charset="-78"/>
                <a:cs typeface="Jameel Noori Nastaleeq" panose="02000503000000020004" pitchFamily="2" charset="-78"/>
              </a:rPr>
              <a:t>روحانی نعمتیں</a:t>
            </a:r>
            <a:endParaRPr lang="en" sz="13800" b="1" dirty="0">
              <a:ln w="13462">
                <a:solidFill>
                  <a:schemeClr val="bg1"/>
                </a:solidFill>
                <a:prstDash val="solid"/>
              </a:ln>
              <a:solidFill>
                <a:schemeClr val="accent5">
                  <a:lumMod val="50000"/>
                </a:schemeClr>
              </a:solidFill>
              <a:effectLst>
                <a:outerShdw dist="38100" dir="2700000" algn="bl" rotWithShape="0">
                  <a:schemeClr val="accent5"/>
                </a:out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38CCD5E-86E1-82E9-0D7C-1EB457974738}"/>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77FF57D-E468-0378-4584-7E38421DFBBD}"/>
              </a:ext>
            </a:extLst>
          </p:cNvPr>
          <p:cNvSpPr txBox="1"/>
          <p:nvPr/>
        </p:nvSpPr>
        <p:spPr>
          <a:xfrm>
            <a:off x="7834926" y="0"/>
            <a:ext cx="2232997" cy="1200329"/>
          </a:xfrm>
          <a:prstGeom prst="rect">
            <a:avLst/>
          </a:prstGeom>
          <a:noFill/>
        </p:spPr>
        <p:txBody>
          <a:bodyPr wrap="square">
            <a:spAutoFit/>
          </a:bodyPr>
          <a:lstStyle/>
          <a:p>
            <a:pPr algn="ctr" rtl="1"/>
            <a:r>
              <a:rPr lang="ur-PK" sz="36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Jameel Noori Nastaleeq" panose="02000503000000020004" pitchFamily="2" charset="-78"/>
                <a:cs typeface="Jameel Noori Nastaleeq" panose="02000503000000020004" pitchFamily="2" charset="-78"/>
              </a:rPr>
              <a:t>بہت سی نعمتیں، دینے والا ایک</a:t>
            </a:r>
            <a:endParaRPr lang="en" sz="36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B9493A71-1988-6AF8-EB37-1ADC093CF0BA}"/>
              </a:ext>
            </a:extLst>
          </p:cNvPr>
          <p:cNvSpPr txBox="1"/>
          <p:nvPr/>
        </p:nvSpPr>
        <p:spPr>
          <a:xfrm>
            <a:off x="114298" y="197564"/>
            <a:ext cx="7134913" cy="584775"/>
          </a:xfrm>
          <a:prstGeom prst="rect">
            <a:avLst/>
          </a:prstGeom>
          <a:noFill/>
        </p:spPr>
        <p:txBody>
          <a:bodyPr wrap="square">
            <a:spAutoFit/>
          </a:bodyPr>
          <a:lstStyle/>
          <a:p>
            <a:pPr algn="ctr" rtl="1"/>
            <a:r>
              <a:rPr lang="ur-PK" sz="3200" b="1" dirty="0">
                <a:solidFill>
                  <a:schemeClr val="accent5">
                    <a:lumMod val="50000"/>
                  </a:schemeClr>
                </a:solidFill>
                <a:latin typeface="Jameel Noori Nastaleeq" panose="02000503000000020004" pitchFamily="2" charset="-78"/>
                <a:cs typeface="Jameel Noori Nastaleeq" panose="02000503000000020004" pitchFamily="2" charset="-78"/>
              </a:rPr>
              <a:t>"نعمتیں تو طرح طرح کی ہیں مگر روح ایک ہی ہے" </a:t>
            </a:r>
            <a:r>
              <a:rPr lang="ur-PK" sz="2400" b="1" dirty="0">
                <a:solidFill>
                  <a:schemeClr val="accent5">
                    <a:lumMod val="50000"/>
                  </a:schemeClr>
                </a:solidFill>
                <a:latin typeface="Jameel Noori Nastaleeq" panose="02000503000000020004" pitchFamily="2" charset="-78"/>
                <a:cs typeface="Jameel Noori Nastaleeq" panose="02000503000000020004" pitchFamily="2" charset="-78"/>
              </a:rPr>
              <a:t>(1کرنتھیوں 4:12)۔ </a:t>
            </a:r>
            <a:endParaRPr lang="en" sz="3200" b="1" dirty="0">
              <a:solidFill>
                <a:schemeClr val="accent5">
                  <a:lumMod val="50000"/>
                </a:schemeClr>
              </a:solidFill>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EBD334B5-DC26-2ECE-E124-BD8929CE584D}"/>
              </a:ext>
            </a:extLst>
          </p:cNvPr>
          <p:cNvSpPr txBox="1"/>
          <p:nvPr/>
        </p:nvSpPr>
        <p:spPr>
          <a:xfrm>
            <a:off x="191774" y="1012830"/>
            <a:ext cx="9753598" cy="523220"/>
          </a:xfrm>
          <a:prstGeom prst="rect">
            <a:avLst/>
          </a:prstGeom>
          <a:noFill/>
        </p:spPr>
        <p:txBody>
          <a:bodyPr wrap="square" rtlCol="0">
            <a:spAutoFit/>
          </a:bodyPr>
          <a:lstStyle/>
          <a:p>
            <a:pPr algn="ctr" rtl="1">
              <a:spcBef>
                <a:spcPts val="600"/>
              </a:spcBef>
            </a:pPr>
            <a:r>
              <a:rPr lang="ur-PK" sz="2800" b="1" dirty="0">
                <a:latin typeface="Jameel Noori Nastaleeq" panose="02000503000000020004" pitchFamily="2" charset="-78"/>
                <a:cs typeface="Jameel Noori Nastaleeq" panose="02000503000000020004" pitchFamily="2" charset="-78"/>
              </a:rPr>
              <a:t>روحانی نعمتیں کون دیتا ہے (1کرنتھیوں 12: 4۔6)؟</a:t>
            </a:r>
            <a:endParaRPr lang="en" sz="2800" b="1" dirty="0">
              <a:latin typeface="Jameel Noori Nastaleeq" panose="02000503000000020004" pitchFamily="2" charset="-78"/>
              <a:cs typeface="Jameel Noori Nastaleeq" panose="02000503000000020004" pitchFamily="2" charset="-78"/>
            </a:endParaRPr>
          </a:p>
        </p:txBody>
      </p:sp>
      <p:graphicFrame>
        <p:nvGraphicFramePr>
          <p:cNvPr id="7" name="Tabla 6">
            <a:extLst>
              <a:ext uri="{FF2B5EF4-FFF2-40B4-BE49-F238E27FC236}">
                <a16:creationId xmlns:a16="http://schemas.microsoft.com/office/drawing/2014/main" id="{2692891D-BC5E-D571-A2B7-8CAEBC53D560}"/>
              </a:ext>
            </a:extLst>
          </p:cNvPr>
          <p:cNvGraphicFramePr>
            <a:graphicFrameLocks noGrp="1"/>
          </p:cNvGraphicFramePr>
          <p:nvPr>
            <p:extLst>
              <p:ext uri="{D42A27DB-BD31-4B8C-83A1-F6EECF244321}">
                <p14:modId xmlns:p14="http://schemas.microsoft.com/office/powerpoint/2010/main" val="3547172659"/>
              </p:ext>
            </p:extLst>
          </p:nvPr>
        </p:nvGraphicFramePr>
        <p:xfrm>
          <a:off x="114299" y="1599426"/>
          <a:ext cx="9563100" cy="118872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419226">
                  <a:extLst>
                    <a:ext uri="{9D8B030D-6E8A-4147-A177-3AD203B41FA5}">
                      <a16:colId xmlns:a16="http://schemas.microsoft.com/office/drawing/2014/main" val="2953872213"/>
                    </a:ext>
                  </a:extLst>
                </a:gridCol>
                <a:gridCol w="2952750">
                  <a:extLst>
                    <a:ext uri="{9D8B030D-6E8A-4147-A177-3AD203B41FA5}">
                      <a16:colId xmlns:a16="http://schemas.microsoft.com/office/drawing/2014/main" val="1097554260"/>
                    </a:ext>
                  </a:extLst>
                </a:gridCol>
                <a:gridCol w="1198088">
                  <a:extLst>
                    <a:ext uri="{9D8B030D-6E8A-4147-A177-3AD203B41FA5}">
                      <a16:colId xmlns:a16="http://schemas.microsoft.com/office/drawing/2014/main" val="1633178379"/>
                    </a:ext>
                  </a:extLst>
                </a:gridCol>
                <a:gridCol w="1973737">
                  <a:extLst>
                    <a:ext uri="{9D8B030D-6E8A-4147-A177-3AD203B41FA5}">
                      <a16:colId xmlns:a16="http://schemas.microsoft.com/office/drawing/2014/main" val="1700144443"/>
                    </a:ext>
                  </a:extLst>
                </a:gridCol>
                <a:gridCol w="2019299">
                  <a:extLst>
                    <a:ext uri="{9D8B030D-6E8A-4147-A177-3AD203B41FA5}">
                      <a16:colId xmlns:a16="http://schemas.microsoft.com/office/drawing/2014/main" val="62583980"/>
                    </a:ext>
                  </a:extLst>
                </a:gridCol>
              </a:tblGrid>
              <a:tr h="370840">
                <a:tc>
                  <a:txBody>
                    <a:bodyPr/>
                    <a:lstStyle/>
                    <a:p>
                      <a:pPr algn="r" rtl="1"/>
                      <a:r>
                        <a:rPr lang="ar-SA" sz="2000" b="1" dirty="0">
                          <a:latin typeface="Jameel Noori Nastaleeq" panose="02000503000000020004" pitchFamily="2" charset="-78"/>
                          <a:cs typeface="Jameel Noori Nastaleeq" panose="02000503000000020004" pitchFamily="2" charset="-78"/>
                        </a:rPr>
                        <a:t>روح</a:t>
                      </a:r>
                      <a:endParaRPr lang="en" sz="2000" b="1" dirty="0">
                        <a:latin typeface="Jameel Noori Nastaleeq" panose="02000503000000020004" pitchFamily="2" charset="-78"/>
                        <a:cs typeface="Jameel Noori Nastaleeq" panose="02000503000000020004" pitchFamily="2" charset="-78"/>
                      </a:endParaRP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pPr algn="r" rtl="1"/>
                      <a:r>
                        <a:rPr lang="ar-SA" sz="2000" b="1" dirty="0">
                          <a:latin typeface="Jameel Noori Nastaleeq" panose="02000503000000020004" pitchFamily="2" charset="-78"/>
                          <a:cs typeface="Jameel Noori Nastaleeq" panose="02000503000000020004" pitchFamily="2" charset="-78"/>
                        </a:rPr>
                        <a:t>ایک خُدا ایک ہی ہے</a:t>
                      </a:r>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r" rtl="1"/>
                      <a:r>
                        <a:rPr lang="ur-PK" sz="2000" b="1" dirty="0">
                          <a:latin typeface="Jameel Noori Nastaleeq" panose="02000503000000020004" pitchFamily="2" charset="-78"/>
                          <a:cs typeface="Jameel Noori Nastaleeq" panose="02000503000000020004" pitchFamily="2" charset="-78"/>
                        </a:rPr>
                        <a:t>نعمتیں</a:t>
                      </a:r>
                      <a:endParaRPr lang="en" sz="2000" b="1" dirty="0">
                        <a:latin typeface="Jameel Noori Nastaleeq" panose="02000503000000020004" pitchFamily="2" charset="-78"/>
                        <a:cs typeface="Jameel Noori Nastaleeq" panose="02000503000000020004" pitchFamily="2" charset="-78"/>
                      </a:endParaRPr>
                    </a:p>
                  </a:txBody>
                  <a:tcPr/>
                </a:tc>
                <a:tc rowSpan="3">
                  <a:txBody>
                    <a:bodyPr/>
                    <a:lstStyle/>
                    <a:p>
                      <a:pPr algn="r" rtl="1"/>
                      <a:r>
                        <a:rPr lang="ur-PK" sz="2000" b="1" dirty="0">
                          <a:latin typeface="Jameel Noori Nastaleeq" panose="02000503000000020004" pitchFamily="2" charset="-78"/>
                          <a:cs typeface="Jameel Noori Nastaleeq" panose="02000503000000020004" pitchFamily="2" charset="-78"/>
                        </a:rPr>
                        <a:t>خدمتیں تو طرح طرح کی ہیں</a:t>
                      </a:r>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r" rtl="1"/>
                      <a:r>
                        <a:rPr lang="ur-PK" sz="2000" b="1" dirty="0">
                          <a:latin typeface="Jameel Noori Nastaleeq" panose="02000503000000020004" pitchFamily="2" charset="-78"/>
                          <a:cs typeface="Jameel Noori Nastaleeq" panose="02000503000000020004" pitchFamily="2" charset="-78"/>
                        </a:rPr>
                        <a:t>1کرنتھیوں 4:12</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146269094"/>
                  </a:ext>
                </a:extLst>
              </a:tr>
              <a:tr h="370840">
                <a:tc>
                  <a:txBody>
                    <a:bodyPr/>
                    <a:lstStyle/>
                    <a:p>
                      <a:pPr algn="r" rtl="1"/>
                      <a:r>
                        <a:rPr lang="ar-SA" sz="2000" b="1" dirty="0">
                          <a:latin typeface="Jameel Noori Nastaleeq" panose="02000503000000020004" pitchFamily="2" charset="-78"/>
                          <a:cs typeface="Jameel Noori Nastaleeq" panose="02000503000000020004" pitchFamily="2" charset="-78"/>
                        </a:rPr>
                        <a:t>خُدا</a:t>
                      </a:r>
                      <a:endParaRPr lang="en" sz="2000" b="1" dirty="0">
                        <a:latin typeface="Jameel Noori Nastaleeq" panose="02000503000000020004" pitchFamily="2" charset="-78"/>
                        <a:cs typeface="Jameel Noori Nastaleeq" panose="02000503000000020004" pitchFamily="2" charset="-78"/>
                      </a:endParaRP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pPr algn="r" rtl="1"/>
                      <a:r>
                        <a:rPr lang="ur-PK" sz="2000" b="1" dirty="0">
                          <a:latin typeface="Jameel Noori Nastaleeq" panose="02000503000000020004" pitchFamily="2" charset="-78"/>
                          <a:cs typeface="Jameel Noori Nastaleeq" panose="02000503000000020004" pitchFamily="2" charset="-78"/>
                        </a:rPr>
                        <a:t>خدمتیں</a:t>
                      </a:r>
                      <a:endParaRPr lang="en" sz="2000" b="1" dirty="0">
                        <a:latin typeface="Jameel Noori Nastaleeq" panose="02000503000000020004" pitchFamily="2" charset="-78"/>
                        <a:cs typeface="Jameel Noori Nastaleeq" panose="02000503000000020004" pitchFamily="2" charset="-78"/>
                      </a:endParaRPr>
                    </a:p>
                  </a:txBody>
                  <a:tcPr/>
                </a:tc>
                <a:tc vMerge="1">
                  <a:txBody>
                    <a:bodyPr/>
                    <a:lstStyle/>
                    <a:p>
                      <a:endParaRPr lang="es-ES" dirty="0"/>
                    </a:p>
                  </a:txBody>
                  <a:tcPr/>
                </a:tc>
                <a:tc>
                  <a:txBody>
                    <a:bodyPr/>
                    <a:lstStyle/>
                    <a:p>
                      <a:pPr algn="r" rtl="1"/>
                      <a:r>
                        <a:rPr lang="ur-PK" sz="2000" b="1" dirty="0">
                          <a:latin typeface="Jameel Noori Nastaleeq" panose="02000503000000020004" pitchFamily="2" charset="-78"/>
                          <a:cs typeface="Jameel Noori Nastaleeq" panose="02000503000000020004" pitchFamily="2" charset="-78"/>
                        </a:rPr>
                        <a:t>1کرنتھیوں 5:12</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89925097"/>
                  </a:ext>
                </a:extLst>
              </a:tr>
              <a:tr h="370840">
                <a:tc>
                  <a:txBody>
                    <a:bodyPr/>
                    <a:lstStyle/>
                    <a:p>
                      <a:pPr algn="r" rtl="1"/>
                      <a:r>
                        <a:rPr lang="ar-SA" sz="2000" b="1" dirty="0">
                          <a:latin typeface="Jameel Noori Nastaleeq" panose="02000503000000020004" pitchFamily="2" charset="-78"/>
                          <a:cs typeface="Jameel Noori Nastaleeq" panose="02000503000000020004" pitchFamily="2" charset="-78"/>
                        </a:rPr>
                        <a:t>خُدا</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pPr algn="r" rtl="1"/>
                      <a:r>
                        <a:rPr lang="ur-PK" sz="2000" b="1" dirty="0">
                          <a:latin typeface="Jameel Noori Nastaleeq" panose="02000503000000020004" pitchFamily="2" charset="-78"/>
                          <a:cs typeface="Jameel Noori Nastaleeq" panose="02000503000000020004" pitchFamily="2" charset="-78"/>
                        </a:rPr>
                        <a:t>کام کرنا</a:t>
                      </a:r>
                      <a:endParaRPr lang="en" sz="2000" b="1" dirty="0">
                        <a:latin typeface="Jameel Noori Nastaleeq" panose="02000503000000020004" pitchFamily="2" charset="-78"/>
                        <a:cs typeface="Jameel Noori Nastaleeq" panose="02000503000000020004" pitchFamily="2" charset="-78"/>
                      </a:endParaRPr>
                    </a:p>
                  </a:txBody>
                  <a:tcPr/>
                </a:tc>
                <a:tc vMerge="1">
                  <a:txBody>
                    <a:bodyPr/>
                    <a:lstStyle/>
                    <a:p>
                      <a:endParaRPr lang="es-ES" dirty="0"/>
                    </a:p>
                  </a:txBody>
                  <a:tcPr/>
                </a:tc>
                <a:tc>
                  <a:txBody>
                    <a:bodyPr/>
                    <a:lstStyle/>
                    <a:p>
                      <a:pPr algn="r" rtl="1"/>
                      <a:r>
                        <a:rPr lang="ur-PK" sz="2000" b="1" dirty="0">
                          <a:latin typeface="Jameel Noori Nastaleeq" panose="02000503000000020004" pitchFamily="2" charset="-78"/>
                          <a:cs typeface="Jameel Noori Nastaleeq" panose="02000503000000020004" pitchFamily="2" charset="-78"/>
                        </a:rPr>
                        <a:t>1کرنتھیوں 6:12</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B43FD644-CE1F-6C4F-3437-94A1E0C5BEED}"/>
              </a:ext>
            </a:extLst>
          </p:cNvPr>
          <p:cNvSpPr txBox="1"/>
          <p:nvPr/>
        </p:nvSpPr>
        <p:spPr>
          <a:xfrm>
            <a:off x="0" y="3402754"/>
            <a:ext cx="8896350" cy="830997"/>
          </a:xfrm>
          <a:prstGeom prst="rect">
            <a:avLst/>
          </a:prstGeom>
          <a:noFill/>
        </p:spPr>
        <p:txBody>
          <a:bodyPr wrap="square" rtlCol="0">
            <a:spAutoFit/>
          </a:bodyPr>
          <a:lstStyle/>
          <a:p>
            <a:pPr algn="r" rtl="1">
              <a:spcBef>
                <a:spcPts val="600"/>
              </a:spcBef>
            </a:pPr>
            <a:r>
              <a:rPr lang="ur-PK" sz="2400" b="1" dirty="0">
                <a:latin typeface="Jameel Noori Nastaleeq" panose="02000503000000020004" pitchFamily="2" charset="-78"/>
                <a:cs typeface="Jameel Noori Nastaleeq" panose="02000503000000020004" pitchFamily="2" charset="-78"/>
              </a:rPr>
              <a:t>روحانی نعمتوںاور ان کے دینے ولے کے درمیان تعلق کو سمجھنے میں ہماری مدد کرنے کے لئے، پولس رسول ان کی شناخت کے لئے تین اصطلاحات استعمال کرتا ہے:نعمتیں، خدمتیں اورآپریشنز </a:t>
            </a:r>
            <a:endParaRPr lang="en" sz="2400" b="1" dirty="0">
              <a:latin typeface="Jameel Noori Nastaleeq" panose="02000503000000020004" pitchFamily="2" charset="-78"/>
              <a:cs typeface="Jameel Noori Nastaleeq" panose="02000503000000020004" pitchFamily="2" charset="-78"/>
            </a:endParaRPr>
          </a:p>
        </p:txBody>
      </p:sp>
      <p:sp>
        <p:nvSpPr>
          <p:cNvPr id="9" name="Cerrar llave 8">
            <a:extLst>
              <a:ext uri="{FF2B5EF4-FFF2-40B4-BE49-F238E27FC236}">
                <a16:creationId xmlns:a16="http://schemas.microsoft.com/office/drawing/2014/main" id="{397649F9-55EB-2156-3006-F0E91FF29101}"/>
              </a:ext>
            </a:extLst>
          </p:cNvPr>
          <p:cNvSpPr/>
          <p:nvPr/>
        </p:nvSpPr>
        <p:spPr>
          <a:xfrm rot="5400000">
            <a:off x="4983916" y="2309554"/>
            <a:ext cx="231282" cy="1188465"/>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latin typeface="Jameel Noori Nastaleeq" panose="02000503000000020004" pitchFamily="2" charset="-78"/>
              <a:cs typeface="Jameel Noori Nastaleeq" panose="02000503000000020004" pitchFamily="2" charset="-78"/>
            </a:endParaRPr>
          </a:p>
        </p:txBody>
      </p:sp>
      <p:sp>
        <p:nvSpPr>
          <p:cNvPr id="10" name="CuadroTexto 9">
            <a:extLst>
              <a:ext uri="{FF2B5EF4-FFF2-40B4-BE49-F238E27FC236}">
                <a16:creationId xmlns:a16="http://schemas.microsoft.com/office/drawing/2014/main" id="{A6B36B08-0DE8-4826-5D3C-20E7ED59BAC0}"/>
              </a:ext>
            </a:extLst>
          </p:cNvPr>
          <p:cNvSpPr txBox="1"/>
          <p:nvPr/>
        </p:nvSpPr>
        <p:spPr>
          <a:xfrm>
            <a:off x="4000499" y="2941582"/>
            <a:ext cx="2381250" cy="461665"/>
          </a:xfrm>
          <a:prstGeom prst="rect">
            <a:avLst/>
          </a:prstGeom>
          <a:noFill/>
        </p:spPr>
        <p:txBody>
          <a:bodyPr wrap="square" rtlCol="0">
            <a:spAutoFit/>
          </a:bodyPr>
          <a:lstStyle/>
          <a:p>
            <a:pPr algn="ctr" rtl="1"/>
            <a:r>
              <a:rPr lang="ur-PK" sz="2400" b="1" dirty="0">
                <a:solidFill>
                  <a:schemeClr val="accent2">
                    <a:lumMod val="50000"/>
                  </a:schemeClr>
                </a:solidFill>
                <a:latin typeface="Jameel Noori Nastaleeq" panose="02000503000000020004" pitchFamily="2" charset="-78"/>
                <a:cs typeface="Jameel Noori Nastaleeq" panose="02000503000000020004" pitchFamily="2" charset="-78"/>
              </a:rPr>
              <a:t>روحانی نعمتیں</a:t>
            </a:r>
            <a:endParaRPr lang="en" sz="2400" b="1" dirty="0">
              <a:solidFill>
                <a:schemeClr val="accent2">
                  <a:lumMod val="50000"/>
                </a:schemeClr>
              </a:solidFill>
              <a:latin typeface="Jameel Noori Nastaleeq" panose="02000503000000020004" pitchFamily="2" charset="-78"/>
              <a:cs typeface="Jameel Noori Nastaleeq" panose="02000503000000020004" pitchFamily="2" charset="-78"/>
            </a:endParaRPr>
          </a:p>
        </p:txBody>
      </p:sp>
      <p:sp>
        <p:nvSpPr>
          <p:cNvPr id="12" name="Cerrar llave 11">
            <a:extLst>
              <a:ext uri="{FF2B5EF4-FFF2-40B4-BE49-F238E27FC236}">
                <a16:creationId xmlns:a16="http://schemas.microsoft.com/office/drawing/2014/main" id="{34E557FD-89E8-592A-9A10-624CF5456098}"/>
              </a:ext>
            </a:extLst>
          </p:cNvPr>
          <p:cNvSpPr/>
          <p:nvPr/>
        </p:nvSpPr>
        <p:spPr>
          <a:xfrm rot="5400000">
            <a:off x="709792" y="2172116"/>
            <a:ext cx="231282" cy="1422271"/>
          </a:xfrm>
          <a:prstGeom prst="rightBrace">
            <a:avLst>
              <a:gd name="adj1" fmla="val 111458"/>
              <a:gd name="adj2" fmla="val 49447"/>
            </a:avLst>
          </a:prstGeom>
          <a:ln>
            <a:solidFill>
              <a:schemeClr val="accent5">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latin typeface="Jameel Noori Nastaleeq" panose="02000503000000020004" pitchFamily="2" charset="-78"/>
              <a:cs typeface="Jameel Noori Nastaleeq" panose="02000503000000020004" pitchFamily="2" charset="-78"/>
            </a:endParaRPr>
          </a:p>
        </p:txBody>
      </p:sp>
      <p:sp>
        <p:nvSpPr>
          <p:cNvPr id="14" name="CuadroTexto 13">
            <a:extLst>
              <a:ext uri="{FF2B5EF4-FFF2-40B4-BE49-F238E27FC236}">
                <a16:creationId xmlns:a16="http://schemas.microsoft.com/office/drawing/2014/main" id="{A51F8B85-B05E-2A83-0D3D-A2171FD8D696}"/>
              </a:ext>
            </a:extLst>
          </p:cNvPr>
          <p:cNvSpPr txBox="1"/>
          <p:nvPr/>
        </p:nvSpPr>
        <p:spPr>
          <a:xfrm>
            <a:off x="114298" y="2948813"/>
            <a:ext cx="1422272" cy="461665"/>
          </a:xfrm>
          <a:prstGeom prst="rect">
            <a:avLst/>
          </a:prstGeom>
          <a:noFill/>
        </p:spPr>
        <p:txBody>
          <a:bodyPr wrap="square" rtlCol="0">
            <a:spAutoFit/>
          </a:bodyPr>
          <a:lstStyle/>
          <a:p>
            <a:pPr algn="ctr" rtl="1"/>
            <a:r>
              <a:rPr lang="ur-PK" sz="2400" b="1" dirty="0">
                <a:solidFill>
                  <a:schemeClr val="accent5">
                    <a:lumMod val="50000"/>
                  </a:schemeClr>
                </a:solidFill>
                <a:latin typeface="Jameel Noori Nastaleeq" panose="02000503000000020004" pitchFamily="2" charset="-78"/>
                <a:cs typeface="Jameel Noori Nastaleeq" panose="02000503000000020004" pitchFamily="2" charset="-78"/>
              </a:rPr>
              <a:t>دینے والا</a:t>
            </a:r>
            <a:endParaRPr lang="en" sz="2400" b="1" dirty="0">
              <a:solidFill>
                <a:schemeClr val="accent5">
                  <a:lumMod val="50000"/>
                </a:schemeClr>
              </a:solidFill>
              <a:latin typeface="Jameel Noori Nastaleeq" panose="02000503000000020004" pitchFamily="2" charset="-78"/>
              <a:cs typeface="Jameel Noori Nastaleeq" panose="02000503000000020004" pitchFamily="2" charset="-78"/>
            </a:endParaRPr>
          </a:p>
        </p:txBody>
      </p:sp>
      <p:pic>
        <p:nvPicPr>
          <p:cNvPr id="4" name="Imagen 3">
            <a:extLst>
              <a:ext uri="{FF2B5EF4-FFF2-40B4-BE49-F238E27FC236}">
                <a16:creationId xmlns:a16="http://schemas.microsoft.com/office/drawing/2014/main" id="{94D84BF4-B84F-4ECE-73E0-60535847BB50}"/>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986546" y="3354982"/>
            <a:ext cx="3060455" cy="1752169"/>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302D97CB-F8B5-FE89-A55C-1333AD8564AD}"/>
              </a:ext>
            </a:extLst>
          </p:cNvPr>
          <p:cNvSpPr txBox="1"/>
          <p:nvPr/>
        </p:nvSpPr>
        <p:spPr>
          <a:xfrm>
            <a:off x="6640155" y="5349334"/>
            <a:ext cx="5551843" cy="1384995"/>
          </a:xfrm>
          <a:prstGeom prst="rect">
            <a:avLst/>
          </a:prstGeom>
          <a:noFill/>
        </p:spPr>
        <p:txBody>
          <a:bodyPr wrap="square">
            <a:spAutoFit/>
          </a:bodyPr>
          <a:lstStyle/>
          <a:p>
            <a:pPr algn="r" rtl="1">
              <a:spcBef>
                <a:spcPts val="600"/>
              </a:spcBef>
            </a:pPr>
            <a:r>
              <a:rPr lang="ur-PK" sz="2800" b="1" dirty="0">
                <a:latin typeface="Jameel Noori Nastaleeq" panose="02000503000000020004" pitchFamily="2" charset="-78"/>
                <a:cs typeface="Jameel Noori Nastaleeq" panose="02000503000000020004" pitchFamily="2" charset="-78"/>
              </a:rPr>
              <a:t>رومن دیوتا (گریکیو) کی طرح خُدا نعمتیں نہیں دیتا  (1کرنتھیوں 22:1)۔ اس میں کوئی درجہ بندی نہیں ، نہ ہی وصول کندگان (جیسے مثال کے طور پر پادریوں) نعمتیں حاصل </a:t>
            </a:r>
            <a:r>
              <a:rPr lang="ur-PK" sz="2800" b="1">
                <a:latin typeface="Jameel Noori Nastaleeq" panose="02000503000000020004" pitchFamily="2" charset="-78"/>
                <a:cs typeface="Jameel Noori Nastaleeq" panose="02000503000000020004" pitchFamily="2" charset="-78"/>
              </a:rPr>
              <a:t>کرنے والوں میں</a:t>
            </a:r>
            <a:endParaRPr lang="en" sz="2800" b="1" dirty="0">
              <a:latin typeface="Jameel Noori Nastaleeq" panose="02000503000000020004" pitchFamily="2" charset="-78"/>
              <a:cs typeface="Jameel Noori Nastaleeq" panose="02000503000000020004" pitchFamily="2" charset="-78"/>
            </a:endParaRPr>
          </a:p>
        </p:txBody>
      </p:sp>
      <p:pic>
        <p:nvPicPr>
          <p:cNvPr id="18" name="Imagen 17">
            <a:extLst>
              <a:ext uri="{FF2B5EF4-FFF2-40B4-BE49-F238E27FC236}">
                <a16:creationId xmlns:a16="http://schemas.microsoft.com/office/drawing/2014/main" id="{F2D7AE28-8716-0575-BB6E-F4797A029C8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E1A6D305-90E8-0357-0AC7-1E68CA1D9CD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3450" y="5014452"/>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F82DE47-3CE8-0279-55ED-2D573ABDCAB6}"/>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27DC740D-5B9A-0132-E2E5-ABD34FA23C46}"/>
              </a:ext>
            </a:extLst>
          </p:cNvPr>
          <p:cNvSpPr txBox="1"/>
          <p:nvPr/>
        </p:nvSpPr>
        <p:spPr>
          <a:xfrm>
            <a:off x="0" y="4249133"/>
            <a:ext cx="8896350" cy="892552"/>
          </a:xfrm>
          <a:prstGeom prst="rect">
            <a:avLst/>
          </a:prstGeom>
          <a:noFill/>
        </p:spPr>
        <p:txBody>
          <a:bodyPr wrap="square">
            <a:spAutoFit/>
          </a:bodyPr>
          <a:lstStyle/>
          <a:p>
            <a:pPr marL="0" marR="0" lvl="0" indent="0" algn="r" defTabSz="914400" rtl="1" eaLnBrk="1" fontAlgn="auto" latinLnBrk="0" hangingPunct="1">
              <a:lnSpc>
                <a:spcPct val="100000"/>
              </a:lnSpc>
              <a:spcBef>
                <a:spcPts val="600"/>
              </a:spcBef>
              <a:spcAft>
                <a:spcPts val="0"/>
              </a:spcAft>
              <a:buClrTx/>
              <a:buSzTx/>
              <a:buFontTx/>
              <a:buNone/>
              <a:tabLst/>
              <a:defRPr/>
            </a:pPr>
            <a:r>
              <a:rPr lang="ur-PK" sz="2600" b="1" dirty="0">
                <a:solidFill>
                  <a:prstClr val="black"/>
                </a:solidFill>
                <a:latin typeface="Jameel Noori Nastaleeq" panose="02000503000000020004" pitchFamily="2" charset="-78"/>
                <a:cs typeface="Jameel Noori Nastaleeq" panose="02000503000000020004" pitchFamily="2" charset="-78"/>
              </a:rPr>
              <a:t>تاہم دینے والا ایک ہے: روح القدس، خُداوند (یسوع مسیح) اور خُدا (باپ) کہنے کا مطلب ہے تثلث اتحاد میں کام کرتے ہیں ( یوحنا 16:14)۔ </a:t>
            </a:r>
            <a:endParaRPr kumimoji="0" lang="en"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20246237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2"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righ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2"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righ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7631628" y="1250470"/>
            <a:ext cx="4461694" cy="892552"/>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خُدا مختلف لوگوں کو کیوں مختلف نعمتیں دیتا ہے (1کرنتھیوں7:12)۔  </a:t>
            </a:r>
            <a:endParaRPr lang="en" sz="2600" b="1" dirty="0">
              <a:latin typeface="Jameel Noori Nastaleeq" panose="02000503000000020004" pitchFamily="2" charset="-78"/>
              <a:cs typeface="Jameel Noori Nastaleeq" panose="02000503000000020004" pitchFamily="2" charset="-78"/>
            </a:endParaRPr>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269410225"/>
              </p:ext>
            </p:extLst>
          </p:nvPr>
        </p:nvGraphicFramePr>
        <p:xfrm>
          <a:off x="139447" y="1273951"/>
          <a:ext cx="7086600"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8121496" y="194221"/>
            <a:ext cx="3971826" cy="769441"/>
          </a:xfrm>
          <a:prstGeom prst="rect">
            <a:avLst/>
          </a:prstGeom>
          <a:noFill/>
        </p:spPr>
        <p:txBody>
          <a:bodyPr wrap="square">
            <a:spAutoFit/>
          </a:bodyPr>
          <a:lstStyle/>
          <a:p>
            <a:pPr algn="ctr" rtl="1"/>
            <a:r>
              <a:rPr lang="ur-PK" sz="44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Jameel Noori Nastaleeq" panose="02000503000000020004" pitchFamily="2" charset="-78"/>
                <a:cs typeface="Jameel Noori Nastaleeq" panose="02000503000000020004" pitchFamily="2" charset="-78"/>
              </a:rPr>
              <a:t>بہت سی نعمتیں، دینے والا ایک</a:t>
            </a:r>
            <a:endPar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latin typeface="Jameel Noori Nastaleeq" panose="02000503000000020004" pitchFamily="2" charset="-78"/>
              <a:cs typeface="Jameel Noori Nastaleeq" panose="02000503000000020004" pitchFamily="2" charset="-78"/>
            </a:endParaRPr>
          </a:p>
        </p:txBody>
      </p:sp>
      <p:sp>
        <p:nvSpPr>
          <p:cNvPr id="9" name="CuadroTexto 8">
            <a:extLst>
              <a:ext uri="{FF2B5EF4-FFF2-40B4-BE49-F238E27FC236}">
                <a16:creationId xmlns:a16="http://schemas.microsoft.com/office/drawing/2014/main" id="{0C4D3967-5CAE-A330-984A-DD2776B48FC0}"/>
              </a:ext>
            </a:extLst>
          </p:cNvPr>
          <p:cNvSpPr txBox="1"/>
          <p:nvPr/>
        </p:nvSpPr>
        <p:spPr>
          <a:xfrm>
            <a:off x="0" y="317332"/>
            <a:ext cx="7946796" cy="523220"/>
          </a:xfrm>
          <a:prstGeom prst="rect">
            <a:avLst/>
          </a:prstGeom>
          <a:noFill/>
        </p:spPr>
        <p:txBody>
          <a:bodyPr wrap="square">
            <a:spAutoFit/>
          </a:bodyPr>
          <a:lstStyle/>
          <a:p>
            <a:pPr algn="ctr" rtl="1"/>
            <a:r>
              <a:rPr lang="ur-PK" sz="2800" b="1" dirty="0">
                <a:solidFill>
                  <a:schemeClr val="accent5">
                    <a:lumMod val="50000"/>
                  </a:schemeClr>
                </a:solidFill>
                <a:latin typeface="Jameel Noori Nastaleeq" panose="02000503000000020004" pitchFamily="2" charset="-78"/>
                <a:cs typeface="Jameel Noori Nastaleeq" panose="02000503000000020004" pitchFamily="2" charset="-78"/>
              </a:rPr>
              <a:t>"نعمتیں تو طرح طرح کی ہیں مگر روح ایک ہی ہے" (1کرنتھیوں 4:12)۔ </a:t>
            </a:r>
            <a:endParaRPr lang="en" sz="2800" b="1" dirty="0">
              <a:solidFill>
                <a:schemeClr val="accent5">
                  <a:lumMod val="50000"/>
                </a:schemeClr>
              </a:solidFill>
              <a:latin typeface="Jameel Noori Nastaleeq" panose="02000503000000020004" pitchFamily="2" charset="-78"/>
              <a:cs typeface="Jameel Noori Nastaleeq" panose="02000503000000020004" pitchFamily="2" charset="-78"/>
            </a:endParaRPr>
          </a:p>
        </p:txBody>
      </p:sp>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t="-2"/>
          <a:stretch>
            <a:fillRect/>
          </a:stretch>
        </p:blipFill>
        <p:spPr>
          <a:xfrm>
            <a:off x="7549846" y="3964095"/>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7509077" y="2334156"/>
            <a:ext cx="4543476" cy="1292662"/>
          </a:xfrm>
          <a:prstGeom prst="rect">
            <a:avLst/>
          </a:prstGeom>
          <a:noFill/>
        </p:spPr>
        <p:txBody>
          <a:bodyPr wrap="square">
            <a:spAutoFit/>
          </a:bodyPr>
          <a:lstStyle/>
          <a:p>
            <a:pPr marL="0" marR="0" lvl="0" indent="0" algn="r" defTabSz="914400" rtl="1" eaLnBrk="1" fontAlgn="auto" latinLnBrk="0" hangingPunct="1">
              <a:lnSpc>
                <a:spcPct val="100000"/>
              </a:lnSpc>
              <a:spcBef>
                <a:spcPts val="600"/>
              </a:spcBef>
              <a:spcAft>
                <a:spcPts val="0"/>
              </a:spcAft>
              <a:buClrTx/>
              <a:buSzTx/>
              <a:buFontTx/>
              <a:buNone/>
              <a:tabLst/>
              <a:defRPr/>
            </a:pPr>
            <a:r>
              <a:rPr kumimoji="0" lang="ur-PK"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روحانی نعمتیں کلیسیا کے فائدے کے لئے استعمال کی جاتی ہیں۔صرف</a:t>
            </a:r>
            <a:r>
              <a:rPr kumimoji="0" lang="ur-PK" sz="2600" b="1" i="0" u="none" strike="noStrike" kern="1200" cap="none" spc="0" normalizeH="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 خدا ہی جانتا ہے کہ کن لوگوں کو کونسی نعمتین دی جانی چاہیں تاکہ وہ کلیسیا کے مقصد کو حاصل کر سکیں</a:t>
            </a:r>
            <a:r>
              <a:rPr lang="ur-PK" sz="2600" b="1" dirty="0">
                <a:solidFill>
                  <a:prstClr val="black"/>
                </a:solidFill>
                <a:latin typeface="Jameel Noori Nastaleeq" panose="02000503000000020004" pitchFamily="2" charset="-78"/>
                <a:cs typeface="Jameel Noori Nastaleeq" panose="02000503000000020004" pitchFamily="2" charset="-78"/>
              </a:rPr>
              <a:t>۔</a:t>
            </a:r>
            <a:endParaRPr kumimoji="0" lang="ur-PK" sz="26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43" dur="500"/>
                                        <p:tgtEl>
                                          <p:spTgt spid="2">
                                            <p:graphicEl>
                                              <a:dgm id="{8F95F10C-CDF9-4461-A7BC-9BC3BD7F92C5}"/>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48" dur="500"/>
                                        <p:tgtEl>
                                          <p:spTgt spid="2">
                                            <p:graphicEl>
                                              <a:dgm id="{BE5080B9-EA33-42BA-9920-DB396A08385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9794449" y="0"/>
            <a:ext cx="2397550" cy="1446550"/>
          </a:xfrm>
          <a:prstGeom prst="rect">
            <a:avLst/>
          </a:prstGeom>
          <a:noFill/>
        </p:spPr>
        <p:txBody>
          <a:bodyPr wrap="square">
            <a:spAutoFit/>
            <a:scene3d>
              <a:camera prst="orthographicFront"/>
              <a:lightRig rig="brightRoom" dir="t"/>
            </a:scene3d>
            <a:sp3d extrusionH="57150">
              <a:bevelT w="69850" h="38100" prst="cross"/>
            </a:sp3d>
          </a:bodyPr>
          <a:lstStyle/>
          <a:p>
            <a:pPr algn="ctr" rtl="1"/>
            <a:r>
              <a:rPr lang="ur-PK"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ایک جسم،بہت سے اعضاء</a:t>
            </a:r>
            <a:endParaRPr lang="en"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07026BAC-8996-D441-456A-B251C3515337}"/>
              </a:ext>
            </a:extLst>
          </p:cNvPr>
          <p:cNvSpPr txBox="1"/>
          <p:nvPr/>
        </p:nvSpPr>
        <p:spPr>
          <a:xfrm>
            <a:off x="418147" y="76944"/>
            <a:ext cx="8959533" cy="1077218"/>
          </a:xfrm>
          <a:prstGeom prst="rect">
            <a:avLst/>
          </a:prstGeom>
          <a:noFill/>
        </p:spPr>
        <p:txBody>
          <a:bodyPr wrap="square">
            <a:spAutoFit/>
          </a:bodyPr>
          <a:lstStyle/>
          <a:p>
            <a:pPr algn="ctr" rtl="1"/>
            <a:r>
              <a:rPr lang="ur-PK" sz="3200" b="1" dirty="0">
                <a:solidFill>
                  <a:schemeClr val="bg1"/>
                </a:solidFill>
                <a:effectLst>
                  <a:glow rad="101600">
                    <a:srgbClr val="B84600"/>
                  </a:glow>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"کیونکہ جس طرح بدن ایک ہے اور اُس کے اعضا بہت سے ہیں اور بدن کے سب اعضا گو بہت سے  ہیں مگر باہم مل کر ایک ہی بدن ہیں اُسی طرح مسیح بھی ہے" </a:t>
            </a:r>
            <a:r>
              <a:rPr lang="ur-PK" sz="2400" b="1" dirty="0">
                <a:solidFill>
                  <a:schemeClr val="bg1"/>
                </a:solidFill>
                <a:effectLst>
                  <a:glow rad="101600">
                    <a:srgbClr val="B84600"/>
                  </a:glow>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(1کرنتھیوں 12:12)۔ </a:t>
            </a:r>
            <a:endParaRPr lang="en" sz="3200" b="1" dirty="0">
              <a:solidFill>
                <a:schemeClr val="bg1"/>
              </a:solidFill>
              <a:effectLst>
                <a:glow rad="101600">
                  <a:srgbClr val="B84600"/>
                </a:glow>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4AE6FAF5-81DB-4BFF-5EED-EEFF3478BE15}"/>
              </a:ext>
            </a:extLst>
          </p:cNvPr>
          <p:cNvSpPr txBox="1"/>
          <p:nvPr/>
        </p:nvSpPr>
        <p:spPr>
          <a:xfrm>
            <a:off x="2153266" y="1272283"/>
            <a:ext cx="6577780" cy="1292662"/>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خُدا ایک ہے، لیکن تثلث کے ہر رکن کا اپنا کام ہے۔ اسی طرح کلیسیا ایک ہے لیکن اس کے ہر جزو کا زمین پر مسیح کے جسم کے حصے کے طور پر اپنا اپنا کام ہے (1کرنتھیوں 12: 12۔13)۔</a:t>
            </a:r>
            <a:endParaRPr lang="en" sz="2600" b="1" dirty="0">
              <a:latin typeface="Jameel Noori Nastaleeq" panose="02000503000000020004" pitchFamily="2" charset="-78"/>
              <a:cs typeface="Jameel Noori Nastaleeq" panose="02000503000000020004" pitchFamily="2" charset="-78"/>
            </a:endParaRPr>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09189" y="5276850"/>
            <a:ext cx="2032138" cy="1406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0" y="5547003"/>
            <a:ext cx="6577780" cy="1292662"/>
          </a:xfrm>
          <a:prstGeom prst="rect">
            <a:avLst/>
          </a:prstGeom>
          <a:noFill/>
        </p:spPr>
        <p:txBody>
          <a:bodyPr wrap="square">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اس کا مطلب ہے کہ ہم سب ایک دوسرے کی ضرورت ہیں کہ کوئی دوسرے سے بڑا نہیں ہے، اس سے مراد ہر کسی کو دوسروں کی بھلائ کا خیال رکھنا چاہئے، اور ہرایک کو کلیسیا کے اتحاد کے لئے مل کر کام کرنا چاہئے (1کرنتھیوں 12: 15۔27)</a:t>
            </a:r>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276758" y="4710440"/>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153265" y="2490947"/>
            <a:ext cx="6652161" cy="2246769"/>
          </a:xfrm>
          <a:prstGeom prst="rect">
            <a:avLst/>
          </a:prstGeom>
          <a:noFill/>
        </p:spPr>
        <p:txBody>
          <a:bodyPr wrap="square">
            <a:spAutoFit/>
          </a:bodyPr>
          <a:lstStyle/>
          <a:p>
            <a:pPr marL="0" marR="0" lvl="0" indent="0" algn="r" defTabSz="914400" rtl="1" eaLnBrk="1" fontAlgn="auto" latinLnBrk="0" hangingPunct="1">
              <a:lnSpc>
                <a:spcPct val="100000"/>
              </a:lnSpc>
              <a:spcBef>
                <a:spcPts val="600"/>
              </a:spcBef>
              <a:spcAft>
                <a:spcPts val="0"/>
              </a:spcAft>
              <a:buClrTx/>
              <a:buSzTx/>
              <a:buFontTx/>
              <a:buNone/>
              <a:tabLst/>
              <a:defRPr/>
            </a:pPr>
            <a:r>
              <a:rPr kumimoji="0" lang="ur-PK" sz="28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پولس رسول کلیسیا</a:t>
            </a:r>
            <a:r>
              <a:rPr kumimoji="0" lang="ur-PK" sz="2800" b="1" i="0" u="none" strike="noStrike" kern="1200" cap="none" spc="0" normalizeH="0" noProof="0" dirty="0">
                <a:ln>
                  <a:noFill/>
                </a:ln>
                <a:solidFill>
                  <a:prstClr val="black"/>
                </a:solidFill>
                <a:effectLst/>
                <a:uLnTx/>
                <a:uFillTx/>
                <a:latin typeface="Jameel Noori Nastaleeq" panose="02000503000000020004" pitchFamily="2" charset="-78"/>
                <a:cs typeface="Jameel Noori Nastaleeq" panose="02000503000000020004" pitchFamily="2" charset="-78"/>
              </a:rPr>
              <a:t> میں اتحاد کو اُجاگر کرنے کے لئے انسانی جسم کی تشبیہ کا استعمال کرتا ہے۔ آنکھ کے پاس نظر کی "نعمت"پائی جاتی ہے لیکن کانوں کے پاس ایسی نعمت نہیں ہے۔ </a:t>
            </a:r>
            <a:r>
              <a:rPr lang="ur-PK" sz="2800" b="1" dirty="0">
                <a:solidFill>
                  <a:prstClr val="black"/>
                </a:solidFill>
                <a:latin typeface="Jameel Noori Nastaleeq" panose="02000503000000020004" pitchFamily="2" charset="-78"/>
                <a:cs typeface="Jameel Noori Nastaleeq" panose="02000503000000020004" pitchFamily="2" charset="-78"/>
              </a:rPr>
              <a:t>تاہم دونوں مل کر کام کرنے سے ایک دوسرے کی تکمیل کرتے ہیں۔اس طرح کلیسیا میں ہر شخص اپنے کام کو ان نعمتوں کے مطابق کرتا ہے جو اُسے دی گئی ہیں (1کرنتھیوں 12: 28۔30)۔  </a:t>
            </a:r>
            <a:endParaRPr kumimoji="0" lang="en" sz="2800" b="1" i="0" u="none" strike="noStrike" kern="1200" cap="none" spc="0" normalizeH="0" baseline="0" noProof="0" dirty="0">
              <a:ln>
                <a:noFill/>
              </a:ln>
              <a:solidFill>
                <a:prstClr val="black"/>
              </a:solidFill>
              <a:effectLst/>
              <a:uLnTx/>
              <a:uFillTx/>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2" fill="hold" grpId="0" nodeType="afterEffect">
                                  <p:stCondLst>
                                    <p:cond delay="0"/>
                                  </p:stCondLst>
                                  <p:childTnLst>
                                    <p:set>
                                      <p:cBhvr>
                                        <p:cTn id="37" dur="1" fill="hold">
                                          <p:stCondLst>
                                            <p:cond delay="0"/>
                                          </p:stCondLst>
                                        </p:cTn>
                                        <p:tgtEl>
                                          <p:spTgt spid="6">
                                            <p:txEl>
                                              <p:pRg st="0" end="0"/>
                                            </p:txEl>
                                          </p:spTgt>
                                        </p:tgtEl>
                                        <p:attrNameLst>
                                          <p:attrName>style.visibility</p:attrName>
                                        </p:attrNameLst>
                                      </p:cBhvr>
                                      <p:to>
                                        <p:strVal val="visible"/>
                                      </p:to>
                                    </p:set>
                                    <p:animEffect transition="in" filter="wipe(right)">
                                      <p:cBhvr>
                                        <p:cTn id="38" dur="500"/>
                                        <p:tgtEl>
                                          <p:spTgt spid="6">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2" fill="hold" grpId="0" nodeType="afterEffect">
                                  <p:stCondLst>
                                    <p:cond delay="0"/>
                                  </p:stCondLst>
                                  <p:childTnLst>
                                    <p:set>
                                      <p:cBhvr>
                                        <p:cTn id="59" dur="1" fill="hold">
                                          <p:stCondLst>
                                            <p:cond delay="0"/>
                                          </p:stCondLst>
                                        </p:cTn>
                                        <p:tgtEl>
                                          <p:spTgt spid="4">
                                            <p:txEl>
                                              <p:pRg st="0" end="0"/>
                                            </p:txEl>
                                          </p:spTgt>
                                        </p:tgtEl>
                                        <p:attrNameLst>
                                          <p:attrName>style.visibility</p:attrName>
                                        </p:attrNameLst>
                                      </p:cBhvr>
                                      <p:to>
                                        <p:strVal val="visible"/>
                                      </p:to>
                                    </p:set>
                                    <p:animEffect transition="in" filter="wipe(right)">
                                      <p:cBhvr>
                                        <p:cTn id="60" dur="500"/>
                                        <p:tgtEl>
                                          <p:spTgt spid="4">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2"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righ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build="p"/>
      <p:bldP spid="16" grpId="0"/>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6240378" y="503940"/>
            <a:ext cx="5951622" cy="1323439"/>
          </a:xfrm>
          <a:prstGeom prst="rect">
            <a:avLst/>
          </a:prstGeom>
          <a:noFill/>
        </p:spPr>
        <p:txBody>
          <a:bodyPr wrap="square">
            <a:spAutoFit/>
          </a:bodyPr>
          <a:lstStyle/>
          <a:p>
            <a:pPr algn="ctr" rtl="1"/>
            <a:r>
              <a:rPr lang="ur-PK" sz="8000" b="1" dirty="0">
                <a:ln w="13462">
                  <a:solidFill>
                    <a:schemeClr val="bg1"/>
                  </a:solidFill>
                  <a:prstDash val="solid"/>
                </a:ln>
                <a:solidFill>
                  <a:schemeClr val="accent5">
                    <a:lumMod val="50000"/>
                  </a:schemeClr>
                </a:solidFill>
                <a:effectLst>
                  <a:outerShdw dist="38100" dir="2700000" algn="bl" rotWithShape="0">
                    <a:schemeClr val="accent5"/>
                  </a:outerShdw>
                </a:effectLst>
                <a:latin typeface="Jameel Noori Nastaleeq" panose="02000503000000020004" pitchFamily="2" charset="-78"/>
                <a:cs typeface="Jameel Noori Nastaleeq" panose="02000503000000020004" pitchFamily="2" charset="-78"/>
              </a:rPr>
              <a:t>متحد کرنے والے عنصر</a:t>
            </a:r>
            <a:endParaRPr lang="en" sz="8000" b="1" dirty="0">
              <a:ln w="13462">
                <a:solidFill>
                  <a:schemeClr val="bg1"/>
                </a:solidFill>
                <a:prstDash val="solid"/>
              </a:ln>
              <a:solidFill>
                <a:schemeClr val="accent5">
                  <a:lumMod val="50000"/>
                </a:schemeClr>
              </a:solidFill>
              <a:effectLst>
                <a:outerShdw dist="38100" dir="2700000" algn="bl" rotWithShape="0">
                  <a:schemeClr val="accent5"/>
                </a:outerShdw>
              </a:effectLst>
              <a:latin typeface="Jameel Noori Nastaleeq" panose="02000503000000020004" pitchFamily="2" charset="-78"/>
              <a:cs typeface="Jameel Noori Nastaleeq" panose="02000503000000020004" pitchFamily="2" charset="-78"/>
            </a:endParaRP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96824" y="1209100"/>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279916905"/>
              </p:ext>
            </p:extLst>
          </p:nvPr>
        </p:nvGraphicFramePr>
        <p:xfrm>
          <a:off x="80107" y="1089668"/>
          <a:ext cx="5905500" cy="56450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6507852" y="163567"/>
            <a:ext cx="3107635" cy="769441"/>
          </a:xfrm>
          <a:prstGeom prst="rect">
            <a:avLst/>
          </a:prstGeom>
          <a:noFill/>
        </p:spPr>
        <p:txBody>
          <a:bodyPr wrap="square">
            <a:spAutoFit/>
          </a:bodyPr>
          <a:lstStyle/>
          <a:p>
            <a:pPr algn="ctr" rtl="1"/>
            <a:r>
              <a:rPr lang="ur-PK"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latin typeface="Jameel Noori Nastaleeq" panose="02000503000000020004" pitchFamily="2" charset="-78"/>
                <a:cs typeface="Jameel Noori Nastaleeq" panose="02000503000000020004" pitchFamily="2" charset="-78"/>
              </a:rPr>
              <a:t>محبت کی فضیلت</a:t>
            </a:r>
            <a:endParaRPr lang="en"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latin typeface="Jameel Noori Nastaleeq" panose="02000503000000020004" pitchFamily="2" charset="-78"/>
              <a:cs typeface="Jameel Noori Nastaleeq" panose="02000503000000020004" pitchFamily="2" charset="-78"/>
            </a:endParaRPr>
          </a:p>
        </p:txBody>
      </p:sp>
      <p:sp>
        <p:nvSpPr>
          <p:cNvPr id="5" name="CuadroTexto 4">
            <a:extLst>
              <a:ext uri="{FF2B5EF4-FFF2-40B4-BE49-F238E27FC236}">
                <a16:creationId xmlns:a16="http://schemas.microsoft.com/office/drawing/2014/main" id="{675ED5BD-D98E-F3F6-11EB-71B08EE0273D}"/>
              </a:ext>
            </a:extLst>
          </p:cNvPr>
          <p:cNvSpPr txBox="1"/>
          <p:nvPr/>
        </p:nvSpPr>
        <p:spPr>
          <a:xfrm>
            <a:off x="-22109" y="63284"/>
            <a:ext cx="6370361" cy="954107"/>
          </a:xfrm>
          <a:prstGeom prst="rect">
            <a:avLst/>
          </a:prstGeom>
          <a:noFill/>
        </p:spPr>
        <p:txBody>
          <a:bodyPr wrap="square">
            <a:spAutoFit/>
          </a:bodyPr>
          <a:lstStyle/>
          <a:p>
            <a:pPr algn="r" rtl="1"/>
            <a:r>
              <a:rPr lang="ur-PK" sz="2800" b="1" dirty="0">
                <a:solidFill>
                  <a:schemeClr val="accent3">
                    <a:lumMod val="60000"/>
                    <a:lumOff val="40000"/>
                  </a:schemeClr>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rPr>
              <a:t>"تم بڑی سے بڑی نعمتوں کی آرزُو رکھو لیکن اور بھی سب سے عمدہ طریقہ میں تمہیں بتاتا ہوں" (1کرنتھیوں 31:12)۔ </a:t>
            </a:r>
            <a:endParaRPr lang="es-ES" sz="2800" b="1" dirty="0">
              <a:solidFill>
                <a:schemeClr val="accent3">
                  <a:lumMod val="60000"/>
                  <a:lumOff val="40000"/>
                </a:schemeClr>
              </a:solidFill>
              <a:effectLst>
                <a:outerShdw blurRad="38100" dist="38100" dir="2700000" algn="tl">
                  <a:srgbClr val="000000">
                    <a:alpha val="43137"/>
                  </a:srgbClr>
                </a:outerShdw>
              </a:effectLst>
              <a:latin typeface="Jameel Noori Nastaleeq" panose="02000503000000020004" pitchFamily="2" charset="-78"/>
              <a:cs typeface="Jameel Noori Nastaleeq" panose="02000503000000020004" pitchFamily="2" charset="-78"/>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6003325" y="1523349"/>
            <a:ext cx="3448052" cy="2492990"/>
          </a:xfrm>
          <a:prstGeom prst="rect">
            <a:avLst/>
          </a:prstGeom>
          <a:noFill/>
        </p:spPr>
        <p:txBody>
          <a:bodyPr wrap="square" rtlCol="0">
            <a:spAutoFit/>
          </a:bodyPr>
          <a:lstStyle/>
          <a:p>
            <a:pPr algn="r" rtl="1">
              <a:spcBef>
                <a:spcPts val="600"/>
              </a:spcBef>
            </a:pPr>
            <a:r>
              <a:rPr lang="ur-PK" sz="2600" b="1" dirty="0">
                <a:latin typeface="Jameel Noori Nastaleeq" panose="02000503000000020004" pitchFamily="2" charset="-78"/>
                <a:cs typeface="Jameel Noori Nastaleeq" panose="02000503000000020004" pitchFamily="2" charset="-78"/>
              </a:rPr>
              <a:t>محبت ایک نعمت نہیں ہے، لیکن "سب سے عمدہ طریقہ ہے (1کرنتھیوں 31:12)۔ یہ ایمانداروں کی زندگی میں روح القدس کا پھل ہے  (گلیتوں 22:5)۔ روحانی نعمتیں صرف محبت کے ذریعے ہی صحیح طریقے سے  استعمال کی جا سکتی ہیں۔ </a:t>
            </a:r>
            <a:endParaRPr lang="en" sz="2600" b="1" dirty="0">
              <a:latin typeface="Jameel Noori Nastaleeq" panose="02000503000000020004" pitchFamily="2" charset="-78"/>
              <a:cs typeface="Jameel Noori Nastaleeq" panose="02000503000000020004" pitchFamily="2" charset="-78"/>
            </a:endParaRPr>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9615487" y="105758"/>
            <a:ext cx="2486027" cy="4443112"/>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5570185" y="4606680"/>
            <a:ext cx="6465092" cy="1246495"/>
          </a:xfrm>
          <a:prstGeom prst="rect">
            <a:avLst/>
          </a:prstGeom>
          <a:noFill/>
        </p:spPr>
        <p:txBody>
          <a:bodyPr wrap="square">
            <a:spAutoFit/>
          </a:bodyPr>
          <a:lstStyle/>
          <a:p>
            <a:pPr algn="r" rtl="1">
              <a:spcBef>
                <a:spcPts val="600"/>
              </a:spcBef>
            </a:pPr>
            <a:r>
              <a:rPr lang="ur-PK" sz="2500" b="1" dirty="0">
                <a:latin typeface="Jameel Noori Nastaleeq" panose="02000503000000020004" pitchFamily="2" charset="-78"/>
                <a:cs typeface="Jameel Noori Nastaleeq" panose="02000503000000020004" pitchFamily="2" charset="-78"/>
              </a:rPr>
              <a:t>غیر زبان بولنے کی نعمت محبت کے بغیر "ٹھنٹھناتا پیتل یا جھنھناتی جھانجھ" ہےنبوت کی نعمت، علمیات کی نعمت، ایمان کی نعمت  محبت کے بغیر کچھ بھی نہیں ہے۔ سخاوت کی نعمت، اور شہادت کی نعمت محبت کے بغیر بے کار ہیں (1کرنتھیوں 13: 1۔3)۔ </a:t>
            </a:r>
            <a:endParaRPr lang="en" sz="2500" b="1" dirty="0">
              <a:latin typeface="Jameel Noori Nastaleeq" panose="02000503000000020004" pitchFamily="2" charset="-78"/>
              <a:cs typeface="Jameel Noori Nastaleeq" panose="02000503000000020004" pitchFamily="2" charset="-78"/>
            </a:endParaRPr>
          </a:p>
        </p:txBody>
      </p:sp>
      <p:sp>
        <p:nvSpPr>
          <p:cNvPr id="8" name="CuadroTexto 7">
            <a:extLst>
              <a:ext uri="{FF2B5EF4-FFF2-40B4-BE49-F238E27FC236}">
                <a16:creationId xmlns:a16="http://schemas.microsoft.com/office/drawing/2014/main" id="{F3CADCB6-8081-E3D8-4F44-66D666562EA4}"/>
              </a:ext>
            </a:extLst>
          </p:cNvPr>
          <p:cNvSpPr txBox="1"/>
          <p:nvPr/>
        </p:nvSpPr>
        <p:spPr>
          <a:xfrm>
            <a:off x="5570184" y="5986546"/>
            <a:ext cx="6465091" cy="892552"/>
          </a:xfrm>
          <a:prstGeom prst="rect">
            <a:avLst/>
          </a:prstGeom>
          <a:noFill/>
        </p:spPr>
        <p:txBody>
          <a:bodyPr wrap="square">
            <a:spAutoFit/>
          </a:bodyPr>
          <a:lstStyle/>
          <a:p>
            <a:pPr lvl="0" algn="r" rtl="1">
              <a:spcBef>
                <a:spcPts val="600"/>
              </a:spcBef>
              <a:defRPr/>
            </a:pPr>
            <a:r>
              <a:rPr lang="ur-PK" sz="2600" b="1" dirty="0">
                <a:solidFill>
                  <a:prstClr val="black"/>
                </a:solidFill>
                <a:latin typeface="Jameel Noori Nastaleeq" panose="02000503000000020004" pitchFamily="2" charset="-78"/>
                <a:cs typeface="Jameel Noori Nastaleeq" panose="02000503000000020004" pitchFamily="2" charset="-78"/>
              </a:rPr>
              <a:t>1 کرنتھیوں 13: 4-7 روحانی نعمتوں کی مشق میں مناسب طرز عمل کے لیے ایک ٹھوس رہنمائی فراہم کرتا ہے:</a:t>
            </a: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100"/>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righ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righ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1633</TotalTime>
  <Words>1864</Words>
  <Application>Microsoft Office PowerPoint</Application>
  <PresentationFormat>Panorámica</PresentationFormat>
  <Paragraphs>113</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Aptos</vt:lpstr>
      <vt:lpstr>Arial</vt:lpstr>
      <vt:lpstr>Jameel Noori Nastaleeq</vt:lpstr>
      <vt:lpstr>Aptos Display</vt:lpstr>
      <vt:lpstr>Calibri</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134</cp:revision>
  <dcterms:created xsi:type="dcterms:W3CDTF">2026-07-08T13:31:31Z</dcterms:created>
  <dcterms:modified xsi:type="dcterms:W3CDTF">2026-08-06T14:31:41Z</dcterms:modified>
</cp:coreProperties>
</file>