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embeddedFontLst>
    <p:embeddedFont>
      <p:font typeface="Jameel Noori Nastaleeq" panose="02000503000000000004" pitchFamily="2" charset="-78"/>
      <p:regular r:id="rId17"/>
      <p:italic r:id="rId1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pPr rtl="1"/>
          <a:r>
            <a:rPr lang="ar-SA" sz="2800" b="1" noProof="0" dirty="0">
              <a:effectLst>
                <a:outerShdw blurRad="38100" dist="38100" dir="2700000" algn="tl">
                  <a:srgbClr val="000000">
                    <a:alpha val="43137"/>
                  </a:srgbClr>
                </a:outerShdw>
              </a:effectLst>
            </a:rPr>
            <a:t>محبت کی ایک تصویر</a:t>
          </a:r>
          <a:endParaRPr lang="es-ES" sz="2800" b="1" noProof="0" dirty="0">
            <a:effectLst>
              <a:outerShdw blurRad="38100" dist="38100" dir="2700000" algn="tl">
                <a:srgbClr val="000000">
                  <a:alpha val="43137"/>
                </a:srgbClr>
              </a:outerShdw>
            </a:effectLst>
          </a:endParaRP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pPr rtl="1"/>
          <a:r>
            <a:rPr lang="ur-PK" sz="32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 بالادستی</a:t>
          </a:r>
          <a:endParaRPr lang="en" sz="32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pP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سے بہترین طریقہ</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pPr rtl="1"/>
          <a:r>
            <a:rPr lang="ur-PK" sz="32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 خصوصیات</a:t>
          </a:r>
          <a:endParaRPr lang="en" sz="32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pP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کیا کرتی ہے</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pP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کیا نہیں کرتی</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pP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یسوع کا ایک پورٹریٹ</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pPr rtl="1"/>
          <a:r>
            <a:rPr lang="ur-PK"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 استقامت</a:t>
          </a:r>
          <a:endParaRPr lang="en"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pP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فضیلتوں میں سب سے بڑا</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val="rev"/>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pPr algn="ctr" rtl="1"/>
          <a:r>
            <a:rPr lang="ur-PK"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صابر ہے</a:t>
          </a:r>
          <a:endParaRPr lang="en"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4B4D10FF-9C38-472F-886E-D34CDFC492AF}" type="parTrans" cxnId="{2A01C986-3FEC-4E9B-B7AE-35AEDB096F89}">
      <dgm:prSet/>
      <dgm:spPr/>
      <dgm:t>
        <a:bodyPr/>
        <a:lstStyle/>
        <a:p>
          <a:pPr algn="ctr"/>
          <a:endParaRPr lang="es-ES" sz="2000" b="1"/>
        </a:p>
      </dgm:t>
    </dgm:pt>
    <dgm:pt modelId="{F8FFDAE3-38B0-401C-A575-0D710C709974}" type="sibTrans" cxnId="{2A01C986-3FEC-4E9B-B7AE-35AEDB096F89}">
      <dgm:prSet/>
      <dgm:spPr/>
      <dgm:t>
        <a:bodyPr/>
        <a:lstStyle/>
        <a:p>
          <a:pPr algn="ctr"/>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pPr algn="ctr" rtl="1"/>
          <a:r>
            <a:rPr lang="ur-PK"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مہربان ہے</a:t>
          </a:r>
          <a:endParaRPr lang="en"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31CA670E-2AB6-435D-A73E-DB0BA3B27D7D}" type="parTrans" cxnId="{CDF20902-2F28-4908-AF50-BCF9BBA704B3}">
      <dgm:prSet/>
      <dgm:spPr/>
      <dgm:t>
        <a:bodyPr/>
        <a:lstStyle/>
        <a:p>
          <a:pPr algn="ctr"/>
          <a:endParaRPr lang="es-ES" sz="2000" b="1"/>
        </a:p>
      </dgm:t>
    </dgm:pt>
    <dgm:pt modelId="{9DE70CB5-C458-44EC-BB2A-4EA4CB56F055}" type="sibTrans" cxnId="{CDF20902-2F28-4908-AF50-BCF9BBA704B3}">
      <dgm:prSet/>
      <dgm:spPr/>
      <dgm:t>
        <a:bodyPr/>
        <a:lstStyle/>
        <a:p>
          <a:pPr algn="ctr"/>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pPr algn="ctr" rtl="1"/>
          <a:r>
            <a:rPr lang="ur-PK" sz="22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راستی سے خوش ہوتی ہے</a:t>
          </a:r>
          <a:endParaRPr lang="en" sz="22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2E7B9546-EF13-44E4-AEFE-46660A81A67C}" type="parTrans" cxnId="{A4DA1672-227F-4D96-BEFB-18424AD60318}">
      <dgm:prSet/>
      <dgm:spPr/>
      <dgm:t>
        <a:bodyPr/>
        <a:lstStyle/>
        <a:p>
          <a:pPr algn="ctr"/>
          <a:endParaRPr lang="es-ES" sz="2000" b="1"/>
        </a:p>
      </dgm:t>
    </dgm:pt>
    <dgm:pt modelId="{D7373E43-4FF5-462A-8049-D77A705064EF}" type="sibTrans" cxnId="{A4DA1672-227F-4D96-BEFB-18424AD60318}">
      <dgm:prSet/>
      <dgm:spPr/>
      <dgm:t>
        <a:bodyPr/>
        <a:lstStyle/>
        <a:p>
          <a:pPr algn="ctr"/>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pPr algn="ctr" rtl="1"/>
          <a:r>
            <a:rPr lang="en-US" sz="1800" b="0" i="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en-US" sz="1800" b="0" i="1" noProof="0" dirty="0" err="1">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makrothymeō</a:t>
          </a:r>
          <a:r>
            <a:rPr lang="en-US" sz="1800" b="0" i="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ur-PK" sz="1800" b="0" i="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ایسی روح رکھنا، برداشت کرنا، صبر کرن</a:t>
          </a:r>
          <a:endParaRPr lang="en" sz="1800" b="1" noProof="0" dirty="0">
            <a:latin typeface="Jameel Noori Nastaleeq" panose="02000503000000020004" pitchFamily="2" charset="-78"/>
            <a:cs typeface="Jameel Noori Nastaleeq" panose="02000503000000020004" pitchFamily="2" charset="-78"/>
          </a:endParaRPr>
        </a:p>
      </dgm:t>
    </dgm:pt>
    <dgm:pt modelId="{23D378B4-EDC2-43C3-AEE6-8B743095D99E}" type="parTrans" cxnId="{BD14536C-06EA-423B-A23A-77E83773D69F}">
      <dgm:prSet/>
      <dgm:spPr/>
      <dgm:t>
        <a:bodyPr/>
        <a:lstStyle/>
        <a:p>
          <a:pPr algn="ctr"/>
          <a:endParaRPr lang="es-ES" sz="2000" b="1"/>
        </a:p>
      </dgm:t>
    </dgm:pt>
    <dgm:pt modelId="{ED43F78F-2E7A-4F1D-AFAD-52EC4502894C}" type="sibTrans" cxnId="{BD14536C-06EA-423B-A23A-77E83773D69F}">
      <dgm:prSet/>
      <dgm:spPr/>
      <dgm:t>
        <a:bodyPr/>
        <a:lstStyle/>
        <a:p>
          <a:pPr algn="ctr"/>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pPr algn="ctr" rtl="1"/>
          <a:r>
            <a:rPr lang="ur-PK" sz="2000" b="1" noProof="0" dirty="0">
              <a:latin typeface="Jameel Noori Nastaleeq" panose="02000503000000020004" pitchFamily="2" charset="-78"/>
              <a:cs typeface="Jameel Noori Nastaleeq" panose="02000503000000020004" pitchFamily="2" charset="-78"/>
            </a:rPr>
            <a:t>صبر کا مظاہرہ کریں اور دوسروں کی غلطیوں کو برداشت کریں</a:t>
          </a:r>
          <a:endParaRPr lang="en" sz="2000" b="1" noProof="0" dirty="0">
            <a:latin typeface="Jameel Noori Nastaleeq" panose="02000503000000020004" pitchFamily="2" charset="-78"/>
            <a:cs typeface="Jameel Noori Nastaleeq" panose="02000503000000020004" pitchFamily="2" charset="-78"/>
          </a:endParaRPr>
        </a:p>
      </dgm:t>
    </dgm:pt>
    <dgm:pt modelId="{5A04D7A1-99DB-4453-8BC5-33B8767814EC}" type="parTrans" cxnId="{0B47F65B-8CCD-4978-8B85-BBFEFAAA3092}">
      <dgm:prSet/>
      <dgm:spPr/>
      <dgm:t>
        <a:bodyPr/>
        <a:lstStyle/>
        <a:p>
          <a:pPr algn="ctr"/>
          <a:endParaRPr lang="es-ES" sz="2000" b="1"/>
        </a:p>
      </dgm:t>
    </dgm:pt>
    <dgm:pt modelId="{C749F1FA-9E0E-4A57-857A-3853AB72ACFF}" type="sibTrans" cxnId="{0B47F65B-8CCD-4978-8B85-BBFEFAAA3092}">
      <dgm:prSet/>
      <dgm:spPr/>
      <dgm:t>
        <a:bodyPr/>
        <a:lstStyle/>
        <a:p>
          <a:pPr algn="ctr"/>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pPr algn="ctr" rtl="1"/>
          <a:r>
            <a:rPr lang="en-US" sz="1800" b="0" i="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en-US" sz="1800" b="0" i="1" noProof="0" dirty="0" err="1">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jrēsteuomai</a:t>
          </a:r>
          <a:r>
            <a:rPr lang="en-US" sz="1800" b="0" i="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ur-PK" sz="1800" b="0" i="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احسان سے کام لینا</a:t>
          </a:r>
          <a:endParaRPr lang="en" sz="1800" b="1" noProof="0" dirty="0">
            <a:latin typeface="Jameel Noori Nastaleeq" panose="02000503000000020004" pitchFamily="2" charset="-78"/>
            <a:cs typeface="Jameel Noori Nastaleeq" panose="02000503000000020004" pitchFamily="2" charset="-78"/>
          </a:endParaRPr>
        </a:p>
      </dgm:t>
    </dgm:pt>
    <dgm:pt modelId="{1C6DA167-DBE2-47FE-B614-20E4F525721B}" type="parTrans" cxnId="{22AB3804-CA07-4A54-818A-6723825DBB0D}">
      <dgm:prSet/>
      <dgm:spPr/>
      <dgm:t>
        <a:bodyPr/>
        <a:lstStyle/>
        <a:p>
          <a:pPr algn="ctr"/>
          <a:endParaRPr lang="es-ES" sz="2000" b="1"/>
        </a:p>
      </dgm:t>
    </dgm:pt>
    <dgm:pt modelId="{B0FAD730-C1AF-4500-899E-40E0CB0BAAE3}" type="sibTrans" cxnId="{22AB3804-CA07-4A54-818A-6723825DBB0D}">
      <dgm:prSet/>
      <dgm:spPr/>
      <dgm:t>
        <a:bodyPr/>
        <a:lstStyle/>
        <a:p>
          <a:pPr algn="ctr"/>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pPr algn="ctr" rtl="1"/>
          <a:r>
            <a:rPr lang="ur-PK" sz="2400" b="1" noProof="0" dirty="0">
              <a:latin typeface="Jameel Noori Nastaleeq" panose="02000503000000020004" pitchFamily="2" charset="-78"/>
              <a:cs typeface="Jameel Noori Nastaleeq" panose="02000503000000020004" pitchFamily="2" charset="-78"/>
            </a:rPr>
            <a:t>یہ مہربان اور رحم کرنے والی ہے۔</a:t>
          </a:r>
          <a:endParaRPr lang="en" sz="2400" b="1" noProof="0" dirty="0">
            <a:latin typeface="Jameel Noori Nastaleeq" panose="02000503000000020004" pitchFamily="2" charset="-78"/>
            <a:cs typeface="Jameel Noori Nastaleeq" panose="02000503000000020004" pitchFamily="2" charset="-78"/>
          </a:endParaRPr>
        </a:p>
      </dgm:t>
    </dgm:pt>
    <dgm:pt modelId="{3BC3E595-FCCB-4EC1-9728-5A028A779DE7}" type="parTrans" cxnId="{78058AD0-BC46-495B-8E38-E2CE99F4B9AD}">
      <dgm:prSet/>
      <dgm:spPr/>
      <dgm:t>
        <a:bodyPr/>
        <a:lstStyle/>
        <a:p>
          <a:pPr algn="ctr"/>
          <a:endParaRPr lang="es-ES" sz="2000" b="1"/>
        </a:p>
      </dgm:t>
    </dgm:pt>
    <dgm:pt modelId="{9F47F5F0-4D6E-4DDA-9577-B923E9CA613F}" type="sibTrans" cxnId="{78058AD0-BC46-495B-8E38-E2CE99F4B9AD}">
      <dgm:prSet/>
      <dgm:spPr/>
      <dgm:t>
        <a:bodyPr/>
        <a:lstStyle/>
        <a:p>
          <a:pPr algn="ctr"/>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pPr algn="ct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synjairō</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اظہار ہمدردی کرنا، مبارکباد دینا</a:t>
          </a:r>
          <a:endParaRPr lang="en" sz="1800" b="1" noProof="0" dirty="0"/>
        </a:p>
      </dgm:t>
    </dgm:pt>
    <dgm:pt modelId="{0312A7DD-5E69-49F0-821A-5C548EC196FC}" type="parTrans" cxnId="{02394FFD-8D92-4369-8AC0-67F1C4C220BB}">
      <dgm:prSet/>
      <dgm:spPr/>
      <dgm:t>
        <a:bodyPr/>
        <a:lstStyle/>
        <a:p>
          <a:pPr algn="ctr"/>
          <a:endParaRPr lang="es-ES" sz="2000" b="1"/>
        </a:p>
      </dgm:t>
    </dgm:pt>
    <dgm:pt modelId="{F63216B8-9D5C-4384-8757-1B574E7E350D}" type="sibTrans" cxnId="{02394FFD-8D92-4369-8AC0-67F1C4C220BB}">
      <dgm:prSet/>
      <dgm:spPr/>
      <dgm:t>
        <a:bodyPr/>
        <a:lstStyle/>
        <a:p>
          <a:pPr algn="ctr"/>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pPr algn="ctr" rtl="1"/>
          <a:r>
            <a:rPr lang="ur-PK" sz="2400" b="1" noProof="0" dirty="0">
              <a:latin typeface="Jameel Noori Nastaleeq" panose="02000503000000020004" pitchFamily="2" charset="-78"/>
              <a:cs typeface="Jameel Noori Nastaleeq" panose="02000503000000020004" pitchFamily="2" charset="-78"/>
            </a:rPr>
            <a:t>یہ سچائی کا ساتھ دینے والوں کے ساتھ خوش ہوتی ہے۔</a:t>
          </a:r>
          <a:endParaRPr lang="en" sz="2400" b="1" noProof="0" dirty="0">
            <a:latin typeface="Jameel Noori Nastaleeq" panose="02000503000000020004" pitchFamily="2" charset="-78"/>
            <a:cs typeface="Jameel Noori Nastaleeq" panose="02000503000000020004" pitchFamily="2" charset="-78"/>
          </a:endParaRPr>
        </a:p>
      </dgm:t>
    </dgm:pt>
    <dgm:pt modelId="{686CBA59-7F5B-4721-BB81-4C7B8C1761B3}" type="parTrans" cxnId="{4148A858-5D71-45D6-9A34-347AA7FE7B3B}">
      <dgm:prSet/>
      <dgm:spPr/>
      <dgm:t>
        <a:bodyPr/>
        <a:lstStyle/>
        <a:p>
          <a:pPr algn="ctr"/>
          <a:endParaRPr lang="es-ES" sz="2000" b="1"/>
        </a:p>
      </dgm:t>
    </dgm:pt>
    <dgm:pt modelId="{EA7E7EA5-00C7-4E70-BF84-68E271868BED}" type="sibTrans" cxnId="{4148A858-5D71-45D6-9A34-347AA7FE7B3B}">
      <dgm:prSet/>
      <dgm:spPr/>
      <dgm:t>
        <a:bodyPr/>
        <a:lstStyle/>
        <a:p>
          <a:pPr algn="ctr"/>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pPr algn="ct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کچھ سہہ لیتی  ہے</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5E24AB57-DCAB-4238-857A-25CCE004871D}" type="parTrans" cxnId="{965B1EAD-4834-4100-8C80-62746A7A157D}">
      <dgm:prSet/>
      <dgm:spPr/>
      <dgm:t>
        <a:bodyPr/>
        <a:lstStyle/>
        <a:p>
          <a:pPr algn="ctr"/>
          <a:endParaRPr lang="es-ES" sz="2000" b="1"/>
        </a:p>
      </dgm:t>
    </dgm:pt>
    <dgm:pt modelId="{5C55E662-B0AE-4FC6-8A04-F9C1B1380689}" type="sibTrans" cxnId="{965B1EAD-4834-4100-8C80-62746A7A157D}">
      <dgm:prSet/>
      <dgm:spPr/>
      <dgm:t>
        <a:bodyPr/>
        <a:lstStyle/>
        <a:p>
          <a:pPr algn="ctr"/>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pPr algn="ct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stegō</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خاموشی سے ڈھانپنا (صبر سے برداشت کرنا)</a:t>
          </a:r>
          <a:endParaRPr lang="en" sz="1800" b="1" noProof="0" dirty="0"/>
        </a:p>
      </dgm:t>
    </dgm:pt>
    <dgm:pt modelId="{393F4D72-5CC8-45E5-96FC-534D34C4B642}" type="parTrans" cxnId="{CFDB0C9C-1F3D-41F5-85CB-FF1F14EF5D39}">
      <dgm:prSet/>
      <dgm:spPr/>
      <dgm:t>
        <a:bodyPr/>
        <a:lstStyle/>
        <a:p>
          <a:pPr algn="ctr"/>
          <a:endParaRPr lang="es-ES" sz="2000" b="1"/>
        </a:p>
      </dgm:t>
    </dgm:pt>
    <dgm:pt modelId="{F800CD1D-6EA6-410A-9620-11B78093981E}" type="sibTrans" cxnId="{CFDB0C9C-1F3D-41F5-85CB-FF1F14EF5D39}">
      <dgm:prSet/>
      <dgm:spPr/>
      <dgm:t>
        <a:bodyPr/>
        <a:lstStyle/>
        <a:p>
          <a:pPr algn="ctr"/>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pPr algn="ctr" rtl="1"/>
          <a:r>
            <a:rPr lang="ur-PK" sz="2400" b="1" noProof="0" dirty="0">
              <a:latin typeface="Jameel Noori Nastaleeq" panose="02000503000000020004" pitchFamily="2" charset="-78"/>
              <a:cs typeface="Jameel Noori Nastaleeq" panose="02000503000000020004" pitchFamily="2" charset="-78"/>
            </a:rPr>
            <a:t>دوسروں کے عیبوں کو ظاہر کیے بغیر چھپائیں اور خاموش رہیں</a:t>
          </a:r>
          <a:endParaRPr lang="en" sz="2400" b="1" noProof="0" dirty="0">
            <a:latin typeface="Jameel Noori Nastaleeq" panose="02000503000000020004" pitchFamily="2" charset="-78"/>
            <a:cs typeface="Jameel Noori Nastaleeq" panose="02000503000000020004" pitchFamily="2" charset="-78"/>
          </a:endParaRPr>
        </a:p>
      </dgm:t>
    </dgm:pt>
    <dgm:pt modelId="{61584F2C-3D3E-4EB8-A30B-82528F7186A4}" type="parTrans" cxnId="{5FB52A31-44F3-4F7B-A7E7-E3AFB2A4567A}">
      <dgm:prSet/>
      <dgm:spPr/>
      <dgm:t>
        <a:bodyPr/>
        <a:lstStyle/>
        <a:p>
          <a:pPr algn="ctr"/>
          <a:endParaRPr lang="es-ES" sz="2000" b="1"/>
        </a:p>
      </dgm:t>
    </dgm:pt>
    <dgm:pt modelId="{92D96F4B-ECF1-4302-BB95-07BEB30C9EDF}" type="sibTrans" cxnId="{5FB52A31-44F3-4F7B-A7E7-E3AFB2A4567A}">
      <dgm:prSet/>
      <dgm:spPr/>
      <dgm:t>
        <a:bodyPr/>
        <a:lstStyle/>
        <a:p>
          <a:pPr algn="ctr"/>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pPr algn="ct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کچھ یقین کرتی ہے</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3DD3BB37-970E-4A07-B5A2-97FC01E284EC}" type="parTrans" cxnId="{38792E7B-3957-483C-ACC0-CAC490A7CBA8}">
      <dgm:prSet/>
      <dgm:spPr/>
      <dgm:t>
        <a:bodyPr/>
        <a:lstStyle/>
        <a:p>
          <a:pPr algn="ctr"/>
          <a:endParaRPr lang="es-ES" sz="2000" b="1"/>
        </a:p>
      </dgm:t>
    </dgm:pt>
    <dgm:pt modelId="{CC465D01-300B-4C8E-865F-FB06662D5B5B}" type="sibTrans" cxnId="{38792E7B-3957-483C-ACC0-CAC490A7CBA8}">
      <dgm:prSet/>
      <dgm:spPr/>
      <dgm:t>
        <a:bodyPr/>
        <a:lstStyle/>
        <a:p>
          <a:pPr algn="ctr"/>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pPr algn="ct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pisteuō</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یقین رکھنا، کریڈٹ دینا، بھروسہ کرن</a:t>
          </a:r>
          <a:endParaRPr lang="en" sz="1800" b="1" noProof="0" dirty="0"/>
        </a:p>
      </dgm:t>
    </dgm:pt>
    <dgm:pt modelId="{0ECF9AA5-F416-453A-8D37-3B9E5FD1E304}" type="parTrans" cxnId="{65FD92BD-50F5-45C0-B530-26EBB1559DE1}">
      <dgm:prSet/>
      <dgm:spPr/>
      <dgm:t>
        <a:bodyPr/>
        <a:lstStyle/>
        <a:p>
          <a:pPr algn="ctr"/>
          <a:endParaRPr lang="es-ES" sz="2000" b="1"/>
        </a:p>
      </dgm:t>
    </dgm:pt>
    <dgm:pt modelId="{F1D1C0A8-F3DA-49D0-AA0A-446989E481D3}" type="sibTrans" cxnId="{65FD92BD-50F5-45C0-B530-26EBB1559DE1}">
      <dgm:prSet/>
      <dgm:spPr/>
      <dgm:t>
        <a:bodyPr/>
        <a:lstStyle/>
        <a:p>
          <a:pPr algn="ctr"/>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pPr algn="ctr" rtl="1"/>
          <a:r>
            <a:rPr lang="ur-PK" sz="2400" b="1" noProof="0" dirty="0">
              <a:latin typeface="Jameel Noori Nastaleeq" panose="02000503000000020004" pitchFamily="2" charset="-78"/>
              <a:cs typeface="Jameel Noori Nastaleeq" panose="02000503000000020004" pitchFamily="2" charset="-78"/>
            </a:rPr>
            <a:t>یہ مذمت نہیں کرتی، بلکہ شک کا فائدہ دیتی ہے۔</a:t>
          </a:r>
          <a:endParaRPr lang="en" sz="2400" b="1" noProof="0" dirty="0">
            <a:latin typeface="Jameel Noori Nastaleeq" panose="02000503000000020004" pitchFamily="2" charset="-78"/>
            <a:cs typeface="Jameel Noori Nastaleeq" panose="02000503000000020004" pitchFamily="2" charset="-78"/>
          </a:endParaRPr>
        </a:p>
      </dgm:t>
    </dgm:pt>
    <dgm:pt modelId="{0F9D408F-4835-42CB-BADD-9C646AD73317}" type="parTrans" cxnId="{2C810283-51E8-4F48-9587-4A2AA4219915}">
      <dgm:prSet/>
      <dgm:spPr/>
      <dgm:t>
        <a:bodyPr/>
        <a:lstStyle/>
        <a:p>
          <a:pPr algn="ctr"/>
          <a:endParaRPr lang="es-ES" sz="2000" b="1"/>
        </a:p>
      </dgm:t>
    </dgm:pt>
    <dgm:pt modelId="{C839A8DC-9AB4-4421-B3C9-83EDDF187ACB}" type="sibTrans" cxnId="{2C810283-51E8-4F48-9587-4A2AA4219915}">
      <dgm:prSet/>
      <dgm:spPr/>
      <dgm:t>
        <a:bodyPr/>
        <a:lstStyle/>
        <a:p>
          <a:pPr algn="ctr"/>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pPr algn="ctr" rtl="1"/>
          <a:r>
            <a:rPr lang="ur-PK" sz="20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باتوں کی اُمید رکھتی ہے</a:t>
          </a:r>
          <a:endParaRPr lang="en" sz="20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B4E0DCCB-5861-4FA1-B893-597239A85229}" type="parTrans" cxnId="{57FB3B09-0E73-447F-8369-503C90ECB6F0}">
      <dgm:prSet/>
      <dgm:spPr/>
      <dgm:t>
        <a:bodyPr/>
        <a:lstStyle/>
        <a:p>
          <a:pPr algn="ctr"/>
          <a:endParaRPr lang="es-ES" sz="2000" b="1"/>
        </a:p>
      </dgm:t>
    </dgm:pt>
    <dgm:pt modelId="{97585217-C6BD-4C08-A4DD-6E42144D1D84}" type="sibTrans" cxnId="{57FB3B09-0E73-447F-8369-503C90ECB6F0}">
      <dgm:prSet/>
      <dgm:spPr/>
      <dgm:t>
        <a:bodyPr/>
        <a:lstStyle/>
        <a:p>
          <a:pPr algn="ctr"/>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pPr algn="ct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Elpizō</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انتظار کرنا یا بھروسہ کرنا</a:t>
          </a:r>
          <a:endParaRPr lang="en" sz="1800" b="1" noProof="0" dirty="0"/>
        </a:p>
      </dgm:t>
    </dgm:pt>
    <dgm:pt modelId="{9D15E31C-93C2-4B9A-91F6-E5718C0EFEFF}" type="parTrans" cxnId="{96E1B994-D926-4882-A4D3-632D736A8A2B}">
      <dgm:prSet/>
      <dgm:spPr/>
      <dgm:t>
        <a:bodyPr/>
        <a:lstStyle/>
        <a:p>
          <a:pPr algn="ctr"/>
          <a:endParaRPr lang="es-ES" sz="2000" b="1"/>
        </a:p>
      </dgm:t>
    </dgm:pt>
    <dgm:pt modelId="{B8B05C18-6454-401F-832E-3F919EE7C9BD}" type="sibTrans" cxnId="{96E1B994-D926-4882-A4D3-632D736A8A2B}">
      <dgm:prSet/>
      <dgm:spPr/>
      <dgm:t>
        <a:bodyPr/>
        <a:lstStyle/>
        <a:p>
          <a:pPr algn="ctr"/>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pPr algn="ctr" rtl="1"/>
          <a:r>
            <a:rPr lang="ur-PK" sz="2400" b="1" noProof="0" dirty="0">
              <a:latin typeface="Jameel Noori Nastaleeq" panose="02000503000000020004" pitchFamily="2" charset="-78"/>
              <a:cs typeface="Jameel Noori Nastaleeq" panose="02000503000000020004" pitchFamily="2" charset="-78"/>
            </a:rPr>
            <a:t>ہمیشہ کچھ اچھا ہونے کی امید رکھیں</a:t>
          </a:r>
          <a:endParaRPr lang="en" sz="2400" b="1" noProof="0" dirty="0">
            <a:latin typeface="Jameel Noori Nastaleeq" panose="02000503000000020004" pitchFamily="2" charset="-78"/>
            <a:cs typeface="Jameel Noori Nastaleeq" panose="02000503000000020004" pitchFamily="2" charset="-78"/>
          </a:endParaRPr>
        </a:p>
      </dgm:t>
    </dgm:pt>
    <dgm:pt modelId="{6E731625-8C62-4890-92BF-2B3D616C1465}" type="parTrans" cxnId="{7BE67DFE-01D1-41EF-87BD-47D9676932A0}">
      <dgm:prSet/>
      <dgm:spPr/>
      <dgm:t>
        <a:bodyPr/>
        <a:lstStyle/>
        <a:p>
          <a:pPr algn="ctr"/>
          <a:endParaRPr lang="es-ES" sz="2000" b="1"/>
        </a:p>
      </dgm:t>
    </dgm:pt>
    <dgm:pt modelId="{3B90BCEF-92D9-449D-9827-0346F8686D9E}" type="sibTrans" cxnId="{7BE67DFE-01D1-41EF-87BD-47D9676932A0}">
      <dgm:prSet/>
      <dgm:spPr/>
      <dgm:t>
        <a:bodyPr/>
        <a:lstStyle/>
        <a:p>
          <a:pPr algn="ctr"/>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pPr algn="ctr" rtl="1"/>
          <a:r>
            <a:rPr lang="ur-PK" sz="1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باتوں کی بردشت کرتی ہے</a:t>
          </a:r>
          <a:endParaRPr lang="en" sz="1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E8F48B70-560A-42D6-B57E-86B2F557FCAD}" type="parTrans" cxnId="{E7318EE6-0491-4134-9FE9-9775DE1B40EF}">
      <dgm:prSet/>
      <dgm:spPr/>
      <dgm:t>
        <a:bodyPr/>
        <a:lstStyle/>
        <a:p>
          <a:pPr algn="ctr"/>
          <a:endParaRPr lang="es-ES" sz="2000" b="1"/>
        </a:p>
      </dgm:t>
    </dgm:pt>
    <dgm:pt modelId="{6493D44F-A578-443D-A4CB-5C94C494619E}" type="sibTrans" cxnId="{E7318EE6-0491-4134-9FE9-9775DE1B40EF}">
      <dgm:prSet/>
      <dgm:spPr/>
      <dgm:t>
        <a:bodyPr/>
        <a:lstStyle/>
        <a:p>
          <a:pPr algn="ctr"/>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pPr algn="ct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hypomenō</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مزاحمت کرنا، برداشت کرنا، صبر کرنا، ثابت قدم رہنا</a:t>
          </a:r>
          <a:endParaRPr lang="en" sz="1800" b="1" noProof="0" dirty="0"/>
        </a:p>
      </dgm:t>
    </dgm:pt>
    <dgm:pt modelId="{7C0F2DC2-03C1-42F6-8DBB-F11B2DB8CB98}" type="parTrans" cxnId="{34E2EDC4-650B-46F9-BC83-5278ADC1DF10}">
      <dgm:prSet/>
      <dgm:spPr/>
      <dgm:t>
        <a:bodyPr/>
        <a:lstStyle/>
        <a:p>
          <a:pPr algn="ctr"/>
          <a:endParaRPr lang="es-ES" sz="2000" b="1"/>
        </a:p>
      </dgm:t>
    </dgm:pt>
    <dgm:pt modelId="{ED7B98A7-50B2-46F0-96E8-D973FA141F0F}" type="sibTrans" cxnId="{34E2EDC4-650B-46F9-BC83-5278ADC1DF10}">
      <dgm:prSet/>
      <dgm:spPr/>
      <dgm:t>
        <a:bodyPr/>
        <a:lstStyle/>
        <a:p>
          <a:pPr algn="ctr"/>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pPr algn="ctr" rtl="1"/>
          <a:r>
            <a:rPr lang="ur-PK" sz="2400" b="1" noProof="0" dirty="0">
              <a:latin typeface="Jameel Noori Nastaleeq" panose="02000503000000020004" pitchFamily="2" charset="-78"/>
              <a:cs typeface="Jameel Noori Nastaleeq" panose="02000503000000020004" pitchFamily="2" charset="-78"/>
            </a:rPr>
            <a:t>مشکلات، آزمائشوں اور ایذا رسانی کو برداشت کریں۔</a:t>
          </a:r>
          <a:endParaRPr lang="en" sz="2400" b="1" noProof="0" dirty="0">
            <a:latin typeface="Jameel Noori Nastaleeq" panose="02000503000000020004" pitchFamily="2" charset="-78"/>
            <a:cs typeface="Jameel Noori Nastaleeq" panose="02000503000000020004" pitchFamily="2" charset="-78"/>
          </a:endParaRPr>
        </a:p>
      </dgm:t>
    </dgm:pt>
    <dgm:pt modelId="{3F335EFC-D49F-403A-9997-A6A476DF7EE7}" type="parTrans" cxnId="{A3EA4215-BB03-4BA6-81ED-8F9C60DA8DF5}">
      <dgm:prSet/>
      <dgm:spPr/>
      <dgm:t>
        <a:bodyPr/>
        <a:lstStyle/>
        <a:p>
          <a:pPr algn="ctr"/>
          <a:endParaRPr lang="es-ES" sz="2000" b="1"/>
        </a:p>
      </dgm:t>
    </dgm:pt>
    <dgm:pt modelId="{4BD6A442-5434-452F-A083-7384EAB06BB2}" type="sibTrans" cxnId="{A3EA4215-BB03-4BA6-81ED-8F9C60DA8DF5}">
      <dgm:prSet/>
      <dgm:spPr/>
      <dgm:t>
        <a:bodyPr/>
        <a:lstStyle/>
        <a:p>
          <a:pPr algn="ctr"/>
          <a:endParaRPr lang="es-ES" sz="2000" b="1"/>
        </a:p>
      </dgm:t>
    </dgm:pt>
    <dgm:pt modelId="{D19A72F2-879B-46C3-86BC-0CFC5DEB8927}" type="pres">
      <dgm:prSet presAssocID="{71839B9D-16E7-4C23-9206-A8F777409CED}" presName="Name0" presStyleCnt="0">
        <dgm:presLayoutVars>
          <dgm:chPref val="3"/>
          <dgm:dir val="rev"/>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pPr rtl="1"/>
          <a:r>
            <a:rPr lang="ur-PK"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حسد نہیں کرتی</a:t>
          </a:r>
          <a:endParaRPr lang="en"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E8E629B2-CC47-4611-BD99-B87CD05DFE13}" type="sibTrans" cxnId="{62342928-6987-4E79-829E-3C7BFE933A27}">
      <dgm:prSet/>
      <dgm:spPr/>
      <dgm:t>
        <a:bodyPr/>
        <a:lstStyle/>
        <a:p>
          <a:endParaRPr lang="es-ES" sz="1800" b="1"/>
        </a:p>
      </dgm:t>
    </dgm:pt>
    <dgm:pt modelId="{736C5F72-758F-4822-BF36-B5F0FE422470}" type="par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pPr rtl="1"/>
          <a:r>
            <a:rPr lang="en-US" sz="1800" b="0" i="1" noProof="0" dirty="0">
              <a:effectLst>
                <a:outerShdw blurRad="38100" dist="38100" dir="2700000" algn="tl">
                  <a:srgbClr val="000000">
                    <a:alpha val="43137"/>
                  </a:srgbClr>
                </a:outerShdw>
              </a:effectLst>
            </a:rPr>
            <a:t>:</a:t>
          </a:r>
          <a:r>
            <a:rPr lang="en-US" sz="1800" b="0" i="1" noProof="0" dirty="0" err="1">
              <a:effectLst>
                <a:outerShdw blurRad="38100" dist="38100" dir="2700000" algn="tl">
                  <a:srgbClr val="000000">
                    <a:alpha val="43137"/>
                  </a:srgbClr>
                </a:outerShdw>
              </a:effectLst>
            </a:rPr>
            <a:t>zeloō</a:t>
          </a:r>
          <a:endParaRPr lang="ur-PK" sz="1800" b="0" i="1" noProof="0" dirty="0">
            <a:effectLst>
              <a:outerShdw blurRad="38100" dist="38100" dir="2700000" algn="tl">
                <a:srgbClr val="000000">
                  <a:alpha val="43137"/>
                </a:srgbClr>
              </a:outerShdw>
            </a:effectLst>
          </a:endParaRPr>
        </a:p>
        <a:p>
          <a:pPr rtl="1"/>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جلانے  کا احساس ہونا</a:t>
          </a:r>
        </a:p>
      </dgm:t>
    </dgm:pt>
    <dgm:pt modelId="{059E25F0-B712-4C5C-B36A-ED9621A4991B}" type="sibTrans" cxnId="{9777260D-2ED6-4E38-B874-F5FB179EFA78}">
      <dgm:prSet/>
      <dgm:spPr/>
      <dgm:t>
        <a:bodyPr/>
        <a:lstStyle/>
        <a:p>
          <a:endParaRPr lang="es-ES" sz="1800" b="1"/>
        </a:p>
      </dgm:t>
    </dgm:pt>
    <dgm:pt modelId="{AEFFF3BE-4936-41D9-871A-A0ED69E45E4E}" type="par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pPr rtl="1"/>
          <a:r>
            <a:rPr lang="ur-PK" sz="1800" b="1" noProof="0" dirty="0">
              <a:latin typeface="Jameel Noori Nastaleeq" panose="02000503000000020004" pitchFamily="2" charset="-78"/>
              <a:cs typeface="Jameel Noori Nastaleeq" panose="02000503000000020004" pitchFamily="2" charset="-78"/>
            </a:rPr>
            <a:t>یہ ان لوگوں سے حسد نہیں کرتی جن کے پاس دوسرے تحفے یا خوبیاں ہیں۔</a:t>
          </a:r>
          <a:endParaRPr lang="en" sz="1800" b="1" noProof="0" dirty="0">
            <a:latin typeface="Jameel Noori Nastaleeq" panose="02000503000000020004" pitchFamily="2" charset="-78"/>
            <a:cs typeface="Jameel Noori Nastaleeq" panose="02000503000000020004" pitchFamily="2" charset="-78"/>
          </a:endParaRPr>
        </a:p>
      </dgm:t>
    </dgm:pt>
    <dgm:pt modelId="{B61EE740-52BA-41D2-9B5B-7B3A04305F1A}" type="sibTrans" cxnId="{EBEB4552-E1AE-411C-9236-9AB17119EE49}">
      <dgm:prSet/>
      <dgm:spPr/>
      <dgm:t>
        <a:bodyPr/>
        <a:lstStyle/>
        <a:p>
          <a:endParaRPr lang="es-ES" sz="1800" b="1"/>
        </a:p>
      </dgm:t>
    </dgm:pt>
    <dgm:pt modelId="{F04C67B4-13EF-4C0A-9590-E727C8E9EC3F}" type="par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pPr rtl="1"/>
          <a:r>
            <a:rPr lang="ur-PK"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پھُولتی نہیں</a:t>
          </a:r>
          <a:endParaRPr lang="en"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47518AC6-6D44-479A-8F5C-5A6E4E987B5B}" type="sibTrans" cxnId="{02FF4F8C-209E-46CF-9670-02D17A1A379F}">
      <dgm:prSet/>
      <dgm:spPr/>
      <dgm:t>
        <a:bodyPr/>
        <a:lstStyle/>
        <a:p>
          <a:endParaRPr lang="es-ES" sz="1800" b="1"/>
        </a:p>
      </dgm:t>
    </dgm:pt>
    <dgm:pt modelId="{2B184B59-4758-454B-9999-4CD409DB27BE}" type="parTrans" cxnId="{02FF4F8C-209E-46CF-9670-02D17A1A379F}">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pPr rtl="1"/>
          <a:r>
            <a:rPr lang="ur-PK"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شیخی نہیں مارتی</a:t>
          </a:r>
          <a:endParaRPr lang="en"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291849A7-8B31-49B6-BCB9-7D0537CCE0CD}" type="sibTrans" cxnId="{126DAFDD-54E3-40EA-8A8A-750D6BDA3C0A}">
      <dgm:prSet/>
      <dgm:spPr/>
      <dgm:t>
        <a:bodyPr/>
        <a:lstStyle/>
        <a:p>
          <a:endParaRPr lang="es-ES" sz="1800" b="1"/>
        </a:p>
      </dgm:t>
    </dgm:pt>
    <dgm:pt modelId="{EDFC4FC3-60B8-4564-8121-0F17536FDFBA}" type="par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pP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fysioō</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پھولنا، فخر کرنا</a:t>
          </a:r>
          <a:endParaRPr lang="en" sz="1800" b="1" noProof="0" dirty="0"/>
        </a:p>
      </dgm:t>
    </dgm:pt>
    <dgm:pt modelId="{2CFF8E9C-D9CF-4DA3-B3E4-8D193F5354AB}" type="sibTrans" cxnId="{370A10F2-2802-4B87-A909-BBB050D7E06E}">
      <dgm:prSet/>
      <dgm:spPr/>
      <dgm:t>
        <a:bodyPr/>
        <a:lstStyle/>
        <a:p>
          <a:endParaRPr lang="es-ES" sz="1800" b="1"/>
        </a:p>
      </dgm:t>
    </dgm:pt>
    <dgm:pt modelId="{2D82D953-8C45-42AF-9127-EE77BDCB1322}" type="par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pPr rtl="1"/>
          <a:r>
            <a:rPr lang="ur-PK" sz="1800" b="1" noProof="0" dirty="0">
              <a:latin typeface="Jameel Noori Nastaleeq" panose="02000503000000020004" pitchFamily="2" charset="-78"/>
              <a:cs typeface="Jameel Noori Nastaleeq" panose="02000503000000020004" pitchFamily="2" charset="-78"/>
            </a:rPr>
            <a:t>یہ اپنے بارے میں مبالغہ آمیز نظریہ نہیں رکھتی</a:t>
          </a:r>
          <a:endParaRPr lang="en" sz="1800" b="1" noProof="0" dirty="0">
            <a:latin typeface="Jameel Noori Nastaleeq" panose="02000503000000020004" pitchFamily="2" charset="-78"/>
            <a:cs typeface="Jameel Noori Nastaleeq" panose="02000503000000020004" pitchFamily="2" charset="-78"/>
          </a:endParaRPr>
        </a:p>
      </dgm:t>
    </dgm:pt>
    <dgm:pt modelId="{3877E839-557B-44C3-A5A0-C5E6B70F3AEE}" type="sibTrans" cxnId="{01FDA16A-0148-45A4-B110-ED81C21CC745}">
      <dgm:prSet/>
      <dgm:spPr/>
      <dgm:t>
        <a:bodyPr/>
        <a:lstStyle/>
        <a:p>
          <a:endParaRPr lang="es-ES" sz="1800" b="1"/>
        </a:p>
      </dgm:t>
    </dgm:pt>
    <dgm:pt modelId="{261EB9D0-C6CA-4D71-A8B2-D8B041A584F0}" type="par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pP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جھنجلاتی نہیں </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9C87A002-3E7B-4B97-8E2A-D6AE96970E92}" type="sibTrans" cxnId="{41168BD7-8931-4892-81E4-74C5E18EA58C}">
      <dgm:prSet/>
      <dgm:spPr/>
      <dgm:t>
        <a:bodyPr/>
        <a:lstStyle/>
        <a:p>
          <a:endParaRPr lang="es-ES" sz="1800" b="1"/>
        </a:p>
      </dgm:t>
    </dgm:pt>
    <dgm:pt modelId="{F31032B0-0CAC-4977-B747-A56396FD30AF}" type="par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pP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asjēmoneō</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غلط کام کرنا</a:t>
          </a:r>
          <a:endParaRPr lang="en" sz="1800" b="1" noProof="0" dirty="0"/>
        </a:p>
      </dgm:t>
    </dgm:pt>
    <dgm:pt modelId="{23509C06-C601-4ABD-B320-7B1421D3323D}" type="sibTrans" cxnId="{A7F54E7A-1156-4B60-8661-3ECFE69A9513}">
      <dgm:prSet/>
      <dgm:spPr/>
      <dgm:t>
        <a:bodyPr/>
        <a:lstStyle/>
        <a:p>
          <a:endParaRPr lang="es-ES" sz="1800" b="1"/>
        </a:p>
      </dgm:t>
    </dgm:pt>
    <dgm:pt modelId="{06E184A3-E136-4303-AD6F-2F97E37EDB84}" type="par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pPr rtl="1"/>
          <a:r>
            <a:rPr lang="ur-PK" sz="1800" b="1" noProof="0" dirty="0">
              <a:latin typeface="Jameel Noori Nastaleeq" panose="02000503000000020004" pitchFamily="2" charset="-78"/>
              <a:cs typeface="Jameel Noori Nastaleeq" panose="02000503000000020004" pitchFamily="2" charset="-78"/>
            </a:rPr>
            <a:t>یہ سماجی اور اخلاقی اصولوں کے خلاف کام نہیں کرتی </a:t>
          </a:r>
          <a:endParaRPr lang="en" sz="1800" b="1" noProof="0" dirty="0">
            <a:latin typeface="Jameel Noori Nastaleeq" panose="02000503000000020004" pitchFamily="2" charset="-78"/>
            <a:cs typeface="Jameel Noori Nastaleeq" panose="02000503000000020004" pitchFamily="2" charset="-78"/>
          </a:endParaRPr>
        </a:p>
      </dgm:t>
    </dgm:pt>
    <dgm:pt modelId="{FDCACD7A-D4EA-44C6-BF35-F0DC93D7A1F9}" type="sibTrans" cxnId="{82F5ADE1-9DEF-4C55-9DA1-5FD343AE10E5}">
      <dgm:prSet/>
      <dgm:spPr/>
      <dgm:t>
        <a:bodyPr/>
        <a:lstStyle/>
        <a:p>
          <a:endParaRPr lang="es-ES" sz="1800" b="1"/>
        </a:p>
      </dgm:t>
    </dgm:pt>
    <dgm:pt modelId="{046FB0D2-A9F9-43E5-B9D2-784CDCFC1897}" type="par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pPr rtl="1"/>
          <a:r>
            <a:rPr lang="ur-PK"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اپنی بہتری نہیں چاہتی</a:t>
          </a:r>
          <a:endParaRPr lang="en"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6A81D463-58DC-4601-9A03-5AC2B5445D39}" type="sibTrans" cxnId="{2C0BB250-E970-4800-A431-BB33D2174C14}">
      <dgm:prSet/>
      <dgm:spPr/>
      <dgm:t>
        <a:bodyPr/>
        <a:lstStyle/>
        <a:p>
          <a:endParaRPr lang="es-ES" sz="1800" b="1"/>
        </a:p>
      </dgm:t>
    </dgm:pt>
    <dgm:pt modelId="{EB06CD84-E559-4039-88A4-685D0A381AFF}" type="par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pP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zēteō</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تلاش کرنا</a:t>
          </a:r>
          <a:endParaRPr lang="en" sz="1800" b="1" noProof="0" dirty="0"/>
        </a:p>
      </dgm:t>
    </dgm:pt>
    <dgm:pt modelId="{91F14E6A-729C-4566-A6E0-BD41EEB4161D}" type="sibTrans" cxnId="{D24FB2F7-A894-4716-8FB0-10BAFFDBF001}">
      <dgm:prSet/>
      <dgm:spPr/>
      <dgm:t>
        <a:bodyPr/>
        <a:lstStyle/>
        <a:p>
          <a:endParaRPr lang="es-ES" sz="1800" b="1"/>
        </a:p>
      </dgm:t>
    </dgm:pt>
    <dgm:pt modelId="{DA4ED965-6568-4724-A7A4-A73A139F503B}" type="par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pPr rtl="1"/>
          <a:r>
            <a:rPr lang="ur-PK" sz="2000" b="1" noProof="0" dirty="0">
              <a:latin typeface="Jameel Noori Nastaleeq" panose="02000503000000020004" pitchFamily="2" charset="-78"/>
              <a:cs typeface="Jameel Noori Nastaleeq" panose="02000503000000020004" pitchFamily="2" charset="-78"/>
            </a:rPr>
            <a:t>دوسروں کی بھلائی کے لیے اپنے حقوق سے دستبردار ہو جاتی ہے۔</a:t>
          </a:r>
          <a:endParaRPr lang="en" sz="2000" b="1" noProof="0" dirty="0">
            <a:latin typeface="Jameel Noori Nastaleeq" panose="02000503000000020004" pitchFamily="2" charset="-78"/>
            <a:cs typeface="Jameel Noori Nastaleeq" panose="02000503000000020004" pitchFamily="2" charset="-78"/>
          </a:endParaRPr>
        </a:p>
      </dgm:t>
    </dgm:pt>
    <dgm:pt modelId="{AF28CB57-F575-4061-B389-902EED1AFE3F}" type="sibTrans" cxnId="{B6BDF2C5-1DC3-4D69-8385-00729F76D8A7}">
      <dgm:prSet/>
      <dgm:spPr/>
      <dgm:t>
        <a:bodyPr/>
        <a:lstStyle/>
        <a:p>
          <a:endParaRPr lang="es-ES" sz="1800" b="1"/>
        </a:p>
      </dgm:t>
    </dgm:pt>
    <dgm:pt modelId="{60F17614-92D6-42B2-8080-5DAD947C90A3}" type="par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pPr rtl="1"/>
          <a:r>
            <a:rPr lang="ur-PK"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بدگمانی نہیں کرتی</a:t>
          </a:r>
          <a:endParaRPr lang="en"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14950942-F5EF-4E69-9DA1-4A79363BBCA1}" type="sibTrans" cxnId="{B894D5F5-A0DF-402B-89AB-93D3D95FA255}">
      <dgm:prSet/>
      <dgm:spPr/>
      <dgm:t>
        <a:bodyPr/>
        <a:lstStyle/>
        <a:p>
          <a:endParaRPr lang="es-ES" sz="1800" b="1"/>
        </a:p>
      </dgm:t>
    </dgm:pt>
    <dgm:pt modelId="{DE75C63C-49F0-4F18-AE0B-DA553E2E5EE8}" type="par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pP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paroxynō</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کسی چیز کو تیز کرنا، مشتعل کرنا</a:t>
          </a:r>
          <a:endParaRPr lang="en" sz="1800" b="1" noProof="0" dirty="0"/>
        </a:p>
      </dgm:t>
    </dgm:pt>
    <dgm:pt modelId="{23FE37A2-0E7F-4101-B197-4968B4A3BF4D}" type="sibTrans" cxnId="{D7E7877B-2EB2-4DFE-90A5-D981D235EC39}">
      <dgm:prSet/>
      <dgm:spPr/>
      <dgm:t>
        <a:bodyPr/>
        <a:lstStyle/>
        <a:p>
          <a:endParaRPr lang="es-ES" sz="1800" b="1"/>
        </a:p>
      </dgm:t>
    </dgm:pt>
    <dgm:pt modelId="{030C7D44-9281-4182-82FC-74A9DC8026F7}" type="par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pPr rtl="1"/>
          <a:r>
            <a:rPr lang="ur-PK" sz="2000" b="1" noProof="0" dirty="0">
              <a:latin typeface="Jameel Noori Nastaleeq" panose="02000503000000020004" pitchFamily="2" charset="-78"/>
              <a:cs typeface="Jameel Noori Nastaleeq" panose="02000503000000020004" pitchFamily="2" charset="-78"/>
            </a:rPr>
            <a:t>یہ نہ تو غضبناک ہے اور نہ ہی حد سے زیادہ حساس</a:t>
          </a:r>
          <a:endParaRPr lang="en" sz="2000" b="1" noProof="0" dirty="0">
            <a:latin typeface="Jameel Noori Nastaleeq" panose="02000503000000020004" pitchFamily="2" charset="-78"/>
            <a:cs typeface="Jameel Noori Nastaleeq" panose="02000503000000020004" pitchFamily="2" charset="-78"/>
          </a:endParaRPr>
        </a:p>
      </dgm:t>
    </dgm:pt>
    <dgm:pt modelId="{27C80AD5-E2FC-49D9-A4F6-41E7755E4CCC}" type="sibTrans" cxnId="{9FA5955F-390A-46A1-BA0C-537AE4D3B44E}">
      <dgm:prSet/>
      <dgm:spPr/>
      <dgm:t>
        <a:bodyPr/>
        <a:lstStyle/>
        <a:p>
          <a:endParaRPr lang="es-ES" sz="1800" b="1"/>
        </a:p>
      </dgm:t>
    </dgm:pt>
    <dgm:pt modelId="{7B404075-2EC0-4B1E-807D-E0E50426E4A6}" type="par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pPr rtl="1"/>
          <a:r>
            <a:rPr lang="ur-PK" sz="20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بدکاری سے خوش نہیں ہوتی</a:t>
          </a:r>
          <a:endParaRPr lang="en" sz="20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D7591E3C-46A3-4FFB-A301-A7D82736F366}" type="sibTrans" cxnId="{32D799BA-0B37-4CC2-A382-CF0477CA70C7}">
      <dgm:prSet/>
      <dgm:spPr/>
      <dgm:t>
        <a:bodyPr/>
        <a:lstStyle/>
        <a:p>
          <a:endParaRPr lang="es-ES" sz="1800" b="1"/>
        </a:p>
      </dgm:t>
    </dgm:pt>
    <dgm:pt modelId="{73D73F36-33BD-445F-94F6-2BF3422A3145}" type="par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pP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logizomai</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انوینٹری نہ لینا</a:t>
          </a:r>
          <a:endParaRPr lang="en" sz="1800" b="1" noProof="0" dirty="0"/>
        </a:p>
      </dgm:t>
    </dgm:pt>
    <dgm:pt modelId="{D12A41F2-7A31-4255-9251-3796683DDDE8}" type="sibTrans" cxnId="{54E7AE14-5BB8-43A5-889E-1323AABB7EA9}">
      <dgm:prSet/>
      <dgm:spPr/>
      <dgm:t>
        <a:bodyPr/>
        <a:lstStyle/>
        <a:p>
          <a:endParaRPr lang="es-ES" sz="1800" b="1"/>
        </a:p>
      </dgm:t>
    </dgm:pt>
    <dgm:pt modelId="{45F42019-F1CA-475E-BC83-17C7FE13D9DB}" type="par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pPr rtl="1"/>
          <a:r>
            <a:rPr lang="ur-PK" sz="2000" b="1" noProof="0" dirty="0">
              <a:latin typeface="Jameel Noori Nastaleeq" panose="02000503000000020004" pitchFamily="2" charset="-78"/>
              <a:cs typeface="Jameel Noori Nastaleeq" panose="02000503000000020004" pitchFamily="2" charset="-78"/>
            </a:rPr>
            <a:t>یہ جرائم کو معاف اور نظرانداز کرتی ہے۔</a:t>
          </a:r>
          <a:endParaRPr lang="en" sz="2000" b="1" noProof="0" dirty="0">
            <a:latin typeface="Jameel Noori Nastaleeq" panose="02000503000000020004" pitchFamily="2" charset="-78"/>
            <a:cs typeface="Jameel Noori Nastaleeq" panose="02000503000000020004" pitchFamily="2" charset="-78"/>
          </a:endParaRPr>
        </a:p>
      </dgm:t>
    </dgm:pt>
    <dgm:pt modelId="{C40069B3-A4EE-48C3-817B-0C1A067AFEB8}" type="sibTrans" cxnId="{11D15860-94D0-4CA2-B980-A86F4FED8280}">
      <dgm:prSet/>
      <dgm:spPr/>
      <dgm:t>
        <a:bodyPr/>
        <a:lstStyle/>
        <a:p>
          <a:endParaRPr lang="es-ES" sz="1800" b="1"/>
        </a:p>
      </dgm:t>
    </dgm:pt>
    <dgm:pt modelId="{535F8B3F-BD36-47D7-B111-7B3E8F06279F}" type="par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pP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ناراستی سے خوش نہیں ہوتی</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2D750A44-0652-4F0E-9BD8-F593BDE84C37}" type="sibTrans" cxnId="{D00EB80A-9E9C-4C83-8BE2-EB6CB2540D21}">
      <dgm:prSet/>
      <dgm:spPr/>
      <dgm:t>
        <a:bodyPr/>
        <a:lstStyle/>
        <a:p>
          <a:endParaRPr lang="es-ES" sz="1800" b="1"/>
        </a:p>
      </dgm:t>
    </dgm:pt>
    <dgm:pt modelId="{EFB1FD57-7110-4FC1-8A96-6EE8BD843175}" type="par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pP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jairō</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خوش ہونا، یا اچھا محسوس کرنا</a:t>
          </a:r>
          <a:endParaRPr lang="en" sz="1800" b="1" noProof="0" dirty="0"/>
        </a:p>
      </dgm:t>
    </dgm:pt>
    <dgm:pt modelId="{B19F6D65-C458-46F4-8293-F486AF9FC1AD}" type="sibTrans" cxnId="{5A1F85D5-1CE0-47F7-97AF-1FD106F5D84B}">
      <dgm:prSet/>
      <dgm:spPr/>
      <dgm:t>
        <a:bodyPr/>
        <a:lstStyle/>
        <a:p>
          <a:endParaRPr lang="es-ES" sz="1800" b="1"/>
        </a:p>
      </dgm:t>
    </dgm:pt>
    <dgm:pt modelId="{7B4FAC3B-528F-4BDE-9517-B28A22BBFD7B}" type="par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pPr rtl="1"/>
          <a:r>
            <a:rPr lang="ur-PK" sz="2000" b="1" noProof="0" dirty="0">
              <a:latin typeface="Jameel Noori Nastaleeq" panose="02000503000000020004" pitchFamily="2" charset="-78"/>
              <a:cs typeface="Jameel Noori Nastaleeq" panose="02000503000000020004" pitchFamily="2" charset="-78"/>
            </a:rPr>
            <a:t>یہ غلطیوں پر خوش نہیں ہوتی  بلکہ ان کو درست کرنے کی کوشش کرتی ہے۔</a:t>
          </a:r>
          <a:endParaRPr lang="en" sz="2000" b="1" noProof="0" dirty="0">
            <a:latin typeface="Jameel Noori Nastaleeq" panose="02000503000000020004" pitchFamily="2" charset="-78"/>
            <a:cs typeface="Jameel Noori Nastaleeq" panose="02000503000000020004" pitchFamily="2" charset="-78"/>
          </a:endParaRPr>
        </a:p>
      </dgm:t>
    </dgm:pt>
    <dgm:pt modelId="{CBC079B9-2261-478A-82C1-4A2B93B5A7AF}" type="sibTrans" cxnId="{B5E0CFFD-1E20-456F-8FE6-EFEEA78CE69D}">
      <dgm:prSet/>
      <dgm:spPr/>
      <dgm:t>
        <a:bodyPr/>
        <a:lstStyle/>
        <a:p>
          <a:endParaRPr lang="es-ES" sz="1800" b="1"/>
        </a:p>
      </dgm:t>
    </dgm:pt>
    <dgm:pt modelId="{252DABEE-6469-418C-B142-C7DABCDAB62A}" type="parTrans" cxnId="{B5E0CFFD-1E20-456F-8FE6-EFEEA78CE69D}">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pPr rtl="1"/>
          <a:r>
            <a:rPr lang="ur-PK" sz="2000" b="1" noProof="0" dirty="0">
              <a:latin typeface="Jameel Noori Nastaleeq" panose="02000503000000020004" pitchFamily="2" charset="-78"/>
              <a:cs typeface="Jameel Noori Nastaleeq" panose="02000503000000020004" pitchFamily="2" charset="-78"/>
            </a:rPr>
            <a:t>دوسروں سے خوشامد کی توقع نہیں کرتی</a:t>
          </a:r>
          <a:endParaRPr lang="en" sz="2000" b="1" noProof="0" dirty="0">
            <a:latin typeface="Jameel Noori Nastaleeq" panose="02000503000000020004" pitchFamily="2" charset="-78"/>
            <a:cs typeface="Jameel Noori Nastaleeq" panose="02000503000000020004" pitchFamily="2" charset="-78"/>
          </a:endParaRPr>
        </a:p>
      </dgm:t>
    </dgm:pt>
    <dgm:pt modelId="{195D63AF-FF5D-4A5A-86A5-10F1534D5369}" type="sibTrans" cxnId="{FA3CBBA8-E288-4AB8-A870-14B0BEF83AAB}">
      <dgm:prSet/>
      <dgm:spPr/>
      <dgm:t>
        <a:bodyPr/>
        <a:lstStyle/>
        <a:p>
          <a:endParaRPr lang="es-ES" sz="1800" b="1"/>
        </a:p>
      </dgm:t>
    </dgm:pt>
    <dgm:pt modelId="{883DCCBF-C3DD-4588-886F-0FBE0737D4B3}" type="parTrans" cxnId="{FA3CBBA8-E288-4AB8-A870-14B0BEF83AAB}">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pPr rtl="1"/>
          <a:r>
            <a:rPr lang="en-US" sz="1800" b="0" i="1" noProof="0" dirty="0">
              <a:effectLst>
                <a:outerShdw blurRad="38100" dist="38100" dir="2700000" algn="tl">
                  <a:srgbClr val="000000">
                    <a:alpha val="43137"/>
                  </a:srgbClr>
                </a:outerShdw>
              </a:effectLst>
            </a:rPr>
            <a:t>  :</a:t>
          </a:r>
          <a:r>
            <a:rPr lang="en-US" sz="1800" b="0" i="1" noProof="0" dirty="0" err="1">
              <a:effectLst>
                <a:outerShdw blurRad="38100" dist="38100" dir="2700000" algn="tl">
                  <a:srgbClr val="000000">
                    <a:alpha val="43137"/>
                  </a:srgbClr>
                </a:outerShdw>
              </a:effectLst>
            </a:rPr>
            <a:t>perpereuomai</a:t>
          </a:r>
          <a:r>
            <a:rPr lang="en-US" sz="1800" b="0" i="1" noProof="0" dirty="0">
              <a:effectLst>
                <a:outerShdw blurRad="38100" dist="38100" dir="2700000" algn="tl">
                  <a:srgbClr val="000000">
                    <a:alpha val="43137"/>
                  </a:srgbClr>
                </a:outerShdw>
              </a:effectLst>
            </a:rPr>
            <a:t> </a:t>
          </a:r>
          <a:r>
            <a:rPr lang="ur-PK" sz="1800" b="0" i="1" noProof="0" dirty="0">
              <a:effectLst>
                <a:outerShdw blurRad="38100" dist="38100" dir="2700000" algn="tl">
                  <a:srgbClr val="000000">
                    <a:alpha val="43137"/>
                  </a:srgbClr>
                </a:outerShdw>
              </a:effectLst>
            </a:rPr>
            <a:t>شیخی مارنا،</a:t>
          </a:r>
          <a:endParaRPr lang="en" sz="1800" b="1" noProof="0" dirty="0"/>
        </a:p>
      </dgm:t>
    </dgm:pt>
    <dgm:pt modelId="{79A59145-7D93-428B-BD51-2E3F55712881}" type="sibTrans" cxnId="{69779B02-8BC3-4947-BF7B-EA36A8E5B80F}">
      <dgm:prSet/>
      <dgm:spPr/>
      <dgm:t>
        <a:bodyPr/>
        <a:lstStyle/>
        <a:p>
          <a:endParaRPr lang="es-ES" sz="1800" b="1"/>
        </a:p>
      </dgm:t>
    </dgm:pt>
    <dgm:pt modelId="{B675AFB0-A008-49DE-9138-D6FFAC31C097}" type="parTrans" cxnId="{69779B02-8BC3-4947-BF7B-EA36A8E5B80F}">
      <dgm:prSet/>
      <dgm:spPr/>
      <dgm:t>
        <a:bodyPr/>
        <a:lstStyle/>
        <a:p>
          <a:endParaRPr lang="es-ES" sz="1800" b="1"/>
        </a:p>
      </dgm:t>
    </dgm:pt>
    <dgm:pt modelId="{723B8391-FD3D-41B5-BAB1-9785794CE4FD}" type="pres">
      <dgm:prSet presAssocID="{513FA752-6A2A-4BFB-BCC6-63BB11155984}" presName="Name0" presStyleCnt="0">
        <dgm:presLayoutVars>
          <dgm:chPref val="3"/>
          <dgm:dir val="rev"/>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lgn="r" rtl="1">
            <a:buNone/>
          </a:pPr>
          <a:r>
            <a:rPr lang="ur-PK" sz="2800" b="1" noProof="0" dirty="0">
              <a:latin typeface="Jameel Noori Nastaleeq" panose="02000503000000020004" pitchFamily="2" charset="-78"/>
              <a:cs typeface="Jameel Noori Nastaleeq" panose="02000503000000020004" pitchFamily="2" charset="-78"/>
            </a:rPr>
            <a:t>اس نے مار پیٹ، توہین اور حقارت برداشت کی۔ (متی 27: 27۔31)</a:t>
          </a:r>
          <a:br>
            <a:rPr lang="en" sz="2800" b="1" noProof="0" dirty="0">
              <a:latin typeface="Jameel Noori Nastaleeq" panose="02000503000000020004" pitchFamily="2" charset="-78"/>
              <a:cs typeface="Jameel Noori Nastaleeq" panose="02000503000000020004" pitchFamily="2" charset="-78"/>
            </a:rPr>
          </a:br>
          <a:endParaRPr lang="en" sz="2800" b="1" noProof="0" dirty="0">
            <a:latin typeface="Jameel Noori Nastaleeq" panose="02000503000000020004" pitchFamily="2" charset="-78"/>
            <a:cs typeface="Jameel Noori Nastaleeq" panose="02000503000000020004" pitchFamily="2" charset="-78"/>
          </a:endParaRP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pPr algn="r" rtl="1"/>
          <a:r>
            <a:rPr lang="ur-PK"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رحم دل ہے</a:t>
          </a:r>
          <a:endParaRPr lang="en" sz="28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lgn="r" rtl="1">
            <a:buNone/>
          </a:pPr>
          <a:r>
            <a:rPr lang="ur-PK" sz="2800" b="1" noProof="0" dirty="0">
              <a:latin typeface="Jameel Noori Nastaleeq" panose="02000503000000020004" pitchFamily="2" charset="-78"/>
              <a:cs typeface="Jameel Noori Nastaleeq" panose="02000503000000020004" pitchFamily="2" charset="-78"/>
            </a:rPr>
            <a:t>وہ ہر اس شخص کی فکر کرتا تھا جو تکلیف میں تھا۔</a:t>
          </a:r>
          <a:endParaRPr lang="en" sz="2800" b="1" noProof="0" dirty="0">
            <a:latin typeface="Jameel Noori Nastaleeq" panose="02000503000000020004" pitchFamily="2" charset="-78"/>
            <a:cs typeface="Jameel Noori Nastaleeq" panose="02000503000000020004" pitchFamily="2" charset="-78"/>
          </a:endParaRP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pP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طویل عرصے تک تکلیف اٹھاتا ہے۔</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pPr algn="r" rtl="1"/>
          <a:r>
            <a:rPr lang="ur-PK" sz="20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سچائی سے خوش ہوتا ہے۔</a:t>
          </a:r>
          <a:endParaRPr lang="en" sz="20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lgn="r" rtl="1">
            <a:buNone/>
          </a:pPr>
          <a:r>
            <a:rPr lang="ur-PK" sz="2800" b="1" noProof="0" dirty="0">
              <a:latin typeface="Jameel Noori Nastaleeq" panose="02000503000000020004" pitchFamily="2" charset="-78"/>
              <a:cs typeface="Jameel Noori Nastaleeq" panose="02000503000000020004" pitchFamily="2" charset="-78"/>
            </a:rPr>
            <a:t>اس نے وضاحت اور یقین کے ساتھ سچائی سکھائی</a:t>
          </a:r>
          <a:endParaRPr lang="en" sz="2800" b="1" noProof="0" dirty="0">
            <a:latin typeface="Jameel Noori Nastaleeq" panose="02000503000000020004" pitchFamily="2" charset="-78"/>
            <a:cs typeface="Jameel Noori Nastaleeq" panose="02000503000000020004" pitchFamily="2" charset="-78"/>
          </a:endParaRP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pPr algn="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کچھ برداشت کرتا ہے۔</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lgn="r" rtl="1">
            <a:buNone/>
          </a:pPr>
          <a:r>
            <a:rPr lang="ur-PK" sz="2600" b="1" noProof="0" dirty="0">
              <a:latin typeface="Jameel Noori Nastaleeq" panose="02000503000000020004" pitchFamily="2" charset="-78"/>
              <a:cs typeface="Jameel Noori Nastaleeq" panose="02000503000000020004" pitchFamily="2" charset="-78"/>
            </a:rPr>
            <a:t>اس نے گنہگار عورت کا فیصلہ نہیں کیا اور اسے معاف کر دیا (یوحنا 8: 10۔11)</a:t>
          </a:r>
          <a:endParaRPr lang="en" sz="2600" b="1" noProof="0" dirty="0">
            <a:latin typeface="Jameel Noori Nastaleeq" panose="02000503000000020004" pitchFamily="2" charset="-78"/>
            <a:cs typeface="Jameel Noori Nastaleeq" panose="02000503000000020004" pitchFamily="2" charset="-78"/>
          </a:endParaRP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pPr algn="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باتوں کا یقین کرتا ہے</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lgn="r" rtl="1">
            <a:buNone/>
          </a:pPr>
          <a:r>
            <a:rPr lang="ur-PK" sz="2800" b="1" noProof="0" dirty="0">
              <a:latin typeface="Jameel Noori Nastaleeq" panose="02000503000000020004" pitchFamily="2" charset="-78"/>
              <a:cs typeface="Jameel Noori Nastaleeq" panose="02000503000000020004" pitchFamily="2" charset="-78"/>
            </a:rPr>
            <a:t>اسے زکائی کے خلوص پر بھروسہ تھا۔(لوقا 19: 8۔9)</a:t>
          </a:r>
          <a:br>
            <a:rPr lang="en" sz="2800" b="1" noProof="0" dirty="0">
              <a:latin typeface="Jameel Noori Nastaleeq" panose="02000503000000020004" pitchFamily="2" charset="-78"/>
              <a:cs typeface="Jameel Noori Nastaleeq" panose="02000503000000020004" pitchFamily="2" charset="-78"/>
            </a:rPr>
          </a:br>
          <a:endParaRPr lang="en" sz="2800" b="1" noProof="0" dirty="0">
            <a:latin typeface="Jameel Noori Nastaleeq" panose="02000503000000020004" pitchFamily="2" charset="-78"/>
            <a:cs typeface="Jameel Noori Nastaleeq" panose="02000503000000020004" pitchFamily="2" charset="-78"/>
          </a:endParaRP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pPr algn="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باتوں کی اُمید رکھتا ہے</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lgn="r" rtl="1">
            <a:buNone/>
          </a:pPr>
          <a:r>
            <a:rPr lang="ur-PK" sz="2800" b="1" noProof="0" dirty="0">
              <a:latin typeface="Jameel Noori Nastaleeq" panose="02000503000000020004" pitchFamily="2" charset="-78"/>
              <a:cs typeface="Jameel Noori Nastaleeq" panose="02000503000000020004" pitchFamily="2" charset="-78"/>
            </a:rPr>
            <a:t>اس نے 12 آدمیوں کو "ناممکن" مشن کے لیے تیار کیا۔</a:t>
          </a:r>
          <a:endParaRPr lang="en" sz="2800" b="1" noProof="0" dirty="0">
            <a:latin typeface="Jameel Noori Nastaleeq" panose="02000503000000020004" pitchFamily="2" charset="-78"/>
            <a:cs typeface="Jameel Noori Nastaleeq" panose="02000503000000020004" pitchFamily="2" charset="-78"/>
          </a:endParaRP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pPr algn="r" rtl="1"/>
          <a:r>
            <a:rPr lang="ur-PK"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سب کچھ برداشت کرتا ہے۔</a:t>
          </a:r>
          <a:endParaRPr lang="en" sz="2400" b="1"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lgn="r" rtl="1">
            <a:buNone/>
          </a:pPr>
          <a:r>
            <a:rPr lang="ur-PK" sz="2800" b="1" noProof="0" dirty="0">
              <a:latin typeface="Jameel Noori Nastaleeq" panose="02000503000000020004" pitchFamily="2" charset="-78"/>
              <a:cs typeface="Jameel Noori Nastaleeq" panose="02000503000000020004" pitchFamily="2" charset="-78"/>
            </a:rPr>
            <a:t>اس نے بھوک، رد، درد، اور ظلم و ستم کو برداشت کیا۔</a:t>
          </a:r>
          <a:endParaRPr lang="en" sz="2800" b="1" noProof="0" dirty="0">
            <a:latin typeface="Jameel Noori Nastaleeq" panose="02000503000000020004" pitchFamily="2" charset="-78"/>
            <a:cs typeface="Jameel Noori Nastaleeq" panose="02000503000000020004" pitchFamily="2" charset="-78"/>
          </a:endParaRP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val="rev"/>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custLinFactNeighborY="-839">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pPr algn="r" rtl="1"/>
          <a:r>
            <a:rPr lang="ur-PK" sz="2800" b="1" noProof="0" dirty="0">
              <a:solidFill>
                <a:schemeClr val="tx1"/>
              </a:solidFill>
              <a:latin typeface="Jameel Noori Nastaleeq" panose="02000503000000020004" pitchFamily="2" charset="-78"/>
              <a:cs typeface="Jameel Noori Nastaleeq" panose="02000503000000020004" pitchFamily="2" charset="-78"/>
            </a:rPr>
            <a:t>وہ حسد نہیں کرتا</a:t>
          </a:r>
          <a:endParaRPr lang="en" sz="2800" b="1" noProof="0" dirty="0">
            <a:solidFill>
              <a:schemeClr val="tx1"/>
            </a:solidFill>
            <a:latin typeface="Jameel Noori Nastaleeq" panose="02000503000000020004" pitchFamily="2" charset="-78"/>
            <a:cs typeface="Jameel Noori Nastaleeq" panose="02000503000000020004" pitchFamily="2" charset="-78"/>
          </a:endParaRP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lgn="r" rtl="1">
            <a:buNone/>
          </a:pPr>
          <a:r>
            <a:rPr lang="ur-PK" sz="24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نے عزت کی تلاش نہیں کی، اور اس نے عاجزی سے تعلق رکھا</a:t>
          </a:r>
          <a:endParaRPr lang="en" sz="24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pPr rtl="1"/>
          <a:r>
            <a:rPr lang="ur-PK" sz="2400" b="1" noProof="0" dirty="0">
              <a:solidFill>
                <a:schemeClr val="tx1"/>
              </a:solidFill>
              <a:latin typeface="Jameel Noori Nastaleeq" panose="02000503000000020004" pitchFamily="2" charset="-78"/>
              <a:cs typeface="Jameel Noori Nastaleeq" panose="02000503000000020004" pitchFamily="2" charset="-78"/>
            </a:rPr>
            <a:t>وہ مغرور نہیں ہوتا</a:t>
          </a:r>
          <a:endParaRPr lang="en" sz="2400" b="1" noProof="0" dirty="0">
            <a:solidFill>
              <a:schemeClr val="tx1"/>
            </a:solidFill>
            <a:latin typeface="Jameel Noori Nastaleeq" panose="02000503000000020004" pitchFamily="2" charset="-78"/>
            <a:cs typeface="Jameel Noori Nastaleeq" panose="02000503000000020004" pitchFamily="2" charset="-78"/>
          </a:endParaRP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lgn="r" rtl="1">
            <a:buNone/>
          </a:pPr>
          <a:r>
            <a:rPr lang="ur-PK" sz="28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اگرچہ وہ کائنات کا بادشاہ تھا لیکن اس نے اس پر فخر نہیں کیا۔</a:t>
          </a:r>
          <a:endParaRPr lang="en" sz="28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pPr algn="r" rtl="1"/>
          <a:r>
            <a:rPr lang="ur-PK" sz="2400" b="1" noProof="0" dirty="0">
              <a:solidFill>
                <a:schemeClr val="tx1"/>
              </a:solidFill>
              <a:latin typeface="Jameel Noori Nastaleeq" panose="02000503000000020004" pitchFamily="2" charset="-78"/>
              <a:cs typeface="Jameel Noori Nastaleeq" panose="02000503000000020004" pitchFamily="2" charset="-78"/>
            </a:rPr>
            <a:t>وہ پھولتا نہیں</a:t>
          </a:r>
          <a:endParaRPr lang="en" sz="2400" b="1" noProof="0" dirty="0">
            <a:solidFill>
              <a:schemeClr val="tx1"/>
            </a:solidFill>
            <a:latin typeface="Jameel Noori Nastaleeq" panose="02000503000000020004" pitchFamily="2" charset="-78"/>
            <a:cs typeface="Jameel Noori Nastaleeq" panose="02000503000000020004" pitchFamily="2" charset="-78"/>
          </a:endParaRP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lgn="r" rtl="1">
            <a:buNone/>
          </a:pPr>
          <a:r>
            <a:rPr lang="ur-PK" sz="28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عاجز ترین کام کرنے کو تیار تھا۔</a:t>
          </a:r>
          <a:endParaRPr lang="en" sz="28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pPr algn="r" rtl="1"/>
          <a:r>
            <a:rPr lang="ur-PK" sz="2400" b="1" noProof="0" dirty="0">
              <a:solidFill>
                <a:schemeClr val="tx1"/>
              </a:solidFill>
              <a:latin typeface="Jameel Noori Nastaleeq" panose="02000503000000020004" pitchFamily="2" charset="-78"/>
              <a:cs typeface="Jameel Noori Nastaleeq" panose="02000503000000020004" pitchFamily="2" charset="-78"/>
            </a:rPr>
            <a:t>وہ بدتمیزی نہیں کرتا</a:t>
          </a:r>
          <a:endParaRPr lang="en" sz="2400" b="1" noProof="0" dirty="0">
            <a:solidFill>
              <a:schemeClr val="tx1"/>
            </a:solidFill>
            <a:latin typeface="Jameel Noori Nastaleeq" panose="02000503000000020004" pitchFamily="2" charset="-78"/>
            <a:cs typeface="Jameel Noori Nastaleeq" panose="02000503000000020004" pitchFamily="2" charset="-78"/>
          </a:endParaRP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lgn="r" rtl="1">
            <a:buNone/>
          </a:pPr>
          <a:r>
            <a:rPr lang="ur-PK" sz="28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سب کے ساتھ خوش اخلاقی اور حسن سلوک سے پیش آتے تھے۔</a:t>
          </a:r>
          <a:endParaRPr lang="en" sz="28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pPr rtl="1"/>
          <a:r>
            <a:rPr lang="ur-PK" sz="2000" b="1" noProof="0" dirty="0">
              <a:solidFill>
                <a:schemeClr val="tx1"/>
              </a:solidFill>
              <a:latin typeface="Jameel Noori Nastaleeq" panose="02000503000000020004" pitchFamily="2" charset="-78"/>
              <a:cs typeface="Jameel Noori Nastaleeq" panose="02000503000000020004" pitchFamily="2" charset="-78"/>
            </a:rPr>
            <a:t>وہ اپنی بڑھوتی نہیں چاہتا</a:t>
          </a:r>
          <a:endParaRPr lang="en" sz="2000" b="1" noProof="0" dirty="0">
            <a:solidFill>
              <a:schemeClr val="tx1"/>
            </a:solidFill>
            <a:latin typeface="Jameel Noori Nastaleeq" panose="02000503000000020004" pitchFamily="2" charset="-78"/>
            <a:cs typeface="Jameel Noori Nastaleeq" panose="02000503000000020004" pitchFamily="2" charset="-78"/>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lgn="r" rtl="1">
            <a:buNone/>
          </a:pPr>
          <a:r>
            <a:rPr lang="ur-PK" sz="28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نے ہمیشہ اپنے باپ کی مرضی پوری کی (یوحنا 6: 38)</a:t>
          </a:r>
          <a:endParaRPr lang="en" sz="28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pPr rtl="1"/>
          <a:r>
            <a:rPr lang="ur-PK" sz="2800" b="1" noProof="0" dirty="0">
              <a:solidFill>
                <a:schemeClr val="tx1"/>
              </a:solidFill>
              <a:latin typeface="Jameel Noori Nastaleeq" panose="02000503000000020004" pitchFamily="2" charset="-78"/>
              <a:cs typeface="Jameel Noori Nastaleeq" panose="02000503000000020004" pitchFamily="2" charset="-78"/>
            </a:rPr>
            <a:t>وہ اکسایا نہیں جاتا</a:t>
          </a:r>
          <a:endParaRPr lang="en" sz="2800" b="1" noProof="0" dirty="0">
            <a:solidFill>
              <a:schemeClr val="tx1"/>
            </a:solidFill>
            <a:latin typeface="Jameel Noori Nastaleeq" panose="02000503000000020004" pitchFamily="2" charset="-78"/>
            <a:cs typeface="Jameel Noori Nastaleeq" panose="02000503000000020004" pitchFamily="2" charset="-78"/>
          </a:endParaRP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lgn="r" rtl="1">
            <a:buNone/>
          </a:pPr>
          <a:r>
            <a:rPr lang="ur-PK" sz="22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یہاں تک کہ جب انہوں نے اسے مارا تو اس نے شائستگی سے جواب دیا۔ (یوحنا 18: 22۔23)</a:t>
          </a:r>
          <a:endParaRPr lang="en" sz="22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pPr algn="r" rtl="1"/>
          <a:r>
            <a:rPr lang="ur-PK" sz="2400" b="1" noProof="0" dirty="0">
              <a:solidFill>
                <a:schemeClr val="tx1"/>
              </a:solidFill>
              <a:latin typeface="Jameel Noori Nastaleeq" panose="02000503000000020004" pitchFamily="2" charset="-78"/>
              <a:cs typeface="Jameel Noori Nastaleeq" panose="02000503000000020004" pitchFamily="2" charset="-78"/>
            </a:rPr>
            <a:t>وہ کوئی برائی نہیں سوچتا</a:t>
          </a:r>
          <a:endParaRPr lang="en" sz="2400" b="1" noProof="0" dirty="0">
            <a:solidFill>
              <a:schemeClr val="tx1"/>
            </a:solidFill>
            <a:latin typeface="Jameel Noori Nastaleeq" panose="02000503000000020004" pitchFamily="2" charset="-78"/>
            <a:cs typeface="Jameel Noori Nastaleeq" panose="02000503000000020004" pitchFamily="2" charset="-78"/>
          </a:endParaRP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lgn="r" rtl="1">
            <a:buNone/>
          </a:pPr>
          <a:r>
            <a:rPr lang="ur-PK" sz="22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نے ان لوگوں کے لیے معافی مانگی جنہوں نے اسے مصلوب کیا۔(لوقا 23: 34)۔</a:t>
          </a:r>
          <a:endParaRPr lang="en" sz="22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pPr algn="r" rtl="1"/>
          <a:r>
            <a:rPr lang="ur-PK" sz="2400" b="1" noProof="0" dirty="0">
              <a:solidFill>
                <a:schemeClr val="tx1"/>
              </a:solidFill>
              <a:latin typeface="Jameel Noori Nastaleeq" panose="02000503000000020004" pitchFamily="2" charset="-78"/>
              <a:cs typeface="Jameel Noori Nastaleeq" panose="02000503000000020004" pitchFamily="2" charset="-78"/>
            </a:rPr>
            <a:t>وہ بدکاری سے خوش نہیں ہوتا</a:t>
          </a:r>
          <a:endParaRPr lang="en" sz="2400" b="1" noProof="0" dirty="0">
            <a:solidFill>
              <a:schemeClr val="tx1"/>
            </a:solidFill>
            <a:latin typeface="Jameel Noori Nastaleeq" panose="02000503000000020004" pitchFamily="2" charset="-78"/>
            <a:cs typeface="Jameel Noori Nastaleeq" panose="02000503000000020004" pitchFamily="2" charset="-78"/>
          </a:endParaRP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lgn="r" rtl="1">
            <a:buNone/>
          </a:pPr>
          <a:r>
            <a:rPr lang="ur-PK" sz="28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ظالم فریسیوں سے سختی سے بولا (متی 23: 27۔28)</a:t>
          </a:r>
          <a:endParaRPr lang="en" sz="28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val="rev"/>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noProof="0" dirty="0">
              <a:effectLst>
                <a:outerShdw blurRad="38100" dist="38100" dir="2700000" algn="tl">
                  <a:srgbClr val="000000">
                    <a:alpha val="43137"/>
                  </a:srgbClr>
                </a:outerShdw>
              </a:effectLst>
            </a:rPr>
            <a:t>محبت کی ایک تصویر</a:t>
          </a:r>
          <a:endParaRPr lang="es-ES" sz="2800" b="1" kern="1200" noProof="0" dirty="0">
            <a:effectLst>
              <a:outerShdw blurRad="38100" dist="38100" dir="2700000" algn="tl">
                <a:srgbClr val="000000">
                  <a:alpha val="43137"/>
                </a:srgbClr>
              </a:outerShdw>
            </a:effectLst>
          </a:endParaRPr>
        </a:p>
      </dsp:txBody>
      <dsp:txXfrm>
        <a:off x="16929" y="14614"/>
        <a:ext cx="7871890" cy="441614"/>
      </dsp:txXfrm>
    </dsp:sp>
    <dsp:sp modelId="{ACDC36D2-6AC7-4F41-B88C-BCA24DEDB065}">
      <dsp:nvSpPr>
        <dsp:cNvPr id="0" name=""/>
        <dsp:cNvSpPr/>
      </dsp:nvSpPr>
      <dsp:spPr>
        <a:xfrm>
          <a:off x="5735028"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ur-PK" sz="32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 بالادستی</a:t>
          </a:r>
          <a:endParaRPr lang="en" sz="32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5766078" y="642611"/>
        <a:ext cx="2097719" cy="998021"/>
      </dsp:txXfrm>
    </dsp:sp>
    <dsp:sp modelId="{0D2D9D5E-57A4-415D-9D5B-7D46004FD9EA}">
      <dsp:nvSpPr>
        <dsp:cNvPr id="0" name=""/>
        <dsp:cNvSpPr/>
      </dsp:nvSpPr>
      <dsp:spPr>
        <a:xfrm>
          <a:off x="6126346"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سے بہترین طریقہ</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6166682"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ur-PK" sz="32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 خصوصیات</a:t>
          </a:r>
          <a:endParaRPr lang="en" sz="32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2293751" y="642611"/>
        <a:ext cx="3318245" cy="998021"/>
      </dsp:txXfrm>
    </dsp:sp>
    <dsp:sp modelId="{6F889E49-F227-4759-BE46-C1BD1E885D40}">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کیا کرتی ہے</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4576616"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کیا نہیں کرتی</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3438944" y="1845253"/>
        <a:ext cx="1027859" cy="1436592"/>
      </dsp:txXfrm>
    </dsp:sp>
    <dsp:sp modelId="{A7847FB9-DBE9-4D4C-8E20-8EDC136D15AF}">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یسوع کا ایک پورٹریٹ</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2301272" y="1845253"/>
        <a:ext cx="1027859" cy="1436592"/>
      </dsp:txXfrm>
    </dsp:sp>
    <dsp:sp modelId="{517CB350-DD93-45DC-9943-411AA58E242F}">
      <dsp:nvSpPr>
        <dsp:cNvPr id="0" name=""/>
        <dsp:cNvSpPr/>
      </dsp:nvSpPr>
      <dsp:spPr>
        <a:xfrm>
          <a:off x="10900"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ur-PK"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 استقامت</a:t>
          </a:r>
          <a:endParaRPr lang="en"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41950" y="642611"/>
        <a:ext cx="2097719" cy="998021"/>
      </dsp:txXfrm>
    </dsp:sp>
    <dsp:sp modelId="{4CBD7F29-7EBD-4A45-AB82-2083F6007082}">
      <dsp:nvSpPr>
        <dsp:cNvPr id="0" name=""/>
        <dsp:cNvSpPr/>
      </dsp:nvSpPr>
      <dsp:spPr>
        <a:xfrm>
          <a:off x="402218"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فضیلتوں میں سب سے بڑا</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442554"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rot="10800000">
          <a:off x="6462363"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ur-PK"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صابر ہے</a:t>
          </a:r>
          <a:endParaRPr lang="en"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38862" y="26176"/>
        <a:ext cx="1699109" cy="705998"/>
      </dsp:txXfrm>
    </dsp:sp>
    <dsp:sp modelId="{8C29971D-543E-4912-A7BA-D1B1CABD0639}">
      <dsp:nvSpPr>
        <dsp:cNvPr id="0" name=""/>
        <dsp:cNvSpPr/>
      </dsp:nvSpPr>
      <dsp:spPr>
        <a:xfrm rot="10800000">
          <a:off x="3235813"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en-US" sz="1800" b="0" i="1" kern="1200" noProof="0" dirty="0" err="1">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makrothymeō</a:t>
          </a:r>
          <a:r>
            <a:rPr lang="en-US" sz="1800" b="0" i="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ur-PK" sz="1800" b="0" i="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ایسی روح رکھنا، برداشت کرنا، صبر کرن</a:t>
          </a:r>
          <a:endParaRPr lang="en" sz="1800" b="1" kern="1200" noProof="0" dirty="0">
            <a:latin typeface="Jameel Noori Nastaleeq" panose="02000503000000020004" pitchFamily="2" charset="-78"/>
            <a:cs typeface="Jameel Noori Nastaleeq" panose="02000503000000020004" pitchFamily="2" charset="-78"/>
          </a:endParaRPr>
        </a:p>
      </dsp:txBody>
      <dsp:txXfrm rot="10800000">
        <a:off x="3613209" y="1778"/>
        <a:ext cx="2701206" cy="754793"/>
      </dsp:txXfrm>
    </dsp:sp>
    <dsp:sp modelId="{40D4F7D0-54A8-4D14-B103-0CC97A2734FD}">
      <dsp:nvSpPr>
        <dsp:cNvPr id="0" name=""/>
        <dsp:cNvSpPr/>
      </dsp:nvSpPr>
      <dsp:spPr>
        <a:xfrm rot="10800000">
          <a:off x="147266"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ur-PK" sz="2000" b="1" kern="1200" noProof="0" dirty="0">
              <a:latin typeface="Jameel Noori Nastaleeq" panose="02000503000000020004" pitchFamily="2" charset="-78"/>
              <a:cs typeface="Jameel Noori Nastaleeq" panose="02000503000000020004" pitchFamily="2" charset="-78"/>
            </a:rPr>
            <a:t>صبر کا مظاہرہ کریں اور دوسروں کی غلطیوں کو برداشت کریں</a:t>
          </a:r>
          <a:endParaRPr lang="en" sz="2000" b="1" kern="1200" noProof="0" dirty="0">
            <a:latin typeface="Jameel Noori Nastaleeq" panose="02000503000000020004" pitchFamily="2" charset="-78"/>
            <a:cs typeface="Jameel Noori Nastaleeq" panose="02000503000000020004" pitchFamily="2" charset="-78"/>
          </a:endParaRPr>
        </a:p>
      </dsp:txBody>
      <dsp:txXfrm rot="10800000">
        <a:off x="524662" y="1778"/>
        <a:ext cx="2538846" cy="754793"/>
      </dsp:txXfrm>
    </dsp:sp>
    <dsp:sp modelId="{CE618F44-90D5-4D44-B8D1-DD7F6598D4AB}">
      <dsp:nvSpPr>
        <dsp:cNvPr id="0" name=""/>
        <dsp:cNvSpPr/>
      </dsp:nvSpPr>
      <dsp:spPr>
        <a:xfrm rot="10800000">
          <a:off x="6463422"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ur-PK"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مہربان ہے</a:t>
          </a:r>
          <a:endParaRPr lang="en"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39921" y="879809"/>
        <a:ext cx="1698050" cy="705998"/>
      </dsp:txXfrm>
    </dsp:sp>
    <dsp:sp modelId="{CF70225C-C39F-493D-AA11-8279CBEBBE30}">
      <dsp:nvSpPr>
        <dsp:cNvPr id="0" name=""/>
        <dsp:cNvSpPr/>
      </dsp:nvSpPr>
      <dsp:spPr>
        <a:xfrm rot="10800000">
          <a:off x="3236872"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en-US" sz="1800" b="0" i="1" kern="1200" noProof="0" dirty="0" err="1">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jrēsteuomai</a:t>
          </a:r>
          <a:r>
            <a:rPr lang="en-US" sz="1800" b="0" i="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ur-PK" sz="1800" b="0" i="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احسان سے کام لینا</a:t>
          </a:r>
          <a:endParaRPr lang="en" sz="1800" b="1" kern="1200" noProof="0" dirty="0">
            <a:latin typeface="Jameel Noori Nastaleeq" panose="02000503000000020004" pitchFamily="2" charset="-78"/>
            <a:cs typeface="Jameel Noori Nastaleeq" panose="02000503000000020004" pitchFamily="2" charset="-78"/>
          </a:endParaRPr>
        </a:p>
      </dsp:txBody>
      <dsp:txXfrm rot="10800000">
        <a:off x="3614268" y="855411"/>
        <a:ext cx="2701206" cy="754793"/>
      </dsp:txXfrm>
    </dsp:sp>
    <dsp:sp modelId="{4F61D132-B696-4905-ACD5-7C3C0A645750}">
      <dsp:nvSpPr>
        <dsp:cNvPr id="0" name=""/>
        <dsp:cNvSpPr/>
      </dsp:nvSpPr>
      <dsp:spPr>
        <a:xfrm rot="10800000">
          <a:off x="148325"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یہ مہربان اور رحم کرنے والی ہے۔</a:t>
          </a:r>
          <a:endParaRPr lang="en" sz="2400" b="1" kern="1200" noProof="0" dirty="0">
            <a:latin typeface="Jameel Noori Nastaleeq" panose="02000503000000020004" pitchFamily="2" charset="-78"/>
            <a:cs typeface="Jameel Noori Nastaleeq" panose="02000503000000020004" pitchFamily="2" charset="-78"/>
          </a:endParaRPr>
        </a:p>
      </dsp:txBody>
      <dsp:txXfrm rot="10800000">
        <a:off x="525721" y="855411"/>
        <a:ext cx="2538846" cy="754793"/>
      </dsp:txXfrm>
    </dsp:sp>
    <dsp:sp modelId="{577B7115-C479-48EC-AEEC-9F7D76FF946F}">
      <dsp:nvSpPr>
        <dsp:cNvPr id="0" name=""/>
        <dsp:cNvSpPr/>
      </dsp:nvSpPr>
      <dsp:spPr>
        <a:xfrm rot="10800000">
          <a:off x="6463422"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3970" rIns="27940" bIns="13970" numCol="1" spcCol="1270" anchor="ctr" anchorCtr="0">
          <a:noAutofit/>
        </a:bodyPr>
        <a:lstStyle/>
        <a:p>
          <a:pPr marL="0" lvl="0" indent="0" algn="ctr" defTabSz="977900" rtl="1">
            <a:lnSpc>
              <a:spcPct val="90000"/>
            </a:lnSpc>
            <a:spcBef>
              <a:spcPct val="0"/>
            </a:spcBef>
            <a:spcAft>
              <a:spcPct val="35000"/>
            </a:spcAft>
            <a:buNone/>
          </a:pPr>
          <a:r>
            <a:rPr lang="ur-PK" sz="22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راستی سے خوش ہوتی ہے</a:t>
          </a:r>
          <a:endParaRPr lang="en" sz="22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39921" y="1733442"/>
        <a:ext cx="1698050" cy="705998"/>
      </dsp:txXfrm>
    </dsp:sp>
    <dsp:sp modelId="{12A85315-B00F-4F23-AAFB-944E556D9577}">
      <dsp:nvSpPr>
        <dsp:cNvPr id="0" name=""/>
        <dsp:cNvSpPr/>
      </dsp:nvSpPr>
      <dsp:spPr>
        <a:xfrm rot="10800000">
          <a:off x="3236872"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synjairō</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اظہار ہمدردی کرنا، مبارکباد دینا</a:t>
          </a:r>
          <a:endParaRPr lang="en" sz="1800" b="1" kern="1200" noProof="0" dirty="0"/>
        </a:p>
      </dsp:txBody>
      <dsp:txXfrm rot="10800000">
        <a:off x="3614268" y="1709044"/>
        <a:ext cx="2701206" cy="754793"/>
      </dsp:txXfrm>
    </dsp:sp>
    <dsp:sp modelId="{1C6C8F5A-EECC-4EB0-9B65-C94660664C60}">
      <dsp:nvSpPr>
        <dsp:cNvPr id="0" name=""/>
        <dsp:cNvSpPr/>
      </dsp:nvSpPr>
      <dsp:spPr>
        <a:xfrm rot="10800000">
          <a:off x="148325"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یہ سچائی کا ساتھ دینے والوں کے ساتھ خوش ہوتی ہے۔</a:t>
          </a:r>
          <a:endParaRPr lang="en" sz="2400" b="1" kern="1200" noProof="0" dirty="0">
            <a:latin typeface="Jameel Noori Nastaleeq" panose="02000503000000020004" pitchFamily="2" charset="-78"/>
            <a:cs typeface="Jameel Noori Nastaleeq" panose="02000503000000020004" pitchFamily="2" charset="-78"/>
          </a:endParaRPr>
        </a:p>
      </dsp:txBody>
      <dsp:txXfrm rot="10800000">
        <a:off x="525721" y="1709044"/>
        <a:ext cx="2538846" cy="754793"/>
      </dsp:txXfrm>
    </dsp:sp>
    <dsp:sp modelId="{5B7E96BD-0530-4BE2-934E-B0DCA36939DC}">
      <dsp:nvSpPr>
        <dsp:cNvPr id="0" name=""/>
        <dsp:cNvSpPr/>
      </dsp:nvSpPr>
      <dsp:spPr>
        <a:xfrm rot="10800000">
          <a:off x="6462363"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کچھ سہہ لیتی  ہے</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38862" y="2587075"/>
        <a:ext cx="1699109" cy="705998"/>
      </dsp:txXfrm>
    </dsp:sp>
    <dsp:sp modelId="{D4E6123E-56D7-4F45-B6D6-A46179382FF4}">
      <dsp:nvSpPr>
        <dsp:cNvPr id="0" name=""/>
        <dsp:cNvSpPr/>
      </dsp:nvSpPr>
      <dsp:spPr>
        <a:xfrm rot="10800000">
          <a:off x="3235813"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stegō</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خاموشی سے ڈھانپنا (صبر سے برداشت کرنا)</a:t>
          </a:r>
          <a:endParaRPr lang="en" sz="1800" b="1" kern="1200" noProof="0" dirty="0"/>
        </a:p>
      </dsp:txBody>
      <dsp:txXfrm rot="10800000">
        <a:off x="3613209" y="2562677"/>
        <a:ext cx="2701206" cy="754793"/>
      </dsp:txXfrm>
    </dsp:sp>
    <dsp:sp modelId="{987A0890-83AD-43B8-B836-D8C528702A1E}">
      <dsp:nvSpPr>
        <dsp:cNvPr id="0" name=""/>
        <dsp:cNvSpPr/>
      </dsp:nvSpPr>
      <dsp:spPr>
        <a:xfrm rot="10800000">
          <a:off x="147266"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دوسروں کے عیبوں کو ظاہر کیے بغیر چھپائیں اور خاموش رہیں</a:t>
          </a:r>
          <a:endParaRPr lang="en" sz="2400" b="1" kern="1200" noProof="0" dirty="0">
            <a:latin typeface="Jameel Noori Nastaleeq" panose="02000503000000020004" pitchFamily="2" charset="-78"/>
            <a:cs typeface="Jameel Noori Nastaleeq" panose="02000503000000020004" pitchFamily="2" charset="-78"/>
          </a:endParaRPr>
        </a:p>
      </dsp:txBody>
      <dsp:txXfrm rot="10800000">
        <a:off x="524662" y="2562677"/>
        <a:ext cx="2538846" cy="754793"/>
      </dsp:txXfrm>
    </dsp:sp>
    <dsp:sp modelId="{CACD0D1C-06CB-470E-B72E-1B1598A6EBEB}">
      <dsp:nvSpPr>
        <dsp:cNvPr id="0" name=""/>
        <dsp:cNvSpPr/>
      </dsp:nvSpPr>
      <dsp:spPr>
        <a:xfrm rot="10800000">
          <a:off x="6463422"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کچھ یقین کرتی ہے</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39921" y="3440708"/>
        <a:ext cx="1698050" cy="705998"/>
      </dsp:txXfrm>
    </dsp:sp>
    <dsp:sp modelId="{CD7774EB-2397-4ADA-BB9F-546C9CDDE317}">
      <dsp:nvSpPr>
        <dsp:cNvPr id="0" name=""/>
        <dsp:cNvSpPr/>
      </dsp:nvSpPr>
      <dsp:spPr>
        <a:xfrm rot="10800000">
          <a:off x="3236872"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pisteuō</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یقین رکھنا، کریڈٹ دینا، بھروسہ کرن</a:t>
          </a:r>
          <a:endParaRPr lang="en" sz="1800" b="1" kern="1200" noProof="0" dirty="0"/>
        </a:p>
      </dsp:txBody>
      <dsp:txXfrm rot="10800000">
        <a:off x="3614268" y="3416310"/>
        <a:ext cx="2701206" cy="754793"/>
      </dsp:txXfrm>
    </dsp:sp>
    <dsp:sp modelId="{948DC63E-7FB3-42B5-BBDD-CC4EF01D148F}">
      <dsp:nvSpPr>
        <dsp:cNvPr id="0" name=""/>
        <dsp:cNvSpPr/>
      </dsp:nvSpPr>
      <dsp:spPr>
        <a:xfrm rot="10800000">
          <a:off x="148325"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یہ مذمت نہیں کرتی، بلکہ شک کا فائدہ دیتی ہے۔</a:t>
          </a:r>
          <a:endParaRPr lang="en" sz="2400" b="1" kern="1200" noProof="0" dirty="0">
            <a:latin typeface="Jameel Noori Nastaleeq" panose="02000503000000020004" pitchFamily="2" charset="-78"/>
            <a:cs typeface="Jameel Noori Nastaleeq" panose="02000503000000020004" pitchFamily="2" charset="-78"/>
          </a:endParaRPr>
        </a:p>
      </dsp:txBody>
      <dsp:txXfrm rot="10800000">
        <a:off x="525721" y="3416310"/>
        <a:ext cx="2538846" cy="754793"/>
      </dsp:txXfrm>
    </dsp:sp>
    <dsp:sp modelId="{0040C63A-60F4-43D7-A229-942C006E3C53}">
      <dsp:nvSpPr>
        <dsp:cNvPr id="0" name=""/>
        <dsp:cNvSpPr/>
      </dsp:nvSpPr>
      <dsp:spPr>
        <a:xfrm rot="10800000">
          <a:off x="6463422"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ur-PK" sz="20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باتوں کی اُمید رکھتی ہے</a:t>
          </a:r>
          <a:endParaRPr lang="en" sz="20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39921" y="4294341"/>
        <a:ext cx="1698050" cy="705998"/>
      </dsp:txXfrm>
    </dsp:sp>
    <dsp:sp modelId="{EB7CA949-9935-4BBA-AB94-40DC6254DDA3}">
      <dsp:nvSpPr>
        <dsp:cNvPr id="0" name=""/>
        <dsp:cNvSpPr/>
      </dsp:nvSpPr>
      <dsp:spPr>
        <a:xfrm rot="10800000">
          <a:off x="3236872"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Elpizō</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انتظار کرنا یا بھروسہ کرنا</a:t>
          </a:r>
          <a:endParaRPr lang="en" sz="1800" b="1" kern="1200" noProof="0" dirty="0"/>
        </a:p>
      </dsp:txBody>
      <dsp:txXfrm rot="10800000">
        <a:off x="3614268" y="4269943"/>
        <a:ext cx="2701206" cy="754793"/>
      </dsp:txXfrm>
    </dsp:sp>
    <dsp:sp modelId="{8E89ACE2-AB0D-45AB-860A-047197BCC5B4}">
      <dsp:nvSpPr>
        <dsp:cNvPr id="0" name=""/>
        <dsp:cNvSpPr/>
      </dsp:nvSpPr>
      <dsp:spPr>
        <a:xfrm rot="10800000">
          <a:off x="148325"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ہمیشہ کچھ اچھا ہونے کی امید رکھیں</a:t>
          </a:r>
          <a:endParaRPr lang="en" sz="2400" b="1" kern="1200" noProof="0" dirty="0">
            <a:latin typeface="Jameel Noori Nastaleeq" panose="02000503000000020004" pitchFamily="2" charset="-78"/>
            <a:cs typeface="Jameel Noori Nastaleeq" panose="02000503000000020004" pitchFamily="2" charset="-78"/>
          </a:endParaRPr>
        </a:p>
      </dsp:txBody>
      <dsp:txXfrm rot="10800000">
        <a:off x="525721" y="4269943"/>
        <a:ext cx="2538846" cy="754793"/>
      </dsp:txXfrm>
    </dsp:sp>
    <dsp:sp modelId="{8D19A2EB-87AD-4905-8C07-DB6AC5196851}">
      <dsp:nvSpPr>
        <dsp:cNvPr id="0" name=""/>
        <dsp:cNvSpPr/>
      </dsp:nvSpPr>
      <dsp:spPr>
        <a:xfrm rot="10800000">
          <a:off x="6462363"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ur-PK" sz="1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باتوں کی بردشت کرتی ہے</a:t>
          </a:r>
          <a:endParaRPr lang="en" sz="1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38862" y="5147974"/>
        <a:ext cx="1699109" cy="705998"/>
      </dsp:txXfrm>
    </dsp:sp>
    <dsp:sp modelId="{FC3381FE-D14C-460A-9EB9-2E1A1F4CC382}">
      <dsp:nvSpPr>
        <dsp:cNvPr id="0" name=""/>
        <dsp:cNvSpPr/>
      </dsp:nvSpPr>
      <dsp:spPr>
        <a:xfrm rot="10800000">
          <a:off x="3235813"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hypomenō</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مزاحمت کرنا، برداشت کرنا، صبر کرنا، ثابت قدم رہنا</a:t>
          </a:r>
          <a:endParaRPr lang="en" sz="1800" b="1" kern="1200" noProof="0" dirty="0"/>
        </a:p>
      </dsp:txBody>
      <dsp:txXfrm rot="10800000">
        <a:off x="3613209" y="5123577"/>
        <a:ext cx="2701206" cy="754793"/>
      </dsp:txXfrm>
    </dsp:sp>
    <dsp:sp modelId="{D4BDF29F-355C-45B0-ADBA-AA4C80FB3C20}">
      <dsp:nvSpPr>
        <dsp:cNvPr id="0" name=""/>
        <dsp:cNvSpPr/>
      </dsp:nvSpPr>
      <dsp:spPr>
        <a:xfrm rot="10800000">
          <a:off x="147266"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مشکلات، آزمائشوں اور ایذا رسانی کو برداشت کریں۔</a:t>
          </a:r>
          <a:endParaRPr lang="en" sz="2400" b="1" kern="1200" noProof="0" dirty="0">
            <a:latin typeface="Jameel Noori Nastaleeq" panose="02000503000000020004" pitchFamily="2" charset="-78"/>
            <a:cs typeface="Jameel Noori Nastaleeq" panose="02000503000000020004" pitchFamily="2" charset="-78"/>
          </a:endParaRPr>
        </a:p>
      </dsp:txBody>
      <dsp:txXfrm rot="10800000">
        <a:off x="524662"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rot="10800000">
          <a:off x="6470411"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ur-PK"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حسد نہیں کرتی</a:t>
          </a:r>
          <a:endParaRPr lang="en"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58123" y="10635"/>
        <a:ext cx="1805117" cy="750849"/>
      </dsp:txXfrm>
    </dsp:sp>
    <dsp:sp modelId="{457B8CBB-987F-4522-8ABC-306C72715119}">
      <dsp:nvSpPr>
        <dsp:cNvPr id="0" name=""/>
        <dsp:cNvSpPr/>
      </dsp:nvSpPr>
      <dsp:spPr>
        <a:xfrm rot="10800000">
          <a:off x="3250805"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a:t>
          </a:r>
          <a:r>
            <a:rPr lang="en-US" sz="1800" b="0" i="1" kern="1200" noProof="0" dirty="0" err="1">
              <a:effectLst>
                <a:outerShdw blurRad="38100" dist="38100" dir="2700000" algn="tl">
                  <a:srgbClr val="000000">
                    <a:alpha val="43137"/>
                  </a:srgbClr>
                </a:outerShdw>
              </a:effectLst>
            </a:rPr>
            <a:t>zeloō</a:t>
          </a:r>
          <a:endParaRPr lang="ur-PK" sz="1800" b="0" i="1" kern="1200" noProof="0" dirty="0">
            <a:effectLst>
              <a:outerShdw blurRad="38100" dist="38100" dir="2700000" algn="tl">
                <a:srgbClr val="000000">
                  <a:alpha val="43137"/>
                </a:srgbClr>
              </a:outerShdw>
            </a:effectLst>
          </a:endParaRPr>
        </a:p>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جلانے  کا احساس ہونا</a:t>
          </a:r>
        </a:p>
      </dsp:txBody>
      <dsp:txXfrm rot="10800000">
        <a:off x="3562407" y="74457"/>
        <a:ext cx="2840428" cy="623204"/>
      </dsp:txXfrm>
    </dsp:sp>
    <dsp:sp modelId="{07DDF968-0E92-4133-920B-F52297154214}">
      <dsp:nvSpPr>
        <dsp:cNvPr id="0" name=""/>
        <dsp:cNvSpPr/>
      </dsp:nvSpPr>
      <dsp:spPr>
        <a:xfrm rot="10800000">
          <a:off x="5294"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ur-PK" sz="1800" b="1" kern="1200" noProof="0" dirty="0">
              <a:latin typeface="Jameel Noori Nastaleeq" panose="02000503000000020004" pitchFamily="2" charset="-78"/>
              <a:cs typeface="Jameel Noori Nastaleeq" panose="02000503000000020004" pitchFamily="2" charset="-78"/>
            </a:rPr>
            <a:t>یہ ان لوگوں سے حسد نہیں کرتی جن کے پاس دوسرے تحفے یا خوبیاں ہیں۔</a:t>
          </a:r>
          <a:endParaRPr lang="en" sz="1800" b="1" kern="1200" noProof="0" dirty="0">
            <a:latin typeface="Jameel Noori Nastaleeq" panose="02000503000000020004" pitchFamily="2" charset="-78"/>
            <a:cs typeface="Jameel Noori Nastaleeq" panose="02000503000000020004" pitchFamily="2" charset="-78"/>
          </a:endParaRPr>
        </a:p>
      </dsp:txBody>
      <dsp:txXfrm rot="10800000">
        <a:off x="316896" y="74457"/>
        <a:ext cx="2840428" cy="623204"/>
      </dsp:txXfrm>
    </dsp:sp>
    <dsp:sp modelId="{169525B1-C073-4224-A08C-048F355CD70C}">
      <dsp:nvSpPr>
        <dsp:cNvPr id="0" name=""/>
        <dsp:cNvSpPr/>
      </dsp:nvSpPr>
      <dsp:spPr>
        <a:xfrm rot="10800000">
          <a:off x="6469604"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ur-PK"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پھُولتی نہیں</a:t>
          </a:r>
          <a:endParaRPr lang="en"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57316" y="866603"/>
        <a:ext cx="1805924" cy="750849"/>
      </dsp:txXfrm>
    </dsp:sp>
    <dsp:sp modelId="{96C34CE6-8738-4E95-B1A0-FDC2A80E076D}">
      <dsp:nvSpPr>
        <dsp:cNvPr id="0" name=""/>
        <dsp:cNvSpPr/>
      </dsp:nvSpPr>
      <dsp:spPr>
        <a:xfrm rot="10800000">
          <a:off x="32499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perpereuomai</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شیخی مارنا،</a:t>
          </a:r>
          <a:endParaRPr lang="en" sz="1800" b="1" kern="1200" noProof="0" dirty="0"/>
        </a:p>
      </dsp:txBody>
      <dsp:txXfrm rot="10800000">
        <a:off x="3561599" y="930425"/>
        <a:ext cx="2840428" cy="623204"/>
      </dsp:txXfrm>
    </dsp:sp>
    <dsp:sp modelId="{51F76EEE-3B51-4F1F-B355-E38683073737}">
      <dsp:nvSpPr>
        <dsp:cNvPr id="0" name=""/>
        <dsp:cNvSpPr/>
      </dsp:nvSpPr>
      <dsp:spPr>
        <a:xfrm rot="10800000">
          <a:off x="4486"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ur-PK" sz="2000" b="1" kern="1200" noProof="0" dirty="0">
              <a:latin typeface="Jameel Noori Nastaleeq" panose="02000503000000020004" pitchFamily="2" charset="-78"/>
              <a:cs typeface="Jameel Noori Nastaleeq" panose="02000503000000020004" pitchFamily="2" charset="-78"/>
            </a:rPr>
            <a:t>دوسروں سے خوشامد کی توقع نہیں کرتی</a:t>
          </a:r>
          <a:endParaRPr lang="en" sz="2000" b="1" kern="1200" noProof="0" dirty="0">
            <a:latin typeface="Jameel Noori Nastaleeq" panose="02000503000000020004" pitchFamily="2" charset="-78"/>
            <a:cs typeface="Jameel Noori Nastaleeq" panose="02000503000000020004" pitchFamily="2" charset="-78"/>
          </a:endParaRPr>
        </a:p>
      </dsp:txBody>
      <dsp:txXfrm rot="10800000">
        <a:off x="316088" y="930425"/>
        <a:ext cx="2840428" cy="623204"/>
      </dsp:txXfrm>
    </dsp:sp>
    <dsp:sp modelId="{DB5AFC04-BD33-45D1-AC6F-967867F6381A}">
      <dsp:nvSpPr>
        <dsp:cNvPr id="0" name=""/>
        <dsp:cNvSpPr/>
      </dsp:nvSpPr>
      <dsp:spPr>
        <a:xfrm rot="10800000">
          <a:off x="6470411"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ur-PK"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شیخی نہیں مارتی</a:t>
          </a:r>
          <a:endParaRPr lang="en"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58123" y="1722571"/>
        <a:ext cx="1805117" cy="750849"/>
      </dsp:txXfrm>
    </dsp:sp>
    <dsp:sp modelId="{1CCE6C85-7B5D-430B-9F56-A9C418DB1D95}">
      <dsp:nvSpPr>
        <dsp:cNvPr id="0" name=""/>
        <dsp:cNvSpPr/>
      </dsp:nvSpPr>
      <dsp:spPr>
        <a:xfrm rot="10800000">
          <a:off x="3250805"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fysioō</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پھولنا، فخر کرنا</a:t>
          </a:r>
          <a:endParaRPr lang="en" sz="1800" b="1" kern="1200" noProof="0" dirty="0"/>
        </a:p>
      </dsp:txBody>
      <dsp:txXfrm rot="10800000">
        <a:off x="3562407" y="1786394"/>
        <a:ext cx="2840428" cy="623204"/>
      </dsp:txXfrm>
    </dsp:sp>
    <dsp:sp modelId="{B52B9E53-451A-4F36-9119-9FF81DD2233D}">
      <dsp:nvSpPr>
        <dsp:cNvPr id="0" name=""/>
        <dsp:cNvSpPr/>
      </dsp:nvSpPr>
      <dsp:spPr>
        <a:xfrm rot="10800000">
          <a:off x="5294"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ur-PK" sz="1800" b="1" kern="1200" noProof="0" dirty="0">
              <a:latin typeface="Jameel Noori Nastaleeq" panose="02000503000000020004" pitchFamily="2" charset="-78"/>
              <a:cs typeface="Jameel Noori Nastaleeq" panose="02000503000000020004" pitchFamily="2" charset="-78"/>
            </a:rPr>
            <a:t>یہ اپنے بارے میں مبالغہ آمیز نظریہ نہیں رکھتی</a:t>
          </a:r>
          <a:endParaRPr lang="en" sz="1800" b="1" kern="1200" noProof="0" dirty="0">
            <a:latin typeface="Jameel Noori Nastaleeq" panose="02000503000000020004" pitchFamily="2" charset="-78"/>
            <a:cs typeface="Jameel Noori Nastaleeq" panose="02000503000000020004" pitchFamily="2" charset="-78"/>
          </a:endParaRPr>
        </a:p>
      </dsp:txBody>
      <dsp:txXfrm rot="10800000">
        <a:off x="316896" y="1786394"/>
        <a:ext cx="2840428" cy="623204"/>
      </dsp:txXfrm>
    </dsp:sp>
    <dsp:sp modelId="{B20A4C7E-36B3-4725-8DFB-4FF5CDEB91EC}">
      <dsp:nvSpPr>
        <dsp:cNvPr id="0" name=""/>
        <dsp:cNvSpPr/>
      </dsp:nvSpPr>
      <dsp:spPr>
        <a:xfrm rot="10800000">
          <a:off x="6469604"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جھنجلاتی نہیں </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57316" y="2578540"/>
        <a:ext cx="1805924" cy="750849"/>
      </dsp:txXfrm>
    </dsp:sp>
    <dsp:sp modelId="{68F1CFFE-5D06-459E-BCBD-974819EFBFA0}">
      <dsp:nvSpPr>
        <dsp:cNvPr id="0" name=""/>
        <dsp:cNvSpPr/>
      </dsp:nvSpPr>
      <dsp:spPr>
        <a:xfrm rot="10800000">
          <a:off x="32499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asjēmoneō</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غلط کام کرنا</a:t>
          </a:r>
          <a:endParaRPr lang="en" sz="1800" b="1" kern="1200" noProof="0" dirty="0"/>
        </a:p>
      </dsp:txBody>
      <dsp:txXfrm rot="10800000">
        <a:off x="3561599" y="2642362"/>
        <a:ext cx="2840428" cy="623204"/>
      </dsp:txXfrm>
    </dsp:sp>
    <dsp:sp modelId="{D8FE57D5-CC58-4448-9530-962042026ED1}">
      <dsp:nvSpPr>
        <dsp:cNvPr id="0" name=""/>
        <dsp:cNvSpPr/>
      </dsp:nvSpPr>
      <dsp:spPr>
        <a:xfrm rot="10800000">
          <a:off x="4486"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ur-PK" sz="1800" b="1" kern="1200" noProof="0" dirty="0">
              <a:latin typeface="Jameel Noori Nastaleeq" panose="02000503000000020004" pitchFamily="2" charset="-78"/>
              <a:cs typeface="Jameel Noori Nastaleeq" panose="02000503000000020004" pitchFamily="2" charset="-78"/>
            </a:rPr>
            <a:t>یہ سماجی اور اخلاقی اصولوں کے خلاف کام نہیں کرتی </a:t>
          </a:r>
          <a:endParaRPr lang="en" sz="1800" b="1" kern="1200" noProof="0" dirty="0">
            <a:latin typeface="Jameel Noori Nastaleeq" panose="02000503000000020004" pitchFamily="2" charset="-78"/>
            <a:cs typeface="Jameel Noori Nastaleeq" panose="02000503000000020004" pitchFamily="2" charset="-78"/>
          </a:endParaRPr>
        </a:p>
      </dsp:txBody>
      <dsp:txXfrm rot="10800000">
        <a:off x="316088" y="2642362"/>
        <a:ext cx="2840428" cy="623204"/>
      </dsp:txXfrm>
    </dsp:sp>
    <dsp:sp modelId="{FEA9585B-2310-4252-B817-AAA4F9838368}">
      <dsp:nvSpPr>
        <dsp:cNvPr id="0" name=""/>
        <dsp:cNvSpPr/>
      </dsp:nvSpPr>
      <dsp:spPr>
        <a:xfrm rot="10800000">
          <a:off x="6470411"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ur-PK"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اپنی بہتری نہیں چاہتی</a:t>
          </a:r>
          <a:endParaRPr lang="en"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58123" y="3434508"/>
        <a:ext cx="1805117" cy="750849"/>
      </dsp:txXfrm>
    </dsp:sp>
    <dsp:sp modelId="{361FE7B8-5C4B-437A-AE96-F3A6E0833C37}">
      <dsp:nvSpPr>
        <dsp:cNvPr id="0" name=""/>
        <dsp:cNvSpPr/>
      </dsp:nvSpPr>
      <dsp:spPr>
        <a:xfrm rot="10800000">
          <a:off x="3250805"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zēteō</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تلاش کرنا</a:t>
          </a:r>
          <a:endParaRPr lang="en" sz="1800" b="1" kern="1200" noProof="0" dirty="0"/>
        </a:p>
      </dsp:txBody>
      <dsp:txXfrm rot="10800000">
        <a:off x="3562407" y="3498330"/>
        <a:ext cx="2840428" cy="623204"/>
      </dsp:txXfrm>
    </dsp:sp>
    <dsp:sp modelId="{A59A0B62-003F-4038-A25E-0EB235616BF2}">
      <dsp:nvSpPr>
        <dsp:cNvPr id="0" name=""/>
        <dsp:cNvSpPr/>
      </dsp:nvSpPr>
      <dsp:spPr>
        <a:xfrm rot="10800000">
          <a:off x="5294"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ur-PK" sz="2000" b="1" kern="1200" noProof="0" dirty="0">
              <a:latin typeface="Jameel Noori Nastaleeq" panose="02000503000000020004" pitchFamily="2" charset="-78"/>
              <a:cs typeface="Jameel Noori Nastaleeq" panose="02000503000000020004" pitchFamily="2" charset="-78"/>
            </a:rPr>
            <a:t>دوسروں کی بھلائی کے لیے اپنے حقوق سے دستبردار ہو جاتی ہے۔</a:t>
          </a:r>
          <a:endParaRPr lang="en" sz="2000" b="1" kern="1200" noProof="0" dirty="0">
            <a:latin typeface="Jameel Noori Nastaleeq" panose="02000503000000020004" pitchFamily="2" charset="-78"/>
            <a:cs typeface="Jameel Noori Nastaleeq" panose="02000503000000020004" pitchFamily="2" charset="-78"/>
          </a:endParaRPr>
        </a:p>
      </dsp:txBody>
      <dsp:txXfrm rot="10800000">
        <a:off x="316896" y="3498330"/>
        <a:ext cx="2840428" cy="623204"/>
      </dsp:txXfrm>
    </dsp:sp>
    <dsp:sp modelId="{91924D95-6CEC-4FC5-BE12-C31DB7DC3964}">
      <dsp:nvSpPr>
        <dsp:cNvPr id="0" name=""/>
        <dsp:cNvSpPr/>
      </dsp:nvSpPr>
      <dsp:spPr>
        <a:xfrm rot="10800000">
          <a:off x="6470411"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ur-PK"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بدگمانی نہیں کرتی</a:t>
          </a:r>
          <a:endParaRPr lang="en"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58123" y="4293050"/>
        <a:ext cx="1805117" cy="750849"/>
      </dsp:txXfrm>
    </dsp:sp>
    <dsp:sp modelId="{ED56B013-7A69-4BC3-AE95-16DB4F0CB600}">
      <dsp:nvSpPr>
        <dsp:cNvPr id="0" name=""/>
        <dsp:cNvSpPr/>
      </dsp:nvSpPr>
      <dsp:spPr>
        <a:xfrm rot="10800000">
          <a:off x="3250805"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paroxynō</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کسی چیز کو تیز کرنا، مشتعل کرنا</a:t>
          </a:r>
          <a:endParaRPr lang="en" sz="1800" b="1" kern="1200" noProof="0" dirty="0"/>
        </a:p>
      </dsp:txBody>
      <dsp:txXfrm rot="10800000">
        <a:off x="3628803" y="4290476"/>
        <a:ext cx="2707635" cy="755997"/>
      </dsp:txXfrm>
    </dsp:sp>
    <dsp:sp modelId="{164C8E25-0F11-4535-8F6B-5D6C014D9107}">
      <dsp:nvSpPr>
        <dsp:cNvPr id="0" name=""/>
        <dsp:cNvSpPr/>
      </dsp:nvSpPr>
      <dsp:spPr>
        <a:xfrm rot="10800000">
          <a:off x="5294"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ur-PK" sz="2000" b="1" kern="1200" noProof="0" dirty="0">
              <a:latin typeface="Jameel Noori Nastaleeq" panose="02000503000000020004" pitchFamily="2" charset="-78"/>
              <a:cs typeface="Jameel Noori Nastaleeq" panose="02000503000000020004" pitchFamily="2" charset="-78"/>
            </a:rPr>
            <a:t>یہ نہ تو غضبناک ہے اور نہ ہی حد سے زیادہ حساس</a:t>
          </a:r>
          <a:endParaRPr lang="en" sz="2000" b="1" kern="1200" noProof="0" dirty="0">
            <a:latin typeface="Jameel Noori Nastaleeq" panose="02000503000000020004" pitchFamily="2" charset="-78"/>
            <a:cs typeface="Jameel Noori Nastaleeq" panose="02000503000000020004" pitchFamily="2" charset="-78"/>
          </a:endParaRPr>
        </a:p>
      </dsp:txBody>
      <dsp:txXfrm rot="10800000">
        <a:off x="383292" y="4290476"/>
        <a:ext cx="2707635" cy="755997"/>
      </dsp:txXfrm>
    </dsp:sp>
    <dsp:sp modelId="{BF6C196A-F9BA-482C-8FFB-463A4F6BE7D1}">
      <dsp:nvSpPr>
        <dsp:cNvPr id="0" name=""/>
        <dsp:cNvSpPr/>
      </dsp:nvSpPr>
      <dsp:spPr>
        <a:xfrm rot="10800000">
          <a:off x="6470411"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ur-PK" sz="20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بدکاری سے خوش نہیں ہوتی</a:t>
          </a:r>
          <a:endParaRPr lang="en" sz="20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58123" y="5154166"/>
        <a:ext cx="1805117" cy="750849"/>
      </dsp:txXfrm>
    </dsp:sp>
    <dsp:sp modelId="{DA2DF499-8290-441B-B627-1655DEBC7209}">
      <dsp:nvSpPr>
        <dsp:cNvPr id="0" name=""/>
        <dsp:cNvSpPr/>
      </dsp:nvSpPr>
      <dsp:spPr>
        <a:xfrm rot="10800000">
          <a:off x="3250805"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logizomai</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انوینٹری نہ لینا</a:t>
          </a:r>
          <a:endParaRPr lang="en" sz="1800" b="1" kern="1200" noProof="0" dirty="0"/>
        </a:p>
      </dsp:txBody>
      <dsp:txXfrm rot="10800000">
        <a:off x="3628803" y="5151592"/>
        <a:ext cx="2707635" cy="755997"/>
      </dsp:txXfrm>
    </dsp:sp>
    <dsp:sp modelId="{649A6CBF-F290-4EEE-B78D-0D564C2B9D25}">
      <dsp:nvSpPr>
        <dsp:cNvPr id="0" name=""/>
        <dsp:cNvSpPr/>
      </dsp:nvSpPr>
      <dsp:spPr>
        <a:xfrm rot="10800000">
          <a:off x="5294"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ur-PK" sz="2000" b="1" kern="1200" noProof="0" dirty="0">
              <a:latin typeface="Jameel Noori Nastaleeq" panose="02000503000000020004" pitchFamily="2" charset="-78"/>
              <a:cs typeface="Jameel Noori Nastaleeq" panose="02000503000000020004" pitchFamily="2" charset="-78"/>
            </a:rPr>
            <a:t>یہ جرائم کو معاف اور نظرانداز کرتی ہے۔</a:t>
          </a:r>
          <a:endParaRPr lang="en" sz="2000" b="1" kern="1200" noProof="0" dirty="0">
            <a:latin typeface="Jameel Noori Nastaleeq" panose="02000503000000020004" pitchFamily="2" charset="-78"/>
            <a:cs typeface="Jameel Noori Nastaleeq" panose="02000503000000020004" pitchFamily="2" charset="-78"/>
          </a:endParaRPr>
        </a:p>
      </dsp:txBody>
      <dsp:txXfrm rot="10800000">
        <a:off x="383292" y="5151592"/>
        <a:ext cx="2707635" cy="755997"/>
      </dsp:txXfrm>
    </dsp:sp>
    <dsp:sp modelId="{0E148539-EB33-4ABA-B989-DB519EA8B5CE}">
      <dsp:nvSpPr>
        <dsp:cNvPr id="0" name=""/>
        <dsp:cNvSpPr/>
      </dsp:nvSpPr>
      <dsp:spPr>
        <a:xfrm rot="10800000">
          <a:off x="6469604"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ناراستی سے خوش نہیں ہوتی</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6657316" y="6015283"/>
        <a:ext cx="1805924" cy="750849"/>
      </dsp:txXfrm>
    </dsp:sp>
    <dsp:sp modelId="{E9B318AF-1F9A-4683-BD60-E6D76EFFF793}">
      <dsp:nvSpPr>
        <dsp:cNvPr id="0" name=""/>
        <dsp:cNvSpPr/>
      </dsp:nvSpPr>
      <dsp:spPr>
        <a:xfrm rot="10800000">
          <a:off x="32499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rtl="1">
            <a:lnSpc>
              <a:spcPct val="90000"/>
            </a:lnSpc>
            <a:spcBef>
              <a:spcPct val="0"/>
            </a:spcBef>
            <a:spcAft>
              <a:spcPct val="35000"/>
            </a:spcAft>
            <a:buNone/>
          </a:pPr>
          <a:r>
            <a:rPr lang="en-US" sz="1800" b="0" i="1" kern="1200" noProof="0" dirty="0">
              <a:effectLst>
                <a:outerShdw blurRad="38100" dist="38100" dir="2700000" algn="tl">
                  <a:srgbClr val="000000">
                    <a:alpha val="43137"/>
                  </a:srgbClr>
                </a:outerShdw>
              </a:effectLst>
            </a:rPr>
            <a:t>  :</a:t>
          </a:r>
          <a:r>
            <a:rPr lang="en-US" sz="1800" b="0" i="1" kern="1200" noProof="0" dirty="0" err="1">
              <a:effectLst>
                <a:outerShdw blurRad="38100" dist="38100" dir="2700000" algn="tl">
                  <a:srgbClr val="000000">
                    <a:alpha val="43137"/>
                  </a:srgbClr>
                </a:outerShdw>
              </a:effectLst>
            </a:rPr>
            <a:t>jairō</a:t>
          </a:r>
          <a:r>
            <a:rPr lang="en-US" sz="1800" b="0" i="1" kern="1200" noProof="0" dirty="0">
              <a:effectLst>
                <a:outerShdw blurRad="38100" dist="38100" dir="2700000" algn="tl">
                  <a:srgbClr val="000000">
                    <a:alpha val="43137"/>
                  </a:srgbClr>
                </a:outerShdw>
              </a:effectLst>
            </a:rPr>
            <a:t> </a:t>
          </a:r>
          <a:r>
            <a:rPr lang="ur-PK" sz="1800" b="0" i="1" kern="1200" noProof="0" dirty="0">
              <a:effectLst>
                <a:outerShdw blurRad="38100" dist="38100" dir="2700000" algn="tl">
                  <a:srgbClr val="000000">
                    <a:alpha val="43137"/>
                  </a:srgbClr>
                </a:outerShdw>
              </a:effectLst>
            </a:rPr>
            <a:t>خوش ہونا، یا اچھا محسوس کرنا</a:t>
          </a:r>
          <a:endParaRPr lang="en" sz="1800" b="1" kern="1200" noProof="0" dirty="0"/>
        </a:p>
      </dsp:txBody>
      <dsp:txXfrm rot="10800000">
        <a:off x="3627995" y="6012709"/>
        <a:ext cx="2707635" cy="755997"/>
      </dsp:txXfrm>
    </dsp:sp>
    <dsp:sp modelId="{F0F60C94-7EB6-4949-BD65-B9F32C4BA715}">
      <dsp:nvSpPr>
        <dsp:cNvPr id="0" name=""/>
        <dsp:cNvSpPr/>
      </dsp:nvSpPr>
      <dsp:spPr>
        <a:xfrm rot="10800000">
          <a:off x="4486"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ur-PK" sz="2000" b="1" kern="1200" noProof="0" dirty="0">
              <a:latin typeface="Jameel Noori Nastaleeq" panose="02000503000000020004" pitchFamily="2" charset="-78"/>
              <a:cs typeface="Jameel Noori Nastaleeq" panose="02000503000000020004" pitchFamily="2" charset="-78"/>
            </a:rPr>
            <a:t>یہ غلطیوں پر خوش نہیں ہوتی  بلکہ ان کو درست کرنے کی کوشش کرتی ہے۔</a:t>
          </a:r>
          <a:endParaRPr lang="en" sz="2000" b="1" kern="1200" noProof="0" dirty="0">
            <a:latin typeface="Jameel Noori Nastaleeq" panose="02000503000000020004" pitchFamily="2" charset="-78"/>
            <a:cs typeface="Jameel Noori Nastaleeq" panose="02000503000000020004" pitchFamily="2" charset="-78"/>
          </a:endParaRPr>
        </a:p>
      </dsp:txBody>
      <dsp:txXfrm rot="10800000">
        <a:off x="382484"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8987760" y="0"/>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106680" rIns="35560" bIns="35560" numCol="1" spcCol="1270" anchor="t" anchorCtr="0">
          <a:noAutofit/>
        </a:bodyPr>
        <a:lstStyle/>
        <a:p>
          <a:pPr marL="0" lvl="1" indent="0" algn="r" defTabSz="1244600" rtl="1">
            <a:lnSpc>
              <a:spcPct val="90000"/>
            </a:lnSpc>
            <a:spcBef>
              <a:spcPct val="0"/>
            </a:spcBef>
            <a:spcAft>
              <a:spcPct val="15000"/>
            </a:spcAft>
            <a:buNone/>
          </a:pPr>
          <a:r>
            <a:rPr lang="ur-PK" sz="2800" b="1" kern="1200" noProof="0" dirty="0">
              <a:latin typeface="Jameel Noori Nastaleeq" panose="02000503000000020004" pitchFamily="2" charset="-78"/>
              <a:cs typeface="Jameel Noori Nastaleeq" panose="02000503000000020004" pitchFamily="2" charset="-78"/>
            </a:rPr>
            <a:t>اس نے مار پیٹ، توہین اور حقارت برداشت کی۔ (متی 27: 27۔31)</a:t>
          </a:r>
          <a:br>
            <a:rPr lang="en" sz="2800" b="1" kern="1200" noProof="0" dirty="0">
              <a:latin typeface="Jameel Noori Nastaleeq" panose="02000503000000020004" pitchFamily="2" charset="-78"/>
              <a:cs typeface="Jameel Noori Nastaleeq" panose="02000503000000020004" pitchFamily="2" charset="-78"/>
            </a:rPr>
          </a:br>
          <a:endParaRPr lang="en" sz="2800" b="1" kern="1200" noProof="0" dirty="0">
            <a:latin typeface="Jameel Noori Nastaleeq" panose="02000503000000020004" pitchFamily="2" charset="-78"/>
            <a:cs typeface="Jameel Noori Nastaleeq" panose="02000503000000020004" pitchFamily="2" charset="-78"/>
          </a:endParaRPr>
        </a:p>
      </dsp:txBody>
      <dsp:txXfrm>
        <a:off x="9027852" y="40092"/>
        <a:ext cx="2211960" cy="1670945"/>
      </dsp:txXfrm>
    </dsp:sp>
    <dsp:sp modelId="{6BE0FF7F-CBB0-49A1-B1A0-CB0C64629F80}">
      <dsp:nvSpPr>
        <dsp:cNvPr id="0" name=""/>
        <dsp:cNvSpPr/>
      </dsp:nvSpPr>
      <dsp:spPr>
        <a:xfrm>
          <a:off x="8987760"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طویل عرصے تک تکلیف اٹھاتا ہے۔</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9665719" y="1715461"/>
        <a:ext cx="1614185" cy="735745"/>
      </dsp:txXfrm>
    </dsp:sp>
    <dsp:sp modelId="{F9F8D5E1-F607-4EFA-AC38-DA7F70878192}">
      <dsp:nvSpPr>
        <dsp:cNvPr id="0" name=""/>
        <dsp:cNvSpPr/>
      </dsp:nvSpPr>
      <dsp:spPr>
        <a:xfrm>
          <a:off x="8713191"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6222295"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106680" rIns="35560" bIns="35560" numCol="1" spcCol="1270" anchor="t" anchorCtr="0">
          <a:noAutofit/>
        </a:bodyPr>
        <a:lstStyle/>
        <a:p>
          <a:pPr marL="0" lvl="1" indent="0" algn="r" defTabSz="1244600" rtl="1">
            <a:lnSpc>
              <a:spcPct val="90000"/>
            </a:lnSpc>
            <a:spcBef>
              <a:spcPct val="0"/>
            </a:spcBef>
            <a:spcAft>
              <a:spcPct val="15000"/>
            </a:spcAft>
            <a:buNone/>
          </a:pPr>
          <a:r>
            <a:rPr lang="ur-PK" sz="2800" b="1" kern="1200" noProof="0" dirty="0">
              <a:latin typeface="Jameel Noori Nastaleeq" panose="02000503000000020004" pitchFamily="2" charset="-78"/>
              <a:cs typeface="Jameel Noori Nastaleeq" panose="02000503000000020004" pitchFamily="2" charset="-78"/>
            </a:rPr>
            <a:t>وہ ہر اس شخص کی فکر کرتا تھا جو تکلیف میں تھا۔</a:t>
          </a:r>
          <a:endParaRPr lang="en" sz="2800" b="1" kern="1200" noProof="0" dirty="0">
            <a:latin typeface="Jameel Noori Nastaleeq" panose="02000503000000020004" pitchFamily="2" charset="-78"/>
            <a:cs typeface="Jameel Noori Nastaleeq" panose="02000503000000020004" pitchFamily="2" charset="-78"/>
          </a:endParaRPr>
        </a:p>
      </dsp:txBody>
      <dsp:txXfrm>
        <a:off x="6262387" y="44516"/>
        <a:ext cx="2211960" cy="1670945"/>
      </dsp:txXfrm>
    </dsp:sp>
    <dsp:sp modelId="{2DF11572-813F-42C6-9E2B-7294E1345C2C}">
      <dsp:nvSpPr>
        <dsp:cNvPr id="0" name=""/>
        <dsp:cNvSpPr/>
      </dsp:nvSpPr>
      <dsp:spPr>
        <a:xfrm>
          <a:off x="6222295"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6680" tIns="0" rIns="35560" bIns="0" numCol="1" spcCol="1270" anchor="ctr" anchorCtr="0">
          <a:noAutofit/>
        </a:bodyPr>
        <a:lstStyle/>
        <a:p>
          <a:pPr marL="0" lvl="0" indent="0" algn="r" defTabSz="1244600" rtl="1">
            <a:lnSpc>
              <a:spcPct val="90000"/>
            </a:lnSpc>
            <a:spcBef>
              <a:spcPct val="0"/>
            </a:spcBef>
            <a:spcAft>
              <a:spcPct val="35000"/>
            </a:spcAft>
            <a:buNone/>
          </a:pPr>
          <a:r>
            <a:rPr lang="ur-PK"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رحم دل ہے</a:t>
          </a:r>
          <a:endParaRPr lang="en" sz="28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6900253" y="1715461"/>
        <a:ext cx="1614185" cy="735745"/>
      </dsp:txXfrm>
    </dsp:sp>
    <dsp:sp modelId="{46300B88-15D6-4AD9-BDC7-CBB7A108754F}">
      <dsp:nvSpPr>
        <dsp:cNvPr id="0" name=""/>
        <dsp:cNvSpPr/>
      </dsp:nvSpPr>
      <dsp:spPr>
        <a:xfrm>
          <a:off x="5947726"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3456829"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106680" rIns="35560" bIns="35560" numCol="1" spcCol="1270" anchor="t" anchorCtr="0">
          <a:noAutofit/>
        </a:bodyPr>
        <a:lstStyle/>
        <a:p>
          <a:pPr marL="0" lvl="1" indent="0" algn="r" defTabSz="1244600" rtl="1">
            <a:lnSpc>
              <a:spcPct val="90000"/>
            </a:lnSpc>
            <a:spcBef>
              <a:spcPct val="0"/>
            </a:spcBef>
            <a:spcAft>
              <a:spcPct val="15000"/>
            </a:spcAft>
            <a:buNone/>
          </a:pPr>
          <a:r>
            <a:rPr lang="ur-PK" sz="2800" b="1" kern="1200" noProof="0" dirty="0">
              <a:latin typeface="Jameel Noori Nastaleeq" panose="02000503000000020004" pitchFamily="2" charset="-78"/>
              <a:cs typeface="Jameel Noori Nastaleeq" panose="02000503000000020004" pitchFamily="2" charset="-78"/>
            </a:rPr>
            <a:t>اس نے وضاحت اور یقین کے ساتھ سچائی سکھائی</a:t>
          </a:r>
          <a:endParaRPr lang="en" sz="2800" b="1" kern="1200" noProof="0" dirty="0">
            <a:latin typeface="Jameel Noori Nastaleeq" panose="02000503000000020004" pitchFamily="2" charset="-78"/>
            <a:cs typeface="Jameel Noori Nastaleeq" panose="02000503000000020004" pitchFamily="2" charset="-78"/>
          </a:endParaRPr>
        </a:p>
      </dsp:txBody>
      <dsp:txXfrm>
        <a:off x="3496921" y="44516"/>
        <a:ext cx="2211960" cy="1670945"/>
      </dsp:txXfrm>
    </dsp:sp>
    <dsp:sp modelId="{B0BF597D-CCA4-45CE-AA41-60450BEE2E49}">
      <dsp:nvSpPr>
        <dsp:cNvPr id="0" name=""/>
        <dsp:cNvSpPr/>
      </dsp:nvSpPr>
      <dsp:spPr>
        <a:xfrm>
          <a:off x="3456829"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r" defTabSz="889000" rtl="1">
            <a:lnSpc>
              <a:spcPct val="90000"/>
            </a:lnSpc>
            <a:spcBef>
              <a:spcPct val="0"/>
            </a:spcBef>
            <a:spcAft>
              <a:spcPct val="35000"/>
            </a:spcAft>
            <a:buNone/>
          </a:pPr>
          <a:r>
            <a:rPr lang="ur-PK" sz="20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سچائی سے خوش ہوتا ہے۔</a:t>
          </a:r>
          <a:endParaRPr lang="en" sz="20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4134787" y="1715461"/>
        <a:ext cx="1614185" cy="735745"/>
      </dsp:txXfrm>
    </dsp:sp>
    <dsp:sp modelId="{FB922938-60AB-4CE5-837E-F398A7A8C623}">
      <dsp:nvSpPr>
        <dsp:cNvPr id="0" name=""/>
        <dsp:cNvSpPr/>
      </dsp:nvSpPr>
      <dsp:spPr>
        <a:xfrm>
          <a:off x="3182260"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691364"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3020" tIns="99060" rIns="33020" bIns="33020" numCol="1" spcCol="1270" anchor="t" anchorCtr="0">
          <a:noAutofit/>
        </a:bodyPr>
        <a:lstStyle/>
        <a:p>
          <a:pPr marL="0" lvl="1" indent="0" algn="r" defTabSz="1155700" rtl="1">
            <a:lnSpc>
              <a:spcPct val="90000"/>
            </a:lnSpc>
            <a:spcBef>
              <a:spcPct val="0"/>
            </a:spcBef>
            <a:spcAft>
              <a:spcPct val="15000"/>
            </a:spcAft>
            <a:buNone/>
          </a:pPr>
          <a:r>
            <a:rPr lang="ur-PK" sz="2600" b="1" kern="1200" noProof="0" dirty="0">
              <a:latin typeface="Jameel Noori Nastaleeq" panose="02000503000000020004" pitchFamily="2" charset="-78"/>
              <a:cs typeface="Jameel Noori Nastaleeq" panose="02000503000000020004" pitchFamily="2" charset="-78"/>
            </a:rPr>
            <a:t>اس نے گنہگار عورت کا فیصلہ نہیں کیا اور اسے معاف کر دیا (یوحنا 8: 10۔11)</a:t>
          </a:r>
          <a:endParaRPr lang="en" sz="2600" b="1" kern="1200" noProof="0" dirty="0">
            <a:latin typeface="Jameel Noori Nastaleeq" panose="02000503000000020004" pitchFamily="2" charset="-78"/>
            <a:cs typeface="Jameel Noori Nastaleeq" panose="02000503000000020004" pitchFamily="2" charset="-78"/>
          </a:endParaRPr>
        </a:p>
      </dsp:txBody>
      <dsp:txXfrm>
        <a:off x="731456" y="44516"/>
        <a:ext cx="2211960" cy="1670945"/>
      </dsp:txXfrm>
    </dsp:sp>
    <dsp:sp modelId="{8ED2D417-3C6D-42BE-A637-F321BC0F1C64}">
      <dsp:nvSpPr>
        <dsp:cNvPr id="0" name=""/>
        <dsp:cNvSpPr/>
      </dsp:nvSpPr>
      <dsp:spPr>
        <a:xfrm>
          <a:off x="691364"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کچھ برداشت کرتا ہے۔</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1369322" y="1715461"/>
        <a:ext cx="1614185" cy="735745"/>
      </dsp:txXfrm>
    </dsp:sp>
    <dsp:sp modelId="{5BAABFC6-A68D-408E-A6AD-CA536B70ADB6}">
      <dsp:nvSpPr>
        <dsp:cNvPr id="0" name=""/>
        <dsp:cNvSpPr/>
      </dsp:nvSpPr>
      <dsp:spPr>
        <a:xfrm>
          <a:off x="416794"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7605028"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106680" rIns="35560" bIns="35560" numCol="1" spcCol="1270" anchor="t" anchorCtr="0">
          <a:noAutofit/>
        </a:bodyPr>
        <a:lstStyle/>
        <a:p>
          <a:pPr marL="0" lvl="1" indent="0" algn="r" defTabSz="1244600" rtl="1">
            <a:lnSpc>
              <a:spcPct val="90000"/>
            </a:lnSpc>
            <a:spcBef>
              <a:spcPct val="0"/>
            </a:spcBef>
            <a:spcAft>
              <a:spcPct val="15000"/>
            </a:spcAft>
            <a:buNone/>
          </a:pPr>
          <a:r>
            <a:rPr lang="ur-PK" sz="2800" b="1" kern="1200" noProof="0" dirty="0">
              <a:latin typeface="Jameel Noori Nastaleeq" panose="02000503000000020004" pitchFamily="2" charset="-78"/>
              <a:cs typeface="Jameel Noori Nastaleeq" panose="02000503000000020004" pitchFamily="2" charset="-78"/>
            </a:rPr>
            <a:t>اسے زکائی کے خلوص پر بھروسہ تھا۔(لوقا 19: 8۔9)</a:t>
          </a:r>
          <a:br>
            <a:rPr lang="en" sz="2800" b="1" kern="1200" noProof="0" dirty="0">
              <a:latin typeface="Jameel Noori Nastaleeq" panose="02000503000000020004" pitchFamily="2" charset="-78"/>
              <a:cs typeface="Jameel Noori Nastaleeq" panose="02000503000000020004" pitchFamily="2" charset="-78"/>
            </a:rPr>
          </a:br>
          <a:endParaRPr lang="en" sz="2800" b="1" kern="1200" noProof="0" dirty="0">
            <a:latin typeface="Jameel Noori Nastaleeq" panose="02000503000000020004" pitchFamily="2" charset="-78"/>
            <a:cs typeface="Jameel Noori Nastaleeq" panose="02000503000000020004" pitchFamily="2" charset="-78"/>
          </a:endParaRPr>
        </a:p>
      </dsp:txBody>
      <dsp:txXfrm>
        <a:off x="7645120" y="2932018"/>
        <a:ext cx="2211960" cy="1670945"/>
      </dsp:txXfrm>
    </dsp:sp>
    <dsp:sp modelId="{DCD78947-53D8-40B5-AA73-E5793E20D177}">
      <dsp:nvSpPr>
        <dsp:cNvPr id="0" name=""/>
        <dsp:cNvSpPr/>
      </dsp:nvSpPr>
      <dsp:spPr>
        <a:xfrm>
          <a:off x="7605028"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باتوں کا یقین کرتا ہے</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8282986" y="4603097"/>
        <a:ext cx="1614185" cy="735745"/>
      </dsp:txXfrm>
    </dsp:sp>
    <dsp:sp modelId="{3F22C4B6-C079-4973-8BB2-79A23ACE0857}">
      <dsp:nvSpPr>
        <dsp:cNvPr id="0" name=""/>
        <dsp:cNvSpPr/>
      </dsp:nvSpPr>
      <dsp:spPr>
        <a:xfrm>
          <a:off x="733045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839562"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106680" rIns="35560" bIns="35560" numCol="1" spcCol="1270" anchor="t" anchorCtr="0">
          <a:noAutofit/>
        </a:bodyPr>
        <a:lstStyle/>
        <a:p>
          <a:pPr marL="0" lvl="1" indent="0" algn="r" defTabSz="1244600" rtl="1">
            <a:lnSpc>
              <a:spcPct val="90000"/>
            </a:lnSpc>
            <a:spcBef>
              <a:spcPct val="0"/>
            </a:spcBef>
            <a:spcAft>
              <a:spcPct val="15000"/>
            </a:spcAft>
            <a:buNone/>
          </a:pPr>
          <a:r>
            <a:rPr lang="ur-PK" sz="2800" b="1" kern="1200" noProof="0" dirty="0">
              <a:latin typeface="Jameel Noori Nastaleeq" panose="02000503000000020004" pitchFamily="2" charset="-78"/>
              <a:cs typeface="Jameel Noori Nastaleeq" panose="02000503000000020004" pitchFamily="2" charset="-78"/>
            </a:rPr>
            <a:t>اس نے 12 آدمیوں کو "ناممکن" مشن کے لیے تیار کیا۔</a:t>
          </a:r>
          <a:endParaRPr lang="en" sz="2800" b="1" kern="1200" noProof="0" dirty="0">
            <a:latin typeface="Jameel Noori Nastaleeq" panose="02000503000000020004" pitchFamily="2" charset="-78"/>
            <a:cs typeface="Jameel Noori Nastaleeq" panose="02000503000000020004" pitchFamily="2" charset="-78"/>
          </a:endParaRPr>
        </a:p>
      </dsp:txBody>
      <dsp:txXfrm>
        <a:off x="4879654" y="2932018"/>
        <a:ext cx="2211960" cy="1670945"/>
      </dsp:txXfrm>
    </dsp:sp>
    <dsp:sp modelId="{5913AA16-EB74-4F20-9642-ED922FB53DE3}">
      <dsp:nvSpPr>
        <dsp:cNvPr id="0" name=""/>
        <dsp:cNvSpPr/>
      </dsp:nvSpPr>
      <dsp:spPr>
        <a:xfrm>
          <a:off x="4839562"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 باتوں کی اُمید رکھتا ہے</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5517520" y="4603097"/>
        <a:ext cx="1614185" cy="735745"/>
      </dsp:txXfrm>
    </dsp:sp>
    <dsp:sp modelId="{795C8EFA-4533-4891-8D05-73565B751098}">
      <dsp:nvSpPr>
        <dsp:cNvPr id="0" name=""/>
        <dsp:cNvSpPr/>
      </dsp:nvSpPr>
      <dsp:spPr>
        <a:xfrm>
          <a:off x="4564993"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2074096"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106680" rIns="35560" bIns="35560" numCol="1" spcCol="1270" anchor="t" anchorCtr="0">
          <a:noAutofit/>
        </a:bodyPr>
        <a:lstStyle/>
        <a:p>
          <a:pPr marL="0" lvl="1" indent="0" algn="r" defTabSz="1244600" rtl="1">
            <a:lnSpc>
              <a:spcPct val="90000"/>
            </a:lnSpc>
            <a:spcBef>
              <a:spcPct val="0"/>
            </a:spcBef>
            <a:spcAft>
              <a:spcPct val="15000"/>
            </a:spcAft>
            <a:buNone/>
          </a:pPr>
          <a:r>
            <a:rPr lang="ur-PK" sz="2800" b="1" kern="1200" noProof="0" dirty="0">
              <a:latin typeface="Jameel Noori Nastaleeq" panose="02000503000000020004" pitchFamily="2" charset="-78"/>
              <a:cs typeface="Jameel Noori Nastaleeq" panose="02000503000000020004" pitchFamily="2" charset="-78"/>
            </a:rPr>
            <a:t>اس نے بھوک، رد، درد، اور ظلم و ستم کو برداشت کیا۔</a:t>
          </a:r>
          <a:endParaRPr lang="en" sz="2800" b="1" kern="1200" noProof="0" dirty="0">
            <a:latin typeface="Jameel Noori Nastaleeq" panose="02000503000000020004" pitchFamily="2" charset="-78"/>
            <a:cs typeface="Jameel Noori Nastaleeq" panose="02000503000000020004" pitchFamily="2" charset="-78"/>
          </a:endParaRPr>
        </a:p>
      </dsp:txBody>
      <dsp:txXfrm>
        <a:off x="2114188" y="2932018"/>
        <a:ext cx="2211960" cy="1670945"/>
      </dsp:txXfrm>
    </dsp:sp>
    <dsp:sp modelId="{84DE7143-48BC-47DA-BA03-B16160E8CD61}">
      <dsp:nvSpPr>
        <dsp:cNvPr id="0" name=""/>
        <dsp:cNvSpPr/>
      </dsp:nvSpPr>
      <dsp:spPr>
        <a:xfrm>
          <a:off x="2074096"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سب کچھ برداشت کرتا ہے۔</a:t>
          </a:r>
          <a:endParaRPr lang="en" sz="2400" b="1" kern="1200" noProof="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2752054" y="4603097"/>
        <a:ext cx="1614185" cy="735745"/>
      </dsp:txXfrm>
    </dsp:sp>
    <dsp:sp modelId="{969454A3-B4CB-43C6-8FA5-556E7C08AA2C}">
      <dsp:nvSpPr>
        <dsp:cNvPr id="0" name=""/>
        <dsp:cNvSpPr/>
      </dsp:nvSpPr>
      <dsp:spPr>
        <a:xfrm>
          <a:off x="1799527"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8924506"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ur-PK" sz="24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نے عزت کی تلاش نہیں کی، اور اس نے عاجزی سے تعلق رکھا</a:t>
          </a:r>
          <a:endParaRPr lang="en" sz="24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8964618" y="224355"/>
        <a:ext cx="2213083" cy="1671793"/>
      </dsp:txXfrm>
    </dsp:sp>
    <dsp:sp modelId="{9B67C606-7E82-4272-9564-5CC13E9082A7}">
      <dsp:nvSpPr>
        <dsp:cNvPr id="0" name=""/>
        <dsp:cNvSpPr/>
      </dsp:nvSpPr>
      <dsp:spPr>
        <a:xfrm>
          <a:off x="8963928"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6680" tIns="0" rIns="35560" bIns="0" numCol="1" spcCol="1270" anchor="ctr" anchorCtr="0">
          <a:noAutofit/>
        </a:bodyPr>
        <a:lstStyle/>
        <a:p>
          <a:pPr marL="0" lvl="0" indent="0" algn="r" defTabSz="1244600" rtl="1">
            <a:lnSpc>
              <a:spcPct val="90000"/>
            </a:lnSpc>
            <a:spcBef>
              <a:spcPct val="0"/>
            </a:spcBef>
            <a:spcAft>
              <a:spcPct val="35000"/>
            </a:spcAft>
            <a:buNone/>
          </a:pPr>
          <a:r>
            <a:rPr lang="ur-PK" sz="2800" b="1" kern="1200" noProof="0" dirty="0">
              <a:solidFill>
                <a:schemeClr val="tx1"/>
              </a:solidFill>
              <a:latin typeface="Jameel Noori Nastaleeq" panose="02000503000000020004" pitchFamily="2" charset="-78"/>
              <a:cs typeface="Jameel Noori Nastaleeq" panose="02000503000000020004" pitchFamily="2" charset="-78"/>
            </a:rPr>
            <a:t>وہ حسد نہیں کرتا</a:t>
          </a:r>
          <a:endParaRPr lang="en" sz="2800" b="1" kern="1200" noProof="0" dirty="0">
            <a:solidFill>
              <a:schemeClr val="tx1"/>
            </a:solidFill>
            <a:latin typeface="Jameel Noori Nastaleeq" panose="02000503000000020004" pitchFamily="2" charset="-78"/>
            <a:cs typeface="Jameel Noori Nastaleeq" panose="02000503000000020004" pitchFamily="2" charset="-78"/>
          </a:endParaRPr>
        </a:p>
      </dsp:txBody>
      <dsp:txXfrm>
        <a:off x="9642230" y="1888409"/>
        <a:ext cx="1615005" cy="736119"/>
      </dsp:txXfrm>
    </dsp:sp>
    <dsp:sp modelId="{FFC15726-A314-45F1-B5FB-0EF4D0146EC0}">
      <dsp:nvSpPr>
        <dsp:cNvPr id="0" name=""/>
        <dsp:cNvSpPr/>
      </dsp:nvSpPr>
      <dsp:spPr>
        <a:xfrm>
          <a:off x="869002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6197866"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106680" rIns="35560" bIns="35560" numCol="1" spcCol="1270" anchor="t" anchorCtr="0">
          <a:noAutofit/>
        </a:bodyPr>
        <a:lstStyle/>
        <a:p>
          <a:pPr marL="0" lvl="1" indent="0" algn="r" defTabSz="1244600" rtl="1">
            <a:lnSpc>
              <a:spcPct val="90000"/>
            </a:lnSpc>
            <a:spcBef>
              <a:spcPct val="0"/>
            </a:spcBef>
            <a:spcAft>
              <a:spcPct val="15000"/>
            </a:spcAft>
            <a:buNone/>
          </a:pPr>
          <a:r>
            <a:rPr lang="ur-PK" sz="28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اگرچہ وہ کائنات کا بادشاہ تھا لیکن اس نے اس پر فخر نہیں کیا۔</a:t>
          </a:r>
          <a:endParaRPr lang="en" sz="28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6237978" y="216480"/>
        <a:ext cx="2213083" cy="1671793"/>
      </dsp:txXfrm>
    </dsp:sp>
    <dsp:sp modelId="{F42BEF30-E54C-4ECF-BBE3-277F30645CF6}">
      <dsp:nvSpPr>
        <dsp:cNvPr id="0" name=""/>
        <dsp:cNvSpPr/>
      </dsp:nvSpPr>
      <dsp:spPr>
        <a:xfrm>
          <a:off x="6197866"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solidFill>
                <a:schemeClr val="tx1"/>
              </a:solidFill>
              <a:latin typeface="Jameel Noori Nastaleeq" panose="02000503000000020004" pitchFamily="2" charset="-78"/>
              <a:cs typeface="Jameel Noori Nastaleeq" panose="02000503000000020004" pitchFamily="2" charset="-78"/>
            </a:rPr>
            <a:t>وہ مغرور نہیں ہوتا</a:t>
          </a:r>
          <a:endParaRPr lang="en" sz="2400" b="1" kern="1200" noProof="0" dirty="0">
            <a:solidFill>
              <a:schemeClr val="tx1"/>
            </a:solidFill>
            <a:latin typeface="Jameel Noori Nastaleeq" panose="02000503000000020004" pitchFamily="2" charset="-78"/>
            <a:cs typeface="Jameel Noori Nastaleeq" panose="02000503000000020004" pitchFamily="2" charset="-78"/>
          </a:endParaRPr>
        </a:p>
      </dsp:txBody>
      <dsp:txXfrm>
        <a:off x="6876168" y="1888409"/>
        <a:ext cx="1615005" cy="736119"/>
      </dsp:txXfrm>
    </dsp:sp>
    <dsp:sp modelId="{B1CB84AA-D097-4BBB-842A-B34B0C722ED2}">
      <dsp:nvSpPr>
        <dsp:cNvPr id="0" name=""/>
        <dsp:cNvSpPr/>
      </dsp:nvSpPr>
      <dsp:spPr>
        <a:xfrm>
          <a:off x="5923964"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343180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106680" rIns="35560" bIns="35560" numCol="1" spcCol="1270" anchor="t" anchorCtr="0">
          <a:noAutofit/>
        </a:bodyPr>
        <a:lstStyle/>
        <a:p>
          <a:pPr marL="0" lvl="1" indent="0" algn="r" defTabSz="1244600" rtl="1">
            <a:lnSpc>
              <a:spcPct val="90000"/>
            </a:lnSpc>
            <a:spcBef>
              <a:spcPct val="0"/>
            </a:spcBef>
            <a:spcAft>
              <a:spcPct val="15000"/>
            </a:spcAft>
            <a:buNone/>
          </a:pPr>
          <a:r>
            <a:rPr lang="ur-PK" sz="28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عاجز ترین کام کرنے کو تیار تھا۔</a:t>
          </a:r>
          <a:endParaRPr lang="en" sz="28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3471916" y="216480"/>
        <a:ext cx="2213083" cy="1671793"/>
      </dsp:txXfrm>
    </dsp:sp>
    <dsp:sp modelId="{A8E5CCCB-F422-4FCA-8F60-6A8E50C8358A}">
      <dsp:nvSpPr>
        <dsp:cNvPr id="0" name=""/>
        <dsp:cNvSpPr/>
      </dsp:nvSpPr>
      <dsp:spPr>
        <a:xfrm>
          <a:off x="343180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solidFill>
                <a:schemeClr val="tx1"/>
              </a:solidFill>
              <a:latin typeface="Jameel Noori Nastaleeq" panose="02000503000000020004" pitchFamily="2" charset="-78"/>
              <a:cs typeface="Jameel Noori Nastaleeq" panose="02000503000000020004" pitchFamily="2" charset="-78"/>
            </a:rPr>
            <a:t>وہ پھولتا نہیں</a:t>
          </a:r>
          <a:endParaRPr lang="en" sz="2400" b="1" kern="1200" noProof="0" dirty="0">
            <a:solidFill>
              <a:schemeClr val="tx1"/>
            </a:solidFill>
            <a:latin typeface="Jameel Noori Nastaleeq" panose="02000503000000020004" pitchFamily="2" charset="-78"/>
            <a:cs typeface="Jameel Noori Nastaleeq" panose="02000503000000020004" pitchFamily="2" charset="-78"/>
          </a:endParaRPr>
        </a:p>
      </dsp:txBody>
      <dsp:txXfrm>
        <a:off x="4110106" y="1888409"/>
        <a:ext cx="1615005" cy="736119"/>
      </dsp:txXfrm>
    </dsp:sp>
    <dsp:sp modelId="{5F65E06B-5066-4D62-986A-635F9C4B20CA}">
      <dsp:nvSpPr>
        <dsp:cNvPr id="0" name=""/>
        <dsp:cNvSpPr/>
      </dsp:nvSpPr>
      <dsp:spPr>
        <a:xfrm>
          <a:off x="3157902"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665742"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106680" rIns="35560" bIns="35560" numCol="1" spcCol="1270" anchor="t" anchorCtr="0">
          <a:noAutofit/>
        </a:bodyPr>
        <a:lstStyle/>
        <a:p>
          <a:pPr marL="0" lvl="1" indent="0" algn="r" defTabSz="1244600" rtl="1">
            <a:lnSpc>
              <a:spcPct val="90000"/>
            </a:lnSpc>
            <a:spcBef>
              <a:spcPct val="0"/>
            </a:spcBef>
            <a:spcAft>
              <a:spcPct val="15000"/>
            </a:spcAft>
            <a:buNone/>
          </a:pPr>
          <a:r>
            <a:rPr lang="ur-PK" sz="28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سب کے ساتھ خوش اخلاقی اور حسن سلوک سے پیش آتے تھے۔</a:t>
          </a:r>
          <a:endParaRPr lang="en" sz="28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705854" y="216480"/>
        <a:ext cx="2213083" cy="1671793"/>
      </dsp:txXfrm>
    </dsp:sp>
    <dsp:sp modelId="{7740320B-352D-48E7-AB7D-D81CC187DBAE}">
      <dsp:nvSpPr>
        <dsp:cNvPr id="0" name=""/>
        <dsp:cNvSpPr/>
      </dsp:nvSpPr>
      <dsp:spPr>
        <a:xfrm>
          <a:off x="665742"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solidFill>
                <a:schemeClr val="tx1"/>
              </a:solidFill>
              <a:latin typeface="Jameel Noori Nastaleeq" panose="02000503000000020004" pitchFamily="2" charset="-78"/>
              <a:cs typeface="Jameel Noori Nastaleeq" panose="02000503000000020004" pitchFamily="2" charset="-78"/>
            </a:rPr>
            <a:t>وہ بدتمیزی نہیں کرتا</a:t>
          </a:r>
          <a:endParaRPr lang="en" sz="2400" b="1" kern="1200" noProof="0" dirty="0">
            <a:solidFill>
              <a:schemeClr val="tx1"/>
            </a:solidFill>
            <a:latin typeface="Jameel Noori Nastaleeq" panose="02000503000000020004" pitchFamily="2" charset="-78"/>
            <a:cs typeface="Jameel Noori Nastaleeq" panose="02000503000000020004" pitchFamily="2" charset="-78"/>
          </a:endParaRPr>
        </a:p>
      </dsp:txBody>
      <dsp:txXfrm>
        <a:off x="1344044" y="1888409"/>
        <a:ext cx="1615005" cy="736119"/>
      </dsp:txXfrm>
    </dsp:sp>
    <dsp:sp modelId="{876BC4F4-F50C-4F38-B8F9-DC01BA014DA5}">
      <dsp:nvSpPr>
        <dsp:cNvPr id="0" name=""/>
        <dsp:cNvSpPr/>
      </dsp:nvSpPr>
      <dsp:spPr>
        <a:xfrm>
          <a:off x="391840"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8963928"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106680" rIns="35560" bIns="35560" numCol="1" spcCol="1270" anchor="t" anchorCtr="0">
          <a:noAutofit/>
        </a:bodyPr>
        <a:lstStyle/>
        <a:p>
          <a:pPr marL="0" lvl="1" indent="0" algn="r" defTabSz="1244600" rtl="1">
            <a:lnSpc>
              <a:spcPct val="90000"/>
            </a:lnSpc>
            <a:spcBef>
              <a:spcPct val="0"/>
            </a:spcBef>
            <a:spcAft>
              <a:spcPct val="15000"/>
            </a:spcAft>
            <a:buNone/>
          </a:pPr>
          <a:r>
            <a:rPr lang="ur-PK" sz="28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نے ہمیشہ اپنے باپ کی مرضی پوری کی (یوحنا 6: 38)</a:t>
          </a:r>
          <a:endParaRPr lang="en" sz="28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9004040" y="3067003"/>
        <a:ext cx="2213083" cy="1671793"/>
      </dsp:txXfrm>
    </dsp:sp>
    <dsp:sp modelId="{9DE5B9B5-A589-4BA7-BC84-701E4C5C1116}">
      <dsp:nvSpPr>
        <dsp:cNvPr id="0" name=""/>
        <dsp:cNvSpPr/>
      </dsp:nvSpPr>
      <dsp:spPr>
        <a:xfrm>
          <a:off x="8963928"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r" defTabSz="889000" rtl="1">
            <a:lnSpc>
              <a:spcPct val="90000"/>
            </a:lnSpc>
            <a:spcBef>
              <a:spcPct val="0"/>
            </a:spcBef>
            <a:spcAft>
              <a:spcPct val="35000"/>
            </a:spcAft>
            <a:buNone/>
          </a:pPr>
          <a:r>
            <a:rPr lang="ur-PK" sz="2000" b="1" kern="1200" noProof="0" dirty="0">
              <a:solidFill>
                <a:schemeClr val="tx1"/>
              </a:solidFill>
              <a:latin typeface="Jameel Noori Nastaleeq" panose="02000503000000020004" pitchFamily="2" charset="-78"/>
              <a:cs typeface="Jameel Noori Nastaleeq" panose="02000503000000020004" pitchFamily="2" charset="-78"/>
            </a:rPr>
            <a:t>وہ اپنی بڑھوتی نہیں چاہتا</a:t>
          </a:r>
          <a:endParaRPr lang="en" sz="2000" b="1" kern="1200" noProof="0" dirty="0">
            <a:solidFill>
              <a:schemeClr val="tx1"/>
            </a:solidFill>
            <a:latin typeface="Jameel Noori Nastaleeq" panose="02000503000000020004" pitchFamily="2" charset="-78"/>
            <a:cs typeface="Jameel Noori Nastaleeq" panose="02000503000000020004" pitchFamily="2" charset="-78"/>
          </a:endParaRPr>
        </a:p>
      </dsp:txBody>
      <dsp:txXfrm>
        <a:off x="9642230" y="4738796"/>
        <a:ext cx="1615005" cy="736119"/>
      </dsp:txXfrm>
    </dsp:sp>
    <dsp:sp modelId="{58F0DE82-FA84-4FF9-96D7-BE7A5F744133}">
      <dsp:nvSpPr>
        <dsp:cNvPr id="0" name=""/>
        <dsp:cNvSpPr/>
      </dsp:nvSpPr>
      <dsp:spPr>
        <a:xfrm>
          <a:off x="869002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6197866"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r" defTabSz="977900" rtl="1">
            <a:lnSpc>
              <a:spcPct val="90000"/>
            </a:lnSpc>
            <a:spcBef>
              <a:spcPct val="0"/>
            </a:spcBef>
            <a:spcAft>
              <a:spcPct val="15000"/>
            </a:spcAft>
            <a:buNone/>
          </a:pPr>
          <a:r>
            <a:rPr lang="ur-PK" sz="22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یہاں تک کہ جب انہوں نے اسے مارا تو اس نے شائستگی سے جواب دیا۔ (یوحنا 18: 22۔23)</a:t>
          </a:r>
          <a:endParaRPr lang="en" sz="22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6237978" y="3067003"/>
        <a:ext cx="2213083" cy="1671793"/>
      </dsp:txXfrm>
    </dsp:sp>
    <dsp:sp modelId="{1E238741-7F7D-4A40-A4C2-ACEEFCA9A2EC}">
      <dsp:nvSpPr>
        <dsp:cNvPr id="0" name=""/>
        <dsp:cNvSpPr/>
      </dsp:nvSpPr>
      <dsp:spPr>
        <a:xfrm>
          <a:off x="6197866"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6680" tIns="0" rIns="35560" bIns="0" numCol="1" spcCol="1270" anchor="ctr" anchorCtr="0">
          <a:noAutofit/>
        </a:bodyPr>
        <a:lstStyle/>
        <a:p>
          <a:pPr marL="0" lvl="0" indent="0" algn="r" defTabSz="1244600" rtl="1">
            <a:lnSpc>
              <a:spcPct val="90000"/>
            </a:lnSpc>
            <a:spcBef>
              <a:spcPct val="0"/>
            </a:spcBef>
            <a:spcAft>
              <a:spcPct val="35000"/>
            </a:spcAft>
            <a:buNone/>
          </a:pPr>
          <a:r>
            <a:rPr lang="ur-PK" sz="2800" b="1" kern="1200" noProof="0" dirty="0">
              <a:solidFill>
                <a:schemeClr val="tx1"/>
              </a:solidFill>
              <a:latin typeface="Jameel Noori Nastaleeq" panose="02000503000000020004" pitchFamily="2" charset="-78"/>
              <a:cs typeface="Jameel Noori Nastaleeq" panose="02000503000000020004" pitchFamily="2" charset="-78"/>
            </a:rPr>
            <a:t>وہ اکسایا نہیں جاتا</a:t>
          </a:r>
          <a:endParaRPr lang="en" sz="2800" b="1" kern="1200" noProof="0" dirty="0">
            <a:solidFill>
              <a:schemeClr val="tx1"/>
            </a:solidFill>
            <a:latin typeface="Jameel Noori Nastaleeq" panose="02000503000000020004" pitchFamily="2" charset="-78"/>
            <a:cs typeface="Jameel Noori Nastaleeq" panose="02000503000000020004" pitchFamily="2" charset="-78"/>
          </a:endParaRPr>
        </a:p>
      </dsp:txBody>
      <dsp:txXfrm>
        <a:off x="6876168" y="4738796"/>
        <a:ext cx="1615005" cy="736119"/>
      </dsp:txXfrm>
    </dsp:sp>
    <dsp:sp modelId="{76717F9B-F510-4796-827E-7EB1B0B77F42}">
      <dsp:nvSpPr>
        <dsp:cNvPr id="0" name=""/>
        <dsp:cNvSpPr/>
      </dsp:nvSpPr>
      <dsp:spPr>
        <a:xfrm>
          <a:off x="5923964"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343180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r" defTabSz="977900" rtl="1">
            <a:lnSpc>
              <a:spcPct val="90000"/>
            </a:lnSpc>
            <a:spcBef>
              <a:spcPct val="0"/>
            </a:spcBef>
            <a:spcAft>
              <a:spcPct val="15000"/>
            </a:spcAft>
            <a:buNone/>
          </a:pPr>
          <a:r>
            <a:rPr lang="ur-PK" sz="22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نے ان لوگوں کے لیے معافی مانگی جنہوں نے اسے مصلوب کیا۔(لوقا 23: 34)۔</a:t>
          </a:r>
          <a:endParaRPr lang="en" sz="22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3471916" y="3067003"/>
        <a:ext cx="2213083" cy="1671793"/>
      </dsp:txXfrm>
    </dsp:sp>
    <dsp:sp modelId="{FF8A09E8-DFB0-4426-A7E9-8B52F0283199}">
      <dsp:nvSpPr>
        <dsp:cNvPr id="0" name=""/>
        <dsp:cNvSpPr/>
      </dsp:nvSpPr>
      <dsp:spPr>
        <a:xfrm>
          <a:off x="343180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solidFill>
                <a:schemeClr val="tx1"/>
              </a:solidFill>
              <a:latin typeface="Jameel Noori Nastaleeq" panose="02000503000000020004" pitchFamily="2" charset="-78"/>
              <a:cs typeface="Jameel Noori Nastaleeq" panose="02000503000000020004" pitchFamily="2" charset="-78"/>
            </a:rPr>
            <a:t>وہ کوئی برائی نہیں سوچتا</a:t>
          </a:r>
          <a:endParaRPr lang="en" sz="2400" b="1" kern="1200" noProof="0" dirty="0">
            <a:solidFill>
              <a:schemeClr val="tx1"/>
            </a:solidFill>
            <a:latin typeface="Jameel Noori Nastaleeq" panose="02000503000000020004" pitchFamily="2" charset="-78"/>
            <a:cs typeface="Jameel Noori Nastaleeq" panose="02000503000000020004" pitchFamily="2" charset="-78"/>
          </a:endParaRPr>
        </a:p>
      </dsp:txBody>
      <dsp:txXfrm>
        <a:off x="4110106" y="4738796"/>
        <a:ext cx="1615005" cy="736119"/>
      </dsp:txXfrm>
    </dsp:sp>
    <dsp:sp modelId="{13666705-F3F5-4EFB-95D6-21B5431F0265}">
      <dsp:nvSpPr>
        <dsp:cNvPr id="0" name=""/>
        <dsp:cNvSpPr/>
      </dsp:nvSpPr>
      <dsp:spPr>
        <a:xfrm>
          <a:off x="3157902"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665742"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106680" rIns="35560" bIns="35560" numCol="1" spcCol="1270" anchor="t" anchorCtr="0">
          <a:noAutofit/>
        </a:bodyPr>
        <a:lstStyle/>
        <a:p>
          <a:pPr marL="0" lvl="1" indent="0" algn="r" defTabSz="1244600" rtl="1">
            <a:lnSpc>
              <a:spcPct val="90000"/>
            </a:lnSpc>
            <a:spcBef>
              <a:spcPct val="0"/>
            </a:spcBef>
            <a:spcAft>
              <a:spcPct val="15000"/>
            </a:spcAft>
            <a:buNone/>
          </a:pPr>
          <a:r>
            <a:rPr lang="ur-PK" sz="28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ظالم فریسیوں سے سختی سے بولا (متی 23: 27۔28)</a:t>
          </a:r>
          <a:endParaRPr lang="en" sz="2800" b="1" kern="1200"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705854" y="3067003"/>
        <a:ext cx="2213083" cy="1671793"/>
      </dsp:txXfrm>
    </dsp:sp>
    <dsp:sp modelId="{E7BEF8A1-8035-43B8-8CEC-87CD6DD1F326}">
      <dsp:nvSpPr>
        <dsp:cNvPr id="0" name=""/>
        <dsp:cNvSpPr/>
      </dsp:nvSpPr>
      <dsp:spPr>
        <a:xfrm>
          <a:off x="665742"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solidFill>
                <a:schemeClr val="tx1"/>
              </a:solidFill>
              <a:latin typeface="Jameel Noori Nastaleeq" panose="02000503000000020004" pitchFamily="2" charset="-78"/>
              <a:cs typeface="Jameel Noori Nastaleeq" panose="02000503000000020004" pitchFamily="2" charset="-78"/>
            </a:rPr>
            <a:t>وہ بدکاری سے خوش نہیں ہوتا</a:t>
          </a:r>
          <a:endParaRPr lang="en" sz="2400" b="1" kern="1200" noProof="0" dirty="0">
            <a:solidFill>
              <a:schemeClr val="tx1"/>
            </a:solidFill>
            <a:latin typeface="Jameel Noori Nastaleeq" panose="02000503000000020004" pitchFamily="2" charset="-78"/>
            <a:cs typeface="Jameel Noori Nastaleeq" panose="02000503000000020004" pitchFamily="2" charset="-78"/>
          </a:endParaRPr>
        </a:p>
      </dsp:txBody>
      <dsp:txXfrm>
        <a:off x="1344044" y="4738796"/>
        <a:ext cx="1615005" cy="736119"/>
      </dsp:txXfrm>
    </dsp:sp>
    <dsp:sp modelId="{7D8D44D3-D883-4092-A981-13D864968F62}">
      <dsp:nvSpPr>
        <dsp:cNvPr id="0" name=""/>
        <dsp:cNvSpPr/>
      </dsp:nvSpPr>
      <dsp:spPr>
        <a:xfrm>
          <a:off x="391840"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12/08/2026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ur-PK" sz="1800" b="1" dirty="0">
                <a:latin typeface="Jameel Noori Nastaleeq" panose="02000503000000020004" pitchFamily="2" charset="-78"/>
                <a:cs typeface="Jameel Noori Nastaleeq" panose="02000503000000020004" pitchFamily="2" charset="-78"/>
              </a:rPr>
              <a:t>محبت ہر چیز پر غالب آ سکتی ہے۔ یونانی لفظ نئے عہد نامے میں 135 بار آیا ہے۔ کرنتھیس کی کلیسیا کے خط میں محبت مرکزی موضوع تھا۔ </a:t>
            </a:r>
          </a:p>
          <a:p>
            <a:pPr algn="r"/>
            <a:r>
              <a:rPr lang="ur-PK" sz="1800" b="1" dirty="0">
                <a:latin typeface="Jameel Noori Nastaleeq" panose="02000503000000020004" pitchFamily="2" charset="-78"/>
                <a:cs typeface="Jameel Noori Nastaleeq" panose="02000503000000020004" pitchFamily="2" charset="-78"/>
              </a:rPr>
              <a:t>نئے عہد نامے میں محبت کے متعلق بہت سے حوالہ جات موجود ہیں۔ </a:t>
            </a:r>
          </a:p>
          <a:p>
            <a:pPr algn="r"/>
            <a:r>
              <a:rPr lang="ur-PK" sz="1800" b="1" dirty="0">
                <a:latin typeface="Jameel Noori Nastaleeq" panose="02000503000000020004" pitchFamily="2" charset="-78"/>
                <a:cs typeface="Jameel Noori Nastaleeq" panose="02000503000000020004" pitchFamily="2" charset="-78"/>
              </a:rPr>
              <a:t>محبت کے بغیر روحانی نعمتیں بھی بیکار ہیں، اُن کی کوئی قدر نہیں کیونکہ محبت ہی ان نعمتوں کا سبب ہے۔ </a:t>
            </a:r>
          </a:p>
          <a:p>
            <a:pPr algn="r"/>
            <a:r>
              <a:rPr lang="ur-PK" sz="1800" b="1" dirty="0">
                <a:latin typeface="Jameel Noori Nastaleeq" panose="02000503000000020004" pitchFamily="2" charset="-78"/>
                <a:cs typeface="Jameel Noori Nastaleeq" panose="02000503000000020004" pitchFamily="2" charset="-78"/>
              </a:rPr>
              <a:t>اس ہفتے 1 کرنتھیوں 13 باب میں محبت کی تصویر کو گہرے طور پر دیکھیں گے  کیونکہ محبت ایک جذبہ  نہیں بلکہ ایک رویہ ہے۔  جو زندگی، اعمال اور الفاظ میں ظاہر ہونا چاہئے: ورنہ وہ بے معنی ہے۔ </a:t>
            </a:r>
          </a:p>
          <a:p>
            <a:pPr algn="r"/>
            <a:r>
              <a:rPr lang="ur-PK" sz="1800" b="1" dirty="0">
                <a:latin typeface="Jameel Noori Nastaleeq" panose="02000503000000020004" pitchFamily="2" charset="-78"/>
                <a:cs typeface="Jameel Noori Nastaleeq" panose="02000503000000020004" pitchFamily="2" charset="-78"/>
              </a:rPr>
              <a:t>محبت حقیقت میں کیا ہے اور کای کرتی ہے، یہ مکمل طور پر یسوع کی زندگی میں ظاہر ہوا۔  </a:t>
            </a:r>
            <a:r>
              <a:rPr lang="en-US" sz="1800" b="1" dirty="0" err="1">
                <a:latin typeface="Jameel Noori Nastaleeq" panose="02000503000000020004" pitchFamily="2" charset="-78"/>
                <a:cs typeface="Jameel Noori Nastaleeq" panose="02000503000000020004" pitchFamily="2" charset="-78"/>
              </a:rPr>
              <a:t>Agapao</a:t>
            </a:r>
            <a:r>
              <a:rPr lang="en-US" sz="1800" b="1" dirty="0">
                <a:latin typeface="Jameel Noori Nastaleeq" panose="02000503000000020004" pitchFamily="2" charset="-78"/>
                <a:cs typeface="Jameel Noori Nastaleeq" panose="02000503000000020004" pitchFamily="2" charset="-78"/>
              </a:rPr>
              <a:t>  </a:t>
            </a:r>
          </a:p>
        </p:txBody>
      </p:sp>
      <p:sp>
        <p:nvSpPr>
          <p:cNvPr id="4" name="Slide Number Placeholder 3"/>
          <p:cNvSpPr>
            <a:spLocks noGrp="1"/>
          </p:cNvSpPr>
          <p:nvPr>
            <p:ph type="sldNum" sz="quarter" idx="5"/>
          </p:nvPr>
        </p:nvSpPr>
        <p:spPr/>
        <p:txBody>
          <a:bodyPr/>
          <a:lstStyle/>
          <a:p>
            <a:fld id="{0D11F258-01A8-425D-A525-E4ED58968BCD}" type="slidenum">
              <a:rPr lang="es-ES" smtClean="0"/>
              <a:t>1</a:t>
            </a:fld>
            <a:endParaRPr lang="es-ES"/>
          </a:p>
        </p:txBody>
      </p:sp>
    </p:spTree>
    <p:extLst>
      <p:ext uri="{BB962C8B-B14F-4D97-AF65-F5344CB8AC3E}">
        <p14:creationId xmlns:p14="http://schemas.microsoft.com/office/powerpoint/2010/main" val="170536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ur-PK" sz="1800" dirty="0">
                <a:latin typeface="Jameel Noori Nastaleeq" panose="02000503000000020004" pitchFamily="2" charset="-78"/>
                <a:cs typeface="Jameel Noori Nastaleeq" panose="02000503000000020004" pitchFamily="2" charset="-78"/>
              </a:rPr>
              <a:t>روحانی نعمعتو کی محبت کے بغیر کوئی اہمیت نہیں ہے۔</a:t>
            </a:r>
          </a:p>
          <a:p>
            <a:pPr algn="r"/>
            <a:r>
              <a:rPr lang="ur-PK" sz="1800" dirty="0">
                <a:latin typeface="Jameel Noori Nastaleeq" panose="02000503000000020004" pitchFamily="2" charset="-78"/>
                <a:cs typeface="Jameel Noori Nastaleeq" panose="02000503000000020004" pitchFamily="2" charset="-78"/>
              </a:rPr>
              <a:t>9:12؛ عبرانیوں 11 باب  اور رومیوں 3:4</a:t>
            </a:r>
          </a:p>
          <a:p>
            <a:pPr algn="r"/>
            <a:r>
              <a:rPr lang="ur-PK" sz="1800" dirty="0">
                <a:latin typeface="Jameel Noori Nastaleeq" panose="02000503000000020004" pitchFamily="2" charset="-78"/>
                <a:cs typeface="Jameel Noori Nastaleeq" panose="02000503000000020004" pitchFamily="2" charset="-78"/>
              </a:rPr>
              <a:t>1کرنتھیوں 9:2؛ تعلیم صفحہ 306 اور 307</a:t>
            </a:r>
          </a:p>
          <a:p>
            <a:pPr algn="r"/>
            <a:r>
              <a:rPr lang="ur-PK" sz="1800" dirty="0">
                <a:latin typeface="Jameel Noori Nastaleeq" panose="02000503000000020004" pitchFamily="2" charset="-78"/>
                <a:cs typeface="Jameel Noori Nastaleeq" panose="02000503000000020004" pitchFamily="2" charset="-78"/>
              </a:rPr>
              <a:t>1یوحنا 4: 7، 8، 16 محبت سب سے افضل ہے۔ </a:t>
            </a:r>
          </a:p>
          <a:p>
            <a:pPr algn="r"/>
            <a:r>
              <a:rPr lang="ur-PK" sz="1800" dirty="0">
                <a:latin typeface="Jameel Noori Nastaleeq" panose="02000503000000020004" pitchFamily="2" charset="-78"/>
                <a:cs typeface="Jameel Noori Nastaleeq" panose="02000503000000020004" pitchFamily="2" charset="-78"/>
              </a:rPr>
              <a:t>متی 22: 37۔ 40 خُدا سے محبت اور انسانوں سے محبت سب سے بڑا حکم ہے۔ </a:t>
            </a:r>
          </a:p>
          <a:p>
            <a:pPr algn="r"/>
            <a:r>
              <a:rPr lang="ur-PK" sz="1800" dirty="0">
                <a:latin typeface="Jameel Noori Nastaleeq" panose="02000503000000020004" pitchFamily="2" charset="-78"/>
                <a:cs typeface="Jameel Noori Nastaleeq" panose="02000503000000020004" pitchFamily="2" charset="-78"/>
              </a:rPr>
              <a:t>ایک مسیحی کو یسوع مسیح کی طرح ہونا چاہئے : اچھے کام کرتا رہے (اعمال 10: 38)۔ </a:t>
            </a:r>
          </a:p>
        </p:txBody>
      </p:sp>
      <p:sp>
        <p:nvSpPr>
          <p:cNvPr id="4" name="Slide Number Placeholder 3"/>
          <p:cNvSpPr>
            <a:spLocks noGrp="1"/>
          </p:cNvSpPr>
          <p:nvPr>
            <p:ph type="sldNum" sz="quarter" idx="5"/>
          </p:nvPr>
        </p:nvSpPr>
        <p:spPr/>
        <p:txBody>
          <a:bodyPr/>
          <a:lstStyle/>
          <a:p>
            <a:fld id="{0D11F258-01A8-425D-A525-E4ED58968BCD}" type="slidenum">
              <a:rPr lang="es-ES" smtClean="0"/>
              <a:t>2</a:t>
            </a:fld>
            <a:endParaRPr lang="es-ES"/>
          </a:p>
        </p:txBody>
      </p:sp>
    </p:spTree>
    <p:extLst>
      <p:ext uri="{BB962C8B-B14F-4D97-AF65-F5344CB8AC3E}">
        <p14:creationId xmlns:p14="http://schemas.microsoft.com/office/powerpoint/2010/main" val="1014964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ur-PK" sz="1800" dirty="0">
                <a:latin typeface="Jameel Noori Nastaleeq" panose="02000503000000020004" pitchFamily="2" charset="-78"/>
                <a:cs typeface="Jameel Noori Nastaleeq" panose="02000503000000020004" pitchFamily="2" charset="-78"/>
              </a:rPr>
              <a:t>متی 15 باب میں توڑوں کی مثال اور 1کرنتھیوں1:14 </a:t>
            </a:r>
          </a:p>
          <a:p>
            <a:pPr algn="r"/>
            <a:endParaRPr lang="en-US" sz="1800" dirty="0">
              <a:latin typeface="Jameel Noori Nastaleeq" panose="02000503000000020004" pitchFamily="2" charset="-78"/>
              <a:cs typeface="Jameel Noori Nastaleeq" panose="02000503000000020004" pitchFamily="2" charset="-78"/>
            </a:endParaRPr>
          </a:p>
        </p:txBody>
      </p:sp>
      <p:sp>
        <p:nvSpPr>
          <p:cNvPr id="4" name="Slide Number Placeholder 3"/>
          <p:cNvSpPr>
            <a:spLocks noGrp="1"/>
          </p:cNvSpPr>
          <p:nvPr>
            <p:ph type="sldNum" sz="quarter" idx="5"/>
          </p:nvPr>
        </p:nvSpPr>
        <p:spPr/>
        <p:txBody>
          <a:bodyPr/>
          <a:lstStyle/>
          <a:p>
            <a:fld id="{0D11F258-01A8-425D-A525-E4ED58968BCD}" type="slidenum">
              <a:rPr lang="es-ES" smtClean="0"/>
              <a:t>5</a:t>
            </a:fld>
            <a:endParaRPr lang="es-ES"/>
          </a:p>
        </p:txBody>
      </p:sp>
    </p:spTree>
    <p:extLst>
      <p:ext uri="{BB962C8B-B14F-4D97-AF65-F5344CB8AC3E}">
        <p14:creationId xmlns:p14="http://schemas.microsoft.com/office/powerpoint/2010/main" val="984510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pn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704995"/>
            <a:ext cx="9681156" cy="736352"/>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rtl="1"/>
            <a:r>
              <a:rPr lang="ur-PK" sz="4800" b="1" noProof="0" dirty="0">
                <a:ln w="22225">
                  <a:solidFill>
                    <a:schemeClr val="accent2"/>
                  </a:solidFill>
                  <a:prstDash val="solid"/>
                </a:ln>
                <a:solidFill>
                  <a:schemeClr val="accent2">
                    <a:lumMod val="40000"/>
                    <a:lumOff val="60000"/>
                  </a:schemeClr>
                </a:solidFill>
                <a:latin typeface="Jameel Noori Nastaleeq" panose="02000503000000020004" pitchFamily="2" charset="-78"/>
                <a:cs typeface="Jameel Noori Nastaleeq" panose="02000503000000020004" pitchFamily="2" charset="-78"/>
              </a:rPr>
              <a:t>محبت کی ایک تصویر</a:t>
            </a:r>
            <a:endParaRPr lang="en" sz="4800" b="1" noProof="0" dirty="0">
              <a:ln w="22225">
                <a:solidFill>
                  <a:schemeClr val="accent2"/>
                </a:solidFill>
                <a:prstDash val="solid"/>
              </a:ln>
              <a:solidFill>
                <a:schemeClr val="accent2">
                  <a:lumMod val="40000"/>
                  <a:lumOff val="60000"/>
                </a:schemeClr>
              </a:solidFill>
              <a:latin typeface="Jameel Noori Nastaleeq" panose="02000503000000020004" pitchFamily="2" charset="-78"/>
              <a:cs typeface="Jameel Noori Nastaleeq" panose="02000503000000020004" pitchFamily="2" charset="-78"/>
            </a:endParaRP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10060124" y="4559401"/>
            <a:ext cx="1712327" cy="461665"/>
          </a:xfrm>
          <a:prstGeom prst="rect">
            <a:avLst/>
          </a:prstGeom>
          <a:noFill/>
        </p:spPr>
        <p:txBody>
          <a:bodyPr wrap="none" rtlCol="0">
            <a:spAutoFit/>
          </a:bodyPr>
          <a:lstStyle/>
          <a:p>
            <a:pPr algn="r" rtl="1"/>
            <a:r>
              <a:rPr lang="ur-PK" sz="2400" b="1" dirty="0">
                <a:solidFill>
                  <a:srgbClr val="EDE4C9"/>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سبق 7            اگست 8 تا 14</a:t>
            </a:r>
            <a:endParaRPr lang="en" sz="2400" b="1" noProof="0" dirty="0">
              <a:solidFill>
                <a:srgbClr val="EDE4C9"/>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7839809"/>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7712764" y="0"/>
            <a:ext cx="4479235" cy="769441"/>
          </a:xfrm>
          <a:prstGeom prst="rect">
            <a:avLst/>
          </a:prstGeom>
          <a:noFill/>
        </p:spPr>
        <p:txBody>
          <a:bodyPr wrap="square">
            <a:spAutoFit/>
            <a:scene3d>
              <a:camera prst="orthographicFront"/>
              <a:lightRig rig="threePt" dir="t"/>
            </a:scene3d>
            <a:sp3d extrusionH="57150">
              <a:bevelT h="25400" prst="softRound"/>
            </a:sp3d>
          </a:bodyPr>
          <a:lstStyle/>
          <a:p>
            <a:pPr algn="ctr" rtl="1"/>
            <a:r>
              <a:rPr lang="ur-PK"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یسوع مسیح کا پورٹریٹ</a:t>
            </a:r>
            <a:endParaRPr lang="en" sz="4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248479" y="110876"/>
            <a:ext cx="7335078" cy="830997"/>
          </a:xfrm>
          <a:prstGeom prst="rect">
            <a:avLst/>
          </a:prstGeom>
          <a:noFill/>
        </p:spPr>
        <p:txBody>
          <a:bodyPr wrap="square">
            <a:spAutoFit/>
          </a:bodyPr>
          <a:lstStyle/>
          <a:p>
            <a:pPr algn="r" rtl="1"/>
            <a:r>
              <a:rPr lang="ur-PK" sz="2800" b="1"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"میرا حکم یہ ہے کہ جیسے میں نے تم سے محبت رکھی تم بھی ایک دوسرے سے محبت رکھو" </a:t>
            </a:r>
            <a:r>
              <a:rPr lang="ur-PK" sz="2000" b="1"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(یوحنا 12:15)۔ </a:t>
            </a:r>
            <a:endParaRPr lang="en" sz="2800" b="1"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914218"/>
            <a:ext cx="6440130" cy="1569660"/>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rtl="1"/>
            <a:r>
              <a:rPr lang="ur-PK" sz="9600" b="1" noProof="0" dirty="0">
                <a:ln/>
                <a:solidFill>
                  <a:srgbClr val="F1CD7E"/>
                </a:solidFill>
                <a:effectLst>
                  <a:outerShdw blurRad="50800" dist="50800" dir="3000000" algn="ctr" rotWithShape="0">
                    <a:schemeClr val="accent5">
                      <a:lumMod val="50000"/>
                    </a:schemeClr>
                  </a:outerShdw>
                </a:effectLst>
                <a:latin typeface="Jameel Noori Nastaleeq" panose="02000503000000020004" pitchFamily="2" charset="-78"/>
                <a:cs typeface="Jameel Noori Nastaleeq" panose="02000503000000020004" pitchFamily="2" charset="-78"/>
              </a:rPr>
              <a:t>استقامت کی محبت</a:t>
            </a:r>
            <a:endParaRPr lang="en" sz="9600" b="1" noProof="0" dirty="0">
              <a:ln/>
              <a:solidFill>
                <a:srgbClr val="F1CD7E"/>
              </a:solidFill>
              <a:effectLst>
                <a:outerShdw blurRad="50800" dist="50800" dir="3000000" algn="ctr" rotWithShape="0">
                  <a:schemeClr val="accent5">
                    <a:lumMod val="50000"/>
                  </a:schemeClr>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7881730" y="298170"/>
            <a:ext cx="4310270" cy="769441"/>
          </a:xfrm>
          <a:prstGeom prst="rect">
            <a:avLst/>
          </a:prstGeom>
          <a:noFill/>
        </p:spPr>
        <p:txBody>
          <a:bodyPr wrap="square">
            <a:spAutoFit/>
          </a:bodyPr>
          <a:lstStyle/>
          <a:p>
            <a:pPr algn="ctr" rtl="1"/>
            <a:r>
              <a:rPr lang="ur-PK"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latin typeface="Jameel Noori Nastaleeq" panose="02000503000000020004" pitchFamily="2" charset="-78"/>
                <a:cs typeface="Jameel Noori Nastaleeq" panose="02000503000000020004" pitchFamily="2" charset="-78"/>
              </a:rPr>
              <a:t>فضیلتوں میں سے عظیم ترین</a:t>
            </a:r>
            <a:endPar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168997" y="174590"/>
            <a:ext cx="6619980" cy="954107"/>
          </a:xfrm>
          <a:prstGeom prst="rect">
            <a:avLst/>
          </a:prstGeom>
          <a:noFill/>
        </p:spPr>
        <p:txBody>
          <a:bodyPr wrap="square">
            <a:spAutoFit/>
            <a:scene3d>
              <a:camera prst="orthographicFront"/>
              <a:lightRig rig="threePt" dir="t"/>
            </a:scene3d>
            <a:sp3d extrusionH="57150">
              <a:bevelT w="38100" h="38100"/>
            </a:sp3d>
          </a:bodyPr>
          <a:lstStyle/>
          <a:p>
            <a:pPr algn="r" rtl="1"/>
            <a:r>
              <a:rPr lang="ur-PK" sz="3200" b="1" noProof="0" dirty="0">
                <a:solidFill>
                  <a:schemeClr val="accent1">
                    <a:lumMod val="75000"/>
                  </a:schemeClr>
                </a:solidFill>
                <a:latin typeface="Jameel Noori Nastaleeq" panose="02000503000000020004" pitchFamily="2" charset="-78"/>
                <a:cs typeface="Jameel Noori Nastaleeq" panose="02000503000000020004" pitchFamily="2" charset="-78"/>
              </a:rPr>
              <a:t>"غرض ایمان اُمید محبت یہ تینوں دائمی ہیں مگر افضل ان میں محبت ہے" </a:t>
            </a:r>
            <a:r>
              <a:rPr lang="ur-PK" sz="2400" b="1" noProof="0" dirty="0">
                <a:solidFill>
                  <a:schemeClr val="accent1">
                    <a:lumMod val="75000"/>
                  </a:schemeClr>
                </a:solidFill>
                <a:latin typeface="Jameel Noori Nastaleeq" panose="02000503000000020004" pitchFamily="2" charset="-78"/>
                <a:cs typeface="Jameel Noori Nastaleeq" panose="02000503000000020004" pitchFamily="2" charset="-78"/>
              </a:rPr>
              <a:t>(1کرنتھیوں 13:13)۔</a:t>
            </a:r>
            <a:endParaRPr lang="en" sz="3200" b="1" noProof="0" dirty="0">
              <a:solidFill>
                <a:schemeClr val="accent1">
                  <a:lumMod val="75000"/>
                </a:schemeClr>
              </a:solidFill>
              <a:latin typeface="Jameel Noori Nastaleeq" panose="02000503000000020004" pitchFamily="2" charset="-78"/>
              <a:cs typeface="Jameel Noori Nastaleeq" panose="02000503000000020004" pitchFamily="2" charset="-78"/>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349972" y="1477290"/>
            <a:ext cx="6547786" cy="1384995"/>
          </a:xfrm>
          <a:prstGeom prst="rect">
            <a:avLst/>
          </a:prstGeom>
          <a:noFill/>
        </p:spPr>
        <p:txBody>
          <a:bodyPr wrap="square" rtlCol="0">
            <a:spAutoFit/>
          </a:bodyPr>
          <a:lstStyle/>
          <a:p>
            <a:pPr algn="r" rtl="1">
              <a:spcBef>
                <a:spcPts val="600"/>
              </a:spcBef>
            </a:pPr>
            <a:r>
              <a:rPr lang="ur-PK" sz="2800" b="1" noProof="0" dirty="0">
                <a:latin typeface="Jameel Noori Nastaleeq" panose="02000503000000020004" pitchFamily="2" charset="-78"/>
                <a:cs typeface="Jameel Noori Nastaleeq" panose="02000503000000020004" pitchFamily="2" charset="-78"/>
              </a:rPr>
              <a:t>کرنتھیوں کے لوگ اپنے رویے سے ظاہر </a:t>
            </a:r>
            <a:r>
              <a:rPr lang="ur-PK" sz="2800" b="1" dirty="0">
                <a:latin typeface="Jameel Noori Nastaleeq" panose="02000503000000020004" pitchFamily="2" charset="-78"/>
                <a:cs typeface="Jameel Noori Nastaleeq" panose="02000503000000020004" pitchFamily="2" charset="-78"/>
              </a:rPr>
              <a:t>کر</a:t>
            </a:r>
            <a:r>
              <a:rPr lang="ur-PK" sz="2800" b="1" noProof="0" dirty="0">
                <a:latin typeface="Jameel Noori Nastaleeq" panose="02000503000000020004" pitchFamily="2" charset="-78"/>
                <a:cs typeface="Jameel Noori Nastaleeq" panose="02000503000000020004" pitchFamily="2" charset="-78"/>
              </a:rPr>
              <a:t> رہےتھے کہ محبت کیا نہیں کرتی: وہ حسد کرتے تھے، گھمنڈ کرنے والے، غلط کام کرنے والے، خودغرض اور اسانی سے چڑچڑے ہو جاتے تھے۔ وہ نفرت انگیز تھے اور گناہ کو برداشت کرتے تھے۔</a:t>
            </a:r>
            <a:endParaRPr lang="en" sz="2800" b="1" noProof="0" dirty="0">
              <a:latin typeface="Jameel Noori Nastaleeq" panose="02000503000000020004" pitchFamily="2" charset="-78"/>
              <a:cs typeface="Jameel Noori Nastaleeq" panose="02000503000000020004" pitchFamily="2" charset="-78"/>
            </a:endParaRP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901" r="2901"/>
          <a:stretch>
            <a:fillRect/>
          </a:stretch>
        </p:blipFill>
        <p:spPr>
          <a:xfrm>
            <a:off x="7031861" y="1489788"/>
            <a:ext cx="5036516"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815882"/>
          </a:xfrm>
          <a:prstGeom prst="rect">
            <a:avLst/>
          </a:prstGeom>
          <a:noFill/>
        </p:spPr>
        <p:txBody>
          <a:bodyPr wrap="square">
            <a:spAutoFit/>
          </a:bodyPr>
          <a:lstStyle/>
          <a:p>
            <a:pPr algn="r" rtl="1">
              <a:spcBef>
                <a:spcPts val="600"/>
              </a:spcBef>
            </a:pPr>
            <a:r>
              <a:rPr lang="ur-PK" sz="2800" b="1" noProof="0" dirty="0">
                <a:latin typeface="Jameel Noori Nastaleeq" panose="02000503000000020004" pitchFamily="2" charset="-78"/>
                <a:cs typeface="Jameel Noori Nastaleeq" panose="02000503000000020004" pitchFamily="2" charset="-78"/>
              </a:rPr>
              <a:t>جب یسوع مسیح آئے گا، گناہ ختم ہو جائے گا، اور ہم اُس کے ساتھ ابدی  زندگی کا لطف اُٹھائیں گے۔ پھر ایمان، اُمید کے ساتھ نبوت، زبان اور دیگر نعمتیں کی مزید ضرورت نہیں ہو گی۔ لیکن محبت ہمیشہ قائم رہے گی (1کرنتھیوں 8:13)۔ </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0" y="2845803"/>
            <a:ext cx="6888683" cy="1292662"/>
          </a:xfrm>
          <a:prstGeom prst="rect">
            <a:avLst/>
          </a:prstGeom>
          <a:noFill/>
        </p:spPr>
        <p:txBody>
          <a:bodyPr wrap="square">
            <a:spAutoFit/>
          </a:bodyPr>
          <a:lstStyle/>
          <a:p>
            <a:pPr algn="r">
              <a:spcBef>
                <a:spcPts val="600"/>
              </a:spcBef>
            </a:pPr>
            <a:r>
              <a:rPr lang="ur-PK" sz="2600" b="1" noProof="0" dirty="0">
                <a:latin typeface="Jameel Noori Nastaleeq" panose="02000503000000020004" pitchFamily="2" charset="-78"/>
                <a:cs typeface="Jameel Noori Nastaleeq" panose="02000503000000020004" pitchFamily="2" charset="-78"/>
              </a:rPr>
              <a:t>ان کی طرح ہمیں ان خامیوں کو ترک کر دینا چاہئے اور محبت کی خوبیان میں اضافہ کرنا چاہئے، جیسا کہ پولس رسول ہمیں سکھاتا ہےہ، تاکہ روحانی نعمتوں کو صحیح طریقے سے استعمال کیا جا سکے۔ وہ ہمیں دو دیگر خوبیوں میں رہنے کی دعوت بھی دیتا ہے: ایمان اور اُمید</a:t>
            </a:r>
            <a:r>
              <a:rPr lang="ur-PK" sz="2600" b="1" dirty="0">
                <a:latin typeface="Jameel Noori Nastaleeq" panose="02000503000000020004" pitchFamily="2" charset="-78"/>
                <a:cs typeface="Jameel Noori Nastaleeq" panose="02000503000000020004" pitchFamily="2" charset="-78"/>
              </a:rPr>
              <a:t>۔</a:t>
            </a:r>
            <a:endParaRPr lang="en" sz="2600" b="1" noProof="0"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righ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2"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righ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2"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righ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236307" y="547313"/>
            <a:ext cx="8945217" cy="5709255"/>
          </a:xfrm>
          <a:prstGeom prst="rect">
            <a:avLst/>
          </a:prstGeom>
          <a:noFill/>
        </p:spPr>
        <p:txBody>
          <a:bodyPr wrap="square">
            <a:spAutoFit/>
          </a:bodyPr>
          <a:lstStyle/>
          <a:p>
            <a:pPr algn="r" rtl="1">
              <a:spcBef>
                <a:spcPts val="600"/>
              </a:spcBef>
            </a:pPr>
            <a:r>
              <a:rPr lang="ur-PK" sz="4000" b="1" dirty="0">
                <a:latin typeface="Jameel Noori Nastaleeq" panose="02000503000000020004" pitchFamily="2" charset="-78"/>
                <a:cs typeface="Jameel Noori Nastaleeq" panose="02000503000000020004" pitchFamily="2" charset="-78"/>
              </a:rPr>
              <a:t>"چاہے کسی کا دعویٰ کتنا ہی بلند کیوں نہ ہو، اگر اُس کا دل خُدا اور اپنے پڑوسی سے محبت سے معمور نہیں تو وہ مسیح کا سچا شاگرد نہیں۔ اگرچہ اُس کے پاس  بڑا ایمان ہواور معجزات کرنے کی قدرت بھی ہو، لیکن محبت کے بغیر اُس کا ایمان بے فائدہ ہے۔ وہ بڑی سخاوت دکھا سکتا ہے، لیکن اگر وہ حقیقی محبت کی بجائے کسی اور مقصد سے اپنا سب مال غریبوں کو کھلانے میں دے دے تو یہ عمل اُسےخُدا کے حضور مقبول نہ بنائے گا۔ اپنے جوش میں وہ شہادت کی موت بھی قبول کر سکتا ہے لیکن اگر اُس کے پیچھے محبت نہ ہو تو خُدا کی نظر میں وہ ایک گمراہ جوشیلا یا خود غرض منافق سمجھا جائے گا</a:t>
            </a:r>
          </a:p>
          <a:p>
            <a:pPr rtl="1">
              <a:spcBef>
                <a:spcPts val="600"/>
              </a:spcBef>
            </a:pPr>
            <a:r>
              <a:rPr lang="ur-PK" sz="4000" b="1" dirty="0">
                <a:latin typeface="Jameel Noori Nastaleeq" panose="02000503000000020004" pitchFamily="2" charset="-78"/>
                <a:cs typeface="Jameel Noori Nastaleeq" panose="02000503000000020004" pitchFamily="2" charset="-78"/>
              </a:rPr>
              <a:t> (کلیسیا کے درخشاں ستارے صفحات 318، 319) </a:t>
            </a:r>
            <a:endParaRPr lang="en" sz="4000" b="1" noProof="0"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646331"/>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ur-PK" sz="3600" b="1" dirty="0">
                <a:solidFill>
                  <a:srgbClr val="C00000"/>
                </a:solidFill>
                <a:latin typeface="Jameel Noori Nastaleeq" panose="02000503000000020004" pitchFamily="2" charset="-78"/>
                <a:cs typeface="Jameel Noori Nastaleeq" panose="02000503000000020004" pitchFamily="2" charset="-78"/>
              </a:rPr>
              <a:t>"غرض ایمان اُمید محبت یہ تینوں دائمی ہیں مگر افضل ان میں محبت ہے" </a:t>
            </a:r>
            <a:r>
              <a:rPr lang="ur-PK" sz="2800" b="1" dirty="0">
                <a:solidFill>
                  <a:srgbClr val="C00000"/>
                </a:solidFill>
                <a:latin typeface="Jameel Noori Nastaleeq" panose="02000503000000020004" pitchFamily="2" charset="-78"/>
                <a:cs typeface="Jameel Noori Nastaleeq" panose="02000503000000020004" pitchFamily="2" charset="-78"/>
              </a:rPr>
              <a:t>(1کرنتھیوں 13:13)۔ </a:t>
            </a:r>
            <a:endParaRPr kumimoji="0" lang="en" sz="3600" b="1" i="0" u="none" strike="noStrike" kern="1200" cap="none" spc="0" normalizeH="0" baseline="0" noProof="0" dirty="0">
              <a:ln>
                <a:noFill/>
              </a:ln>
              <a:solidFill>
                <a:srgbClr val="C00000"/>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288206"/>
            <a:ext cx="7667624" cy="954107"/>
          </a:xfrm>
          <a:prstGeom prst="rect">
            <a:avLst/>
          </a:prstGeom>
          <a:noFill/>
        </p:spPr>
        <p:txBody>
          <a:bodyPr wrap="square" rtlCol="0">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1 کرنتھیوں 13 کو "محبت کا باب" کہا جاتا ہے۔ یہ رومانوی محبت کی تعریف نہیں کرتا، بلکہ ایک بہت گہری قسم کی محبت کا ذکر کرتا ہے: الہی محبت۔</a:t>
            </a:r>
            <a:endParaRPr lang="en" sz="2800" b="1" noProof="0" dirty="0">
              <a:latin typeface="Jameel Noori Nastaleeq" panose="02000503000000020004" pitchFamily="2" charset="-78"/>
              <a:cs typeface="Jameel Noori Nastaleeq" panose="02000503000000020004" pitchFamily="2" charset="-78"/>
            </a:endParaRP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1132433946"/>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954107"/>
          </a:xfrm>
          <a:prstGeom prst="rect">
            <a:avLst/>
          </a:prstGeom>
          <a:noFill/>
        </p:spPr>
        <p:txBody>
          <a:bodyPr wrap="square">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محبت ہمارے تمام اعمال کے پیچھے محرک قوت ہے، یہی وجہ ہے کہ ہم ایسا کرتے ہیں جس سے ان لوگوں کو فائدہ ہوتا ہے جن کے ساتھ ہم بات چیت کرتے ہیں۔</a:t>
            </a:r>
            <a:endParaRPr lang="en" sz="2800" b="1" noProof="0" dirty="0">
              <a:latin typeface="Jameel Noori Nastaleeq" panose="02000503000000020004" pitchFamily="2" charset="-78"/>
              <a:cs typeface="Jameel Noori Nastaleeq" panose="02000503000000020004" pitchFamily="2" charset="-78"/>
            </a:endParaRP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954107"/>
          </a:xfrm>
          <a:prstGeom prst="rect">
            <a:avLst/>
          </a:prstGeom>
          <a:noFill/>
        </p:spPr>
        <p:txBody>
          <a:bodyPr wrap="square">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پولس رسول  شاندار طریقے سے وضاحت کرتا ہے کہ کس طرح ہماری زندگیوں میں خدا کی محبت کو ظاہر کیا جائے جو ہمارے دلوں میں ڈالی گئی ہے (رومیوں 5:5)</a:t>
            </a:r>
            <a:endParaRPr lang="en" sz="2800" b="1" noProof="0"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2"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righ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righ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2"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righ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4"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6" dur="500"/>
                                        <p:tgtEl>
                                          <p:spTgt spid="2">
                                            <p:graphicEl>
                                              <a:dgm id="{ACDC36D2-6AC7-4F41-B88C-BCA24DEDB065}"/>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17" presetClass="entr" presetSubtype="1" fill="hold" grpId="0" nodeType="clickEffect">
                                  <p:stCondLst>
                                    <p:cond delay="0"/>
                                  </p:stCondLst>
                                  <p:childTnLst>
                                    <p:set>
                                      <p:cBhvr>
                                        <p:cTn id="50"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1"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2"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3"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4"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9"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60"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1" dur="500"/>
                                        <p:tgtEl>
                                          <p:spTgt spid="2">
                                            <p:graphicEl>
                                              <a:dgm id="{B5F7911F-4156-4B99-927E-8450E4249B0E}"/>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17" presetClass="entr" presetSubtype="1" fill="hold" grpId="0" nodeType="clickEffect">
                                  <p:stCondLst>
                                    <p:cond delay="0"/>
                                  </p:stCondLst>
                                  <p:childTnLst>
                                    <p:set>
                                      <p:cBhvr>
                                        <p:cTn id="65"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6"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7"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8"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9"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70" fill="hold">
                      <p:stCondLst>
                        <p:cond delay="indefinite"/>
                      </p:stCondLst>
                      <p:childTnLst>
                        <p:par>
                          <p:cTn id="71" fill="hold">
                            <p:stCondLst>
                              <p:cond delay="0"/>
                            </p:stCondLst>
                            <p:childTnLst>
                              <p:par>
                                <p:cTn id="72" presetID="17" presetClass="entr" presetSubtype="1" fill="hold" grpId="0" nodeType="clickEffect">
                                  <p:stCondLst>
                                    <p:cond delay="0"/>
                                  </p:stCondLst>
                                  <p:childTnLst>
                                    <p:set>
                                      <p:cBhvr>
                                        <p:cTn id="73"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4"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5"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6"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7"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17" presetClass="entr" presetSubtype="1" fill="hold" grpId="0" nodeType="clickEffect">
                                  <p:stCondLst>
                                    <p:cond delay="0"/>
                                  </p:stCondLst>
                                  <p:childTnLst>
                                    <p:set>
                                      <p:cBhvr>
                                        <p:cTn id="81"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2"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3"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5"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90"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1"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2" dur="500"/>
                                        <p:tgtEl>
                                          <p:spTgt spid="2">
                                            <p:graphicEl>
                                              <a:dgm id="{517CB350-DD93-45DC-9943-411AA58E242F}"/>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17" presetClass="entr" presetSubtype="1" fill="hold" grpId="0" nodeType="clickEffect">
                                  <p:stCondLst>
                                    <p:cond delay="0"/>
                                  </p:stCondLst>
                                  <p:childTnLst>
                                    <p:set>
                                      <p:cBhvr>
                                        <p:cTn id="96"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7"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8"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9"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100"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2284766"/>
            <a:ext cx="5683046" cy="1569660"/>
          </a:xfrm>
          <a:prstGeom prst="rect">
            <a:avLst/>
          </a:prstGeom>
          <a:noFill/>
        </p:spPr>
        <p:txBody>
          <a:bodyPr wrap="square">
            <a:spAutoFit/>
            <a:scene3d>
              <a:camera prst="orthographicFront"/>
              <a:lightRig rig="threePt" dir="t"/>
            </a:scene3d>
            <a:sp3d extrusionH="57150">
              <a:bevelT w="38100" h="38100" prst="relaxedInset"/>
            </a:sp3d>
          </a:bodyPr>
          <a:lstStyle/>
          <a:p>
            <a:pPr algn="ctr" rtl="1"/>
            <a:r>
              <a:rPr lang="ur-PK" sz="9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Jameel Noori Nastaleeq" panose="02000503000000020004" pitchFamily="2" charset="-78"/>
                <a:cs typeface="Jameel Noori Nastaleeq" panose="02000503000000020004" pitchFamily="2" charset="-78"/>
              </a:rPr>
              <a:t>محبت کی بالادستی</a:t>
            </a:r>
            <a:endParaRPr lang="en" sz="9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5"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latin typeface="Jameel Noori Nastaleeq" panose="02000503000000020004" pitchFamily="2" charset="-78"/>
              <a:cs typeface="Jameel Noori Nastaleeq" panose="02000503000000020004" pitchFamily="2" charset="-78"/>
            </a:endParaRPr>
          </a:p>
        </p:txBody>
      </p:sp>
      <p:sp>
        <p:nvSpPr>
          <p:cNvPr id="3" name="CuadroTexto 2">
            <a:extLst>
              <a:ext uri="{FF2B5EF4-FFF2-40B4-BE49-F238E27FC236}">
                <a16:creationId xmlns:a16="http://schemas.microsoft.com/office/drawing/2014/main" id="{B946E7B3-F68B-5853-ACC8-611D69ACC407}"/>
              </a:ext>
            </a:extLst>
          </p:cNvPr>
          <p:cNvSpPr txBox="1"/>
          <p:nvPr/>
        </p:nvSpPr>
        <p:spPr>
          <a:xfrm>
            <a:off x="8983744" y="0"/>
            <a:ext cx="3208256"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rtl="1"/>
            <a:r>
              <a:rPr lang="ur-PK" sz="4400" b="1" noProof="0" dirty="0">
                <a:ln/>
                <a:solidFill>
                  <a:schemeClr val="accent3"/>
                </a:solidFill>
                <a:latin typeface="Jameel Noori Nastaleeq" panose="02000503000000020004" pitchFamily="2" charset="-78"/>
                <a:cs typeface="Jameel Noori Nastaleeq" panose="02000503000000020004" pitchFamily="2" charset="-78"/>
              </a:rPr>
              <a:t>سب سے بہترین طریقہ</a:t>
            </a:r>
            <a:endParaRPr lang="en" sz="4400" b="1" noProof="0" dirty="0">
              <a:ln/>
              <a:solidFill>
                <a:schemeClr val="accent3"/>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54809"/>
            <a:ext cx="8748074" cy="954107"/>
          </a:xfrm>
          <a:prstGeom prst="rect">
            <a:avLst/>
          </a:prstGeom>
          <a:noFill/>
        </p:spPr>
        <p:txBody>
          <a:bodyPr wrap="square">
            <a:spAutoFit/>
          </a:bodyPr>
          <a:lstStyle/>
          <a:p>
            <a:pPr algn="r" rtl="1"/>
            <a:r>
              <a:rPr lang="ur-PK" sz="3200" b="1" dirty="0">
                <a:solidFill>
                  <a:schemeClr val="accent1">
                    <a:lumMod val="50000"/>
                  </a:schemeClr>
                </a:solidFill>
                <a:latin typeface="Jameel Noori Nastaleeq" panose="02000503000000020004" pitchFamily="2" charset="-78"/>
                <a:cs typeface="Jameel Noori Nastaleeq" panose="02000503000000020004" pitchFamily="2" charset="-78"/>
              </a:rPr>
              <a:t>"تم بڑی سے بڑی نعمتوں کی آرزو رکھو لیکن اور بھی سب سے عمدہ طریقہ میں تمہیں بتاتا ہوں"</a:t>
            </a:r>
          </a:p>
          <a:p>
            <a:pPr rtl="1"/>
            <a:r>
              <a:rPr lang="ur-PK" sz="2400" b="1" dirty="0">
                <a:solidFill>
                  <a:schemeClr val="accent1">
                    <a:lumMod val="50000"/>
                  </a:schemeClr>
                </a:solidFill>
                <a:latin typeface="Jameel Noori Nastaleeq" panose="02000503000000020004" pitchFamily="2" charset="-78"/>
                <a:cs typeface="Jameel Noori Nastaleeq" panose="02000503000000020004" pitchFamily="2" charset="-78"/>
              </a:rPr>
              <a:t> (1کرنتھیوں 31:12)۔ </a:t>
            </a:r>
            <a:endParaRPr lang="en" sz="2400" b="1" noProof="0" dirty="0">
              <a:solidFill>
                <a:schemeClr val="accent1">
                  <a:lumMod val="50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پولس رسول  1 کرنتھیوں 13 باب میں کس قسم کی محبت کو پیش کر رہا ہے، اور یہ کسی بھی روحانی نعمت سے زیادہ کیوں ہے؟ (1 کرنتھیوں 13: 13 </a:t>
            </a:r>
            <a:endParaRPr lang="en" sz="2600" b="1" noProof="0" dirty="0">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7922567" y="331573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692771"/>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کوئی روحانی نعمت اُس وقت تک مفید نہیں ہے جب تک اس قسم کی محبت اس میں نہ پائی جائے۔  درحقیقت، ہمارے تمام اعمال اور خیالات کو آگاپے محبت سے بھرا ہونا چاہیے۔</a:t>
            </a:r>
            <a:endParaRPr lang="en" sz="2600" b="1" noProof="0" dirty="0">
              <a:latin typeface="Jameel Noori Nastaleeq" panose="02000503000000020004" pitchFamily="2" charset="-78"/>
              <a:cs typeface="Jameel Noori Nastaleeq" panose="02000503000000020004" pitchFamily="2" charset="-78"/>
            </a:endParaRP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7534" y="5726944"/>
            <a:ext cx="8713807" cy="892552"/>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یسوع مسیح  نے ہمیں خبردار کیا کہ، بدکاری کی وجہ سے، یہ محبت ٹھنڈی پڑ جائے گی (متی 12:24) لیکن ہمیں اپنے ساتھ، اپنے گھروں میں، یا اپنی  کلیسیا میں ایسا نہیں ہونے دینا چاہیے۔</a:t>
            </a:r>
            <a:endParaRPr lang="ur-PK" sz="2600" b="1" noProof="0" dirty="0">
              <a:latin typeface="Jameel Noori Nastaleeq" panose="02000503000000020004" pitchFamily="2" charset="-78"/>
              <a:cs typeface="Jameel Noori Nastaleeq" panose="02000503000000020004" pitchFamily="2" charset="-78"/>
            </a:endParaRP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2125750"/>
            <a:ext cx="7858933" cy="1200329"/>
          </a:xfrm>
          <a:prstGeom prst="rect">
            <a:avLst/>
          </a:prstGeom>
          <a:noFill/>
        </p:spPr>
        <p:txBody>
          <a:bodyPr wrap="square">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محبت کو بیان کرنے کے لئے یونانی زبان میں بہت سے الفاظ کا استعمال کیا گیا ہے۔پولس رسول اگاپے (بے لوث، غیر مشروط، اور عکاس محبت، جو صرف محبوب کی بھلائی کی تلاش کرتا ہے) کا انتخاب کرتا ہے جو وہی ہےجسے یوحنا یہ کہتے ہوئے استعمال کرتا ہے  کہ "خُدا محبت ہے" (1یوحنا 8:4)۔</a:t>
            </a:r>
            <a:endParaRPr lang="en" sz="2400" b="1" noProof="0"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2"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righ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2"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righ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2154408"/>
            <a:ext cx="7433186" cy="1862048"/>
          </a:xfrm>
          <a:prstGeom prst="rect">
            <a:avLst/>
          </a:prstGeom>
          <a:noFill/>
        </p:spPr>
        <p:txBody>
          <a:bodyPr wrap="square">
            <a:spAutoFit/>
            <a:scene3d>
              <a:camera prst="orthographicFront"/>
              <a:lightRig rig="threePt" dir="t"/>
            </a:scene3d>
            <a:sp3d extrusionH="57150">
              <a:bevelT w="50800" h="38100" prst="riblet"/>
            </a:sp3d>
          </a:bodyPr>
          <a:lstStyle/>
          <a:p>
            <a:pPr algn="ctr" rtl="1"/>
            <a:r>
              <a:rPr lang="ur-PK" sz="115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latin typeface="Jameel Noori Nastaleeq" panose="02000503000000020004" pitchFamily="2" charset="-78"/>
                <a:cs typeface="Jameel Noori Nastaleeq" panose="02000503000000020004" pitchFamily="2" charset="-78"/>
              </a:rPr>
              <a:t>محبت کی خصوصیات</a:t>
            </a:r>
            <a:endParaRPr lang="en" sz="115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9766169" y="93407"/>
            <a:ext cx="2425831" cy="707886"/>
          </a:xfrm>
          <a:prstGeom prst="rect">
            <a:avLst/>
          </a:prstGeom>
          <a:noFill/>
        </p:spPr>
        <p:txBody>
          <a:bodyPr wrap="square">
            <a:spAutoFit/>
          </a:bodyPr>
          <a:lstStyle/>
          <a:p>
            <a:pPr algn="ctr" rtl="1"/>
            <a:r>
              <a:rPr lang="ur-PK" sz="4000" b="1" noProof="0" dirty="0">
                <a:ln w="13462">
                  <a:solidFill>
                    <a:schemeClr val="bg1"/>
                  </a:solidFill>
                  <a:prstDash val="solid"/>
                </a:ln>
                <a:solidFill>
                  <a:schemeClr val="tx2">
                    <a:lumMod val="50000"/>
                  </a:schemeClr>
                </a:solidFill>
                <a:effectLst>
                  <a:outerShdw dist="38100" dir="2700000" algn="bl" rotWithShape="0">
                    <a:schemeClr val="accent5"/>
                  </a:outerShdw>
                </a:effectLst>
                <a:latin typeface="Jameel Noori Nastaleeq" panose="02000503000000020004" pitchFamily="2" charset="-78"/>
                <a:cs typeface="Jameel Noori Nastaleeq" panose="02000503000000020004" pitchFamily="2" charset="-78"/>
              </a:rPr>
              <a:t>محبت کیا کرتی ہے</a:t>
            </a:r>
            <a:endParaRPr lang="en" sz="4000" b="1" noProof="0" dirty="0">
              <a:ln w="13462">
                <a:solidFill>
                  <a:schemeClr val="bg1"/>
                </a:solidFill>
                <a:prstDash val="solid"/>
              </a:ln>
              <a:solidFill>
                <a:schemeClr val="tx2">
                  <a:lumMod val="50000"/>
                </a:schemeClr>
              </a:solidFill>
              <a:effectLst>
                <a:outerShdw dist="38100" dir="2700000" algn="bl" rotWithShape="0">
                  <a:schemeClr val="accent5"/>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0" y="-1178"/>
            <a:ext cx="9867900" cy="954107"/>
          </a:xfrm>
          <a:prstGeom prst="rect">
            <a:avLst/>
          </a:prstGeom>
          <a:noFill/>
        </p:spPr>
        <p:txBody>
          <a:bodyPr wrap="square">
            <a:spAutoFit/>
            <a:scene3d>
              <a:camera prst="orthographicFront"/>
              <a:lightRig rig="threePt" dir="t"/>
            </a:scene3d>
            <a:sp3d extrusionH="57150">
              <a:bevelT w="38100" h="38100"/>
            </a:sp3d>
          </a:bodyPr>
          <a:lstStyle/>
          <a:p>
            <a:pPr algn="r" rtl="1"/>
            <a:r>
              <a:rPr lang="ur-PK" sz="2000" b="1" noProof="0" dirty="0">
                <a:solidFill>
                  <a:schemeClr val="accent5"/>
                </a:solidFill>
                <a:latin typeface="Jameel Noori Nastaleeq" panose="02000503000000020004" pitchFamily="2" charset="-78"/>
                <a:cs typeface="Jameel Noori Nastaleeq" panose="02000503000000020004" pitchFamily="2" charset="-78"/>
              </a:rPr>
              <a:t>"محبت صابر ہے اور مہربان۔ محبت حسد نہیں کرتی۔ محبت شیخی نہیں مارتی اور پُھولتی نہیں۔ نازیبا کام نہیں کرتی۔ اپنی بہتری نہیں چاہتی۔ جھنجلا  تی  نہیں۔ بدگمانی نہیں کرتی۔ بدکاری سے خوش نہیں ہوتی بلکہ راستی سے خوش ہوتی ہے۔ سب کچھ سہہ لیتی ہے۔ سب کچھ یقین کرتی ہے۔ سب باتوں کی اُمید رکھتی ہے۔ سب باتوں کی برداشت کرتی ہے" </a:t>
            </a:r>
            <a:r>
              <a:rPr lang="ur-PK" sz="1600" b="1" noProof="0" dirty="0">
                <a:solidFill>
                  <a:schemeClr val="accent5"/>
                </a:solidFill>
                <a:latin typeface="Jameel Noori Nastaleeq" panose="02000503000000020004" pitchFamily="2" charset="-78"/>
                <a:cs typeface="Jameel Noori Nastaleeq" panose="02000503000000020004" pitchFamily="2" charset="-78"/>
              </a:rPr>
              <a:t>(1کرنتھیوں 13: 4۔7)۔ </a:t>
            </a:r>
            <a:endParaRPr lang="en" sz="2000" b="1" noProof="0" dirty="0">
              <a:solidFill>
                <a:schemeClr val="accent5"/>
              </a:solidFill>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2914590230"/>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2"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righ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righ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2"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righ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righ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2"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2"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righ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righ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2"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2"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righ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2"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righ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2"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2"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righ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2"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righ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2"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2"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righ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2"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righ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2"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2"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righ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2"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righ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21508"/>
            <a:ext cx="3581400" cy="769441"/>
          </a:xfrm>
          <a:prstGeom prst="rect">
            <a:avLst/>
          </a:prstGeom>
          <a:noFill/>
        </p:spPr>
        <p:txBody>
          <a:bodyPr wrap="square">
            <a:spAutoFit/>
          </a:bodyPr>
          <a:lstStyle/>
          <a:p>
            <a:pPr algn="ctr" rtl="1"/>
            <a:r>
              <a:rPr lang="ur-PK" sz="4400" b="1" noProof="0" dirty="0">
                <a:ln w="13462">
                  <a:solidFill>
                    <a:schemeClr val="bg1"/>
                  </a:solidFill>
                  <a:prstDash val="solid"/>
                </a:ln>
                <a:solidFill>
                  <a:schemeClr val="accent5"/>
                </a:solidFill>
                <a:effectLst>
                  <a:outerShdw dist="38100" dir="2700000" algn="bl" rotWithShape="0">
                    <a:schemeClr val="accent3">
                      <a:lumMod val="75000"/>
                    </a:schemeClr>
                  </a:outerShdw>
                </a:effectLst>
                <a:latin typeface="Jameel Noori Nastaleeq" panose="02000503000000020004" pitchFamily="2" charset="-78"/>
                <a:cs typeface="Jameel Noori Nastaleeq" panose="02000503000000020004" pitchFamily="2" charset="-78"/>
              </a:rPr>
              <a:t>محبت کیا نہیں کرتی</a:t>
            </a:r>
            <a:endParaRPr lang="en" sz="4400" b="1" noProof="0" dirty="0">
              <a:ln w="13462">
                <a:solidFill>
                  <a:schemeClr val="bg1"/>
                </a:solidFill>
                <a:prstDash val="solid"/>
              </a:ln>
              <a:solidFill>
                <a:schemeClr val="accent5"/>
              </a:solidFill>
              <a:effectLst>
                <a:outerShdw dist="38100" dir="2700000" algn="bl" rotWithShape="0">
                  <a:schemeClr val="accent3">
                    <a:lumMod val="75000"/>
                  </a:schemeClr>
                </a:outerShdw>
              </a:effectLst>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17807" y="870461"/>
            <a:ext cx="3581400" cy="2246769"/>
          </a:xfrm>
          <a:prstGeom prst="rect">
            <a:avLst/>
          </a:prstGeom>
          <a:noFill/>
        </p:spPr>
        <p:txBody>
          <a:bodyPr wrap="square">
            <a:spAutoFit/>
            <a:scene3d>
              <a:camera prst="orthographicFront"/>
              <a:lightRig rig="threePt" dir="t"/>
            </a:scene3d>
            <a:sp3d extrusionH="57150">
              <a:bevelT w="38100" h="38100"/>
            </a:sp3d>
          </a:bodyPr>
          <a:lstStyle/>
          <a:p>
            <a:pPr algn="r" rtl="1"/>
            <a:r>
              <a:rPr lang="ur-PK" sz="2000" b="1" dirty="0">
                <a:solidFill>
                  <a:schemeClr val="accent5"/>
                </a:solidFill>
                <a:latin typeface="Jameel Noori Nastaleeq" panose="02000503000000020004" pitchFamily="2" charset="-78"/>
                <a:cs typeface="Jameel Noori Nastaleeq" panose="02000503000000020004" pitchFamily="2" charset="-78"/>
              </a:rPr>
              <a:t>"محبت صابر ہے اور مہربان۔ محبت حسد نہیں کرتی۔ محبت شیخی نہیں مارتی اور پُھولتی نہیں۔ نازیبا کام نہیں کرتی۔ اپنی بہتری نہیں چاہتی۔ جھنجلا تی نہیں۔ بدگمانی نہیں کرتی۔ بدکاری سے خوش نہیں ہوتی بلکہ راستی سے خوش ہوتی ہے۔ سب کچھ سہہ لیتی ہے۔ سب کچھ یقین کرتی ہے۔ سب باتوں کی اُمید رکھتی ہے۔ سب باتوں کی برداشت کرتی ہے" </a:t>
            </a:r>
            <a:r>
              <a:rPr lang="ur-PK" sz="1600" b="1" dirty="0">
                <a:solidFill>
                  <a:schemeClr val="accent5"/>
                </a:solidFill>
                <a:latin typeface="Jameel Noori Nastaleeq" panose="02000503000000020004" pitchFamily="2" charset="-78"/>
                <a:cs typeface="Jameel Noori Nastaleeq" panose="02000503000000020004" pitchFamily="2" charset="-78"/>
              </a:rPr>
              <a:t>(1کرنتھیوں 13: 4۔7)۔ </a:t>
            </a:r>
            <a:endParaRPr lang="en" sz="2000" b="1" dirty="0">
              <a:solidFill>
                <a:schemeClr val="accent5"/>
              </a:solidFill>
              <a:latin typeface="Jameel Noori Nastaleeq" panose="02000503000000020004" pitchFamily="2" charset="-78"/>
              <a:cs typeface="Jameel Noori Nastaleeq" panose="02000503000000020004" pitchFamily="2" charset="-78"/>
            </a:endParaRP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2569025998"/>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2"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righ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righ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2"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righ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2"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righ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2"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righ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righ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2"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2"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righ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2"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righ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2"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2"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righ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2"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righ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2"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2"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righ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2"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righ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2"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2"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righ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2"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righ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2"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2"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righ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2"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righ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C467F6A-9246-A4C6-1911-56F9B391088D}"/>
              </a:ext>
            </a:extLst>
          </p:cNvPr>
          <p:cNvSpPr txBox="1"/>
          <p:nvPr/>
        </p:nvSpPr>
        <p:spPr>
          <a:xfrm>
            <a:off x="337929" y="11973"/>
            <a:ext cx="8177421" cy="954107"/>
          </a:xfrm>
          <a:prstGeom prst="rect">
            <a:avLst/>
          </a:prstGeom>
          <a:noFill/>
        </p:spPr>
        <p:txBody>
          <a:bodyPr wrap="square">
            <a:spAutoFit/>
          </a:bodyPr>
          <a:lstStyle/>
          <a:p>
            <a:pPr algn="r" rtl="1"/>
            <a:r>
              <a:rPr lang="ur-PK" sz="32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"میرا حکم یہ ہے کہ جیسے میں نے تم سے محبت رکھی تم بھی ایک دوسرے سے محبت رکھو" </a:t>
            </a:r>
            <a:r>
              <a:rPr lang="ur-PK" sz="24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(یوحنا 12:15)۔ </a:t>
            </a:r>
            <a:endParaRPr lang="en" sz="3200" b="1" noProof="0" dirty="0">
              <a:solidFill>
                <a:schemeClr val="bg1"/>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1311987774"/>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A946E471-5D02-B2AE-01F1-0D618CC3D452}"/>
              </a:ext>
            </a:extLst>
          </p:cNvPr>
          <p:cNvSpPr txBox="1"/>
          <p:nvPr/>
        </p:nvSpPr>
        <p:spPr>
          <a:xfrm>
            <a:off x="8587409" y="271133"/>
            <a:ext cx="3743739" cy="646331"/>
          </a:xfrm>
          <a:prstGeom prst="rect">
            <a:avLst/>
          </a:prstGeom>
          <a:noFill/>
        </p:spPr>
        <p:txBody>
          <a:bodyPr wrap="square">
            <a:spAutoFit/>
          </a:bodyPr>
          <a:lstStyle/>
          <a:p>
            <a:pPr algn="ctr" rtl="1"/>
            <a:r>
              <a:rPr lang="ur-PK" sz="36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یسوع مسیح کا پورٹریٹ</a:t>
            </a:r>
            <a:endParaRPr lang="en" sz="36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wd">
                                    <p:tmPct val="5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12" fill="hold">
                      <p:stCondLst>
                        <p:cond delay="indefinite"/>
                      </p:stCondLst>
                      <p:childTnLst>
                        <p:par>
                          <p:cTn id="13" fill="hold">
                            <p:stCondLst>
                              <p:cond delay="0"/>
                            </p:stCondLst>
                            <p:childTnLst>
                              <p:par>
                                <p:cTn id="14" presetID="53" presetClass="entr" presetSubtype="528" fill="hold" grpId="0" nodeType="clickEffect">
                                  <p:stCondLst>
                                    <p:cond delay="0"/>
                                  </p:stCondLst>
                                  <p:childTnLst>
                                    <p:set>
                                      <p:cBhvr>
                                        <p:cTn id="15"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16"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17"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18" dur="500"/>
                                        <p:tgtEl>
                                          <p:spTgt spid="6">
                                            <p:graphicEl>
                                              <a:dgm id="{F9F8D5E1-F607-4EFA-AC38-DA7F70878192}"/>
                                            </p:graphicEl>
                                          </p:spTgt>
                                        </p:tgtEl>
                                      </p:cBhvr>
                                    </p:animEffect>
                                    <p:anim calcmode="lin" valueType="num">
                                      <p:cBhvr>
                                        <p:cTn id="19"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0"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21" presetID="53" presetClass="entr" presetSubtype="528" fill="hold" grpId="0" nodeType="withEffect">
                                  <p:stCondLst>
                                    <p:cond delay="0"/>
                                  </p:stCondLst>
                                  <p:childTnLst>
                                    <p:set>
                                      <p:cBhvr>
                                        <p:cTn id="22"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23"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24"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25" dur="500"/>
                                        <p:tgtEl>
                                          <p:spTgt spid="6">
                                            <p:graphicEl>
                                              <a:dgm id="{6BE0FF7F-CBB0-49A1-B1A0-CB0C64629F80}"/>
                                            </p:graphicEl>
                                          </p:spTgt>
                                        </p:tgtEl>
                                      </p:cBhvr>
                                    </p:animEffect>
                                    <p:anim calcmode="lin" valueType="num">
                                      <p:cBhvr>
                                        <p:cTn id="26"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27"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7" presetClass="entr" presetSubtype="4" fill="hold" grpId="0" nodeType="clickEffect">
                                  <p:stCondLst>
                                    <p:cond delay="0"/>
                                  </p:stCondLst>
                                  <p:childTnLst>
                                    <p:set>
                                      <p:cBhvr>
                                        <p:cTn id="31"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32"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33"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34"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35"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528" fill="hold" grpId="0" nodeType="clickEffect">
                                  <p:stCondLst>
                                    <p:cond delay="0"/>
                                  </p:stCondLst>
                                  <p:childTnLst>
                                    <p:set>
                                      <p:cBhvr>
                                        <p:cTn id="39"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0"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41"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42" dur="500"/>
                                        <p:tgtEl>
                                          <p:spTgt spid="6">
                                            <p:graphicEl>
                                              <a:dgm id="{46300B88-15D6-4AD9-BDC7-CBB7A108754F}"/>
                                            </p:graphicEl>
                                          </p:spTgt>
                                        </p:tgtEl>
                                      </p:cBhvr>
                                    </p:animEffect>
                                    <p:anim calcmode="lin" valueType="num">
                                      <p:cBhvr>
                                        <p:cTn id="43"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44"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45" presetID="53" presetClass="entr" presetSubtype="528" fill="hold" grpId="0" nodeType="withEffect">
                                  <p:stCondLst>
                                    <p:cond delay="0"/>
                                  </p:stCondLst>
                                  <p:childTnLst>
                                    <p:set>
                                      <p:cBhvr>
                                        <p:cTn id="46"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47"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48"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49" dur="500"/>
                                        <p:tgtEl>
                                          <p:spTgt spid="6">
                                            <p:graphicEl>
                                              <a:dgm id="{2DF11572-813F-42C6-9E2B-7294E1345C2C}"/>
                                            </p:graphicEl>
                                          </p:spTgt>
                                        </p:tgtEl>
                                      </p:cBhvr>
                                    </p:animEffect>
                                    <p:anim calcmode="lin" valueType="num">
                                      <p:cBhvr>
                                        <p:cTn id="50"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51"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7" presetClass="entr" presetSubtype="4" fill="hold" grpId="0" nodeType="clickEffect">
                                  <p:stCondLst>
                                    <p:cond delay="0"/>
                                  </p:stCondLst>
                                  <p:childTnLst>
                                    <p:set>
                                      <p:cBhvr>
                                        <p:cTn id="55"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56"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57"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58"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59"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53" presetClass="entr" presetSubtype="528" fill="hold" grpId="0" nodeType="clickEffect">
                                  <p:stCondLst>
                                    <p:cond delay="0"/>
                                  </p:stCondLst>
                                  <p:childTnLst>
                                    <p:set>
                                      <p:cBhvr>
                                        <p:cTn id="63"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64"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65"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66" dur="500"/>
                                        <p:tgtEl>
                                          <p:spTgt spid="6">
                                            <p:graphicEl>
                                              <a:dgm id="{FB922938-60AB-4CE5-837E-F398A7A8C623}"/>
                                            </p:graphicEl>
                                          </p:spTgt>
                                        </p:tgtEl>
                                      </p:cBhvr>
                                    </p:animEffect>
                                    <p:anim calcmode="lin" valueType="num">
                                      <p:cBhvr>
                                        <p:cTn id="67"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68"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69" presetID="53" presetClass="entr" presetSubtype="528" fill="hold" grpId="0" nodeType="withEffect">
                                  <p:stCondLst>
                                    <p:cond delay="0"/>
                                  </p:stCondLst>
                                  <p:childTnLst>
                                    <p:set>
                                      <p:cBhvr>
                                        <p:cTn id="70"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71"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72"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73" dur="500"/>
                                        <p:tgtEl>
                                          <p:spTgt spid="6">
                                            <p:graphicEl>
                                              <a:dgm id="{B0BF597D-CCA4-45CE-AA41-60450BEE2E49}"/>
                                            </p:graphicEl>
                                          </p:spTgt>
                                        </p:tgtEl>
                                      </p:cBhvr>
                                    </p:animEffect>
                                    <p:anim calcmode="lin" valueType="num">
                                      <p:cBhvr>
                                        <p:cTn id="74"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75"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7" presetClass="entr" presetSubtype="4" fill="hold" grpId="0" nodeType="clickEffect">
                                  <p:stCondLst>
                                    <p:cond delay="0"/>
                                  </p:stCondLst>
                                  <p:childTnLst>
                                    <p:set>
                                      <p:cBhvr>
                                        <p:cTn id="79"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0"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81"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82"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83"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84" fill="hold">
                      <p:stCondLst>
                        <p:cond delay="indefinite"/>
                      </p:stCondLst>
                      <p:childTnLst>
                        <p:par>
                          <p:cTn id="85" fill="hold">
                            <p:stCondLst>
                              <p:cond delay="0"/>
                            </p:stCondLst>
                            <p:childTnLst>
                              <p:par>
                                <p:cTn id="86" presetID="53" presetClass="entr" presetSubtype="528" fill="hold" grpId="0" nodeType="clickEffect">
                                  <p:stCondLst>
                                    <p:cond delay="0"/>
                                  </p:stCondLst>
                                  <p:childTnLst>
                                    <p:set>
                                      <p:cBhvr>
                                        <p:cTn id="87"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88"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89"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0" dur="500"/>
                                        <p:tgtEl>
                                          <p:spTgt spid="6">
                                            <p:graphicEl>
                                              <a:dgm id="{5BAABFC6-A68D-408E-A6AD-CA536B70ADB6}"/>
                                            </p:graphicEl>
                                          </p:spTgt>
                                        </p:tgtEl>
                                      </p:cBhvr>
                                    </p:animEffect>
                                    <p:anim calcmode="lin" valueType="num">
                                      <p:cBhvr>
                                        <p:cTn id="91"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92"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93" presetID="53" presetClass="entr" presetSubtype="528" fill="hold" grpId="0" nodeType="withEffect">
                                  <p:stCondLst>
                                    <p:cond delay="0"/>
                                  </p:stCondLst>
                                  <p:childTnLst>
                                    <p:set>
                                      <p:cBhvr>
                                        <p:cTn id="94"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95"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96"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97" dur="500"/>
                                        <p:tgtEl>
                                          <p:spTgt spid="6">
                                            <p:graphicEl>
                                              <a:dgm id="{8ED2D417-3C6D-42BE-A637-F321BC0F1C64}"/>
                                            </p:graphicEl>
                                          </p:spTgt>
                                        </p:tgtEl>
                                      </p:cBhvr>
                                    </p:animEffect>
                                    <p:anim calcmode="lin" valueType="num">
                                      <p:cBhvr>
                                        <p:cTn id="98"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99"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17" presetClass="entr" presetSubtype="4" fill="hold" grpId="0" nodeType="clickEffect">
                                  <p:stCondLst>
                                    <p:cond delay="0"/>
                                  </p:stCondLst>
                                  <p:childTnLst>
                                    <p:set>
                                      <p:cBhvr>
                                        <p:cTn id="103"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04"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05"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06"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07"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08" fill="hold">
                      <p:stCondLst>
                        <p:cond delay="indefinite"/>
                      </p:stCondLst>
                      <p:childTnLst>
                        <p:par>
                          <p:cTn id="109" fill="hold">
                            <p:stCondLst>
                              <p:cond delay="0"/>
                            </p:stCondLst>
                            <p:childTnLst>
                              <p:par>
                                <p:cTn id="110" presetID="53" presetClass="entr" presetSubtype="528" fill="hold" grpId="0" nodeType="clickEffect">
                                  <p:stCondLst>
                                    <p:cond delay="0"/>
                                  </p:stCondLst>
                                  <p:childTnLst>
                                    <p:set>
                                      <p:cBhvr>
                                        <p:cTn id="111"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12"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13"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14" dur="500"/>
                                        <p:tgtEl>
                                          <p:spTgt spid="6">
                                            <p:graphicEl>
                                              <a:dgm id="{3F22C4B6-C079-4973-8BB2-79A23ACE0857}"/>
                                            </p:graphicEl>
                                          </p:spTgt>
                                        </p:tgtEl>
                                      </p:cBhvr>
                                    </p:animEffect>
                                    <p:anim calcmode="lin" valueType="num">
                                      <p:cBhvr>
                                        <p:cTn id="115"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16"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17" presetID="53" presetClass="entr" presetSubtype="528" fill="hold" grpId="0" nodeType="withEffect">
                                  <p:stCondLst>
                                    <p:cond delay="0"/>
                                  </p:stCondLst>
                                  <p:childTnLst>
                                    <p:set>
                                      <p:cBhvr>
                                        <p:cTn id="118"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19"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0"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21" dur="500"/>
                                        <p:tgtEl>
                                          <p:spTgt spid="6">
                                            <p:graphicEl>
                                              <a:dgm id="{DCD78947-53D8-40B5-AA73-E5793E20D177}"/>
                                            </p:graphicEl>
                                          </p:spTgt>
                                        </p:tgtEl>
                                      </p:cBhvr>
                                    </p:animEffect>
                                    <p:anim calcmode="lin" valueType="num">
                                      <p:cBhvr>
                                        <p:cTn id="122"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23"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17" presetClass="entr" presetSubtype="4" fill="hold" grpId="0" nodeType="clickEffect">
                                  <p:stCondLst>
                                    <p:cond delay="0"/>
                                  </p:stCondLst>
                                  <p:childTnLst>
                                    <p:set>
                                      <p:cBhvr>
                                        <p:cTn id="127"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28"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29"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0"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31"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32" fill="hold">
                      <p:stCondLst>
                        <p:cond delay="indefinite"/>
                      </p:stCondLst>
                      <p:childTnLst>
                        <p:par>
                          <p:cTn id="133" fill="hold">
                            <p:stCondLst>
                              <p:cond delay="0"/>
                            </p:stCondLst>
                            <p:childTnLst>
                              <p:par>
                                <p:cTn id="134" presetID="53" presetClass="entr" presetSubtype="528" fill="hold" grpId="0" nodeType="clickEffect">
                                  <p:stCondLst>
                                    <p:cond delay="0"/>
                                  </p:stCondLst>
                                  <p:childTnLst>
                                    <p:set>
                                      <p:cBhvr>
                                        <p:cTn id="135"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36"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37"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38" dur="500"/>
                                        <p:tgtEl>
                                          <p:spTgt spid="6">
                                            <p:graphicEl>
                                              <a:dgm id="{795C8EFA-4533-4891-8D05-73565B751098}"/>
                                            </p:graphicEl>
                                          </p:spTgt>
                                        </p:tgtEl>
                                      </p:cBhvr>
                                    </p:animEffect>
                                    <p:anim calcmode="lin" valueType="num">
                                      <p:cBhvr>
                                        <p:cTn id="139"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0"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41" presetID="53" presetClass="entr" presetSubtype="528" fill="hold" grpId="0" nodeType="withEffect">
                                  <p:stCondLst>
                                    <p:cond delay="0"/>
                                  </p:stCondLst>
                                  <p:childTnLst>
                                    <p:set>
                                      <p:cBhvr>
                                        <p:cTn id="142"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43"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44"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45" dur="500"/>
                                        <p:tgtEl>
                                          <p:spTgt spid="6">
                                            <p:graphicEl>
                                              <a:dgm id="{5913AA16-EB74-4F20-9642-ED922FB53DE3}"/>
                                            </p:graphicEl>
                                          </p:spTgt>
                                        </p:tgtEl>
                                      </p:cBhvr>
                                    </p:animEffect>
                                    <p:anim calcmode="lin" valueType="num">
                                      <p:cBhvr>
                                        <p:cTn id="146"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47"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17" presetClass="entr" presetSubtype="4" fill="hold" grpId="0" nodeType="clickEffect">
                                  <p:stCondLst>
                                    <p:cond delay="0"/>
                                  </p:stCondLst>
                                  <p:childTnLst>
                                    <p:set>
                                      <p:cBhvr>
                                        <p:cTn id="151"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52"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53"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54"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55"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56" fill="hold">
                      <p:stCondLst>
                        <p:cond delay="indefinite"/>
                      </p:stCondLst>
                      <p:childTnLst>
                        <p:par>
                          <p:cTn id="157" fill="hold">
                            <p:stCondLst>
                              <p:cond delay="0"/>
                            </p:stCondLst>
                            <p:childTnLst>
                              <p:par>
                                <p:cTn id="158" presetID="53" presetClass="entr" presetSubtype="528" fill="hold" grpId="0" nodeType="clickEffect">
                                  <p:stCondLst>
                                    <p:cond delay="0"/>
                                  </p:stCondLst>
                                  <p:childTnLst>
                                    <p:set>
                                      <p:cBhvr>
                                        <p:cTn id="159"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0"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61"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62" dur="500"/>
                                        <p:tgtEl>
                                          <p:spTgt spid="6">
                                            <p:graphicEl>
                                              <a:dgm id="{969454A3-B4CB-43C6-8FA5-556E7C08AA2C}"/>
                                            </p:graphicEl>
                                          </p:spTgt>
                                        </p:tgtEl>
                                      </p:cBhvr>
                                    </p:animEffect>
                                    <p:anim calcmode="lin" valueType="num">
                                      <p:cBhvr>
                                        <p:cTn id="163"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64"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65" presetID="53" presetClass="entr" presetSubtype="528" fill="hold" grpId="0" nodeType="withEffect">
                                  <p:stCondLst>
                                    <p:cond delay="0"/>
                                  </p:stCondLst>
                                  <p:childTnLst>
                                    <p:set>
                                      <p:cBhvr>
                                        <p:cTn id="166"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67"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68"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69" dur="500"/>
                                        <p:tgtEl>
                                          <p:spTgt spid="6">
                                            <p:graphicEl>
                                              <a:dgm id="{84DE7143-48BC-47DA-BA03-B16160E8CD61}"/>
                                            </p:graphicEl>
                                          </p:spTgt>
                                        </p:tgtEl>
                                      </p:cBhvr>
                                    </p:animEffect>
                                    <p:anim calcmode="lin" valueType="num">
                                      <p:cBhvr>
                                        <p:cTn id="170"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71"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72" fill="hold">
                      <p:stCondLst>
                        <p:cond delay="indefinite"/>
                      </p:stCondLst>
                      <p:childTnLst>
                        <p:par>
                          <p:cTn id="173" fill="hold">
                            <p:stCondLst>
                              <p:cond delay="0"/>
                            </p:stCondLst>
                            <p:childTnLst>
                              <p:par>
                                <p:cTn id="174" presetID="17" presetClass="entr" presetSubtype="4" fill="hold" grpId="0" nodeType="clickEffect">
                                  <p:stCondLst>
                                    <p:cond delay="0"/>
                                  </p:stCondLst>
                                  <p:childTnLst>
                                    <p:set>
                                      <p:cBhvr>
                                        <p:cTn id="175"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76"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77"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78"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79"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1632</TotalTime>
  <Words>1827</Words>
  <Application>Microsoft Office PowerPoint</Application>
  <PresentationFormat>Panorámica</PresentationFormat>
  <Paragraphs>133</Paragraphs>
  <Slides>13</Slides>
  <Notes>5</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13</vt:i4>
      </vt:variant>
    </vt:vector>
  </HeadingPairs>
  <TitlesOfParts>
    <vt:vector size="19" baseType="lpstr">
      <vt:lpstr>Jameel Noori Nastaleeq</vt:lpstr>
      <vt:lpstr>Aptos Display</vt:lpstr>
      <vt:lpstr>Arial</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148</cp:revision>
  <dcterms:created xsi:type="dcterms:W3CDTF">2026-07-11T14:17:46Z</dcterms:created>
  <dcterms:modified xsi:type="dcterms:W3CDTF">2026-08-12T07:14:00Z</dcterms:modified>
</cp:coreProperties>
</file>