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7943850" y="435188"/>
            <a:ext cx="390525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“Como el Padre me ha amado, así también yo os he amado”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15:9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RV60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5898594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“Si confesamos nuestros pecados, Dios es fiel y justo para perdonar nuestros pecados y limpiarnos de todo mal”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(1ª de Juan 1:9)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19075" y="16703"/>
            <a:ext cx="6181726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“Y no solo esto, sino que nos alegramos aun en las tribulaciones, al saber que la tribulación produce paciencia; y la paciencia produce un carácter probado; y el carácter alienta esperanza, y la esperanza no defrauda, porque el amor de Dios está vertido en nuestro corazón por medio del Espíritu Santo que nos ha sido dado”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(Romanos 5:3-5)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71475" y="428177"/>
            <a:ext cx="36195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“Dios, el Señor, me dio lengua de sabios para saber hablar palabra de aliento al cansado; mañana tras mañana me despierta el oído para que oiga como los sabios”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50:4)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761838" y="301134"/>
            <a:ext cx="5239662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“Amados, ahora ya somos hijos de Dios; y, aunque no se ve aún lo que hemos de ser, sabemos que cuando Cristo aparezca seremos semejantes a él, porque lo veremos como es él”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(1ª de Juan 3:2)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“Y esta es la vida eterna, que te conozcan a ti, el único Dios verdadero, y a Jesucristo, a quien tú has enviado”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(Juan 17:3)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658035"/>
            <a:ext cx="237218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“El que se enaltece será humillado; 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y el que se humilla será enaltecido”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(Lucas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3486150" y="5342662"/>
            <a:ext cx="85915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“Porque la palabra de Dios es viva y eficaz, más cortante que cualquier espada de dos filos. Penetra hasta partir el alma y el espíritu, las coyunturas y los tuétanos, y discierne los pensamientos y las intenciones del corazón”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(Hebreos 4:12)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6962775" cy="15081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“Así será mi palabra que sale de mi boca,</a:t>
            </a:r>
            <a:b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</a:b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no volverá a mí vacía, antes hará lo que</a:t>
            </a:r>
            <a:b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</a:b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yo quiero, y prosperará en lo que le ordené”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(Isaías 55:11)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2375" y="127797"/>
            <a:ext cx="710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“Amo al Señor, porque ha escuchado mi voz y mis súplicas, porque ha inclinado a mí su oído, por eso lo invocaré mientras yo viva”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(Salmo 116:1-2)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49533" y="401214"/>
            <a:ext cx="494632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“Esperad en él en todo tiempo, oh pueblos; Derramad delante de él vuestro corazón; Dios es nuestro refugio”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(Salmo 62:8 </a:t>
            </a:r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RV60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470864" y="682093"/>
            <a:ext cx="35401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“La fe es la certeza de lo que esperamos, la convicción de lo que no vemos”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(Hebreos 11:1)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138081"/>
            <a:ext cx="5915080" cy="45704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“Jamás olvidaré tus mandamientos, porque con ellos me has vivificado. Tuyo soy; sálvame porque he buscado tus mandamientos”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(Salmo 119:93, 94)</a:t>
            </a:r>
            <a:endParaRPr lang="es-ES" sz="3200" b="1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457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43</cp:revision>
  <dcterms:created xsi:type="dcterms:W3CDTF">2026-02-28T07:06:44Z</dcterms:created>
  <dcterms:modified xsi:type="dcterms:W3CDTF">2026-03-01T21:02:23Z</dcterms:modified>
</cp:coreProperties>
</file>