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423"/>
    <a:srgbClr val="6A5238"/>
    <a:srgbClr val="72361A"/>
    <a:srgbClr val="FFFAD4"/>
    <a:srgbClr val="FDF6A2"/>
    <a:srgbClr val="F4DCAC"/>
    <a:srgbClr val="725536"/>
    <a:srgbClr val="8A6842"/>
    <a:srgbClr val="A57D4F"/>
    <a:srgbClr val="EE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1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53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72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58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70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46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88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11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82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90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2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16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0" y="132159"/>
            <a:ext cx="277177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«Entonces el Señor dijo a Pablo en una visión nocturna: “No temas. Sigue hablando y no calles, que yo estoy contigo, y ninguno te podrá dañar; pues tengo mucho pueblo en esta ciudad”»</a:t>
            </a:r>
            <a:b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(Hechos 18:9-10)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17E224-E838-2D01-4AAA-13635A87757E}"/>
              </a:ext>
            </a:extLst>
          </p:cNvPr>
          <p:cNvSpPr txBox="1"/>
          <p:nvPr/>
        </p:nvSpPr>
        <p:spPr>
          <a:xfrm>
            <a:off x="2609850" y="0"/>
            <a:ext cx="7239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«Estamos atribulados en todo, pero no angustiados; en apuros, pero no desesperados; perseguidos, pero no desamparados; abatidos, pero no destruidos. Llevamos siempre en nuestro cuerpo la muerte de Jesús, para que también su vida se manifieste en nuestro cuerpo»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(2 Corintios 4:8–10)</a:t>
            </a:r>
          </a:p>
        </p:txBody>
      </p:sp>
    </p:spTree>
    <p:extLst>
      <p:ext uri="{BB962C8B-B14F-4D97-AF65-F5344CB8AC3E}">
        <p14:creationId xmlns:p14="http://schemas.microsoft.com/office/powerpoint/2010/main" val="60934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471D0F-F1EC-2BF7-E03B-FCF0A4B65FA9}"/>
              </a:ext>
            </a:extLst>
          </p:cNvPr>
          <p:cNvSpPr txBox="1"/>
          <p:nvPr/>
        </p:nvSpPr>
        <p:spPr>
          <a:xfrm>
            <a:off x="6734174" y="128111"/>
            <a:ext cx="54578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«Porque ya conocen la gracia de nuestro Señor Jesucristo, que por amor a ustedes se hizo pobre, siendo rico; para que ustedes fuesen enriquecidos con su pobreza»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Corintios 8:9)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4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EF38F6-F56D-52F5-A0DB-C1FF53AC92C3}"/>
              </a:ext>
            </a:extLst>
          </p:cNvPr>
          <p:cNvSpPr txBox="1"/>
          <p:nvPr/>
        </p:nvSpPr>
        <p:spPr>
          <a:xfrm>
            <a:off x="0" y="88379"/>
            <a:ext cx="6660682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  <a:contourClr>
                <a:srgbClr val="F4DCAC"/>
              </a:contourClr>
            </a:sp3d>
          </a:bodyPr>
          <a:lstStyle/>
          <a:p>
            <a:pPr algn="ctr"/>
            <a:r>
              <a:rPr lang="es-ES" sz="32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«Porque las armas de nuestra milicia no son mundanas, sino poderosas en Dios para destruir fortalezas» </a:t>
            </a:r>
            <a:r>
              <a:rPr lang="es-ES" sz="24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Corintios 10:4)</a:t>
            </a:r>
            <a:endParaRPr lang="es-ES" sz="3200" b="1" dirty="0">
              <a:ln w="12700">
                <a:noFill/>
                <a:prstDash val="solid"/>
              </a:ln>
              <a:solidFill>
                <a:srgbClr val="725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5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790B8F-E32F-5A80-1EBB-F800D776FE5B}"/>
              </a:ext>
            </a:extLst>
          </p:cNvPr>
          <p:cNvSpPr txBox="1"/>
          <p:nvPr/>
        </p:nvSpPr>
        <p:spPr>
          <a:xfrm>
            <a:off x="9570518" y="98660"/>
            <a:ext cx="2466976" cy="3293209"/>
          </a:xfrm>
          <a:prstGeom prst="rect">
            <a:avLst/>
          </a:prstGeom>
          <a:solidFill>
            <a:srgbClr val="FFFAD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«La gracia del Señor Jesucristo, el amor de Dios y la comunión del Espíritu Santo sean con todos ustedes»</a:t>
            </a:r>
          </a:p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(2 Corintios 13:13)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4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FE40E-3C93-50CD-0ED4-A6D5A0B2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63D7E-722B-EF41-B8F9-F373E098AEC1}"/>
              </a:ext>
            </a:extLst>
          </p:cNvPr>
          <p:cNvSpPr txBox="1"/>
          <p:nvPr/>
        </p:nvSpPr>
        <p:spPr>
          <a:xfrm>
            <a:off x="0" y="119360"/>
            <a:ext cx="5705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«El mensaje de la cruz es locura para los que se pierden; pero para los que se salvan es poder de Dios» </a:t>
            </a:r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(1 Corintios 1:18)</a:t>
            </a:r>
            <a:endParaRPr lang="es-ES" sz="2400" b="1" dirty="0">
              <a:solidFill>
                <a:srgbClr val="FCE996"/>
              </a:solidFill>
              <a:effectLst>
                <a:glow rad="127000">
                  <a:srgbClr val="030303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4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1015663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«Les ruego hermanos, por el nombre de nuestro Señor Jesucristo, que hablen todos una misma cosa y que no haya entre ustedes divisiones. Antes, estén perfectamente unidos en una misma mente y un mismo parecer» 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(1 Corintios 1:10)</a:t>
            </a:r>
            <a:endParaRPr lang="es-ES" sz="2000" b="1" dirty="0">
              <a:solidFill>
                <a:srgbClr val="99342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8171847" y="98262"/>
            <a:ext cx="3936734" cy="4801314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«¿No saben que su cuerpo es templo del Espíritu Santo, que está en ustedes, que tienen de Dios, y que no son sus propios dueños? Porque han sido comprados por precio; por tanto, glorifiquen a Dios en su cuerpo y en su espíritu, los cuales son de Dios»</a:t>
            </a:r>
          </a:p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(1 Corintios 6:19-20)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5AAEA5-13CB-E5B1-F8E5-E4C9DF8C3DFA}"/>
              </a:ext>
            </a:extLst>
          </p:cNvPr>
          <p:cNvSpPr txBox="1"/>
          <p:nvPr/>
        </p:nvSpPr>
        <p:spPr>
          <a:xfrm>
            <a:off x="0" y="3669632"/>
            <a:ext cx="29549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«Así, si comen,</a:t>
            </a:r>
            <a:b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</a:br>
            <a: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o beben, o hacen otra cosa, háganlo todo para la</a:t>
            </a:r>
            <a:b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</a:br>
            <a: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gloria de</a:t>
            </a:r>
            <a:b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</a:br>
            <a: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Dios»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340089-2457-DCB6-3849-96E7B45DCD44}"/>
              </a:ext>
            </a:extLst>
          </p:cNvPr>
          <p:cNvSpPr txBox="1"/>
          <p:nvPr/>
        </p:nvSpPr>
        <p:spPr>
          <a:xfrm>
            <a:off x="77002" y="3283454"/>
            <a:ext cx="271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sz="1800" dirty="0"/>
              <a:t>(1 Corintios 10:31)</a:t>
            </a:r>
          </a:p>
        </p:txBody>
      </p:sp>
    </p:spTree>
    <p:extLst>
      <p:ext uri="{BB962C8B-B14F-4D97-AF65-F5344CB8AC3E}">
        <p14:creationId xmlns:p14="http://schemas.microsoft.com/office/powerpoint/2010/main" val="142500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FC6302-19BB-17A2-9F98-8EA7BC0E9B32}"/>
              </a:ext>
            </a:extLst>
          </p:cNvPr>
          <p:cNvSpPr txBox="1"/>
          <p:nvPr/>
        </p:nvSpPr>
        <p:spPr>
          <a:xfrm>
            <a:off x="2714323" y="38500"/>
            <a:ext cx="3753854" cy="18466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«Sigan el amor, y procuren los dones espirituales, pero sobre todo que profeticen»</a:t>
            </a:r>
          </a:p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 Corintios 14:1)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1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14077E-B506-26F7-438C-B8D8211A6044}"/>
              </a:ext>
            </a:extLst>
          </p:cNvPr>
          <p:cNvSpPr txBox="1"/>
          <p:nvPr/>
        </p:nvSpPr>
        <p:spPr>
          <a:xfrm>
            <a:off x="0" y="114300"/>
            <a:ext cx="12192000" cy="646331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«Ahora permanecen estos tres dones: la fe, la esperanza y el amor. Pero el mayor es el amor» 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(1 Corintios 13:13)</a:t>
            </a:r>
            <a:endParaRPr lang="es-E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3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6CFBBE-2B04-42C2-E13D-D8027ADA8D07}"/>
              </a:ext>
            </a:extLst>
          </p:cNvPr>
          <p:cNvSpPr txBox="1"/>
          <p:nvPr/>
        </p:nvSpPr>
        <p:spPr>
          <a:xfrm>
            <a:off x="0" y="17445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«Y si Cristo no resucitó, nuestra predicación es vana y la fe de ustedes también es vana. [...] Y si Cristo no resucitó, la fe de ustedes es vana y aún están en sus pecados» 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(1 Corintios 15:14, 17)</a:t>
            </a:r>
            <a:endParaRPr lang="es-ES" sz="2400" b="1" dirty="0">
              <a:solidFill>
                <a:schemeClr val="bg1"/>
              </a:solidFill>
              <a:effectLst>
                <a:glow rad="165100">
                  <a:srgbClr val="4296B4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066D0C-3C24-2847-9B95-FA6F89A8A62A}"/>
              </a:ext>
            </a:extLst>
          </p:cNvPr>
          <p:cNvSpPr txBox="1"/>
          <p:nvPr/>
        </p:nvSpPr>
        <p:spPr>
          <a:xfrm>
            <a:off x="104775" y="118586"/>
            <a:ext cx="31718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«Porque por la mucha tribulación y angustia del corazón les escribí con muchas lágrimas; no para que sean contristados, sino para que supiesen cuánto los amo»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Corintios 2:4)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0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489</Words>
  <Application>Microsoft Office PowerPoint</Application>
  <PresentationFormat>Panorámica</PresentationFormat>
  <Paragraphs>17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42</cp:revision>
  <dcterms:created xsi:type="dcterms:W3CDTF">2026-05-16T18:56:31Z</dcterms:created>
  <dcterms:modified xsi:type="dcterms:W3CDTF">2026-05-17T20:41:01Z</dcterms:modified>
</cp:coreProperties>
</file>