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81" r:id="rId13"/>
    <p:sldId id="297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A4C"/>
    <a:srgbClr val="FDF589"/>
    <a:srgbClr val="FDDE88"/>
    <a:srgbClr val="EFCB7B"/>
    <a:srgbClr val="FFFFCC"/>
    <a:srgbClr val="582A2A"/>
    <a:srgbClr val="241111"/>
    <a:srgbClr val="51473C"/>
    <a:srgbClr val="EAB0E3"/>
    <a:srgbClr val="6D1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2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3FB30-A257-BE85-29E5-3948FAE8B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398776-65E7-0861-BC46-26E3E2036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634884-8FE5-B756-6863-D9AEEAF7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B09012-43F4-CC12-1D40-2A501B74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FB91E2-7F81-F51A-290F-B2820262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63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3649F8-E53A-D8B3-1FEF-3089DB391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C500DB-C491-D588-1FB0-2A6DAC1C0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DFB2F3-B417-E7F3-C4F1-16CF6DB2B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C69DA7-2BCD-968D-6A9A-B7E80237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CF97FB-FB08-5B34-6B3E-E1098B71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584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DEEBDC-0FA7-E43E-2CEF-D5782DDD4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5BF719-6B5E-D0E7-4298-5F5FB5C77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A0C4ED-DB60-9412-C7DB-AE9A4DF26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8F8EE2-C41D-7FC2-7D38-271827FD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18CBC4-878A-55FB-C4F7-367E958E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33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AAFEB-C9B4-685F-AED6-817B1FD61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AA031F-5EFC-8E11-559D-C72D5D136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B5A2D-2794-F08B-E416-46AF877F3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DA272D-88A8-B966-3240-349800B3A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EBCC7F-C63C-F68A-39DA-EEC5FB3A5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3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431D6-1E92-AE5B-36D8-08A10C79B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3E1492-90D1-B67B-CF11-1C8D16732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E447A9-3E95-149A-80A7-93DCA963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3578E1-C0C9-2915-C68D-0AAE59F26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4E1E9-6F84-DB94-3619-C8CD3862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12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8A401-21E6-84DB-1350-AF55F56EE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1D31DE-C58D-ABC8-EBDC-12CE2CDEA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88745D-C695-DA8C-65CA-0B9822CA3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A9A171-C974-247C-F4D0-AE502F30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C83BD2-C182-134A-B8CA-4C5FA613E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F3D0F4-9606-68D5-65D3-ED75B9D33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2099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D24D1-F82A-A1A2-1B9B-37439891F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B8AE1E-A443-6F0E-04F8-5FD973665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E4633A-4B41-7FEB-212F-78FF08080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7825BB1-D5EA-1CFD-3D1B-2A0EA8173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010A9CD-A968-3CF5-C790-DF251BA19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641206-4299-13AA-76B9-2552F9196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153ECB6-9C85-1F48-578F-C9FB09E17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FD9080D-4B92-D056-54DD-56AF1238A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03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A6B3A-F137-30A1-E737-5EF52C6E2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36EFD3-677E-EC56-00E4-7883C564F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EA143D-E2BB-2E3C-2700-1F00DEF72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4F6A741-F77D-BF5A-61C2-6AA0564A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4604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F5E201-E528-9A53-B936-EF225748E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7E9EE31-FCC3-B9A2-D3FB-95144587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54DE78-F22C-9A22-6C87-76C0D3C9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424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0C8A8D-A9A0-2B7B-28B1-43C741F7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7D4A49-D97E-CABE-EA88-04DFA6469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C434578-8E93-D670-DD5E-FC9AE6EBA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B64436-92B3-1C41-D719-DB918E087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CD3847-0CC9-D90B-E32A-EBD7E4E57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D6A90A-741D-6D41-EAD7-7C0419FFE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793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8570D-C7FD-7B95-C162-6CDA5449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D77A0B6-0A56-B530-B9C6-D95756DCC2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580A27-F45F-4197-2F37-D821C3DA3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20D4EE-28C5-5485-3A18-EA2384B67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EBB4AF-2C9A-E86D-F4AE-01979623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FD1420-987B-C2E3-B247-D24D39CB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87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136C6B-C08F-7D3E-36CA-2EC2C62DE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B93889-6625-4ABF-4D8C-BEEE39135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4D07D-AF94-6977-DB24-C34CD2E95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DD2163-C9F2-4132-A6F3-24E9B4A20EF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C3883C-2990-3843-A12A-9D9E6D091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323DEC-668F-C5DE-0CDD-D4EDEBA7C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709FE4-2851-49C3-9E5D-C579F96108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61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05345-BAE7-F319-E568-6B4C287C6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207681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60443F-4E3C-1D84-ACC8-F045E85BC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23692"/>
          <a:stretch>
            <a:fillRect/>
          </a:stretch>
        </p:blipFill>
        <p:spPr>
          <a:xfrm>
            <a:off x="6421035" y="371088"/>
            <a:ext cx="5129784" cy="55710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207681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0A1C60-243C-48E5-31C5-E0BFD10483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9" r="16495"/>
          <a:stretch>
            <a:fillRect/>
          </a:stretch>
        </p:blipFill>
        <p:spPr>
          <a:xfrm>
            <a:off x="641180" y="371088"/>
            <a:ext cx="5129784" cy="5571066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9CC7EB9-4964-D0E4-2EAE-B00BCA602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940" y="5321796"/>
            <a:ext cx="10618279" cy="1399044"/>
          </a:xfrm>
          <a:prstGeom prst="rect">
            <a:avLst/>
          </a:prstGeom>
          <a:solidFill>
            <a:schemeClr val="bg1"/>
          </a:solidFill>
          <a:ln w="12700">
            <a:solidFill>
              <a:srgbClr val="EFEFEF"/>
            </a:solidFill>
          </a:ln>
          <a:effectLst>
            <a:innerShdw blurRad="114300">
              <a:schemeClr val="tx2">
                <a:lumMod val="90000"/>
                <a:lumOff val="1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:a16="http://schemas.microsoft.com/office/drawing/2014/main" id="{D5FB2A13-FA9D-3F04-23FD-CAA1E1FA3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4323" y="5214024"/>
            <a:ext cx="9649839" cy="2060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C56EDE6-1B73-3A5C-033C-C37523B7649A}"/>
              </a:ext>
            </a:extLst>
          </p:cNvPr>
          <p:cNvSpPr txBox="1"/>
          <p:nvPr/>
        </p:nvSpPr>
        <p:spPr>
          <a:xfrm>
            <a:off x="956551" y="5458956"/>
            <a:ext cx="10285500" cy="12618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«Dios, habiendo hablado muchas veces y de muchas maneras en otro tiempo a los padres por los profetas, en estos postreros días nos ha hablado por el Hijo, a quien constituyó heredero de todo, y por quien asimismo hizo el universo»</a:t>
            </a:r>
          </a:p>
          <a:p>
            <a:pPr algn="ctr"/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(Hebreos 1:1-2)</a:t>
            </a:r>
            <a:endParaRPr lang="es-ES" sz="20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165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3B5A0-DF34-3758-AE10-408453EE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02BD213-F4A0-110F-842E-A5CA90DE7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0882A0-F7D8-280D-C431-4C939892314B}"/>
              </a:ext>
            </a:extLst>
          </p:cNvPr>
          <p:cNvSpPr txBox="1"/>
          <p:nvPr/>
        </p:nvSpPr>
        <p:spPr>
          <a:xfrm>
            <a:off x="0" y="204631"/>
            <a:ext cx="101346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  <a:t>«Porque la palabra de Dios es viva y eficaz, y más cortante que toda espada de dos filos; y penetra hasta partir el alma y el espíritu, las coyunturas y los tuétanos, y discierne los pensamientos y las intenciones del corazón.»</a:t>
            </a:r>
            <a:br>
              <a:rPr lang="es-ES" sz="2400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</a:br>
            <a:r>
              <a:rPr lang="es-ES" b="1" dirty="0">
                <a:solidFill>
                  <a:schemeClr val="bg1"/>
                </a:solidFill>
                <a:effectLst>
                  <a:glow rad="88900">
                    <a:srgbClr val="663300"/>
                  </a:glow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omic Sans MS" panose="030F0702030302020204" pitchFamily="66" charset="0"/>
              </a:rPr>
              <a:t>(Hebreos 4:12)</a:t>
            </a:r>
            <a:endParaRPr lang="es-ES" sz="2400" b="1" dirty="0">
              <a:solidFill>
                <a:schemeClr val="bg1"/>
              </a:solidFill>
              <a:effectLst>
                <a:glow rad="88900">
                  <a:srgbClr val="663300"/>
                </a:glow>
                <a:outerShdw blurRad="38100" dist="38100" dir="2700000" algn="tl">
                  <a:schemeClr val="tx1">
                    <a:alpha val="43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58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1C038-50D8-1657-404F-104388D1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>
            <a:extLst>
              <a:ext uri="{FF2B5EF4-FFF2-40B4-BE49-F238E27FC236}">
                <a16:creationId xmlns:a16="http://schemas.microsoft.com/office/drawing/2014/main" id="{B78EDDD3-C548-48EF-B3CA-B290B1719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blipFill>
            <a:blip r:embed="rId2"/>
            <a:stretch>
              <a:fillRect l="-2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3376EE-1DA2-7893-CAF0-66D280EF1A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1" r="13761"/>
          <a:stretch/>
        </p:blipFill>
        <p:spPr>
          <a:xfrm>
            <a:off x="196731" y="166533"/>
            <a:ext cx="3809612" cy="6524936"/>
          </a:xfrm>
          <a:prstGeom prst="rect">
            <a:avLst/>
          </a:prstGeom>
          <a:ln w="38100" cap="sq">
            <a:solidFill>
              <a:srgbClr val="832A0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A4771B-7E4D-8C90-4298-F308DA3CCE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351"/>
          <a:stretch>
            <a:fillRect/>
          </a:stretch>
        </p:blipFill>
        <p:spPr>
          <a:xfrm>
            <a:off x="4196497" y="166533"/>
            <a:ext cx="3797618" cy="6524936"/>
          </a:xfrm>
          <a:prstGeom prst="rect">
            <a:avLst/>
          </a:prstGeom>
          <a:ln w="38100" cap="sq">
            <a:solidFill>
              <a:srgbClr val="44805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229605-5263-1F14-F98E-413365B7BF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5" r="2450" b="2"/>
          <a:stretch>
            <a:fillRect/>
          </a:stretch>
        </p:blipFill>
        <p:spPr>
          <a:xfrm>
            <a:off x="8183346" y="166533"/>
            <a:ext cx="3822808" cy="3160653"/>
          </a:xfrm>
          <a:prstGeom prst="rect">
            <a:avLst/>
          </a:prstGeom>
          <a:ln w="38100" cap="sq">
            <a:solidFill>
              <a:srgbClr val="96613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ECC7C5-4187-5591-9B01-65CBFF992D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83346" y="3506741"/>
            <a:ext cx="3822808" cy="3184726"/>
          </a:xfrm>
          <a:prstGeom prst="rect">
            <a:avLst/>
          </a:prstGeom>
          <a:solidFill>
            <a:srgbClr val="EAB0E3"/>
          </a:solidFill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9666E12-5BD3-B4A9-F925-464C70902868}"/>
              </a:ext>
            </a:extLst>
          </p:cNvPr>
          <p:cNvSpPr txBox="1"/>
          <p:nvPr/>
        </p:nvSpPr>
        <p:spPr>
          <a:xfrm>
            <a:off x="8335524" y="3567916"/>
            <a:ext cx="3518453" cy="306237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800" b="1" dirty="0">
                <a:solidFill>
                  <a:srgbClr val="6D1D63"/>
                </a:solidFill>
                <a:latin typeface="Comic Sans MS" panose="030F0702030302020204" pitchFamily="66" charset="0"/>
              </a:rPr>
              <a:t>«Porque no hará nada Jehová el Señor, sin que revele su secreto a sus siervos los profetas.»</a:t>
            </a:r>
          </a:p>
          <a:p>
            <a:pPr algn="ctr">
              <a:spcBef>
                <a:spcPts val="600"/>
              </a:spcBef>
            </a:pPr>
            <a:r>
              <a:rPr lang="es-ES" sz="2000" b="1" dirty="0">
                <a:solidFill>
                  <a:srgbClr val="6D1D63"/>
                </a:solidFill>
                <a:latin typeface="Comic Sans MS" panose="030F0702030302020204" pitchFamily="66" charset="0"/>
              </a:rPr>
              <a:t>(Amós 3:7)</a:t>
            </a:r>
            <a:endParaRPr lang="es-ES" sz="2800" b="1" dirty="0">
              <a:solidFill>
                <a:srgbClr val="6D1D6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57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8774-82B7-AB0C-1B42-F98EE71D60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41FBD4-8992-CDAA-B952-7A90FC1BCE91}"/>
              </a:ext>
            </a:extLst>
          </p:cNvPr>
          <p:cNvSpPr txBox="1"/>
          <p:nvPr/>
        </p:nvSpPr>
        <p:spPr>
          <a:xfrm>
            <a:off x="180367" y="94667"/>
            <a:ext cx="619125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2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«Y después de esto derramaré mi Espíritu sobre toda carne, y profetizarán vuestros hijos y vuestras hijas; vuestros ancianos soñarán sueños, y vuestros jóvenes verán visiones. Y también sobre los siervos y sobre las siervas derramaré mi Espíritu en aquellos días.» </a:t>
            </a:r>
            <a:r>
              <a:rPr lang="es-ES" sz="1600" b="1" dirty="0">
                <a:solidFill>
                  <a:srgbClr val="FDF589"/>
                </a:solidFill>
                <a:effectLst>
                  <a:glow rad="101600">
                    <a:srgbClr val="582A2A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(Joel 2:28-29)</a:t>
            </a:r>
            <a:endParaRPr lang="es-ES" sz="2000" b="1" dirty="0">
              <a:solidFill>
                <a:srgbClr val="FDF589"/>
              </a:solidFill>
              <a:effectLst>
                <a:glow rad="101600">
                  <a:srgbClr val="582A2A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39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B248A-98CE-FA44-007A-275DE4A83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F5522A-1795-66C5-5BD7-8A8DDBF7A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7" r="-1" b="-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245E02-311A-F610-5445-F17D6B2394EE}"/>
              </a:ext>
            </a:extLst>
          </p:cNvPr>
          <p:cNvSpPr txBox="1"/>
          <p:nvPr/>
        </p:nvSpPr>
        <p:spPr>
          <a:xfrm>
            <a:off x="8315119" y="258413"/>
            <a:ext cx="3677054" cy="5892346"/>
          </a:xfrm>
          <a:custGeom>
            <a:avLst/>
            <a:gdLst>
              <a:gd name="csX0" fmla="*/ 0 w 3677054"/>
              <a:gd name="csY0" fmla="*/ 0 h 5892346"/>
              <a:gd name="csX1" fmla="*/ 525293 w 3677054"/>
              <a:gd name="csY1" fmla="*/ 0 h 5892346"/>
              <a:gd name="csX2" fmla="*/ 1087357 w 3677054"/>
              <a:gd name="csY2" fmla="*/ 0 h 5892346"/>
              <a:gd name="csX3" fmla="*/ 1575880 w 3677054"/>
              <a:gd name="csY3" fmla="*/ 0 h 5892346"/>
              <a:gd name="csX4" fmla="*/ 2137944 w 3677054"/>
              <a:gd name="csY4" fmla="*/ 0 h 5892346"/>
              <a:gd name="csX5" fmla="*/ 2736779 w 3677054"/>
              <a:gd name="csY5" fmla="*/ 0 h 5892346"/>
              <a:gd name="csX6" fmla="*/ 3188531 w 3677054"/>
              <a:gd name="csY6" fmla="*/ 0 h 5892346"/>
              <a:gd name="csX7" fmla="*/ 3677054 w 3677054"/>
              <a:gd name="csY7" fmla="*/ 0 h 5892346"/>
              <a:gd name="csX8" fmla="*/ 3677054 w 3677054"/>
              <a:gd name="csY8" fmla="*/ 412464 h 5892346"/>
              <a:gd name="csX9" fmla="*/ 3677054 w 3677054"/>
              <a:gd name="csY9" fmla="*/ 1119546 h 5892346"/>
              <a:gd name="csX10" fmla="*/ 3677054 w 3677054"/>
              <a:gd name="csY10" fmla="*/ 1708780 h 5892346"/>
              <a:gd name="csX11" fmla="*/ 3677054 w 3677054"/>
              <a:gd name="csY11" fmla="*/ 2180168 h 5892346"/>
              <a:gd name="csX12" fmla="*/ 3677054 w 3677054"/>
              <a:gd name="csY12" fmla="*/ 2828326 h 5892346"/>
              <a:gd name="csX13" fmla="*/ 3677054 w 3677054"/>
              <a:gd name="csY13" fmla="*/ 3299714 h 5892346"/>
              <a:gd name="csX14" fmla="*/ 3677054 w 3677054"/>
              <a:gd name="csY14" fmla="*/ 3712178 h 5892346"/>
              <a:gd name="csX15" fmla="*/ 3677054 w 3677054"/>
              <a:gd name="csY15" fmla="*/ 4419260 h 5892346"/>
              <a:gd name="csX16" fmla="*/ 3677054 w 3677054"/>
              <a:gd name="csY16" fmla="*/ 4831724 h 5892346"/>
              <a:gd name="csX17" fmla="*/ 3677054 w 3677054"/>
              <a:gd name="csY17" fmla="*/ 5892346 h 5892346"/>
              <a:gd name="csX18" fmla="*/ 3078219 w 3677054"/>
              <a:gd name="csY18" fmla="*/ 5892346 h 5892346"/>
              <a:gd name="csX19" fmla="*/ 2663238 w 3677054"/>
              <a:gd name="csY19" fmla="*/ 5892346 h 5892346"/>
              <a:gd name="csX20" fmla="*/ 2101174 w 3677054"/>
              <a:gd name="csY20" fmla="*/ 5892346 h 5892346"/>
              <a:gd name="csX21" fmla="*/ 1502339 w 3677054"/>
              <a:gd name="csY21" fmla="*/ 5892346 h 5892346"/>
              <a:gd name="csX22" fmla="*/ 977046 w 3677054"/>
              <a:gd name="csY22" fmla="*/ 5892346 h 5892346"/>
              <a:gd name="csX23" fmla="*/ 488523 w 3677054"/>
              <a:gd name="csY23" fmla="*/ 5892346 h 5892346"/>
              <a:gd name="csX24" fmla="*/ 0 w 3677054"/>
              <a:gd name="csY24" fmla="*/ 5892346 h 5892346"/>
              <a:gd name="csX25" fmla="*/ 0 w 3677054"/>
              <a:gd name="csY25" fmla="*/ 5185264 h 5892346"/>
              <a:gd name="csX26" fmla="*/ 0 w 3677054"/>
              <a:gd name="csY26" fmla="*/ 4654953 h 5892346"/>
              <a:gd name="csX27" fmla="*/ 0 w 3677054"/>
              <a:gd name="csY27" fmla="*/ 4242489 h 5892346"/>
              <a:gd name="csX28" fmla="*/ 0 w 3677054"/>
              <a:gd name="csY28" fmla="*/ 3653255 h 5892346"/>
              <a:gd name="csX29" fmla="*/ 0 w 3677054"/>
              <a:gd name="csY29" fmla="*/ 2946173 h 5892346"/>
              <a:gd name="csX30" fmla="*/ 0 w 3677054"/>
              <a:gd name="csY30" fmla="*/ 2474785 h 5892346"/>
              <a:gd name="csX31" fmla="*/ 0 w 3677054"/>
              <a:gd name="csY31" fmla="*/ 2003398 h 5892346"/>
              <a:gd name="csX32" fmla="*/ 0 w 3677054"/>
              <a:gd name="csY32" fmla="*/ 1296316 h 5892346"/>
              <a:gd name="csX33" fmla="*/ 0 w 3677054"/>
              <a:gd name="csY33" fmla="*/ 589235 h 5892346"/>
              <a:gd name="csX34" fmla="*/ 0 w 3677054"/>
              <a:gd name="csY34" fmla="*/ 0 h 58923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3677054" h="5892346" extrusionOk="0">
                <a:moveTo>
                  <a:pt x="0" y="0"/>
                </a:moveTo>
                <a:cubicBezTo>
                  <a:pt x="120553" y="-1453"/>
                  <a:pt x="298258" y="19106"/>
                  <a:pt x="525293" y="0"/>
                </a:cubicBezTo>
                <a:cubicBezTo>
                  <a:pt x="752328" y="-19106"/>
                  <a:pt x="845323" y="11107"/>
                  <a:pt x="1087357" y="0"/>
                </a:cubicBezTo>
                <a:cubicBezTo>
                  <a:pt x="1329391" y="-11107"/>
                  <a:pt x="1459449" y="24348"/>
                  <a:pt x="1575880" y="0"/>
                </a:cubicBezTo>
                <a:cubicBezTo>
                  <a:pt x="1692311" y="-24348"/>
                  <a:pt x="2002174" y="45680"/>
                  <a:pt x="2137944" y="0"/>
                </a:cubicBezTo>
                <a:cubicBezTo>
                  <a:pt x="2273714" y="-45680"/>
                  <a:pt x="2607338" y="56013"/>
                  <a:pt x="2736779" y="0"/>
                </a:cubicBezTo>
                <a:cubicBezTo>
                  <a:pt x="2866220" y="-56013"/>
                  <a:pt x="3082493" y="51544"/>
                  <a:pt x="3188531" y="0"/>
                </a:cubicBezTo>
                <a:cubicBezTo>
                  <a:pt x="3294569" y="-51544"/>
                  <a:pt x="3504473" y="57256"/>
                  <a:pt x="3677054" y="0"/>
                </a:cubicBezTo>
                <a:cubicBezTo>
                  <a:pt x="3703524" y="149167"/>
                  <a:pt x="3633579" y="319249"/>
                  <a:pt x="3677054" y="412464"/>
                </a:cubicBezTo>
                <a:cubicBezTo>
                  <a:pt x="3720529" y="505679"/>
                  <a:pt x="3632806" y="971683"/>
                  <a:pt x="3677054" y="1119546"/>
                </a:cubicBezTo>
                <a:cubicBezTo>
                  <a:pt x="3721302" y="1267409"/>
                  <a:pt x="3630823" y="1582455"/>
                  <a:pt x="3677054" y="1708780"/>
                </a:cubicBezTo>
                <a:cubicBezTo>
                  <a:pt x="3723285" y="1835105"/>
                  <a:pt x="3627129" y="1992266"/>
                  <a:pt x="3677054" y="2180168"/>
                </a:cubicBezTo>
                <a:cubicBezTo>
                  <a:pt x="3726979" y="2368070"/>
                  <a:pt x="3663847" y="2680490"/>
                  <a:pt x="3677054" y="2828326"/>
                </a:cubicBezTo>
                <a:cubicBezTo>
                  <a:pt x="3690261" y="2976162"/>
                  <a:pt x="3644832" y="3084595"/>
                  <a:pt x="3677054" y="3299714"/>
                </a:cubicBezTo>
                <a:cubicBezTo>
                  <a:pt x="3709276" y="3514833"/>
                  <a:pt x="3662239" y="3605532"/>
                  <a:pt x="3677054" y="3712178"/>
                </a:cubicBezTo>
                <a:cubicBezTo>
                  <a:pt x="3691869" y="3818824"/>
                  <a:pt x="3598702" y="4139681"/>
                  <a:pt x="3677054" y="4419260"/>
                </a:cubicBezTo>
                <a:cubicBezTo>
                  <a:pt x="3755406" y="4698839"/>
                  <a:pt x="3635659" y="4673638"/>
                  <a:pt x="3677054" y="4831724"/>
                </a:cubicBezTo>
                <a:cubicBezTo>
                  <a:pt x="3718449" y="4989810"/>
                  <a:pt x="3640101" y="5399027"/>
                  <a:pt x="3677054" y="5892346"/>
                </a:cubicBezTo>
                <a:cubicBezTo>
                  <a:pt x="3526676" y="5931556"/>
                  <a:pt x="3371777" y="5876688"/>
                  <a:pt x="3078219" y="5892346"/>
                </a:cubicBezTo>
                <a:cubicBezTo>
                  <a:pt x="2784661" y="5908004"/>
                  <a:pt x="2748546" y="5869949"/>
                  <a:pt x="2663238" y="5892346"/>
                </a:cubicBezTo>
                <a:cubicBezTo>
                  <a:pt x="2577930" y="5914743"/>
                  <a:pt x="2281922" y="5887334"/>
                  <a:pt x="2101174" y="5892346"/>
                </a:cubicBezTo>
                <a:cubicBezTo>
                  <a:pt x="1920426" y="5897358"/>
                  <a:pt x="1782817" y="5824350"/>
                  <a:pt x="1502339" y="5892346"/>
                </a:cubicBezTo>
                <a:cubicBezTo>
                  <a:pt x="1221861" y="5960342"/>
                  <a:pt x="1131726" y="5838200"/>
                  <a:pt x="977046" y="5892346"/>
                </a:cubicBezTo>
                <a:cubicBezTo>
                  <a:pt x="822366" y="5946492"/>
                  <a:pt x="620260" y="5874166"/>
                  <a:pt x="488523" y="5892346"/>
                </a:cubicBezTo>
                <a:cubicBezTo>
                  <a:pt x="356786" y="5910526"/>
                  <a:pt x="129250" y="5845495"/>
                  <a:pt x="0" y="5892346"/>
                </a:cubicBezTo>
                <a:cubicBezTo>
                  <a:pt x="-12563" y="5553376"/>
                  <a:pt x="43696" y="5527548"/>
                  <a:pt x="0" y="5185264"/>
                </a:cubicBezTo>
                <a:cubicBezTo>
                  <a:pt x="-43696" y="4842980"/>
                  <a:pt x="32595" y="4768491"/>
                  <a:pt x="0" y="4654953"/>
                </a:cubicBezTo>
                <a:cubicBezTo>
                  <a:pt x="-32595" y="4541415"/>
                  <a:pt x="49494" y="4336909"/>
                  <a:pt x="0" y="4242489"/>
                </a:cubicBezTo>
                <a:cubicBezTo>
                  <a:pt x="-49494" y="4148069"/>
                  <a:pt x="59306" y="3924003"/>
                  <a:pt x="0" y="3653255"/>
                </a:cubicBezTo>
                <a:cubicBezTo>
                  <a:pt x="-59306" y="3382507"/>
                  <a:pt x="1118" y="3295091"/>
                  <a:pt x="0" y="2946173"/>
                </a:cubicBezTo>
                <a:cubicBezTo>
                  <a:pt x="-1118" y="2597255"/>
                  <a:pt x="3739" y="2596368"/>
                  <a:pt x="0" y="2474785"/>
                </a:cubicBezTo>
                <a:cubicBezTo>
                  <a:pt x="-3739" y="2353202"/>
                  <a:pt x="34554" y="2188719"/>
                  <a:pt x="0" y="2003398"/>
                </a:cubicBezTo>
                <a:cubicBezTo>
                  <a:pt x="-34554" y="1818077"/>
                  <a:pt x="2148" y="1522118"/>
                  <a:pt x="0" y="1296316"/>
                </a:cubicBezTo>
                <a:cubicBezTo>
                  <a:pt x="-2148" y="1070514"/>
                  <a:pt x="32041" y="911733"/>
                  <a:pt x="0" y="589235"/>
                </a:cubicBezTo>
                <a:cubicBezTo>
                  <a:pt x="-32041" y="266737"/>
                  <a:pt x="19120" y="182640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661829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50800">
              <a:srgbClr val="FFC000">
                <a:alpha val="21000"/>
              </a:srgbClr>
            </a:glow>
          </a:effectLst>
        </p:spPr>
        <p:txBody>
          <a:bodyPr wrap="square" lIns="144000" tIns="144000" rIns="144000" bIns="108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800" b="1" dirty="0">
                <a:solidFill>
                  <a:schemeClr val="accent1"/>
                </a:solidFill>
                <a:effectLst>
                  <a:glow rad="228600">
                    <a:srgbClr val="FFC000">
                      <a:alpha val="21000"/>
                    </a:srgbClr>
                  </a:glow>
                </a:effectLst>
                <a:latin typeface="Comic Sans MS" panose="030F0702030302020204" pitchFamily="66" charset="0"/>
              </a:rPr>
              <a:t>«Toda la Escritura es inspirada por Dios, y útil para enseñar, para redargüir, para corregir, para instruir en justicia, a fin de que el hombre de Dios sea perfecto, enteramente preparado para toda buena obra.»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A55B813-EB18-7B68-B448-4A77ABED6524}"/>
              </a:ext>
            </a:extLst>
          </p:cNvPr>
          <p:cNvSpPr txBox="1"/>
          <p:nvPr/>
        </p:nvSpPr>
        <p:spPr>
          <a:xfrm>
            <a:off x="8115296" y="6448704"/>
            <a:ext cx="4076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Timoteo 3:16-17)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563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195ECA-5CC1-0211-B8FF-66A75CDE45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D2D2C16-953A-DDE2-9543-3A3AF86D10CE}"/>
              </a:ext>
            </a:extLst>
          </p:cNvPr>
          <p:cNvSpPr txBox="1"/>
          <p:nvPr/>
        </p:nvSpPr>
        <p:spPr>
          <a:xfrm>
            <a:off x="8564219" y="1510747"/>
            <a:ext cx="3432312" cy="2954655"/>
          </a:xfrm>
          <a:prstGeom prst="rect">
            <a:avLst/>
          </a:prstGeom>
          <a:solidFill>
            <a:srgbClr val="FCF8F2">
              <a:alpha val="64000"/>
            </a:srgbClr>
          </a:solidFill>
          <a:effectLst>
            <a:softEdge rad="635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«Después oí la voz del Señor, que decía: ¿A quién enviaré, y quién irá por nosotros? Entonces respondí yo: “Heme aquí, envíame a mí”»</a:t>
            </a:r>
            <a:br>
              <a:rPr lang="es-E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</a:b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(Isaías 6:8)</a:t>
            </a:r>
            <a:endParaRPr lang="es-ES" sz="2400" b="1" dirty="0">
              <a:solidFill>
                <a:schemeClr val="accent1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1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198784"/>
            <a:ext cx="7786776" cy="649025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F2CB8B-AEA0-7DBD-46B5-38FA5E6792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" r="3343"/>
          <a:stretch>
            <a:fillRect/>
          </a:stretch>
        </p:blipFill>
        <p:spPr>
          <a:xfrm>
            <a:off x="505418" y="198783"/>
            <a:ext cx="7786776" cy="649025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607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21E51C9-5390-CA16-671F-B13EDCA8A186}"/>
              </a:ext>
            </a:extLst>
          </p:cNvPr>
          <p:cNvSpPr txBox="1"/>
          <p:nvPr/>
        </p:nvSpPr>
        <p:spPr>
          <a:xfrm>
            <a:off x="8374858" y="366623"/>
            <a:ext cx="3641070" cy="61247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6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«Y cuando se levantaron por la mañana, salieron al desierto de Tecoa. Y mientras ellos salían, Josafat, estando en pie, dijo: “Oídme, Judá y moradores de Jerusalén. Creed en Jehová vuestro Dios, y estaréis seguros; creed a sus profetas, y seréis prosperados”»</a:t>
            </a:r>
          </a:p>
          <a:p>
            <a:pPr algn="ctr">
              <a:spcBef>
                <a:spcPts val="1200"/>
              </a:spcBef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Crónicas 20:20)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7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3809B9-DF40-C9A6-B854-87427A82B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7BA7C3D-2271-7745-C256-BF359359E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FF92A8-4549-EE02-D589-9D96A06D25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7" b="9277"/>
          <a:stretch>
            <a:fillRect/>
          </a:stretch>
        </p:blipFill>
        <p:spPr>
          <a:xfrm>
            <a:off x="20" y="10"/>
            <a:ext cx="12191980" cy="5555964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737914A-4281-91DC-FB14-F172CF75E1BD}"/>
              </a:ext>
            </a:extLst>
          </p:cNvPr>
          <p:cNvSpPr txBox="1"/>
          <p:nvPr/>
        </p:nvSpPr>
        <p:spPr>
          <a:xfrm>
            <a:off x="170755" y="4870174"/>
            <a:ext cx="11850491" cy="1916657"/>
          </a:xfrm>
          <a:prstGeom prst="rect">
            <a:avLst/>
          </a:prstGeom>
          <a:noFill/>
        </p:spPr>
        <p:txBody>
          <a:bodyPr wrap="square">
            <a:prstTxWarp prst="textDeflateTop">
              <a:avLst>
                <a:gd name="adj" fmla="val 42222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2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«Ahora bien, hay diversidad de dones, pero el Espíritu es el mismo. Y hay diversidad de ministerios, pero el Señor es el mismo. Y hay diversidad de operaciones, pero Dios, que hace todas las cosas en todos, es el mismo.» </a:t>
            </a:r>
            <a:r>
              <a:rPr lang="es-ES" sz="15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(1 Corintios 12:4-6)</a:t>
            </a:r>
          </a:p>
        </p:txBody>
      </p:sp>
    </p:spTree>
    <p:extLst>
      <p:ext uri="{BB962C8B-B14F-4D97-AF65-F5344CB8AC3E}">
        <p14:creationId xmlns:p14="http://schemas.microsoft.com/office/powerpoint/2010/main" val="207116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F687420-BEB4-45CD-8226-339BE553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426" y="336204"/>
            <a:ext cx="6705453" cy="24948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206336"/>
            <a:ext cx="6184973" cy="60638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srgbClr val="9E393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602AAF-B4D2-C90E-BF2C-F586AF98F9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" b="1511"/>
          <a:stretch>
            <a:fillRect/>
          </a:stretch>
        </p:blipFill>
        <p:spPr>
          <a:xfrm>
            <a:off x="5987738" y="516722"/>
            <a:ext cx="5628018" cy="5457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107F588-9C87-1127-D203-1981FCFD178D}"/>
              </a:ext>
            </a:extLst>
          </p:cNvPr>
          <p:cNvSpPr txBox="1"/>
          <p:nvPr/>
        </p:nvSpPr>
        <p:spPr>
          <a:xfrm>
            <a:off x="419116" y="918423"/>
            <a:ext cx="4967444" cy="450892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>
                <a:solidFill>
                  <a:srgbClr val="9E3939"/>
                </a:solidFill>
                <a:latin typeface="Comic Sans MS" panose="030F0702030302020204" pitchFamily="66" charset="0"/>
              </a:rPr>
              <a:t>«La revelación de Jesucristo, que Dios le dio, para manifestar a sus siervos las cosas que deben suceder pronto; y la declaró enviándola por medio de su ángel a su siervo Juan, que ha dado testimonio de la palabra de Dios, y del testimonio de Jesucristo, y de todas las cosas que ha visto.»</a:t>
            </a:r>
          </a:p>
          <a:p>
            <a:pPr algn="ctr">
              <a:spcBef>
                <a:spcPts val="600"/>
              </a:spcBef>
            </a:pPr>
            <a:r>
              <a:rPr lang="es-ES" b="1" dirty="0">
                <a:solidFill>
                  <a:srgbClr val="9E3939"/>
                </a:solidFill>
                <a:latin typeface="Comic Sans MS" panose="030F0702030302020204" pitchFamily="66" charset="0"/>
              </a:rPr>
              <a:t>(Apocalipsis 1:1-2)</a:t>
            </a:r>
            <a:endParaRPr lang="es-ES" sz="2400" b="1" dirty="0">
              <a:solidFill>
                <a:srgbClr val="9E393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85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C6777B5-64F4-4200-B099-34168B69F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3FD08D0-5EF9-19E5-F782-341DB43F93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 t="18283" r="133" b="1012"/>
          <a:stretch>
            <a:fillRect/>
          </a:stretch>
        </p:blipFill>
        <p:spPr>
          <a:xfrm>
            <a:off x="20" y="10"/>
            <a:ext cx="12191980" cy="5534736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246629"/>
            <a:chOff x="476" y="-3923157"/>
            <a:chExt cx="10667524" cy="249372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B4B6A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742EA55B-E990-D286-2F47-42E72DD0BA15}"/>
              </a:ext>
            </a:extLst>
          </p:cNvPr>
          <p:cNvSpPr txBox="1"/>
          <p:nvPr/>
        </p:nvSpPr>
        <p:spPr>
          <a:xfrm>
            <a:off x="0" y="5534747"/>
            <a:ext cx="12062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«Porque las cosas que se escribieron antes, para nuestra enseñanza se escribieron, a fin de que, por la paciencia y la consolación de las Escrituras, tengamos esperanza» </a:t>
            </a:r>
            <a:r>
              <a:rPr lang="es-E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(Romanos 15:4)</a:t>
            </a:r>
            <a:endParaRPr lang="es-ES" sz="2400" b="1" dirty="0">
              <a:solidFill>
                <a:schemeClr val="accent4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588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ED7934-B4D9-62E7-A2EE-D1D9723B8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75DDB172-8A7E-09CA-0AB4-309D9D2B957C}"/>
              </a:ext>
            </a:extLst>
          </p:cNvPr>
          <p:cNvSpPr/>
          <p:nvPr/>
        </p:nvSpPr>
        <p:spPr>
          <a:xfrm>
            <a:off x="2764277" y="4066162"/>
            <a:ext cx="6663447" cy="256294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8A85827-ADD9-9625-25C7-68B1E5222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5" y="246931"/>
            <a:ext cx="2232000" cy="2973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7FEE106-9B5E-A027-8065-FAAD63E4F7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r="8303"/>
          <a:stretch>
            <a:fillRect/>
          </a:stretch>
        </p:blipFill>
        <p:spPr>
          <a:xfrm>
            <a:off x="2585867" y="243521"/>
            <a:ext cx="2232000" cy="3569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99AF633-DCB6-126E-EB0D-D838B17A3C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r="8303"/>
          <a:stretch>
            <a:fillRect/>
          </a:stretch>
        </p:blipFill>
        <p:spPr>
          <a:xfrm>
            <a:off x="4979999" y="243521"/>
            <a:ext cx="2232000" cy="3569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5656680-FAA9-5FB8-3242-66F07C973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5" y="3501947"/>
            <a:ext cx="2232000" cy="3127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7E2F076-6173-9CFB-B3A9-7F5D094422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2" r="12512"/>
          <a:stretch>
            <a:fillRect/>
          </a:stretch>
        </p:blipFill>
        <p:spPr>
          <a:xfrm>
            <a:off x="9768263" y="3487325"/>
            <a:ext cx="2232000" cy="3127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4AF896E-23FB-06DF-6A9F-BEE1C8CECF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8" r="7928"/>
          <a:stretch>
            <a:fillRect/>
          </a:stretch>
        </p:blipFill>
        <p:spPr>
          <a:xfrm>
            <a:off x="7374131" y="243519"/>
            <a:ext cx="2232000" cy="3569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94B5999-ADA7-259E-7C88-242D987A62E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44"/>
          <a:stretch>
            <a:fillRect/>
          </a:stretch>
        </p:blipFill>
        <p:spPr>
          <a:xfrm>
            <a:off x="9768263" y="243519"/>
            <a:ext cx="2232002" cy="2976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CBBC763-D1D4-925A-94D8-0348886D4BC2}"/>
              </a:ext>
            </a:extLst>
          </p:cNvPr>
          <p:cNvSpPr txBox="1"/>
          <p:nvPr/>
        </p:nvSpPr>
        <p:spPr>
          <a:xfrm>
            <a:off x="2980779" y="4224247"/>
            <a:ext cx="62304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«Y estas cosas les acontecieron como ejemplo, y están escritas para amonestarnos a nosotros, a quienes han alcanzado los fines de los siglos.» </a:t>
            </a:r>
            <a:r>
              <a:rPr lang="es-ES" sz="20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97000"/>
                    </a:srgbClr>
                  </a:outerShdw>
                </a:effectLst>
                <a:latin typeface="Comic Sans MS" panose="030F0702030302020204" pitchFamily="66" charset="0"/>
              </a:rPr>
              <a:t>(1 Corintios 10:11)</a:t>
            </a:r>
            <a:endParaRPr lang="es-ES" sz="28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97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24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915185B-61EC-E6C3-0C73-4D9A07B9A6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3" t="10045" r="3803" b="1190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-16874"/>
            <a:ext cx="4455736" cy="6874873"/>
          </a:xfrm>
          <a:custGeom>
            <a:avLst/>
            <a:gdLst>
              <a:gd name="csX0" fmla="*/ 0 w 4455736"/>
              <a:gd name="csY0" fmla="*/ 16873 h 6874873"/>
              <a:gd name="csX1" fmla="*/ 3620382 w 4455736"/>
              <a:gd name="csY1" fmla="*/ 6934 h 6874873"/>
              <a:gd name="csX2" fmla="*/ 3603853 w 4455736"/>
              <a:gd name="csY2" fmla="*/ 6630 h 6874873"/>
              <a:gd name="csX3" fmla="*/ 4455673 w 4455736"/>
              <a:gd name="csY3" fmla="*/ 3445873 h 6874873"/>
              <a:gd name="csX4" fmla="*/ 3623730 w 4455736"/>
              <a:gd name="csY4" fmla="*/ 6845359 h 6874873"/>
              <a:gd name="csX5" fmla="*/ 3610443 w 4455736"/>
              <a:gd name="csY5" fmla="*/ 6864934 h 6874873"/>
              <a:gd name="csX6" fmla="*/ 0 w 4455736"/>
              <a:gd name="csY6" fmla="*/ 6874873 h 6874873"/>
              <a:gd name="csX7" fmla="*/ 0 w 4455736"/>
              <a:gd name="csY7" fmla="*/ 16873 h 68748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455736" h="6874873">
                <a:moveTo>
                  <a:pt x="0" y="16873"/>
                </a:moveTo>
                <a:lnTo>
                  <a:pt x="3620382" y="6934"/>
                </a:lnTo>
                <a:cubicBezTo>
                  <a:pt x="3641376" y="30024"/>
                  <a:pt x="3582859" y="-16460"/>
                  <a:pt x="3603853" y="6630"/>
                </a:cubicBezTo>
                <a:cubicBezTo>
                  <a:pt x="4314379" y="866459"/>
                  <a:pt x="4452360" y="2306085"/>
                  <a:pt x="4455673" y="3445873"/>
                </a:cubicBezTo>
                <a:cubicBezTo>
                  <a:pt x="4458986" y="4585661"/>
                  <a:pt x="4334256" y="5985529"/>
                  <a:pt x="3623730" y="6845359"/>
                </a:cubicBezTo>
                <a:lnTo>
                  <a:pt x="3610443" y="6864934"/>
                </a:lnTo>
                <a:lnTo>
                  <a:pt x="0" y="6874873"/>
                </a:lnTo>
                <a:lnTo>
                  <a:pt x="0" y="1687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-26812"/>
            <a:ext cx="4486300" cy="6884811"/>
          </a:xfrm>
          <a:custGeom>
            <a:avLst/>
            <a:gdLst>
              <a:gd name="csX0" fmla="*/ 0 w 4486300"/>
              <a:gd name="csY0" fmla="*/ 26811 h 6884811"/>
              <a:gd name="csX1" fmla="*/ 3621177 w 4486300"/>
              <a:gd name="csY1" fmla="*/ 6933 h 6884811"/>
              <a:gd name="csX2" fmla="*/ 3624526 w 4486300"/>
              <a:gd name="csY2" fmla="*/ 6630 h 6884811"/>
              <a:gd name="csX3" fmla="*/ 4486286 w 4486300"/>
              <a:gd name="csY3" fmla="*/ 3445872 h 6884811"/>
              <a:gd name="csX4" fmla="*/ 3634464 w 4486300"/>
              <a:gd name="csY4" fmla="*/ 6865236 h 6884811"/>
              <a:gd name="csX5" fmla="*/ 3650995 w 4486300"/>
              <a:gd name="csY5" fmla="*/ 6884811 h 6884811"/>
              <a:gd name="csX6" fmla="*/ 0 w 4486300"/>
              <a:gd name="csY6" fmla="*/ 6884811 h 6884811"/>
              <a:gd name="csX7" fmla="*/ 0 w 4486300"/>
              <a:gd name="csY7" fmla="*/ 26811 h 6884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486300" h="6884811">
                <a:moveTo>
                  <a:pt x="0" y="26811"/>
                </a:moveTo>
                <a:lnTo>
                  <a:pt x="3621177" y="6933"/>
                </a:lnTo>
                <a:cubicBezTo>
                  <a:pt x="3642171" y="30023"/>
                  <a:pt x="3603532" y="-16460"/>
                  <a:pt x="3624526" y="6630"/>
                </a:cubicBezTo>
                <a:cubicBezTo>
                  <a:pt x="4335052" y="866459"/>
                  <a:pt x="4484630" y="2302771"/>
                  <a:pt x="4486286" y="3445872"/>
                </a:cubicBezTo>
                <a:cubicBezTo>
                  <a:pt x="4487942" y="4588973"/>
                  <a:pt x="4344990" y="6005406"/>
                  <a:pt x="3634464" y="6865236"/>
                </a:cubicBezTo>
                <a:lnTo>
                  <a:pt x="3650995" y="6884811"/>
                </a:lnTo>
                <a:lnTo>
                  <a:pt x="0" y="6884811"/>
                </a:lnTo>
                <a:lnTo>
                  <a:pt x="0" y="2681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721680" y="-906979"/>
            <a:ext cx="355619" cy="2984580"/>
          </a:xfrm>
          <a:prstGeom prst="chord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05418D04-1054-FB51-FC2F-BFECA1E50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1721680" y="4780400"/>
            <a:ext cx="355619" cy="2984580"/>
          </a:xfrm>
          <a:prstGeom prst="chord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663A36B-E458-BBFF-DF25-3AC2453EE326}"/>
              </a:ext>
            </a:extLst>
          </p:cNvPr>
          <p:cNvSpPr txBox="1"/>
          <p:nvPr/>
        </p:nvSpPr>
        <p:spPr>
          <a:xfrm>
            <a:off x="258114" y="817930"/>
            <a:ext cx="3501142" cy="506311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«Y comenzando desde Moisés, y siguiendo por todos los profetas, les declaraba en todas las Escrituras lo que de él decían.»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s-ES" sz="2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(Lucas 24:27)</a:t>
            </a:r>
            <a:endParaRPr lang="es-ES" sz="28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07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D1096-DBB6-44D6-A927-FB5AA2A7B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94013243-300E-D4E6-6D5C-9FC1EDCCF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2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898284-0410-D14F-E296-1CBEB08A8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840495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4"/>
            <a:srcRect/>
            <a:stretch>
              <a:fillRect t="-7163" b="-7163"/>
            </a:stretch>
          </a:blip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Diagrama de flujo: cinta perforada 3">
            <a:extLst>
              <a:ext uri="{FF2B5EF4-FFF2-40B4-BE49-F238E27FC236}">
                <a16:creationId xmlns:a16="http://schemas.microsoft.com/office/drawing/2014/main" id="{DA37C9A1-EA98-B8C2-02A0-684BE6DB46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199587" y="224072"/>
            <a:ext cx="2207172" cy="241738"/>
          </a:xfrm>
          <a:prstGeom prst="flowChartPunchedTap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Diagrama de flujo: cinta perforada 5">
            <a:extLst>
              <a:ext uri="{FF2B5EF4-FFF2-40B4-BE49-F238E27FC236}">
                <a16:creationId xmlns:a16="http://schemas.microsoft.com/office/drawing/2014/main" id="{C96E125F-CF26-1E1F-99CC-EFE3D57A81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21917" y="6388389"/>
            <a:ext cx="2207172" cy="241738"/>
          </a:xfrm>
          <a:prstGeom prst="flowChartPunchedTap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6D4E58E-30AC-D7E7-E82D-A8B952C36506}"/>
              </a:ext>
            </a:extLst>
          </p:cNvPr>
          <p:cNvSpPr txBox="1"/>
          <p:nvPr/>
        </p:nvSpPr>
        <p:spPr>
          <a:xfrm>
            <a:off x="8187446" y="695582"/>
            <a:ext cx="3657601" cy="546303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3200" b="1" dirty="0">
                <a:solidFill>
                  <a:srgbClr val="7A3D00"/>
                </a:solidFill>
                <a:latin typeface="Comic Sans MS" panose="030F0702030302020204" pitchFamily="66" charset="0"/>
              </a:rPr>
              <a:t>«Amados, no creáis a todo espíritu, sino probad los espíritus si son de Dios; porque muchos falsos profetas han salido por el mundo.»</a:t>
            </a:r>
          </a:p>
          <a:p>
            <a:pPr algn="ctr">
              <a:spcBef>
                <a:spcPts val="600"/>
              </a:spcBef>
            </a:pPr>
            <a:r>
              <a:rPr lang="es-ES" sz="2400" b="1" dirty="0">
                <a:solidFill>
                  <a:srgbClr val="7A3D00"/>
                </a:solidFill>
                <a:latin typeface="Comic Sans MS" panose="030F0702030302020204" pitchFamily="66" charset="0"/>
              </a:rPr>
              <a:t>(1 Juan 4:1)</a:t>
            </a:r>
            <a:endParaRPr lang="es-ES" sz="3200" b="1" dirty="0">
              <a:solidFill>
                <a:srgbClr val="7A3D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04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Personalizado 4">
    <a:dk1>
      <a:sysClr val="windowText" lastClr="000000"/>
    </a:dk1>
    <a:lt1>
      <a:sysClr val="window" lastClr="FFFFFF"/>
    </a:lt1>
    <a:dk2>
      <a:srgbClr val="9900FF"/>
    </a:dk2>
    <a:lt2>
      <a:srgbClr val="008000"/>
    </a:lt2>
    <a:accent1>
      <a:srgbClr val="CC3399"/>
    </a:accent1>
    <a:accent2>
      <a:srgbClr val="00CC99"/>
    </a:accent2>
    <a:accent3>
      <a:srgbClr val="3399FF"/>
    </a:accent3>
    <a:accent4>
      <a:srgbClr val="FFFF66"/>
    </a:accent4>
    <a:accent5>
      <a:srgbClr val="CC6600"/>
    </a:accent5>
    <a:accent6>
      <a:srgbClr val="FF7C80"/>
    </a:accent6>
    <a:hlink>
      <a:srgbClr val="006600"/>
    </a:hlink>
    <a:folHlink>
      <a:srgbClr val="3333FF"/>
    </a:folHlink>
  </a:clrScheme>
</a:themeOverride>
</file>

<file path=ppt/theme/themeOverride2.xml><?xml version="1.0" encoding="utf-8"?>
<a:themeOverride xmlns:a="http://schemas.openxmlformats.org/drawingml/2006/main">
  <a:clrScheme name="Personalizado 11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3674B8"/>
    </a:accent1>
    <a:accent2>
      <a:srgbClr val="D9D535"/>
    </a:accent2>
    <a:accent3>
      <a:srgbClr val="3C8C44"/>
    </a:accent3>
    <a:accent4>
      <a:srgbClr val="9E3939"/>
    </a:accent4>
    <a:accent5>
      <a:srgbClr val="AE9665"/>
    </a:accent5>
    <a:accent6>
      <a:srgbClr val="C985C1"/>
    </a:accent6>
    <a:hlink>
      <a:srgbClr val="659FAF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Personalizado 10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2DCADB"/>
    </a:accent1>
    <a:accent2>
      <a:srgbClr val="F4642A"/>
    </a:accent2>
    <a:accent3>
      <a:srgbClr val="5CEE74"/>
    </a:accent3>
    <a:accent4>
      <a:srgbClr val="FBD805"/>
    </a:accent4>
    <a:accent5>
      <a:srgbClr val="C953DD"/>
    </a:accent5>
    <a:accent6>
      <a:srgbClr val="D42420"/>
    </a:accent6>
    <a:hlink>
      <a:srgbClr val="0740BF"/>
    </a:hlink>
    <a:folHlink>
      <a:srgbClr val="A75E3D"/>
    </a:folHlink>
  </a:clrScheme>
</a:themeOverride>
</file>

<file path=ppt/theme/themeOverride4.xml><?xml version="1.0" encoding="utf-8"?>
<a:themeOverride xmlns:a="http://schemas.openxmlformats.org/drawingml/2006/main">
  <a:clrScheme name="Personalizado 7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CE145B"/>
    </a:accent1>
    <a:accent2>
      <a:srgbClr val="92D050"/>
    </a:accent2>
    <a:accent3>
      <a:srgbClr val="FFFF66"/>
    </a:accent3>
    <a:accent4>
      <a:srgbClr val="33CCCC"/>
    </a:accent4>
    <a:accent5>
      <a:srgbClr val="9F07C9"/>
    </a:accent5>
    <a:accent6>
      <a:srgbClr val="5415F1"/>
    </a:accent6>
    <a:hlink>
      <a:srgbClr val="EF07DE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Personalizado 10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2DCADB"/>
    </a:accent1>
    <a:accent2>
      <a:srgbClr val="F4642A"/>
    </a:accent2>
    <a:accent3>
      <a:srgbClr val="5CEE74"/>
    </a:accent3>
    <a:accent4>
      <a:srgbClr val="FBD805"/>
    </a:accent4>
    <a:accent5>
      <a:srgbClr val="C953DD"/>
    </a:accent5>
    <a:accent6>
      <a:srgbClr val="D42420"/>
    </a:accent6>
    <a:hlink>
      <a:srgbClr val="0740BF"/>
    </a:hlink>
    <a:folHlink>
      <a:srgbClr val="A75E3D"/>
    </a:folHlink>
  </a:clrScheme>
</a:themeOverride>
</file>

<file path=ppt/theme/themeOverride6.xml><?xml version="1.0" encoding="utf-8"?>
<a:themeOverride xmlns:a="http://schemas.openxmlformats.org/drawingml/2006/main">
  <a:clrScheme name="Personalizado 1">
    <a:dk1>
      <a:sysClr val="windowText" lastClr="000000"/>
    </a:dk1>
    <a:lt1>
      <a:sysClr val="window" lastClr="FFFFFF"/>
    </a:lt1>
    <a:dk2>
      <a:srgbClr val="44546A"/>
    </a:dk2>
    <a:lt2>
      <a:srgbClr val="33CCCC"/>
    </a:lt2>
    <a:accent1>
      <a:srgbClr val="339966"/>
    </a:accent1>
    <a:accent2>
      <a:srgbClr val="9900CC"/>
    </a:accent2>
    <a:accent3>
      <a:srgbClr val="FF3300"/>
    </a:accent3>
    <a:accent4>
      <a:srgbClr val="FFC000"/>
    </a:accent4>
    <a:accent5>
      <a:srgbClr val="0033CC"/>
    </a:accent5>
    <a:accent6>
      <a:srgbClr val="F5F010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578</Words>
  <Application>Microsoft Office PowerPoint</Application>
  <PresentationFormat>Panorámica</PresentationFormat>
  <Paragraphs>20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 Laveda</dc:creator>
  <cp:lastModifiedBy>Sergio</cp:lastModifiedBy>
  <cp:revision>37</cp:revision>
  <dcterms:created xsi:type="dcterms:W3CDTF">2026-08-22T18:31:20Z</dcterms:created>
  <dcterms:modified xsi:type="dcterms:W3CDTF">2026-08-24T16:41:11Z</dcterms:modified>
</cp:coreProperties>
</file>