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1"/>
  </p:notesMasterIdLst>
  <p:sldIdLst>
    <p:sldId id="295" r:id="rId3"/>
    <p:sldId id="317" r:id="rId4"/>
    <p:sldId id="257" r:id="rId5"/>
    <p:sldId id="298" r:id="rId6"/>
    <p:sldId id="259" r:id="rId7"/>
    <p:sldId id="260" r:id="rId8"/>
    <p:sldId id="292" r:id="rId9"/>
    <p:sldId id="297" r:id="rId10"/>
    <p:sldId id="300" r:id="rId11"/>
    <p:sldId id="311" r:id="rId12"/>
    <p:sldId id="312" r:id="rId13"/>
    <p:sldId id="304" r:id="rId14"/>
    <p:sldId id="313" r:id="rId15"/>
    <p:sldId id="314" r:id="rId16"/>
    <p:sldId id="315" r:id="rId17"/>
    <p:sldId id="308" r:id="rId18"/>
    <p:sldId id="316" r:id="rId19"/>
    <p:sldId id="291" r:id="rId20"/>
  </p:sldIdLst>
  <p:sldSz cx="12192000" cy="6858000"/>
  <p:notesSz cx="6858000" cy="9144000"/>
  <p:embeddedFontLst>
    <p:embeddedFont>
      <p:font typeface="Comic Sans MS" panose="030F0702030302020204" pitchFamily="66" charset="0"/>
      <p:regular r:id="rId22"/>
      <p:bold r:id="rId23"/>
      <p:italic r:id="rId24"/>
      <p:boldItalic r:id="rId25"/>
    </p:embeddedFont>
    <p:embeddedFont>
      <p:font typeface="Constantia" panose="02030602050306030303" pitchFamily="18" charset="0"/>
      <p:regular r:id="rId26"/>
      <p:bold r:id="rId27"/>
      <p:italic r:id="rId28"/>
      <p:boldItalic r:id="rId29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6A6D"/>
    <a:srgbClr val="AE4522"/>
    <a:srgbClr val="F6F3FF"/>
    <a:srgbClr val="2254AE"/>
    <a:srgbClr val="EABDB4"/>
    <a:srgbClr val="C74F36"/>
    <a:srgbClr val="8443EC"/>
    <a:srgbClr val="E400EA"/>
    <a:srgbClr val="FEB3FF"/>
    <a:srgbClr val="D7D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1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70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7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3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4.jpe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7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70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7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3.jpe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4.jpe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5A7ED7"/>
        </a:solidFill>
      </dgm:spPr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UHapi, uthixo weNayile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5A7ED7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/>
      <dgm:spPr/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/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/>
      <dgm:spPr/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626A6D"/>
        </a:solidFill>
        <a:ln>
          <a:solidFill>
            <a:srgbClr val="626A6D"/>
          </a:solidFill>
        </a:ln>
      </dgm:spPr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URa, uthixo welanga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626A6D"/>
          </a:solidFill>
        </a:ln>
      </dgm:spPr>
      <dgm:t>
        <a:bodyPr/>
        <a:lstStyle/>
        <a:p>
          <a:pPr algn="ctr"/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 custScaleY="79763">
        <dgm:presLayoutVars>
          <dgm:chMax val="0"/>
          <dgm:chPref val="0"/>
          <dgm:bulletEnabled val="1"/>
        </dgm:presLayoutVars>
      </dgm:prSet>
      <dgm:spPr>
        <a:prstGeom prst="plaqu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66064" custLinFactY="-100000" custLinFactNeighborX="100000" custLinFactNeighborY="-150423"/>
      <dgm:spPr>
        <a:prstGeom prst="plaque">
          <a:avLst/>
        </a:prstGeom>
        <a:ln>
          <a:solidFill>
            <a:srgbClr val="626A6D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plaqu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48133" custLinFactY="-77844" custLinFactNeighborX="100000" custLinFactNeighborY="-100000"/>
      <dgm:spPr>
        <a:prstGeom prst="plaque">
          <a:avLst/>
        </a:prstGeom>
        <a:ln>
          <a:solidFill>
            <a:srgbClr val="626A6D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438E67"/>
        </a:solidFill>
      </dgm:spPr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UHeqet, uthixo wamasele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438E67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/>
      <dgm:spPr/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/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/>
      <dgm:spPr/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8E7144"/>
        </a:solidFill>
      </dgm:spPr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UGeb, uthixo womhlaba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8E7144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 custLinFactNeighborX="-3778" custLinFactNeighborY="-2169">
        <dgm:presLayoutVars>
          <dgm:chMax val="0"/>
          <dgm:chPref val="0"/>
          <dgm:bulletEnabled val="1"/>
        </dgm:presLayoutVars>
      </dgm:prSet>
      <dgm:spPr/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/>
      <dgm:spPr/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/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/>
      <dgm:spPr/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F88B47"/>
        </a:solidFill>
        <a:ln>
          <a:solidFill>
            <a:srgbClr val="F88B47"/>
          </a:solidFill>
        </a:ln>
      </dgm:spPr>
      <dgm:t>
        <a:bodyPr/>
        <a:lstStyle/>
        <a:p>
          <a:r>
            <a:rPr lang="en-Z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-Uatchi, uthixokazi wezibawu</a:t>
          </a: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F88B47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ellips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102448" custLinFactY="-154724" custLinFactNeighborX="200000" custLinFactNeighborY="-200000"/>
      <dgm:spPr>
        <a:prstGeom prst="ellipse">
          <a:avLst/>
        </a:prstGeom>
        <a:ln>
          <a:solidFill>
            <a:srgbClr val="F66912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ellips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53240" custLinFactY="-141082" custLinFactNeighborX="100000" custLinFactNeighborY="-200000"/>
      <dgm:spPr>
        <a:prstGeom prst="ellipse">
          <a:avLst/>
        </a:prstGeom>
        <a:ln>
          <a:solidFill>
            <a:srgbClr val="F66912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12AA6C"/>
        </a:solidFill>
        <a:ln>
          <a:solidFill>
            <a:srgbClr val="12AA6C"/>
          </a:solidFill>
        </a:ln>
      </dgm:spPr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UKhnum, uthixo wendalo</a:t>
          </a: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12AA6C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ellips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102448" custLinFactY="-154724" custLinFactNeighborX="200000" custLinFactNeighborY="-200000"/>
      <dgm:spPr>
        <a:prstGeom prst="ellipse">
          <a:avLst/>
        </a:prstGeom>
        <a:ln>
          <a:solidFill>
            <a:srgbClr val="12AA6C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ellips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53240" custLinFactY="-141082" custLinFactNeighborX="100000" custLinFactNeighborY="-200000"/>
      <dgm:spPr>
        <a:prstGeom prst="ellipse">
          <a:avLst/>
        </a:prstGeom>
        <a:ln>
          <a:solidFill>
            <a:srgbClr val="12AA6C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8443EC"/>
        </a:solidFill>
        <a:ln>
          <a:solidFill>
            <a:srgbClr val="8443EC"/>
          </a:solidFill>
        </a:ln>
      </dgm:spPr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USekhmet, uthixokazi wezonyango</a:t>
          </a: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8443EC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ellips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102448" custLinFactY="-154724" custLinFactNeighborX="200000" custLinFactNeighborY="-200000"/>
      <dgm:spPr>
        <a:prstGeom prst="ellipse">
          <a:avLst/>
        </a:prstGeom>
        <a:ln>
          <a:solidFill>
            <a:srgbClr val="8443EC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ellips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53240" custLinFactY="-141082" custLinFactNeighborX="100000" custLinFactNeighborY="-200000"/>
      <dgm:spPr>
        <a:prstGeom prst="ellipse">
          <a:avLst/>
        </a:prstGeom>
        <a:ln>
          <a:solidFill>
            <a:srgbClr val="8443EC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2254AE"/>
        </a:solidFill>
        <a:ln>
          <a:solidFill>
            <a:srgbClr val="2254AE"/>
          </a:solidFill>
        </a:ln>
      </dgm:spPr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UNut, uthixokazi wesibhakabhaka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2254AE"/>
          </a:solidFill>
        </a:ln>
      </dgm:spPr>
      <dgm:t>
        <a:bodyPr/>
        <a:lstStyle/>
        <a:p>
          <a:pPr algn="ctr"/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plaqu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61451" custLinFactY="-119903" custLinFactNeighborX="100000" custLinFactNeighborY="-200000"/>
      <dgm:spPr>
        <a:prstGeom prst="plaque">
          <a:avLst/>
        </a:prstGeom>
        <a:ln>
          <a:solidFill>
            <a:srgbClr val="2254AE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plaqu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NeighborX="4750" custLinFactNeighborY="-33538"/>
      <dgm:spPr>
        <a:prstGeom prst="plaque">
          <a:avLst/>
        </a:prstGeom>
        <a:ln>
          <a:solidFill>
            <a:srgbClr val="2254AE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2254AE"/>
        </a:solidFill>
        <a:ln>
          <a:solidFill>
            <a:srgbClr val="2254AE"/>
          </a:solidFill>
        </a:ln>
      </dgm:spPr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USeth, uthixo woqhwithelo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2254AE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plaqu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61451" custLinFactY="-119903" custLinFactNeighborX="100000" custLinFactNeighborY="-200000"/>
      <dgm:spPr>
        <a:prstGeom prst="plaque">
          <a:avLst/>
        </a:prstGeom>
        <a:ln>
          <a:solidFill>
            <a:srgbClr val="2254AE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plaqu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47613" custLinFactY="-100000" custLinFactNeighborX="100000" custLinFactNeighborY="-126439"/>
      <dgm:spPr>
        <a:prstGeom prst="plaque">
          <a:avLst/>
        </a:prstGeom>
        <a:ln>
          <a:solidFill>
            <a:srgbClr val="2254AE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AE4522"/>
        </a:solidFill>
        <a:ln>
          <a:solidFill>
            <a:srgbClr val="AE4522"/>
          </a:solidFill>
        </a:ln>
      </dgm:spPr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UNeper, uthixo wengqolowa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AE4522"/>
          </a:solidFill>
        </a:ln>
      </dgm:spPr>
      <dgm:t>
        <a:bodyPr/>
        <a:lstStyle/>
        <a:p>
          <a:pPr algn="ctr"/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 custScaleX="108026">
        <dgm:presLayoutVars>
          <dgm:chMax val="0"/>
          <dgm:chPref val="0"/>
          <dgm:bulletEnabled val="1"/>
        </dgm:presLayoutVars>
      </dgm:prSet>
      <dgm:spPr>
        <a:prstGeom prst="plaqu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61451" custLinFactY="-119903" custLinFactNeighborX="100000" custLinFactNeighborY="-200000"/>
      <dgm:spPr>
        <a:prstGeom prst="plaque">
          <a:avLst/>
        </a:prstGeom>
        <a:ln>
          <a:solidFill>
            <a:srgbClr val="AE4522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plaqu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NeighborX="4750" custLinFactNeighborY="-33538"/>
      <dgm:spPr>
        <a:prstGeom prst="plaque">
          <a:avLst/>
        </a:prstGeom>
        <a:ln>
          <a:solidFill>
            <a:srgbClr val="AE4522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338274" y="848714"/>
          <a:ext cx="1619238" cy="1394429"/>
        </a:xfrm>
        <a:prstGeom prst="hexagon">
          <a:avLst>
            <a:gd name="adj" fmla="val 25000"/>
            <a:gd name="vf" fmla="val 115470"/>
          </a:avLst>
        </a:prstGeom>
        <a:solidFill>
          <a:srgbClr val="5A7ED7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UHapi, uthixo weNayile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89413" y="1064986"/>
        <a:ext cx="1116960" cy="961885"/>
      </dsp:txXfrm>
    </dsp:sp>
    <dsp:sp modelId="{4003989A-EAE1-47D4-B0F1-272D4DE7EFDC}">
      <dsp:nvSpPr>
        <dsp:cNvPr id="0" name=""/>
        <dsp:cNvSpPr/>
      </dsp:nvSpPr>
      <dsp:spPr>
        <a:xfrm>
          <a:off x="1375835" y="1464481"/>
          <a:ext cx="188985" cy="16310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0" y="110988"/>
          <a:ext cx="1617168" cy="1394003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5A7ED7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094871" y="1312031"/>
          <a:ext cx="188985" cy="16310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528988" y="1048207"/>
          <a:ext cx="1787816" cy="1228033"/>
        </a:xfrm>
        <a:prstGeom prst="plaque">
          <a:avLst/>
        </a:prstGeom>
        <a:solidFill>
          <a:srgbClr val="626A6D"/>
        </a:solidFill>
        <a:ln>
          <a:solidFill>
            <a:srgbClr val="626A6D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URa, uthixo welanga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73717" y="1192936"/>
        <a:ext cx="1498358" cy="938575"/>
      </dsp:txXfrm>
    </dsp:sp>
    <dsp:sp modelId="{4003989A-EAE1-47D4-B0F1-272D4DE7EFDC}">
      <dsp:nvSpPr>
        <dsp:cNvPr id="0" name=""/>
        <dsp:cNvSpPr/>
      </dsp:nvSpPr>
      <dsp:spPr>
        <a:xfrm>
          <a:off x="1916968" y="112130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26A6D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51387" y="77892"/>
          <a:ext cx="1785530" cy="1539132"/>
        </a:xfrm>
        <a:prstGeom prst="plaqu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626A6D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569339" y="1083694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26A6D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59299" y="1029459"/>
          <a:ext cx="2128655" cy="1833121"/>
        </a:xfrm>
        <a:prstGeom prst="hexagon">
          <a:avLst>
            <a:gd name="adj" fmla="val 25000"/>
            <a:gd name="vf" fmla="val 115470"/>
          </a:avLst>
        </a:prstGeom>
        <a:solidFill>
          <a:srgbClr val="438E67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UHeqet, uthixo wamasele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89447" y="1313771"/>
        <a:ext cx="1468359" cy="1264497"/>
      </dsp:txXfrm>
    </dsp:sp>
    <dsp:sp modelId="{4003989A-EAE1-47D4-B0F1-272D4DE7EFDC}">
      <dsp:nvSpPr>
        <dsp:cNvPr id="0" name=""/>
        <dsp:cNvSpPr/>
      </dsp:nvSpPr>
      <dsp:spPr>
        <a:xfrm>
          <a:off x="1808676" y="1838948"/>
          <a:ext cx="248440" cy="21442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0" y="59643"/>
          <a:ext cx="2125933" cy="1832560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438E67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439320" y="1638537"/>
          <a:ext cx="248440" cy="21442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668085" y="782195"/>
          <a:ext cx="1790241" cy="1541691"/>
        </a:xfrm>
        <a:prstGeom prst="hexagon">
          <a:avLst>
            <a:gd name="adj" fmla="val 25000"/>
            <a:gd name="vf" fmla="val 115470"/>
          </a:avLst>
        </a:prstGeom>
        <a:solidFill>
          <a:srgbClr val="8E7144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UGeb, uthixo womhlaba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45746" y="1021307"/>
        <a:ext cx="1234919" cy="1063467"/>
      </dsp:txXfrm>
    </dsp:sp>
    <dsp:sp modelId="{4003989A-EAE1-47D4-B0F1-272D4DE7EFDC}">
      <dsp:nvSpPr>
        <dsp:cNvPr id="0" name=""/>
        <dsp:cNvSpPr/>
      </dsp:nvSpPr>
      <dsp:spPr>
        <a:xfrm>
          <a:off x="1777247" y="1496431"/>
          <a:ext cx="208943" cy="18033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256114" y="0"/>
          <a:ext cx="1787953" cy="1541220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8E7144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466612" y="1327882"/>
          <a:ext cx="208943" cy="18033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13612" y="931732"/>
          <a:ext cx="2045064" cy="1761135"/>
        </a:xfrm>
        <a:prstGeom prst="ellipse">
          <a:avLst/>
        </a:prstGeom>
        <a:solidFill>
          <a:srgbClr val="F88B47"/>
        </a:solidFill>
        <a:ln w="12700" cap="flat" cmpd="sng" algn="ctr">
          <a:solidFill>
            <a:srgbClr val="F88B47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-Uatchi, uthixokazi wezibawu</a:t>
          </a:r>
        </a:p>
      </dsp:txBody>
      <dsp:txXfrm>
        <a:off x="2013105" y="1189644"/>
        <a:ext cx="1446078" cy="1245311"/>
      </dsp:txXfrm>
    </dsp:sp>
    <dsp:sp modelId="{4003989A-EAE1-47D4-B0F1-272D4DE7EFDC}">
      <dsp:nvSpPr>
        <dsp:cNvPr id="0" name=""/>
        <dsp:cNvSpPr/>
      </dsp:nvSpPr>
      <dsp:spPr>
        <a:xfrm>
          <a:off x="2482946" y="978685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6691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23399" y="0"/>
          <a:ext cx="2042449" cy="1760597"/>
        </a:xfrm>
        <a:prstGeom prst="ellips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F88B47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771959" y="814248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6691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13612" y="931732"/>
          <a:ext cx="2045064" cy="1761135"/>
        </a:xfrm>
        <a:prstGeom prst="ellipse">
          <a:avLst/>
        </a:prstGeom>
        <a:solidFill>
          <a:srgbClr val="12AA6C"/>
        </a:solidFill>
        <a:ln w="12700" cap="flat" cmpd="sng" algn="ctr">
          <a:solidFill>
            <a:srgbClr val="12AA6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UKhnum, uthixo wendalo</a:t>
          </a:r>
        </a:p>
      </dsp:txBody>
      <dsp:txXfrm>
        <a:off x="2013105" y="1189644"/>
        <a:ext cx="1446078" cy="1245311"/>
      </dsp:txXfrm>
    </dsp:sp>
    <dsp:sp modelId="{4003989A-EAE1-47D4-B0F1-272D4DE7EFDC}">
      <dsp:nvSpPr>
        <dsp:cNvPr id="0" name=""/>
        <dsp:cNvSpPr/>
      </dsp:nvSpPr>
      <dsp:spPr>
        <a:xfrm>
          <a:off x="2482946" y="978685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2AA6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23399" y="0"/>
          <a:ext cx="2042449" cy="1760597"/>
        </a:xfrm>
        <a:prstGeom prst="ellips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12AA6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771959" y="814248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2AA6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13612" y="931732"/>
          <a:ext cx="2045064" cy="1761135"/>
        </a:xfrm>
        <a:prstGeom prst="ellipse">
          <a:avLst/>
        </a:prstGeom>
        <a:solidFill>
          <a:srgbClr val="8443EC"/>
        </a:solidFill>
        <a:ln w="12700" cap="flat" cmpd="sng" algn="ctr">
          <a:solidFill>
            <a:srgbClr val="8443E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USekhmet, uthixokazi wezonyango</a:t>
          </a:r>
        </a:p>
      </dsp:txBody>
      <dsp:txXfrm>
        <a:off x="2013105" y="1189644"/>
        <a:ext cx="1446078" cy="1245311"/>
      </dsp:txXfrm>
    </dsp:sp>
    <dsp:sp modelId="{4003989A-EAE1-47D4-B0F1-272D4DE7EFDC}">
      <dsp:nvSpPr>
        <dsp:cNvPr id="0" name=""/>
        <dsp:cNvSpPr/>
      </dsp:nvSpPr>
      <dsp:spPr>
        <a:xfrm>
          <a:off x="2482946" y="978685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8443E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23399" y="0"/>
          <a:ext cx="2042449" cy="1760597"/>
        </a:xfrm>
        <a:prstGeom prst="ellips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8443E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771959" y="814248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8443E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528988" y="814530"/>
          <a:ext cx="1787816" cy="1539602"/>
        </a:xfrm>
        <a:prstGeom prst="plaque">
          <a:avLst/>
        </a:prstGeom>
        <a:solidFill>
          <a:srgbClr val="2254AE"/>
        </a:solidFill>
        <a:ln>
          <a:solidFill>
            <a:srgbClr val="2254AE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UNut, uthixokazi wesibhakabhaka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10436" y="995978"/>
        <a:ext cx="1424920" cy="1176706"/>
      </dsp:txXfrm>
    </dsp:sp>
    <dsp:sp modelId="{4003989A-EAE1-47D4-B0F1-272D4DE7EFDC}">
      <dsp:nvSpPr>
        <dsp:cNvPr id="0" name=""/>
        <dsp:cNvSpPr/>
      </dsp:nvSpPr>
      <dsp:spPr>
        <a:xfrm>
          <a:off x="1907343" y="91828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51387" y="0"/>
          <a:ext cx="1785530" cy="1539132"/>
        </a:xfrm>
        <a:prstGeom prst="plaque">
          <a:avLst/>
        </a:prstGeom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270156" y="1265684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528988" y="814530"/>
          <a:ext cx="1787816" cy="1539602"/>
        </a:xfrm>
        <a:prstGeom prst="plaque">
          <a:avLst/>
        </a:prstGeom>
        <a:solidFill>
          <a:srgbClr val="2254AE"/>
        </a:solidFill>
        <a:ln>
          <a:solidFill>
            <a:srgbClr val="2254AE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USeth, uthixo woqhwithelo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10436" y="995978"/>
        <a:ext cx="1424920" cy="1176706"/>
      </dsp:txXfrm>
    </dsp:sp>
    <dsp:sp modelId="{4003989A-EAE1-47D4-B0F1-272D4DE7EFDC}">
      <dsp:nvSpPr>
        <dsp:cNvPr id="0" name=""/>
        <dsp:cNvSpPr/>
      </dsp:nvSpPr>
      <dsp:spPr>
        <a:xfrm>
          <a:off x="1907343" y="91828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51387" y="0"/>
          <a:ext cx="1785530" cy="1539132"/>
        </a:xfrm>
        <a:prstGeom prst="plaqu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568254" y="91828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476283" y="919254"/>
          <a:ext cx="2081159" cy="1659063"/>
        </a:xfrm>
        <a:prstGeom prst="plaque">
          <a:avLst/>
        </a:prstGeom>
        <a:solidFill>
          <a:srgbClr val="AE4522"/>
        </a:solidFill>
        <a:ln>
          <a:solidFill>
            <a:srgbClr val="AE4522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UNeper, uthixo wengqolowa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71810" y="1114781"/>
        <a:ext cx="1690105" cy="1268009"/>
      </dsp:txXfrm>
    </dsp:sp>
    <dsp:sp modelId="{4003989A-EAE1-47D4-B0F1-272D4DE7EFDC}">
      <dsp:nvSpPr>
        <dsp:cNvPr id="0" name=""/>
        <dsp:cNvSpPr/>
      </dsp:nvSpPr>
      <dsp:spPr>
        <a:xfrm>
          <a:off x="1961307" y="1031061"/>
          <a:ext cx="224850" cy="194064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E452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-38655" y="41523"/>
          <a:ext cx="1924072" cy="1658555"/>
        </a:xfrm>
        <a:prstGeom prst="plaqu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AE452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274679" y="1405414"/>
          <a:ext cx="224850" cy="194064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E452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1FE80B-0763-4392-AFEC-354438841FD7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DB3F07-6A77-47EE-9E29-7A3E18A48F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5368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B3F07-6A77-47EE-9E29-7A3E18A48FFE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4524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FC8958-DEB7-CE22-FC6D-874948BF95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AEF29E2-AD31-C01F-58A2-5D3A78B0B1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DE711F-8E64-54BD-9B60-E0FE3CC1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AB7981-DBB1-4A17-E46C-3EADF2371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F98C41-9286-C54D-DBE4-EE6D5C600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514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A76388-247B-3D63-6639-2397DC1F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A5AF03D-D81D-0604-EABA-67C272975A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9EE5D0-F6D3-2B3F-F0B0-AE7F939F0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3164F0C-96DC-4BB6-C435-4740AA384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D85E4C-9CC8-13F0-20EF-51613BB30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042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B0A970D-770E-571E-C3AA-9C7C2982A6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0197039-1AD1-B43E-C33F-B790CD07A6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FB1716-A20D-3F86-0CEB-4C3B549D3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EA92CA-B51E-CF92-1DBC-C6E85ADA1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55DC67D-D153-E694-1D82-DF43C956C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697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607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917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437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669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639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193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079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769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AD5125-5046-5F2F-2343-37DB7D6E7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784373-01BF-1220-5EBE-91E1CB4BFE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B5427E-3F54-B3F2-81E7-B30FDFDE8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4690D6-BBBF-6B02-EBBE-050F66B2A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2D11BF-E062-43D6-20D0-97123E98B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989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226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315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027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D089D1-DC0C-B76F-6145-88605D404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1FF360C-F41B-91C6-0047-AF32273E3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ED7722-D889-89EA-CD35-7E43074D2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01D4814-A038-A670-AA70-524ACD39C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446418E-4AFC-C82C-7F43-603EDC447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481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3E03DF-6290-4D7B-4A3F-9CFAAABDC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5F0331-DCCA-D8E6-1AFA-A98A2037A8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09A39AB-334F-7115-3650-05F6FC9515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C6DDFF0-1923-8E05-C056-218E4E315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05E0A56-A4AC-1123-42C6-490DC7ABA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0B3349A-73D7-1591-B084-8DD0EDD78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986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B0784D-2F4A-0824-7888-A4F01E3B4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B3A4750-E1F5-02AF-942F-6EED89C77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83D45AB-3DD4-6E7C-AA6C-9BC54868B0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FEA4474-9B8D-6BD9-7136-F2C0DA10D0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B6584BE-939E-B706-2502-729980CFBD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68BCE80-AAF9-1BF5-9956-1FD56E310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44780FF-3C5F-992F-9639-75579B8F9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49C8D03-1901-F2E4-8C9B-8112B4A70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615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FDB36D-6633-70B0-F512-C5E09F66D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C5DC6E2-0328-364B-DD05-D6DF162E2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621B49F-A231-6378-C06D-70C6884AD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B844733-1778-9887-439D-CAC974066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453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9BC637D-C03F-705A-5EE7-98F19480E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E5F84BD-3819-6377-3CAE-752869394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1A4B5AA-E84C-2014-5C9F-366859A5E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468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874DEB-393F-ED00-8A84-634AB56E7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31F71C-2FEA-1977-7205-F21A6511B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E3AEF4D-096F-CC25-9A4A-F787D3BCE7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EEB55F0-911D-7351-D9CF-9E198E8A7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9FB2D06-8850-52D4-18E4-D6D7E15BD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544B813-A5F0-B377-240A-D4593EFAD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972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77AEDE-1A9E-040F-31E6-66F9B60E4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F00E7A2-D8EB-9534-B175-1C8A24140E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08F72D6-FD8B-36D6-3716-564C8B414E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946F10-2E5E-5D77-034F-985DB0951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DC7AE18-933E-076A-0A80-9B4FC9C59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DAAC27D-71F7-8C6A-3E8B-F45252F59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180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A8CE9C4-C26A-D45F-FCC6-C170A18A3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662B41F-B65A-B127-8B50-089DA3A96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362FA5-E187-0472-7BA2-8EE66BB696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35A8A0-36A1-4A87-9068-626A0DA9179F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6D69CFD-9D71-4117-AE9A-B7845D039C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564C53-EC07-5628-0E3C-1D56B3D208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9625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1853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8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image" Target="../media/image65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jpe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B81025-E3A0-6F59-52CC-D77FD91D3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473F330-3F0B-E513-A946-48688D94F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4D8139A3-04D6-F8A6-8F94-96FE5186449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2565"/>
            <a:ext cx="2693955" cy="1435903"/>
          </a:xfrm>
          <a:prstGeom prst="rect">
            <a:avLst/>
          </a:prstGeom>
        </p:spPr>
      </p:pic>
      <p:pic>
        <p:nvPicPr>
          <p:cNvPr id="15" name="Imagen 14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CDF9E83D-C9DD-35D3-FA32-FDA5170AD1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1059474"/>
            <a:ext cx="2693955" cy="1435903"/>
          </a:xfrm>
          <a:prstGeom prst="rect">
            <a:avLst/>
          </a:prstGeom>
        </p:spPr>
      </p:pic>
      <p:pic>
        <p:nvPicPr>
          <p:cNvPr id="22" name="Imagen 21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B796DBDA-9095-C82D-0E00-84FF713F6F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594948"/>
            <a:ext cx="2693955" cy="1435903"/>
          </a:xfrm>
          <a:prstGeom prst="rect">
            <a:avLst/>
          </a:prstGeom>
        </p:spPr>
      </p:pic>
      <p:pic>
        <p:nvPicPr>
          <p:cNvPr id="23" name="Imagen 22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9C19F68-0193-B217-CDAC-A43A3F89EE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4676987"/>
            <a:ext cx="2693955" cy="1435903"/>
          </a:xfrm>
          <a:prstGeom prst="rect">
            <a:avLst/>
          </a:prstGeom>
        </p:spPr>
      </p:pic>
      <p:pic>
        <p:nvPicPr>
          <p:cNvPr id="24" name="Imagen 23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186F4C80-854F-31D4-CC45-4E72860D8F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65627" flipV="1">
            <a:off x="-199936" y="2034710"/>
            <a:ext cx="2954044" cy="157453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DFB2F19-2B37-4768-9F9D-B8897B898E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0439" y="169252"/>
            <a:ext cx="3017273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3DE70AE-3FFB-9B00-1DD1-C4E55118CE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6"/>
          <a:stretch>
            <a:fillRect/>
          </a:stretch>
        </p:blipFill>
        <p:spPr>
          <a:xfrm>
            <a:off x="9020439" y="2391883"/>
            <a:ext cx="3008340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342FCEF-43A9-88A0-5C11-502EA758CF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0439" y="4620643"/>
            <a:ext cx="3016182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6DAEF76-BE58-A3B4-86A2-4A9E7CB4A05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49921" y="169252"/>
            <a:ext cx="3017273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F4EE753-455C-3037-4E6C-ED21843A86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8"/>
          <a:stretch>
            <a:fillRect/>
          </a:stretch>
        </p:blipFill>
        <p:spPr>
          <a:xfrm>
            <a:off x="5849921" y="2391883"/>
            <a:ext cx="3008340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BCC7871-84DC-DFF8-C91D-84DBD3FE80C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2"/>
          <a:stretch>
            <a:fillRect/>
          </a:stretch>
        </p:blipFill>
        <p:spPr>
          <a:xfrm>
            <a:off x="5849921" y="4620643"/>
            <a:ext cx="3016182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BF8EEE6-5426-D5E4-9EDB-F039FDF927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3955" y="169252"/>
            <a:ext cx="3017273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C7B0C9B-73B9-30D3-9B0A-BB0DEA76E86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3"/>
          <a:stretch>
            <a:fillRect/>
          </a:stretch>
        </p:blipFill>
        <p:spPr>
          <a:xfrm>
            <a:off x="2693955" y="2391883"/>
            <a:ext cx="3008340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D5BE6D0-5564-E511-4FCF-C4970A2754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3955" y="4620643"/>
            <a:ext cx="3016182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4D0B3F37-679F-377F-000E-346FB817BC0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4013" y="-238126"/>
            <a:ext cx="1280479" cy="6062262"/>
          </a:xfrm>
          <a:prstGeom prst="rect">
            <a:avLst/>
          </a:prstGeom>
          <a:noFill/>
        </p:spPr>
        <p:txBody>
          <a:bodyPr vert="wordArtVert" wrap="square" rtlCol="0" anchor="ctr" anchorCtr="0">
            <a:spAutoFit/>
            <a:scene3d>
              <a:camera prst="orthographicFront"/>
              <a:lightRig rig="glow" dir="t"/>
            </a:scene3d>
            <a:sp3d extrusionH="57150" contourW="31750">
              <a:bevelT w="38100" h="38100" prst="relaxedInset"/>
              <a:contourClr>
                <a:schemeClr val="accent5">
                  <a:lumMod val="50000"/>
                </a:schemeClr>
              </a:contourClr>
            </a:sp3d>
          </a:bodyPr>
          <a:lstStyle/>
          <a:p>
            <a:pPr algn="ctr"/>
            <a:r>
              <a:rPr lang="en" sz="6000" b="1" kern="0" spc="-3000" dirty="0">
                <a:ln w="9525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25400" dir="2700000" algn="tl" rotWithShape="0">
                    <a:schemeClr val="accent4">
                      <a:lumMod val="75000"/>
                    </a:schemeClr>
                  </a:outerShdw>
                </a:effectLst>
              </a:rPr>
              <a:t>IZIBETHO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3F0B25D-8EFF-3246-7EBA-08D72A67C7C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171493"/>
            <a:ext cx="2554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600" b="1" dirty="0">
                <a:solidFill>
                  <a:schemeClr val="accent5">
                    <a:lumMod val="50000"/>
                  </a:schemeClr>
                </a:solidFill>
              </a:rPr>
              <a:t>Isifundo 4 sowama26 kweyeKhala (Julayi) 2025</a:t>
            </a:r>
          </a:p>
        </p:txBody>
      </p:sp>
    </p:spTree>
    <p:extLst>
      <p:ext uri="{BB962C8B-B14F-4D97-AF65-F5344CB8AC3E}">
        <p14:creationId xmlns:p14="http://schemas.microsoft.com/office/powerpoint/2010/main" val="422600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FD62EA-3F7A-9522-934C-608CD685B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agua, mujer, hombre, parado&#10;&#10;El contenido generado por IA puede ser incorrecto.">
            <a:extLst>
              <a:ext uri="{FF2B5EF4-FFF2-40B4-BE49-F238E27FC236}">
                <a16:creationId xmlns:a16="http://schemas.microsoft.com/office/drawing/2014/main" id="{9901A5B1-02F2-8EDE-C518-FA3EB6317D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02649" y="1571125"/>
            <a:ext cx="6727307" cy="497205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5E0B570-BB3B-5613-4892-6123BC68514A}"/>
              </a:ext>
            </a:extLst>
          </p:cNvPr>
          <p:cNvSpPr txBox="1"/>
          <p:nvPr/>
        </p:nvSpPr>
        <p:spPr>
          <a:xfrm>
            <a:off x="690562" y="676186"/>
            <a:ext cx="10810875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sz="1800" b="1" dirty="0">
                <a:solidFill>
                  <a:srgbClr val="438E67"/>
                </a:solidFill>
                <a:latin typeface="Comic Sans MS" panose="030F0702030302020204" pitchFamily="66" charset="0"/>
              </a:rPr>
              <a:t>“</a:t>
            </a:r>
            <a:r>
              <a:rPr lang="en" b="1" dirty="0">
                <a:solidFill>
                  <a:srgbClr val="438E67"/>
                </a:solidFill>
                <a:latin typeface="Comic Sans MS" panose="030F0702030302020204" pitchFamily="66" charset="0"/>
              </a:rPr>
              <a:t>Wathi uYehova kuMoses, Yithi kuAron, Yolula isandla sakho eso sonentonga yakho phezu kwemilambo, naphezu kwemijelo, naphezu kwamachibi, unyuse amasele phezu kwelizwe laseYiphutha.</a:t>
            </a:r>
            <a:r>
              <a:rPr lang="en" sz="1800" b="1" dirty="0">
                <a:solidFill>
                  <a:srgbClr val="438E67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438E67"/>
                </a:solidFill>
                <a:latin typeface="Comic Sans MS" panose="030F0702030302020204" pitchFamily="66" charset="0"/>
              </a:rPr>
              <a:t>(Eksodus 8:5)</a:t>
            </a:r>
            <a:endParaRPr lang="es-ES" sz="1800" b="1" dirty="0">
              <a:solidFill>
                <a:srgbClr val="438E67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9D55EC0-9B0A-02D5-85F0-A6A8270B6382}"/>
              </a:ext>
            </a:extLst>
          </p:cNvPr>
          <p:cNvSpPr txBox="1"/>
          <p:nvPr/>
        </p:nvSpPr>
        <p:spPr>
          <a:xfrm>
            <a:off x="1" y="-5775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E8F4E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ISIBETHO SESIBINI (</a:t>
            </a:r>
            <a:r>
              <a:rPr lang="es-ES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E8F4E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EZILULA</a:t>
            </a:r>
            <a:r>
              <a:rPr lang="en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E8F4E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): AMASELE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134BDEF-044F-59C4-A4D9-BE0888357CDF}"/>
              </a:ext>
            </a:extLst>
          </p:cNvPr>
          <p:cNvSpPr txBox="1"/>
          <p:nvPr/>
        </p:nvSpPr>
        <p:spPr>
          <a:xfrm>
            <a:off x="244285" y="4896837"/>
            <a:ext cx="36814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438E67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Eksodus 8:1-15</a:t>
            </a: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DADAB16B-03A2-8460-F132-DD87BE7ADC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1176340"/>
              </p:ext>
            </p:extLst>
          </p:nvPr>
        </p:nvGraphicFramePr>
        <p:xfrm>
          <a:off x="244285" y="1693248"/>
          <a:ext cx="3887955" cy="2922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E9EAA392-0F05-BF9A-80A8-579DBCF35417}"/>
              </a:ext>
            </a:extLst>
          </p:cNvPr>
          <p:cNvSpPr txBox="1"/>
          <p:nvPr/>
        </p:nvSpPr>
        <p:spPr>
          <a:xfrm>
            <a:off x="244285" y="5296947"/>
            <a:ext cx="368141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Kwakhona, abakhafuli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basilinganisa isibetho, kodwa basilela ukusithintela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73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Graphic spid="13" grpId="0">
        <p:bldAsOne/>
      </p:bldGraphic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9FA7A1-892E-9A9A-CA21-92B131DFB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EE050054-4EDD-697E-D20A-CDE4BDD4455F}"/>
              </a:ext>
            </a:extLst>
          </p:cNvPr>
          <p:cNvSpPr txBox="1"/>
          <p:nvPr/>
        </p:nvSpPr>
        <p:spPr>
          <a:xfrm>
            <a:off x="690562" y="676186"/>
            <a:ext cx="1081087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sz="1800" b="1" dirty="0">
                <a:solidFill>
                  <a:srgbClr val="8E7144"/>
                </a:solidFill>
                <a:latin typeface="Comic Sans MS" panose="030F0702030302020204" pitchFamily="66" charset="0"/>
              </a:rPr>
              <a:t>“Wathi uyehova kuMoses, Yithi kuAron, Yolula intonga yakho, ulubethe uthuli lwelizwe lube ziingcongconi ezweni lonke laseYiphutha.’” </a:t>
            </a:r>
            <a:r>
              <a:rPr lang="en" sz="1400" b="1" dirty="0">
                <a:solidFill>
                  <a:srgbClr val="8E7144"/>
                </a:solidFill>
                <a:latin typeface="Comic Sans MS" panose="030F0702030302020204" pitchFamily="66" charset="0"/>
              </a:rPr>
              <a:t>(Eksodus 8:16)</a:t>
            </a:r>
            <a:endParaRPr lang="es-ES" sz="1800" b="1" dirty="0">
              <a:solidFill>
                <a:srgbClr val="8E7144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8723346-4315-F375-8098-6C594C01D621}"/>
              </a:ext>
            </a:extLst>
          </p:cNvPr>
          <p:cNvSpPr txBox="1"/>
          <p:nvPr/>
        </p:nvSpPr>
        <p:spPr>
          <a:xfrm>
            <a:off x="1" y="-57750"/>
            <a:ext cx="12191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40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1ECE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ISIBETHO SESITHATHU (</a:t>
            </a:r>
            <a:r>
              <a:rPr lang="es-ES" sz="40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1ECE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EZILULA</a:t>
            </a:r>
            <a:r>
              <a:rPr lang="en" sz="40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1ECE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): IINGCONGCONI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5882452-A1BB-CDFF-EBB7-E4DF8F2B3A6E}"/>
              </a:ext>
            </a:extLst>
          </p:cNvPr>
          <p:cNvSpPr txBox="1"/>
          <p:nvPr/>
        </p:nvSpPr>
        <p:spPr>
          <a:xfrm>
            <a:off x="395286" y="4112063"/>
            <a:ext cx="36814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8E714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Eksodus 8:16-19</a:t>
            </a: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4D700DBF-50D2-13C5-E182-C50A828705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7082803"/>
              </p:ext>
            </p:extLst>
          </p:nvPr>
        </p:nvGraphicFramePr>
        <p:xfrm>
          <a:off x="395286" y="1619250"/>
          <a:ext cx="3782077" cy="23573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Imagen 14">
            <a:extLst>
              <a:ext uri="{FF2B5EF4-FFF2-40B4-BE49-F238E27FC236}">
                <a16:creationId xmlns:a16="http://schemas.microsoft.com/office/drawing/2014/main" id="{282CC8B4-E755-BE1B-BBB3-FDB5BC65F0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70948" y="1580750"/>
            <a:ext cx="7476767" cy="497205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4127C96-E1BE-5DD9-A9C6-CA935802D497}"/>
              </a:ext>
            </a:extLst>
          </p:cNvPr>
          <p:cNvSpPr txBox="1"/>
          <p:nvPr/>
        </p:nvSpPr>
        <p:spPr>
          <a:xfrm>
            <a:off x="0" y="4435766"/>
            <a:ext cx="417736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Ukudala ubomi ngothuli lomhlaba (Gen. 1:24)? Kwakungasekho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kuthandabuza ukuba izibetho zisukela phi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 “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Ngumnwe kaThixo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” (Ex . 8:19). Ekugqibeleni, zavalwa umlomo izazi. </a:t>
            </a:r>
          </a:p>
        </p:txBody>
      </p:sp>
    </p:spTree>
    <p:extLst>
      <p:ext uri="{BB962C8B-B14F-4D97-AF65-F5344CB8AC3E}">
        <p14:creationId xmlns:p14="http://schemas.microsoft.com/office/powerpoint/2010/main" val="353316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Graphic spid="13" grpId="0">
        <p:bldAsOne/>
      </p:bldGraphic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1054DC-64D8-A28A-ADF3-8AA17E452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1E8EA46-2BD0-0641-752B-6FF72DE12678}"/>
              </a:ext>
            </a:extLst>
          </p:cNvPr>
          <p:cNvSpPr txBox="1"/>
          <p:nvPr/>
        </p:nvSpPr>
        <p:spPr>
          <a:xfrm>
            <a:off x="690562" y="676186"/>
            <a:ext cx="10810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800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“Wenjenjalo uYehova. Kweza izibawu ezininzi endlwini kaFaro, nasezindlwini zabakhonzi bakhe, nasezweni lonke laseYiphutha; lonakala ilizwe zizibawu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n" sz="1800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(Eksodus 8:24)</a:t>
            </a:r>
            <a:endParaRPr lang="es-ES" sz="1800" b="1" dirty="0">
              <a:solidFill>
                <a:schemeClr val="bg1"/>
              </a:solidFill>
              <a:effectLst>
                <a:glow rad="127000">
                  <a:srgbClr val="F6691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F35E404-73D1-0A2F-4CA9-8D03E430F84F}"/>
              </a:ext>
            </a:extLst>
          </p:cNvPr>
          <p:cNvSpPr txBox="1"/>
          <p:nvPr/>
        </p:nvSpPr>
        <p:spPr>
          <a:xfrm>
            <a:off x="1" y="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ISIBETHO SESINE (ESIQATHA): IZIBAWU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0C3DBE5-AB9C-894D-5B9C-72698371C061}"/>
              </a:ext>
            </a:extLst>
          </p:cNvPr>
          <p:cNvSpPr txBox="1"/>
          <p:nvPr/>
        </p:nvSpPr>
        <p:spPr>
          <a:xfrm>
            <a:off x="6968390" y="4767768"/>
            <a:ext cx="4456798" cy="4001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F88B47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Eksodus 8:20-32.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B629B6A6-209C-E965-4BE2-1CE5DB03BC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4973112"/>
              </p:ext>
            </p:extLst>
          </p:nvPr>
        </p:nvGraphicFramePr>
        <p:xfrm>
          <a:off x="7719360" y="2074900"/>
          <a:ext cx="3782077" cy="2692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93BFA260-68A6-5861-0B03-840791D059B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663" y="1858563"/>
            <a:ext cx="6100834" cy="4602384"/>
          </a:xfrm>
          <a:prstGeom prst="snip2DiagRect">
            <a:avLst>
              <a:gd name="adj1" fmla="val 0"/>
              <a:gd name="adj2" fmla="val 2879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E4ABBFB-5B65-309B-4D57-77827245C9A4}"/>
              </a:ext>
            </a:extLst>
          </p:cNvPr>
          <p:cNvSpPr txBox="1"/>
          <p:nvPr/>
        </p:nvSpPr>
        <p:spPr>
          <a:xfrm>
            <a:off x="6968390" y="5135509"/>
            <a:ext cx="522360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Okokuqala, uSirayeli wakhuseleka kwizibetho. Oku kwakhokelela ekubeni uFaro aqalise ukuthethathethana, kodwa wasilela ukuzigcina izithembiso zakhe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20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3" grpId="0">
        <p:bldAsOne/>
      </p:bldGraphic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66A6C6-01CF-D6A1-F40E-52D2E3DF9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7B62C3C-B594-2A4F-23B2-584F706A8DB8}"/>
              </a:ext>
            </a:extLst>
          </p:cNvPr>
          <p:cNvSpPr txBox="1"/>
          <p:nvPr/>
        </p:nvSpPr>
        <p:spPr>
          <a:xfrm>
            <a:off x="690562" y="769441"/>
            <a:ext cx="1081087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800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“yabona, isandla sikaYehova soba semfuyweni yakho esendle, emahasheni, emaesileni, ezinkameleni, ezinkomeni nasempahleni emfutshane, senze indyikityha yokufa enzima kunene.” </a:t>
            </a:r>
            <a:r>
              <a:rPr lang="en" sz="1400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(Eksodus 9:3)</a:t>
            </a:r>
            <a:endParaRPr lang="es-ES" sz="1800" b="1" dirty="0">
              <a:solidFill>
                <a:schemeClr val="bg1"/>
              </a:solidFill>
              <a:effectLst>
                <a:glow rad="127000">
                  <a:srgbClr val="12AA6C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3F9D26E-A1B0-76BD-3326-6657EEE067E6}"/>
              </a:ext>
            </a:extLst>
          </p:cNvPr>
          <p:cNvSpPr txBox="1"/>
          <p:nvPr/>
        </p:nvSpPr>
        <p:spPr>
          <a:xfrm>
            <a:off x="1" y="0"/>
            <a:ext cx="1219199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3800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ISIBETHO SESIHLANU (ESIQATHA): UKUFA KWEMFUYO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2C20041-4CD2-C5ED-CAC9-AAA235CBD330}"/>
              </a:ext>
            </a:extLst>
          </p:cNvPr>
          <p:cNvSpPr txBox="1"/>
          <p:nvPr/>
        </p:nvSpPr>
        <p:spPr>
          <a:xfrm>
            <a:off x="7044639" y="4921772"/>
            <a:ext cx="4456798" cy="4001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12AA6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Eksodus 9:1-7.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7F903568-9884-D2D7-00C9-1A044253D6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7725150"/>
              </p:ext>
            </p:extLst>
          </p:nvPr>
        </p:nvGraphicFramePr>
        <p:xfrm>
          <a:off x="7719360" y="2074900"/>
          <a:ext cx="3782077" cy="2692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5CDEA013-B74C-1BEB-C3B5-E04BD9B1039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2663" y="1858563"/>
            <a:ext cx="6100834" cy="4602384"/>
          </a:xfrm>
          <a:prstGeom prst="snip2DiagRect">
            <a:avLst>
              <a:gd name="adj1" fmla="val 0"/>
              <a:gd name="adj2" fmla="val 2879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7F5698B-BFE7-E204-83C9-CED1F4BB9FC1}"/>
              </a:ext>
            </a:extLst>
          </p:cNvPr>
          <p:cNvSpPr txBox="1"/>
          <p:nvPr/>
        </p:nvSpPr>
        <p:spPr>
          <a:xfrm>
            <a:off x="7044638" y="5321882"/>
            <a:ext cx="44567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Oothixo abaninzi babeneentloko zezilwanyana,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esi sibetho sabahlazisa  phantse bonke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0068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3" grpId="0">
        <p:bldAsOne/>
      </p:bldGraphic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A916C8-6CB1-38B5-774C-413FE3883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F787A0E7-218B-6515-FDDE-066F8E2A2F4B}"/>
              </a:ext>
            </a:extLst>
          </p:cNvPr>
          <p:cNvSpPr txBox="1"/>
          <p:nvPr/>
        </p:nvSpPr>
        <p:spPr>
          <a:xfrm>
            <a:off x="222663" y="775839"/>
            <a:ext cx="115390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800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Baluthabatha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uthuthu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lweziko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bema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phambi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koFaro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uMoses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waluphosa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phezulu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esibhakabhakeni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lwaba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ngamathumba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athe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qwele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ngamaqhakuva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ebantwini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nasezinkomeni</a:t>
            </a:r>
            <a:r>
              <a:rPr lang="en" sz="1800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(Eksodus 9:10)</a:t>
            </a:r>
            <a:endParaRPr lang="es-ES" sz="1800" b="1" dirty="0">
              <a:solidFill>
                <a:schemeClr val="bg1"/>
              </a:solidFill>
              <a:effectLst>
                <a:glow rad="127000">
                  <a:srgbClr val="8443EC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A7288F4-2A6A-6D59-F814-5F68871C6693}"/>
              </a:ext>
            </a:extLst>
          </p:cNvPr>
          <p:cNvSpPr txBox="1"/>
          <p:nvPr/>
        </p:nvSpPr>
        <p:spPr>
          <a:xfrm>
            <a:off x="1" y="0"/>
            <a:ext cx="12191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36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ISIBETHO SESITHANDATHU (ESIQATHA): AMATHUMBA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C9531C6-7866-BE3C-B213-3CBDC6E70D4E}"/>
              </a:ext>
            </a:extLst>
          </p:cNvPr>
          <p:cNvSpPr txBox="1"/>
          <p:nvPr/>
        </p:nvSpPr>
        <p:spPr>
          <a:xfrm>
            <a:off x="6462666" y="4518523"/>
            <a:ext cx="5661955" cy="4001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8443E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Eksodus 9: </a:t>
            </a:r>
            <a:r>
              <a:rPr lang="en" sz="2000" b="1" dirty="0">
                <a:solidFill>
                  <a:srgbClr val="8443EC"/>
                </a:solidFill>
                <a:latin typeface="Aptos" panose="02110004020202020204"/>
              </a:rPr>
              <a:t>8-12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8443E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7098E087-2A0A-4415-6600-1B5568D495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7890014"/>
              </p:ext>
            </p:extLst>
          </p:nvPr>
        </p:nvGraphicFramePr>
        <p:xfrm>
          <a:off x="7719360" y="2074900"/>
          <a:ext cx="3782077" cy="2692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B94E89F9-BBE4-A2BC-9F5C-8B2BF538C7D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2663" y="1858563"/>
            <a:ext cx="6100834" cy="4602384"/>
          </a:xfrm>
          <a:prstGeom prst="snip2DiagRect">
            <a:avLst>
              <a:gd name="adj1" fmla="val 0"/>
              <a:gd name="adj2" fmla="val 2879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742A4D2-A3D6-6E5C-EE49-3D7422EFB795}"/>
              </a:ext>
            </a:extLst>
          </p:cNvPr>
          <p:cNvSpPr txBox="1"/>
          <p:nvPr/>
        </p:nvSpPr>
        <p:spPr>
          <a:xfrm>
            <a:off x="6462666" y="4918633"/>
            <a:ext cx="572933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Nkqu nezazi azange zikwazi ukuzinyanga (Eksod. 9:11). U</a:t>
            </a:r>
            <a:r>
              <a:rPr lang="en-ZA" sz="2000" b="1" dirty="0">
                <a:solidFill>
                  <a:prstClr val="black"/>
                </a:solidFill>
                <a:latin typeface="Aptos" panose="02110004020202020204"/>
              </a:rPr>
              <a:t>F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aro zange athandabuze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ukuba zisuka phi izibetho.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Kodwa wakhetha ukwala ukuqubuda kuThixo, waza uThixo wamvumela avune iziqhamo zovukelo lwakhe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(Eksod. 9:12).</a:t>
            </a:r>
          </a:p>
        </p:txBody>
      </p:sp>
    </p:spTree>
    <p:extLst>
      <p:ext uri="{BB962C8B-B14F-4D97-AF65-F5344CB8AC3E}">
        <p14:creationId xmlns:p14="http://schemas.microsoft.com/office/powerpoint/2010/main" val="405369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3" grpId="0">
        <p:bldAsOne/>
      </p:bldGraphic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D6B1AF-1BC4-BAFF-2F5C-5A070A5AB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49AAF885-A2F5-408D-C811-2867B824022D}"/>
              </a:ext>
            </a:extLst>
          </p:cNvPr>
          <p:cNvSpPr txBox="1"/>
          <p:nvPr/>
        </p:nvSpPr>
        <p:spPr>
          <a:xfrm>
            <a:off x="690562" y="676186"/>
            <a:ext cx="10810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800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“Yabona, eli xa ngomso ndiya kunisa isichotho esinzima kunene ekungazange kubekho singangaso eYiphutha, kususela kwimini eyasekwayo kude kube ngoku” </a:t>
            </a:r>
            <a:r>
              <a:rPr lang="en" sz="1400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(Eksodus 9:18)</a:t>
            </a:r>
            <a:endParaRPr lang="es-ES" sz="1800" b="1" dirty="0">
              <a:solidFill>
                <a:srgbClr val="F6F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D38C607-DFC0-5B78-C74C-A3C9FD5D82B3}"/>
              </a:ext>
            </a:extLst>
          </p:cNvPr>
          <p:cNvSpPr txBox="1"/>
          <p:nvPr/>
        </p:nvSpPr>
        <p:spPr>
          <a:xfrm>
            <a:off x="1" y="0"/>
            <a:ext cx="12191998" cy="67710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" sz="3800" b="1" dirty="0">
                <a:ln/>
                <a:solidFill>
                  <a:schemeClr val="accent4"/>
                </a:solidFill>
              </a:rPr>
              <a:t>ISIBETHO SESIXHENXE (EZIPHANZISAYO): ISICHOTHO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57D08DB-D194-20D5-D98A-BFAA27CB5413}"/>
              </a:ext>
            </a:extLst>
          </p:cNvPr>
          <p:cNvSpPr txBox="1"/>
          <p:nvPr/>
        </p:nvSpPr>
        <p:spPr>
          <a:xfrm>
            <a:off x="4214751" y="2119418"/>
            <a:ext cx="31094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2254A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Eksodus 9:13-35.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CB47C43-8A27-DF18-8CAF-D79AA66E4E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0208726"/>
              </p:ext>
            </p:extLst>
          </p:nvPr>
        </p:nvGraphicFramePr>
        <p:xfrm>
          <a:off x="356788" y="1705512"/>
          <a:ext cx="3368192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993BE1DE-D1E3-7200-756E-157F431602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0859582"/>
              </p:ext>
            </p:extLst>
          </p:nvPr>
        </p:nvGraphicFramePr>
        <p:xfrm>
          <a:off x="356788" y="4189395"/>
          <a:ext cx="3368192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7" name="Imagen 6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2D9F6C3D-0AE3-88FF-B73E-98094084F8F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3123" y="1564104"/>
            <a:ext cx="4150360" cy="51735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757219E-1DC4-344C-4662-0CBBF98A1690}"/>
              </a:ext>
            </a:extLst>
          </p:cNvPr>
          <p:cNvSpPr txBox="1"/>
          <p:nvPr/>
        </p:nvSpPr>
        <p:spPr>
          <a:xfrm>
            <a:off x="4214751" y="2519528"/>
            <a:ext cx="310948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Lwaluvavanywa ukholo lwamaYiphutha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Abo bakholwayo kuYehova basindisa ubumo babakhonzi babo nobemfuyo yabo (Eks. 9:20). Yena uFaro akazange akholwe,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kwaye nakubeni wazivumayo izono zakhe, wayenganyanisekanga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(Eks. 9:27-30).</a:t>
            </a:r>
          </a:p>
        </p:txBody>
      </p:sp>
    </p:spTree>
    <p:extLst>
      <p:ext uri="{BB962C8B-B14F-4D97-AF65-F5344CB8AC3E}">
        <p14:creationId xmlns:p14="http://schemas.microsoft.com/office/powerpoint/2010/main" val="331562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2" grpId="0">
        <p:bldAsOne/>
      </p:bldGraphic>
      <p:bldGraphic spid="3" grpId="0">
        <p:bldAsOne/>
      </p:bldGraphic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0C150A-2268-4263-73BD-6E62C56B5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8D6FD46-6334-2167-4EA6-E2C13C1F94B8}"/>
              </a:ext>
            </a:extLst>
          </p:cNvPr>
          <p:cNvSpPr txBox="1"/>
          <p:nvPr/>
        </p:nvSpPr>
        <p:spPr>
          <a:xfrm>
            <a:off x="690562" y="676186"/>
            <a:ext cx="10810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8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“Okanye ukuba uthe akwavuma ukubandulula abantu bam, uyabona, ngomso ndozisa iinkumbi emideni yakho” </a:t>
            </a:r>
            <a:r>
              <a:rPr lang="en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(Eksodus 10:4)</a:t>
            </a:r>
            <a:endParaRPr lang="es-ES" sz="180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E01CDCF-7EE7-2AED-519D-7A15EF303620}"/>
              </a:ext>
            </a:extLst>
          </p:cNvPr>
          <p:cNvSpPr txBox="1"/>
          <p:nvPr/>
        </p:nvSpPr>
        <p:spPr>
          <a:xfrm>
            <a:off x="1" y="0"/>
            <a:ext cx="12191998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s-ES"/>
            </a:defPPr>
            <a:lvl1pPr algn="ctr">
              <a:defRPr sz="4400" b="1">
                <a:ln/>
                <a:solidFill>
                  <a:schemeClr val="accent4"/>
                </a:solidFill>
              </a:defRPr>
            </a:lvl1pPr>
          </a:lstStyle>
          <a:p>
            <a:r>
              <a:rPr lang="en" sz="4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ISIBETHO SESIBHOZO (EZIPHANZISAYO): IINKUMBI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6B1F340-336F-B309-6D88-59272B1E7E67}"/>
              </a:ext>
            </a:extLst>
          </p:cNvPr>
          <p:cNvSpPr txBox="1"/>
          <p:nvPr/>
        </p:nvSpPr>
        <p:spPr>
          <a:xfrm>
            <a:off x="241283" y="4225965"/>
            <a:ext cx="35895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AE452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Eksodus 10:1-20.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3C6BC07-2808-93E4-CBAA-9FA91EC3DB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9026100"/>
              </p:ext>
            </p:extLst>
          </p:nvPr>
        </p:nvGraphicFramePr>
        <p:xfrm>
          <a:off x="462662" y="1609259"/>
          <a:ext cx="3518787" cy="26198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D6DDCF6F-B541-DF30-7E69-010B5FB5332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03033" y="1721470"/>
            <a:ext cx="7858224" cy="49007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7A7CFF1-7107-3639-B807-575CE68043D1}"/>
              </a:ext>
            </a:extLst>
          </p:cNvPr>
          <p:cNvSpPr txBox="1"/>
          <p:nvPr/>
        </p:nvSpPr>
        <p:spPr>
          <a:xfrm>
            <a:off x="241283" y="4626075"/>
            <a:ext cx="374016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Njengoko iYiphutha yayitshatyalaliswa,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amaYiphutha ngokunokwawo, ambongoza uFaro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 andulule amaSirayeli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(Eks. 10:7).</a:t>
            </a:r>
          </a:p>
        </p:txBody>
      </p:sp>
    </p:spTree>
    <p:extLst>
      <p:ext uri="{BB962C8B-B14F-4D97-AF65-F5344CB8AC3E}">
        <p14:creationId xmlns:p14="http://schemas.microsoft.com/office/powerpoint/2010/main" val="331022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2" grpId="0">
        <p:bldAsOne/>
      </p:bldGraphic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B9CFFE-E128-A059-D1F9-8FDCB1D88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7E65032-ED16-4008-6A46-5AF1B2CF2FA9}"/>
              </a:ext>
            </a:extLst>
          </p:cNvPr>
          <p:cNvSpPr txBox="1"/>
          <p:nvPr/>
        </p:nvSpPr>
        <p:spPr>
          <a:xfrm>
            <a:off x="690562" y="676186"/>
            <a:ext cx="10810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8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“Wathi uYehova kuMoses, Yolulela isandla sakho ezulwini; kwabakho ubumnyama ibusisithokothoko ezweni lonke laseYiphutha imihla emithathu.’” </a:t>
            </a:r>
            <a:r>
              <a:rPr lang="en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(Eksodus 10:21)</a:t>
            </a:r>
            <a:endParaRPr lang="es-ES" sz="18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547BB59-4904-5FBA-CCB9-B71F88664C36}"/>
              </a:ext>
            </a:extLst>
          </p:cNvPr>
          <p:cNvSpPr txBox="1"/>
          <p:nvPr/>
        </p:nvSpPr>
        <p:spPr>
          <a:xfrm>
            <a:off x="1" y="0"/>
            <a:ext cx="12191998" cy="67710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s-ES"/>
            </a:defPPr>
            <a:lvl1pPr algn="ctr">
              <a:defRPr sz="4400" b="1">
                <a:ln/>
                <a:solidFill>
                  <a:schemeClr val="accent4"/>
                </a:solidFill>
              </a:defRPr>
            </a:lvl1pPr>
          </a:lstStyle>
          <a:p>
            <a:r>
              <a:rPr lang="en" sz="38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ISIBETHO SETHOBA (EZIPHANZISAYO): UBUMNYAMA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A408383-1839-D338-FED0-30BEE13A4716}"/>
              </a:ext>
            </a:extLst>
          </p:cNvPr>
          <p:cNvSpPr txBox="1"/>
          <p:nvPr/>
        </p:nvSpPr>
        <p:spPr>
          <a:xfrm>
            <a:off x="224440" y="3858101"/>
            <a:ext cx="37820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626A6D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Eksodus 10:21-29.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B710B13-AE9B-7B60-645B-A8C8F8A6A8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6057801"/>
              </p:ext>
            </p:extLst>
          </p:nvPr>
        </p:nvGraphicFramePr>
        <p:xfrm>
          <a:off x="441809" y="1503968"/>
          <a:ext cx="3368192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2240E1FD-744E-1BA6-31B7-404B377DC44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3033" y="1721470"/>
            <a:ext cx="7858224" cy="49007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193DC52-8702-3997-4B43-2E8559CFAE88}"/>
              </a:ext>
            </a:extLst>
          </p:cNvPr>
          <p:cNvSpPr txBox="1"/>
          <p:nvPr/>
        </p:nvSpPr>
        <p:spPr>
          <a:xfrm>
            <a:off x="224440" y="4257054"/>
            <a:ext cx="397859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Ubomi bema ngxi eYiphutha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imihla emithathu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ng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aphandle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kwaseGoshen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 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U</a:t>
            </a:r>
            <a:r>
              <a:rPr lang="en-ZA" sz="2000" b="1" dirty="0">
                <a:solidFill>
                  <a:prstClr val="black"/>
                </a:solidFill>
                <a:latin typeface="Aptos" panose="02110004020202020204"/>
              </a:rPr>
              <a:t>T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hixo wabanika ixesha lokucamngca, nawathi uFaro wasilela ukulisebenzisa kakuhle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507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2" grpId="0">
        <p:bldAsOne/>
      </p:bldGraphic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2112D0D-E55F-AA28-4AFF-44843A5ADA00}"/>
              </a:ext>
            </a:extLst>
          </p:cNvPr>
          <p:cNvSpPr txBox="1"/>
          <p:nvPr/>
        </p:nvSpPr>
        <p:spPr>
          <a:xfrm>
            <a:off x="0" y="1484494"/>
            <a:ext cx="11972260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" sz="2600" b="1" dirty="0">
                <a:latin typeface="Constantia" panose="02030602050306030303" pitchFamily="18" charset="0"/>
              </a:rPr>
              <a:t>“</a:t>
            </a:r>
            <a:r>
              <a:rPr lang="en-US" sz="2600" b="1" dirty="0" err="1">
                <a:latin typeface="Constantia" panose="02030602050306030303" pitchFamily="18" charset="0"/>
              </a:rPr>
              <a:t>Ngaphambi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kokufika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kwesibetho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ngasinye</a:t>
            </a:r>
            <a:r>
              <a:rPr lang="en-US" sz="2600" b="1" dirty="0"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latin typeface="Constantia" panose="02030602050306030303" pitchFamily="18" charset="0"/>
              </a:rPr>
              <a:t>uMoses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wayemele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achaze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uhlobo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lwaso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nemiphumo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yaso</a:t>
            </a:r>
            <a:r>
              <a:rPr lang="en-US" sz="2600" b="1" dirty="0"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latin typeface="Constantia" panose="02030602050306030303" pitchFamily="18" charset="0"/>
              </a:rPr>
              <a:t>ukuze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ukumkani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azisindise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kuso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ukuba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uyathanda</a:t>
            </a:r>
            <a:r>
              <a:rPr lang="en-US" sz="2600" b="1" dirty="0">
                <a:latin typeface="Constantia" panose="02030602050306030303" pitchFamily="18" charset="0"/>
              </a:rPr>
              <a:t>. Sonke </a:t>
            </a:r>
            <a:r>
              <a:rPr lang="en-US" sz="2600" b="1" dirty="0" err="1">
                <a:latin typeface="Constantia" panose="02030602050306030303" pitchFamily="18" charset="0"/>
              </a:rPr>
              <a:t>isohlwayo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esaliwayo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sasiya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kulandelwa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sesinye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esiqatha</a:t>
            </a:r>
            <a:r>
              <a:rPr lang="en-US" sz="2600" b="1" dirty="0">
                <a:latin typeface="Constantia" panose="02030602050306030303" pitchFamily="18" charset="0"/>
              </a:rPr>
              <a:t>, de </a:t>
            </a:r>
            <a:r>
              <a:rPr lang="en-US" sz="2600" b="1" dirty="0" err="1">
                <a:latin typeface="Constantia" panose="02030602050306030303" pitchFamily="18" charset="0"/>
              </a:rPr>
              <a:t>intliziyo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yakhe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enekratshi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ithobeke</a:t>
            </a:r>
            <a:r>
              <a:rPr lang="en-US" sz="2600" b="1" dirty="0"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latin typeface="Constantia" panose="02030602050306030303" pitchFamily="18" charset="0"/>
              </a:rPr>
              <a:t>ivume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uMenzi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wezulu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nomhlaba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njengoThixo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oyinyaniso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nophilayo</a:t>
            </a:r>
            <a:r>
              <a:rPr lang="en-US" sz="2600" b="1" dirty="0"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latin typeface="Constantia" panose="02030602050306030303" pitchFamily="18" charset="0"/>
              </a:rPr>
              <a:t>INkosi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yayiza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kunika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amaYiputa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ithuba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lokubona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ubulumko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bamadoda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awo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anamandla</a:t>
            </a:r>
            <a:r>
              <a:rPr lang="en-US" sz="2600" b="1" dirty="0"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latin typeface="Constantia" panose="02030602050306030303" pitchFamily="18" charset="0"/>
              </a:rPr>
              <a:t>indlela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abuthathaka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ngayo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amandla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oothixo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bawo</a:t>
            </a:r>
            <a:r>
              <a:rPr lang="en-US" sz="2600" b="1" dirty="0">
                <a:latin typeface="Constantia" panose="02030602050306030303" pitchFamily="18" charset="0"/>
              </a:rPr>
              <a:t>, xa </a:t>
            </a:r>
            <a:r>
              <a:rPr lang="en-US" sz="2600" b="1" dirty="0" err="1">
                <a:latin typeface="Constantia" panose="02030602050306030303" pitchFamily="18" charset="0"/>
              </a:rPr>
              <a:t>echasene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nemithetho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kaYehova</a:t>
            </a:r>
            <a:r>
              <a:rPr lang="en-US" sz="2600" b="1" dirty="0"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latin typeface="Constantia" panose="02030602050306030303" pitchFamily="18" charset="0"/>
              </a:rPr>
              <a:t>Wayeza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kubohlwaya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abantu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baseYiputa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ngenxa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yokunqula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kwabo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izithixo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aze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avale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umlomo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ngokuqhayisa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ngeentsikelelo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ababezifumana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koothixo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babo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abangenangqiqo</a:t>
            </a:r>
            <a:r>
              <a:rPr lang="en-US" sz="2600" b="1" dirty="0"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latin typeface="Constantia" panose="02030602050306030303" pitchFamily="18" charset="0"/>
              </a:rPr>
              <a:t>UThixo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wayeya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kulizukisa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igama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laKhe</a:t>
            </a:r>
            <a:r>
              <a:rPr lang="en-US" sz="2600" b="1" dirty="0"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latin typeface="Constantia" panose="02030602050306030303" pitchFamily="18" charset="0"/>
              </a:rPr>
              <a:t>ukuze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ezinye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iintlanga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zive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ngamandla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akhe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zize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zingcangcazele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ngenxa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yezenzo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zaKhe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zamandla</a:t>
            </a:r>
            <a:r>
              <a:rPr lang="en-US" sz="2600" b="1" dirty="0"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latin typeface="Constantia" panose="02030602050306030303" pitchFamily="18" charset="0"/>
              </a:rPr>
              <a:t>nokuze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abantu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baKhe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bakhohliselwe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ekubeni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balushiye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unqulo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lwabo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lwezithixo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baze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banikele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kuye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unqulo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olunyulu</a:t>
            </a:r>
            <a:r>
              <a:rPr lang="en-US" sz="2600" b="1" dirty="0">
                <a:latin typeface="Constantia" panose="02030602050306030303" pitchFamily="18" charset="0"/>
              </a:rPr>
              <a:t>.”</a:t>
            </a:r>
            <a:endParaRPr lang="en" sz="26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B74E5FC-383C-D18E-234E-4DEC4C25BEFA}"/>
              </a:ext>
            </a:extLst>
          </p:cNvPr>
          <p:cNvSpPr txBox="1"/>
          <p:nvPr/>
        </p:nvSpPr>
        <p:spPr>
          <a:xfrm>
            <a:off x="67376" y="637859"/>
            <a:ext cx="9808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b="1" dirty="0"/>
              <a:t>EGW (Patriarchs and Prophets, p. 263)</a:t>
            </a:r>
          </a:p>
        </p:txBody>
      </p:sp>
    </p:spTree>
    <p:extLst>
      <p:ext uri="{BB962C8B-B14F-4D97-AF65-F5344CB8AC3E}">
        <p14:creationId xmlns:p14="http://schemas.microsoft.com/office/powerpoint/2010/main" val="44519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C59F55-A893-A990-A133-FAB2C0FA3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27F0C74-14A2-D2FD-B356-A218BBB97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4" b="14894"/>
          <a:stretch/>
        </p:blipFill>
        <p:spPr>
          <a:xfrm>
            <a:off x="20" y="2959630"/>
            <a:ext cx="6400781" cy="389837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n 1" descr="Imagen que contiene persona, interior, a rayas, sostener&#10;&#10;El contenido generado por IA puede ser incorrecto.">
            <a:extLst>
              <a:ext uri="{FF2B5EF4-FFF2-40B4-BE49-F238E27FC236}">
                <a16:creationId xmlns:a16="http://schemas.microsoft.com/office/drawing/2014/main" id="{50EE0C82-4FD9-103F-6F5C-B928286D1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3"/>
          <a:stretch>
            <a:fillRect/>
          </a:stretch>
        </p:blipFill>
        <p:spPr>
          <a:xfrm>
            <a:off x="6591299" y="1"/>
            <a:ext cx="5600701" cy="685799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473E252-DC24-C923-8E28-0823DB5593D4}"/>
              </a:ext>
            </a:extLst>
          </p:cNvPr>
          <p:cNvSpPr txBox="1"/>
          <p:nvPr/>
        </p:nvSpPr>
        <p:spPr>
          <a:xfrm>
            <a:off x="0" y="198367"/>
            <a:ext cx="6591299" cy="258532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Yaba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lukhuni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intliziyo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kaFaro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akabandulula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oonyana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bakaSirayeli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njengoko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watshoyo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uYehova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Eksodus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9:35</a:t>
            </a:r>
          </a:p>
        </p:txBody>
      </p:sp>
    </p:spTree>
    <p:extLst>
      <p:ext uri="{BB962C8B-B14F-4D97-AF65-F5344CB8AC3E}">
        <p14:creationId xmlns:p14="http://schemas.microsoft.com/office/powerpoint/2010/main" val="1597586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5752233-2D7B-5003-51DD-2A0D336D4302}"/>
              </a:ext>
            </a:extLst>
          </p:cNvPr>
          <p:cNvSpPr txBox="1"/>
          <p:nvPr/>
        </p:nvSpPr>
        <p:spPr>
          <a:xfrm>
            <a:off x="6153070" y="3766322"/>
            <a:ext cx="6000851" cy="31700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solidFill>
                  <a:srgbClr val="4F7F0D"/>
                </a:solidFill>
              </a:rPr>
              <a:t>Ingabulazigcawu: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Umlo weenyoka (Exodus 7:8-12)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Intliziyo eyenziwe lukhuni (Exodus 7:13)</a:t>
            </a:r>
          </a:p>
          <a:p>
            <a:pPr>
              <a:spcBef>
                <a:spcPts val="1800"/>
              </a:spcBef>
            </a:pPr>
            <a:r>
              <a:rPr lang="en" sz="2000" b="1" dirty="0">
                <a:solidFill>
                  <a:srgbClr val="263DCA"/>
                </a:solidFill>
              </a:rPr>
              <a:t>Izibetho: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Izibetho ezilula ezithathu (Exodus 7:14-8:19)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Izibetho eziyingozi ezithathu </a:t>
            </a:r>
            <a:r>
              <a:rPr lang="en" b="1" dirty="0"/>
              <a:t>(Exodus 8:20-9:12)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Izibethu ezitshabalalisayo ezithathu </a:t>
            </a:r>
            <a:r>
              <a:rPr lang="en" b="1" dirty="0"/>
              <a:t>(Exodus 9:13-10:29)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43EB75B-1830-7BA1-58B6-07C3FE278B8F}"/>
              </a:ext>
            </a:extLst>
          </p:cNvPr>
          <p:cNvSpPr txBox="1"/>
          <p:nvPr/>
        </p:nvSpPr>
        <p:spPr>
          <a:xfrm>
            <a:off x="161924" y="130441"/>
            <a:ext cx="65436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" sz="2000" b="1" dirty="0"/>
              <a:t>U</a:t>
            </a:r>
            <a:r>
              <a:rPr lang="en-ZA" sz="2000" b="1" dirty="0" err="1"/>
              <a:t>Thixo</a:t>
            </a:r>
            <a:r>
              <a:rPr lang="en-ZA" sz="2000" b="1" dirty="0"/>
              <a:t> </a:t>
            </a:r>
            <a:r>
              <a:rPr lang="en-ZA" sz="2000" b="1" dirty="0" err="1"/>
              <a:t>wayalela</a:t>
            </a:r>
            <a:r>
              <a:rPr lang="en-ZA" sz="2000" b="1" dirty="0"/>
              <a:t> </a:t>
            </a:r>
            <a:r>
              <a:rPr lang="en-ZA" sz="2000" b="1" dirty="0" err="1"/>
              <a:t>abantu</a:t>
            </a:r>
            <a:r>
              <a:rPr lang="en-ZA" sz="2000" b="1" dirty="0"/>
              <a:t> </a:t>
            </a:r>
            <a:r>
              <a:rPr lang="en-ZA" sz="2000" b="1" dirty="0" err="1"/>
              <a:t>baKhe</a:t>
            </a:r>
            <a:r>
              <a:rPr lang="en-ZA" sz="2000" b="1" dirty="0"/>
              <a:t> </a:t>
            </a:r>
            <a:r>
              <a:rPr lang="en-ZA" sz="2000" b="1" dirty="0" err="1"/>
              <a:t>ukuba</a:t>
            </a:r>
            <a:r>
              <a:rPr lang="en-ZA" sz="2000" b="1" dirty="0"/>
              <a:t> </a:t>
            </a:r>
            <a:r>
              <a:rPr lang="en-ZA" sz="2000" b="1" dirty="0" err="1"/>
              <a:t>baqale</a:t>
            </a:r>
            <a:r>
              <a:rPr lang="en-ZA" sz="2000" b="1" dirty="0"/>
              <a:t> </a:t>
            </a:r>
            <a:r>
              <a:rPr lang="en-ZA" sz="2000" b="1" dirty="0" err="1"/>
              <a:t>ngokumemeza</a:t>
            </a:r>
            <a:r>
              <a:rPr lang="en-ZA" sz="2000" b="1" dirty="0"/>
              <a:t> </a:t>
            </a:r>
            <a:r>
              <a:rPr lang="en-ZA" sz="2000" b="1" dirty="0" err="1"/>
              <a:t>uxolo</a:t>
            </a:r>
            <a:r>
              <a:rPr lang="en-ZA" sz="2000" b="1" dirty="0"/>
              <a:t> xa </a:t>
            </a:r>
            <a:r>
              <a:rPr lang="en-ZA" sz="2000" b="1" dirty="0" err="1"/>
              <a:t>besiya</a:t>
            </a:r>
            <a:r>
              <a:rPr lang="en-ZA" sz="2000" b="1" dirty="0"/>
              <a:t> </a:t>
            </a:r>
            <a:r>
              <a:rPr lang="en-ZA" sz="2000" b="1" dirty="0" err="1"/>
              <a:t>emfazweni</a:t>
            </a:r>
            <a:r>
              <a:rPr lang="en-ZA" sz="2000" b="1" dirty="0"/>
              <a:t>.</a:t>
            </a:r>
            <a:r>
              <a:rPr lang="en" sz="2000" b="1" dirty="0"/>
              <a:t> Ukuba akubangakho sivumelwano soxolo, bangawuhlasela umzi</a:t>
            </a:r>
            <a:r>
              <a:rPr lang="es-ES" sz="2000" b="1" dirty="0"/>
              <a:t> </a:t>
            </a:r>
            <a:r>
              <a:rPr lang="en" sz="2000" b="1" dirty="0"/>
              <a:t>(Deut. 20:10-12).</a:t>
            </a:r>
          </a:p>
        </p:txBody>
      </p:sp>
      <p:pic>
        <p:nvPicPr>
          <p:cNvPr id="5" name="Imagen 4" descr="Un pastel de bodas&#10;&#10;El contenido generado por IA puede ser incorrecto.">
            <a:extLst>
              <a:ext uri="{FF2B5EF4-FFF2-40B4-BE49-F238E27FC236}">
                <a16:creationId xmlns:a16="http://schemas.microsoft.com/office/drawing/2014/main" id="{94173006-7BB6-E051-F500-D68C7719D8E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4175" y="335126"/>
            <a:ext cx="5336096" cy="286426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 descr="Imagen que contiene fila, tabla, grande, montón&#10;&#10;El contenido generado por IA puede ser incorrecto.">
            <a:extLst>
              <a:ext uri="{FF2B5EF4-FFF2-40B4-BE49-F238E27FC236}">
                <a16:creationId xmlns:a16="http://schemas.microsoft.com/office/drawing/2014/main" id="{4DB78BC9-AC11-2CC2-595A-A3E13F3350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79" y="3922386"/>
            <a:ext cx="3943372" cy="25972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733701EE-55DF-BCA0-768A-0C90FF8C9A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57625" y="3922385"/>
            <a:ext cx="1809752" cy="28051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 descr="Icono&#10;&#10;El contenido generado por IA puede ser incorrecto.">
            <a:extLst>
              <a:ext uri="{FF2B5EF4-FFF2-40B4-BE49-F238E27FC236}">
                <a16:creationId xmlns:a16="http://schemas.microsoft.com/office/drawing/2014/main" id="{B554827B-3D73-6FC5-2D56-772F3269840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8811" y="5108683"/>
            <a:ext cx="297825" cy="29782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cono&#10;&#10;El contenido generado por IA puede ser incorrecto.">
            <a:extLst>
              <a:ext uri="{FF2B5EF4-FFF2-40B4-BE49-F238E27FC236}">
                <a16:creationId xmlns:a16="http://schemas.microsoft.com/office/drawing/2014/main" id="{B1489463-AD26-82A5-6571-758D70F6C89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8811" y="3800249"/>
            <a:ext cx="297825" cy="29782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, Flecha&#10;&#10;El contenido generado por IA puede ser incorrecto.">
            <a:extLst>
              <a:ext uri="{FF2B5EF4-FFF2-40B4-BE49-F238E27FC236}">
                <a16:creationId xmlns:a16="http://schemas.microsoft.com/office/drawing/2014/main" id="{C79A316D-86B5-9EB8-4549-E8BE341B160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52209" y="5532909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Imagen que contiene monitor, pantalla, computadora, firmar&#10;&#10;El contenido generado por IA puede ser incorrecto.">
            <a:extLst>
              <a:ext uri="{FF2B5EF4-FFF2-40B4-BE49-F238E27FC236}">
                <a16:creationId xmlns:a16="http://schemas.microsoft.com/office/drawing/2014/main" id="{D5B0FAEE-5089-56BC-82DA-783E8A4CDE4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52209" y="5922893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Pantalla de video juego&#10;&#10;El contenido generado por IA puede ser incorrecto.">
            <a:extLst>
              <a:ext uri="{FF2B5EF4-FFF2-40B4-BE49-F238E27FC236}">
                <a16:creationId xmlns:a16="http://schemas.microsoft.com/office/drawing/2014/main" id="{DF828DBF-D763-812E-FBEF-2D6A94C6638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52209" y="4240441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7" name="Imagen 26" descr="Pantalla de video juego&#10;&#10;El contenido generado por IA puede ser incorrecto.">
            <a:extLst>
              <a:ext uri="{FF2B5EF4-FFF2-40B4-BE49-F238E27FC236}">
                <a16:creationId xmlns:a16="http://schemas.microsoft.com/office/drawing/2014/main" id="{D106AF38-DD73-A16A-1B04-C5A2B5255AC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52209" y="4616236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n 28" descr="Forma, Flecha&#10;&#10;El contenido generado por IA puede ser incorrecto.">
            <a:extLst>
              <a:ext uri="{FF2B5EF4-FFF2-40B4-BE49-F238E27FC236}">
                <a16:creationId xmlns:a16="http://schemas.microsoft.com/office/drawing/2014/main" id="{79681E11-24CD-1221-1E2C-1F00C50A6C8A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52209" y="6313523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8DAC17A-4566-3704-2BA7-CD93EBE5778A}"/>
              </a:ext>
            </a:extLst>
          </p:cNvPr>
          <p:cNvSpPr txBox="1"/>
          <p:nvPr/>
        </p:nvSpPr>
        <p:spPr>
          <a:xfrm>
            <a:off x="161923" y="2639908"/>
            <a:ext cx="65436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" sz="2000" b="1" dirty="0"/>
              <a:t>Ukuwa kwezibetho, akuzange kubekho nasinye isithixo kwitempile yezithixo ebanzi yaseYiphutha esaba namandla okubakhusela kumandla kaThixo wenyaniso.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299A7AC-BB09-3D6B-1080-81E4096BF6E5}"/>
              </a:ext>
            </a:extLst>
          </p:cNvPr>
          <p:cNvSpPr txBox="1"/>
          <p:nvPr/>
        </p:nvSpPr>
        <p:spPr>
          <a:xfrm>
            <a:off x="161922" y="1539062"/>
            <a:ext cx="65436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" sz="2000" b="1" dirty="0"/>
              <a:t>Le yindlela uThixo awaqubisana ngayo neYiphutha. Waqala ngesisombululo soxolo, kodwa uThutmose wakhaba ngawo omane. Kwafika ilixa lokuba ahlasele.</a:t>
            </a:r>
          </a:p>
        </p:txBody>
      </p:sp>
    </p:spTree>
    <p:extLst>
      <p:ext uri="{BB962C8B-B14F-4D97-AF65-F5344CB8AC3E}">
        <p14:creationId xmlns:p14="http://schemas.microsoft.com/office/powerpoint/2010/main" val="342691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B8A80C-338E-C7CA-2732-4E7A7F067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persona, hombre, parado, sostener&#10;&#10;El contenido generado por IA puede ser incorrecto.">
            <a:extLst>
              <a:ext uri="{FF2B5EF4-FFF2-40B4-BE49-F238E27FC236}">
                <a16:creationId xmlns:a16="http://schemas.microsoft.com/office/drawing/2014/main" id="{CC4848F7-4CE5-44F8-FDD6-8A7066EB80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5297" y="360828"/>
            <a:ext cx="4694384" cy="63665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 descr="Imagen que contiene persona, sostener, mujer, jugador&#10;&#10;El contenido generado por IA puede ser incorrecto.">
            <a:extLst>
              <a:ext uri="{FF2B5EF4-FFF2-40B4-BE49-F238E27FC236}">
                <a16:creationId xmlns:a16="http://schemas.microsoft.com/office/drawing/2014/main" id="{9035E35C-5379-939A-8495-370D8743D04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1240" y="360828"/>
            <a:ext cx="5355865" cy="6366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BBAD165-29AD-D175-0BAB-F2B24B1F4CC0}"/>
              </a:ext>
            </a:extLst>
          </p:cNvPr>
          <p:cNvSpPr txBox="1"/>
          <p:nvPr/>
        </p:nvSpPr>
        <p:spPr>
          <a:xfrm>
            <a:off x="3725396" y="2503671"/>
            <a:ext cx="6039293" cy="1850658"/>
          </a:xfrm>
          <a:prstGeom prst="rect">
            <a:avLst/>
          </a:prstGeom>
          <a:noFill/>
          <a:effectLst>
            <a:outerShdw blurRad="50800" dist="152400" dir="13500000" algn="br" rotWithShape="0">
              <a:srgbClr val="C79399">
                <a:alpha val="40000"/>
              </a:srgbClr>
            </a:outerShdw>
          </a:effectLst>
        </p:spPr>
        <p:txBody>
          <a:bodyPr wrap="square">
            <a:prstTxWarp prst="textWave2">
              <a:avLst>
                <a:gd name="adj1" fmla="val 13321"/>
                <a:gd name="adj2" fmla="val 0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convex"/>
              <a:contourClr>
                <a:schemeClr val="accent2">
                  <a:lumMod val="50000"/>
                </a:schemeClr>
              </a:contourClr>
            </a:sp3d>
          </a:bodyPr>
          <a:lstStyle/>
          <a:p>
            <a:pPr algn="ctr"/>
            <a:r>
              <a:rPr lang="en" sz="6000" b="1" dirty="0">
                <a:ln/>
                <a:solidFill>
                  <a:srgbClr val="783E45"/>
                </a:solidFill>
                <a:effectLst>
                  <a:outerShdw blurRad="50800" dist="76200" dir="13500000" algn="br" rotWithShape="0">
                    <a:srgbClr val="5E3035">
                      <a:alpha val="40000"/>
                    </a:srgbClr>
                  </a:outerShdw>
                </a:effectLst>
              </a:rPr>
              <a:t>Ingabulazigcawu</a:t>
            </a:r>
          </a:p>
        </p:txBody>
      </p:sp>
    </p:spTree>
    <p:extLst>
      <p:ext uri="{BB962C8B-B14F-4D97-AF65-F5344CB8AC3E}">
        <p14:creationId xmlns:p14="http://schemas.microsoft.com/office/powerpoint/2010/main" val="53380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1A5781A-76FA-237E-6E92-F5148238EDC4}"/>
              </a:ext>
            </a:extLst>
          </p:cNvPr>
          <p:cNvSpPr txBox="1"/>
          <p:nvPr/>
        </p:nvSpPr>
        <p:spPr>
          <a:xfrm>
            <a:off x="1" y="-57750"/>
            <a:ext cx="10362604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19050">
              <a:bevelT h="25400" prst="softRound"/>
              <a:contourClr>
                <a:schemeClr val="accent5"/>
              </a:contourClr>
            </a:sp3d>
          </a:bodyPr>
          <a:lstStyle/>
          <a:p>
            <a:pPr algn="ctr"/>
            <a:r>
              <a:rPr lang="en" sz="4400" b="1" spc="3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BB4F2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UMLO WEENYOKA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0C758F2-9F4C-8465-50E1-EDB79CDA39C7}"/>
              </a:ext>
            </a:extLst>
          </p:cNvPr>
          <p:cNvSpPr txBox="1"/>
          <p:nvPr/>
        </p:nvSpPr>
        <p:spPr>
          <a:xfrm>
            <a:off x="204491" y="523909"/>
            <a:ext cx="99536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3A4567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Elowo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waphosa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phantsi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intonga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yakhe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yaba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yinyoka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;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yasuka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intonga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 ka-Aron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yaziginya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iintonga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zabo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.</a:t>
            </a:r>
            <a:r>
              <a:rPr lang="en" b="1" dirty="0">
                <a:solidFill>
                  <a:srgbClr val="3A4567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3A4567"/>
                </a:solidFill>
                <a:latin typeface="Comic Sans MS" panose="030F0702030302020204" pitchFamily="66" charset="0"/>
              </a:rPr>
              <a:t>(Exodus 7:12)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30B65F5-184A-D4E4-6B37-DB6DEE7E580C}"/>
              </a:ext>
            </a:extLst>
          </p:cNvPr>
          <p:cNvSpPr txBox="1"/>
          <p:nvPr/>
        </p:nvSpPr>
        <p:spPr>
          <a:xfrm>
            <a:off x="175139" y="1330949"/>
            <a:ext cx="6269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" sz="2000" b="1" dirty="0"/>
              <a:t>U</a:t>
            </a:r>
            <a:r>
              <a:rPr lang="en-ZA" sz="2000" b="1" dirty="0" err="1"/>
              <a:t>Thixo</a:t>
            </a:r>
            <a:r>
              <a:rPr lang="en-ZA" sz="2000" b="1" dirty="0"/>
              <a:t> </a:t>
            </a:r>
            <a:r>
              <a:rPr lang="en-ZA" sz="2000" b="1" dirty="0" err="1"/>
              <a:t>ukuchaza</a:t>
            </a:r>
            <a:r>
              <a:rPr lang="en-ZA" sz="2000" b="1" dirty="0"/>
              <a:t> </a:t>
            </a:r>
            <a:r>
              <a:rPr lang="en-ZA" sz="2000" b="1" dirty="0" err="1"/>
              <a:t>ukuhlangulwa</a:t>
            </a:r>
            <a:r>
              <a:rPr lang="en-ZA" sz="2000" b="1" dirty="0"/>
              <a:t> </a:t>
            </a:r>
            <a:r>
              <a:rPr lang="en-ZA" sz="2000" b="1" dirty="0" err="1"/>
              <a:t>kukaSirayeli</a:t>
            </a:r>
            <a:r>
              <a:rPr lang="en-ZA" sz="2000" b="1" dirty="0"/>
              <a:t> </a:t>
            </a:r>
            <a:r>
              <a:rPr lang="en-ZA" sz="2000" b="1" dirty="0" err="1"/>
              <a:t>njengemfazwe</a:t>
            </a:r>
            <a:r>
              <a:rPr lang="en-ZA" sz="2000" b="1" dirty="0"/>
              <a:t> </a:t>
            </a:r>
            <a:r>
              <a:rPr lang="en-ZA" sz="2000" b="1" dirty="0" err="1"/>
              <a:t>awayilwa</a:t>
            </a:r>
            <a:r>
              <a:rPr lang="en-ZA" sz="2000" b="1" dirty="0"/>
              <a:t> </a:t>
            </a:r>
            <a:r>
              <a:rPr lang="en-ZA" sz="2000" b="1" dirty="0" err="1"/>
              <a:t>noothixo</a:t>
            </a:r>
            <a:r>
              <a:rPr lang="en-ZA" sz="2000" b="1" dirty="0"/>
              <a:t> </a:t>
            </a:r>
            <a:r>
              <a:rPr lang="en-ZA" sz="2000" b="1" dirty="0" err="1"/>
              <a:t>bonke</a:t>
            </a:r>
            <a:r>
              <a:rPr lang="en-ZA" sz="2000" b="1" dirty="0"/>
              <a:t> </a:t>
            </a:r>
            <a:r>
              <a:rPr lang="en-ZA" sz="2000" b="1" dirty="0" err="1"/>
              <a:t>baseYiphutha</a:t>
            </a:r>
            <a:r>
              <a:rPr lang="en" sz="2000" b="1" dirty="0"/>
              <a:t>. (Eks. 12:12; Num. 33:4).</a:t>
            </a:r>
          </a:p>
        </p:txBody>
      </p:sp>
      <p:pic>
        <p:nvPicPr>
          <p:cNvPr id="7" name="Imagen 6" descr="Imagen que contiene persona, a rayas, corbata, vistiendo&#10;&#10;El contenido generado por IA puede ser incorrecto.">
            <a:extLst>
              <a:ext uri="{FF2B5EF4-FFF2-40B4-BE49-F238E27FC236}">
                <a16:creationId xmlns:a16="http://schemas.microsoft.com/office/drawing/2014/main" id="{99C8C92B-BB39-DAB2-5C88-2A6D9B9A77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3155" y="57324"/>
            <a:ext cx="1928153" cy="3222418"/>
          </a:xfrm>
          <a:prstGeom prst="rect">
            <a:avLst/>
          </a:prstGeom>
        </p:spPr>
      </p:pic>
      <p:pic>
        <p:nvPicPr>
          <p:cNvPr id="13" name="Imagen 12" descr="Pintura de unas personas&#10;&#10;El contenido generado por IA puede ser incorrecto.">
            <a:extLst>
              <a:ext uri="{FF2B5EF4-FFF2-40B4-BE49-F238E27FC236}">
                <a16:creationId xmlns:a16="http://schemas.microsoft.com/office/drawing/2014/main" id="{75929E2A-56AF-9B1E-B736-87811D91B4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46" r="1446"/>
          <a:stretch>
            <a:fillRect/>
          </a:stretch>
        </p:blipFill>
        <p:spPr>
          <a:xfrm>
            <a:off x="173601" y="3181150"/>
            <a:ext cx="5398524" cy="3525927"/>
          </a:xfrm>
          <a:prstGeom prst="rect">
            <a:avLst/>
          </a:prstGeom>
          <a:ln w="38100" cap="sq">
            <a:solidFill>
              <a:srgbClr val="E08C6E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613FD9F9-09C2-AF44-F67F-8D02EB2C3B59}"/>
              </a:ext>
            </a:extLst>
          </p:cNvPr>
          <p:cNvSpPr txBox="1"/>
          <p:nvPr/>
        </p:nvSpPr>
        <p:spPr>
          <a:xfrm>
            <a:off x="5667399" y="3295672"/>
            <a:ext cx="65246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" sz="2000" b="1" dirty="0"/>
              <a:t>Ngokujika intonga ibe yinyoka, , uThixo wayengqale ngqo kulo thixokazi (Eks. 7:10). Ingaba wakwazi ukumkhusela uFaro?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EC270841-C439-4E99-8C90-D7E2A02E70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32472" y="1289595"/>
            <a:ext cx="2775149" cy="199014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522322A-8022-85C6-A809-BE559355E2EF}"/>
              </a:ext>
            </a:extLst>
          </p:cNvPr>
          <p:cNvSpPr txBox="1"/>
          <p:nvPr/>
        </p:nvSpPr>
        <p:spPr>
          <a:xfrm>
            <a:off x="173601" y="2346611"/>
            <a:ext cx="66733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" sz="2000" b="1" dirty="0"/>
              <a:t>Kwisitshaba sikaFaro, njengophawu lwamandla akhe, kwakukho iphimpi elihle nelalimele uthixokazi uWadjet.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96FC0F6-9B03-5367-D796-5741C791E609}"/>
              </a:ext>
            </a:extLst>
          </p:cNvPr>
          <p:cNvSpPr txBox="1"/>
          <p:nvPr/>
        </p:nvSpPr>
        <p:spPr>
          <a:xfrm>
            <a:off x="5667399" y="5862084"/>
            <a:ext cx="65246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" sz="2000" b="1" dirty="0"/>
              <a:t>Ngaloo ndlela, uThixo wabonisa ukuba nguYe onamandla awongamileyo negunya, hayi oothixo baseYiphutha.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B8DDBEB-529F-6458-00BC-0FDECC76B4CB}"/>
              </a:ext>
            </a:extLst>
          </p:cNvPr>
          <p:cNvSpPr txBox="1"/>
          <p:nvPr/>
        </p:nvSpPr>
        <p:spPr>
          <a:xfrm>
            <a:off x="5667399" y="4230868"/>
            <a:ext cx="652460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" sz="2000" b="1" dirty="0"/>
              <a:t>U</a:t>
            </a:r>
            <a:r>
              <a:rPr lang="en-ZA" sz="2000" b="1" dirty="0"/>
              <a:t>S</a:t>
            </a:r>
            <a:r>
              <a:rPr lang="en" sz="2000" b="1" dirty="0"/>
              <a:t>athana wasebenzisa abakhafuli ukulinganisa le mimangaliso (Exod. 7:11). Kodwa akakwazi ukudala ubomi; ezakhe iinyoka zazikhangeleka njengeenyoka. Nangona kunjalo, uThixo wayedala inyoka ephilayo, nenamandla okuzibimbiliza ezingaphiliyo. (Eks. 7:12).</a:t>
            </a:r>
          </a:p>
        </p:txBody>
      </p:sp>
    </p:spTree>
    <p:extLst>
      <p:ext uri="{BB962C8B-B14F-4D97-AF65-F5344CB8AC3E}">
        <p14:creationId xmlns:p14="http://schemas.microsoft.com/office/powerpoint/2010/main" val="275750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5" grpId="0"/>
      <p:bldP spid="4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A4A55B2-7EEB-96AE-8682-60586465427D}"/>
              </a:ext>
            </a:extLst>
          </p:cNvPr>
          <p:cNvSpPr txBox="1"/>
          <p:nvPr/>
        </p:nvSpPr>
        <p:spPr>
          <a:xfrm>
            <a:off x="0" y="-48125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h="25400" prst="softRound"/>
            </a:sp3d>
          </a:bodyPr>
          <a:lstStyle/>
          <a:p>
            <a:pPr algn="ctr"/>
            <a:r>
              <a:rPr lang="en" sz="4400" b="1" spc="600" dirty="0">
                <a:ln w="9525">
                  <a:noFill/>
                  <a:prstDash val="solid"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12700" dist="63500" dir="2700000" algn="tl" rotWithShape="0">
                    <a:srgbClr val="FFB098"/>
                  </a:outerShdw>
                </a:effectLst>
              </a:rPr>
              <a:t>INTLIZIYO EYENZIWE LUKHUNI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4380C4B-9373-AD63-A168-B7A9773F0231}"/>
              </a:ext>
            </a:extLst>
          </p:cNvPr>
          <p:cNvSpPr txBox="1"/>
          <p:nvPr/>
        </p:nvSpPr>
        <p:spPr>
          <a:xfrm>
            <a:off x="0" y="585768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Yaba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lukhuni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intliziyo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kaFaro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;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akabaphulaphula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njengoko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wayetshilo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uYehova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n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(Exodus 7:13)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17459D9-68F7-BBC9-E995-23A439A6A564}"/>
              </a:ext>
            </a:extLst>
          </p:cNvPr>
          <p:cNvSpPr txBox="1"/>
          <p:nvPr/>
        </p:nvSpPr>
        <p:spPr>
          <a:xfrm>
            <a:off x="3587147" y="1051354"/>
            <a:ext cx="853105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" sz="2000" b="1" dirty="0"/>
              <a:t>Kwincwadi ye-Eksodus, zizihlandlo zilithoba uThixo esenza lukhuni intliziyo kaFaro (Eks. 4:21; 7:3; 9:12; 10:1; 10:20; 10:27; 11:10; 14:4; 14:8), ukanti ezinye ezilithoba kuthiwa nguFaro buqu owayenza lukhuni intliziyo yakhe (Eks. 7:13; 7:14; 7:22; 8:15; 8:19; 8:32; 9:7; 9:34; 9:35). Zintanganye! Ngubani owayenza lukhuni intliziyo kaFaro?</a:t>
            </a:r>
          </a:p>
        </p:txBody>
      </p:sp>
      <p:pic>
        <p:nvPicPr>
          <p:cNvPr id="4" name="Imagen 3" descr="Imagen que contiene interior, tabla, vidrio, florero&#10;&#10;El contenido generado por IA puede ser incorrecto.">
            <a:extLst>
              <a:ext uri="{FF2B5EF4-FFF2-40B4-BE49-F238E27FC236}">
                <a16:creationId xmlns:a16="http://schemas.microsoft.com/office/drawing/2014/main" id="{84754893-A1C4-D832-7D95-B5D51462041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9702" y="1243860"/>
            <a:ext cx="1677445" cy="3000882"/>
          </a:xfrm>
          <a:prstGeom prst="rect">
            <a:avLst/>
          </a:prstGeom>
        </p:spPr>
      </p:pic>
      <p:pic>
        <p:nvPicPr>
          <p:cNvPr id="8" name="Imagen 7" descr="Mano de una persona&#10;&#10;El contenido generado por IA puede ser incorrecto.">
            <a:extLst>
              <a:ext uri="{FF2B5EF4-FFF2-40B4-BE49-F238E27FC236}">
                <a16:creationId xmlns:a16="http://schemas.microsoft.com/office/drawing/2014/main" id="{2D9491FC-5E42-BC6A-DB7D-53EAA52419A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74" y="1243860"/>
            <a:ext cx="1823687" cy="30008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3FCBB26-CAA5-75E2-1021-30D0BF91F38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088" y="3863390"/>
            <a:ext cx="4165196" cy="29037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8A000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1080797F-174A-A96C-FB89-2E3FA62FB560}"/>
              </a:ext>
            </a:extLst>
          </p:cNvPr>
          <p:cNvSpPr txBox="1"/>
          <p:nvPr/>
        </p:nvSpPr>
        <p:spPr>
          <a:xfrm>
            <a:off x="0" y="4396563"/>
            <a:ext cx="770021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" sz="2000" b="1" dirty="0"/>
              <a:t>Emveni kwesibetho sesithandathu, nguThixo oyenza lukhuni intliziyo kaFaro </a:t>
            </a:r>
            <a:r>
              <a:rPr lang="en" sz="1600" b="1" dirty="0"/>
              <a:t>(Eks. 9:12). </a:t>
            </a:r>
            <a:r>
              <a:rPr lang="en" sz="2000" b="1" dirty="0"/>
              <a:t>U</a:t>
            </a:r>
            <a:r>
              <a:rPr lang="en-ZA" sz="2000" b="1" dirty="0"/>
              <a:t>F</a:t>
            </a:r>
            <a:r>
              <a:rPr lang="en" sz="2000" b="1" dirty="0"/>
              <a:t>aro wayesele edlulile kumda wenguquko. Nangona kunjalo, kwisibetho sesixhenxe, walinikwa elinye ithuba, kodwa waphinda wayenza lukhuni intliziyo yakhe  </a:t>
            </a:r>
            <a:r>
              <a:rPr lang="en" sz="1600" b="1" dirty="0"/>
              <a:t>(Exod. 9:34-35 ).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FE1A211-6E64-AD53-8617-376EB90FDA88}"/>
              </a:ext>
            </a:extLst>
          </p:cNvPr>
          <p:cNvSpPr txBox="1"/>
          <p:nvPr/>
        </p:nvSpPr>
        <p:spPr>
          <a:xfrm>
            <a:off x="3508744" y="2623931"/>
            <a:ext cx="86832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" sz="2000" b="1" dirty="0"/>
              <a:t>Emveni kwezibetho ezihlanu zokuqala, ibekwe yacaca ukuba uFaro wayenza lukhuni intliziyo yakhe. Oko kukuthi, wakhaba ngawo omane ukusabela kakuhle kubizo loMoya oyiNgcwele lokuyeka uSirayeli ahambe. </a:t>
            </a: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64C8EB67-F939-2EA0-8396-0473C4BC0E98}"/>
              </a:ext>
            </a:extLst>
          </p:cNvPr>
          <p:cNvGrpSpPr/>
          <p:nvPr/>
        </p:nvGrpSpPr>
        <p:grpSpPr>
          <a:xfrm>
            <a:off x="3397545" y="3522837"/>
            <a:ext cx="4203394" cy="914411"/>
            <a:chOff x="3496818" y="3628713"/>
            <a:chExt cx="4203394" cy="914411"/>
          </a:xfrm>
        </p:grpSpPr>
        <p:pic>
          <p:nvPicPr>
            <p:cNvPr id="16" name="Imagen 15" descr="Imagen que contiene muñeca, juguete, mujer, hombre&#10;&#10;El contenido generado por IA puede ser incorrecto.">
              <a:extLst>
                <a:ext uri="{FF2B5EF4-FFF2-40B4-BE49-F238E27FC236}">
                  <a16:creationId xmlns:a16="http://schemas.microsoft.com/office/drawing/2014/main" id="{DEFDE8BC-C98E-5D42-A38A-C91B289773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496818" y="3698232"/>
              <a:ext cx="4203394" cy="76789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" name="Imagen 17" descr="Ave de color blanco&#10;&#10;El contenido generado por IA puede ser incorrecto.">
              <a:extLst>
                <a:ext uri="{FF2B5EF4-FFF2-40B4-BE49-F238E27FC236}">
                  <a16:creationId xmlns:a16="http://schemas.microsoft.com/office/drawing/2014/main" id="{9E10AB2E-0C05-D525-714C-5B6D58D89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2030" y="3628713"/>
              <a:ext cx="1288243" cy="914411"/>
            </a:xfrm>
            <a:prstGeom prst="rect">
              <a:avLst/>
            </a:prstGeom>
          </p:spPr>
        </p:pic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587D80DF-4D40-3B87-4B33-7A8CBDC75DC3}"/>
              </a:ext>
            </a:extLst>
          </p:cNvPr>
          <p:cNvSpPr txBox="1"/>
          <p:nvPr/>
        </p:nvSpPr>
        <p:spPr>
          <a:xfrm>
            <a:off x="0" y="5935167"/>
            <a:ext cx="77002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" sz="2000" b="1" dirty="0"/>
              <a:t>Ukususela apho, ikamva lakhe lalitywiniwe. U</a:t>
            </a:r>
            <a:r>
              <a:rPr lang="en-ZA" sz="2000" b="1" dirty="0"/>
              <a:t>T</a:t>
            </a:r>
            <a:r>
              <a:rPr lang="en" sz="2000" b="1" dirty="0"/>
              <a:t>hixo wayenza lukhuni intliziyo kaFaro, kuba uFaro wayezinzile kwisigqibo sokungaguquki.</a:t>
            </a:r>
          </a:p>
        </p:txBody>
      </p:sp>
    </p:spTree>
    <p:extLst>
      <p:ext uri="{BB962C8B-B14F-4D97-AF65-F5344CB8AC3E}">
        <p14:creationId xmlns:p14="http://schemas.microsoft.com/office/powerpoint/2010/main" val="164416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648954-9D07-68FA-50A4-B6CB4B281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0E68AFB-7452-E282-0EFE-15C2B4C23C18}"/>
              </a:ext>
            </a:extLst>
          </p:cNvPr>
          <p:cNvSpPr txBox="1"/>
          <p:nvPr/>
        </p:nvSpPr>
        <p:spPr>
          <a:xfrm>
            <a:off x="361507" y="1429205"/>
            <a:ext cx="1150442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" sz="2800" b="1" dirty="0">
                <a:latin typeface="Constantia" panose="02030602050306030303" pitchFamily="18" charset="0"/>
              </a:rPr>
              <a:t>“</a:t>
            </a:r>
            <a:r>
              <a:rPr lang="en-US" sz="2800" b="1" dirty="0">
                <a:latin typeface="Constantia" panose="02030602050306030303" pitchFamily="18" charset="0"/>
              </a:rPr>
              <a:t>Kuko </a:t>
            </a:r>
            <a:r>
              <a:rPr lang="en-US" sz="2800" b="1" dirty="0" err="1">
                <a:latin typeface="Constantia" panose="02030602050306030303" pitchFamily="18" charset="0"/>
              </a:rPr>
              <a:t>konke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ukwaliwa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kokukhanya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iNkosi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yabonakalisa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amandla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ayo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aphawuleka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ngakumbi</a:t>
            </a:r>
            <a:r>
              <a:rPr lang="en-US" sz="2800" b="1" dirty="0">
                <a:latin typeface="Constantia" panose="02030602050306030303" pitchFamily="18" charset="0"/>
              </a:rPr>
              <a:t>; </a:t>
            </a:r>
            <a:r>
              <a:rPr lang="en-US" sz="2800" b="1" dirty="0" err="1">
                <a:latin typeface="Constantia" panose="02030602050306030303" pitchFamily="18" charset="0"/>
              </a:rPr>
              <a:t>kodwa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ubuntamolukhuni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bokumkani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banda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ngabo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bonke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ubungqina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obutsha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bamandla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nobungangamsha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boThixo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wezulu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lwada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lwaqotywa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utolo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lokugqibela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lwenceba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kumphongolo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wobuthixo</a:t>
            </a:r>
            <a:r>
              <a:rPr lang="en-US" sz="2800" b="1" dirty="0">
                <a:latin typeface="Constantia" panose="02030602050306030303" pitchFamily="18" charset="0"/>
              </a:rPr>
              <a:t>. </a:t>
            </a:r>
            <a:r>
              <a:rPr lang="en-US" sz="2800" b="1" dirty="0" err="1">
                <a:latin typeface="Constantia" panose="02030602050306030303" pitchFamily="18" charset="0"/>
              </a:rPr>
              <a:t>Emva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koko</a:t>
            </a:r>
            <a:r>
              <a:rPr lang="en-US" sz="2800" b="1" dirty="0">
                <a:latin typeface="Constantia" panose="02030602050306030303" pitchFamily="18" charset="0"/>
              </a:rPr>
              <a:t>, le </a:t>
            </a:r>
            <a:r>
              <a:rPr lang="en-US" sz="2800" b="1" dirty="0" err="1">
                <a:latin typeface="Constantia" panose="02030602050306030303" pitchFamily="18" charset="0"/>
              </a:rPr>
              <a:t>ndoda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yaqiniswa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ngokupheleleyo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kukuxhathisa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kwayo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okuzingisayo</a:t>
            </a:r>
            <a:r>
              <a:rPr lang="en-US" sz="2800" b="1" dirty="0">
                <a:latin typeface="Constantia" panose="02030602050306030303" pitchFamily="18" charset="0"/>
              </a:rPr>
              <a:t>. </a:t>
            </a:r>
            <a:r>
              <a:rPr lang="en-US" sz="2800" b="1" dirty="0" err="1">
                <a:latin typeface="Constantia" panose="02030602050306030303" pitchFamily="18" charset="0"/>
              </a:rPr>
              <a:t>UFaro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wahlwayela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ubuntamolukhuni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waza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wavuna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isivuno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esifanayo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kwisimo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sakhe</a:t>
            </a:r>
            <a:r>
              <a:rPr lang="en-US" sz="2800" b="1" dirty="0">
                <a:latin typeface="Constantia" panose="02030602050306030303" pitchFamily="18" charset="0"/>
              </a:rPr>
              <a:t>. </a:t>
            </a:r>
            <a:r>
              <a:rPr lang="en-US" sz="2800" b="1" dirty="0" err="1">
                <a:latin typeface="Constantia" panose="02030602050306030303" pitchFamily="18" charset="0"/>
              </a:rPr>
              <a:t>INkosi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yayingenakwenza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nto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ngakumbi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ukumeyisela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kuba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wayevalelwe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bubuntamolukhuni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kunye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nekhethe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apho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uMoya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oyiNgcwele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wawungenako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ukufikelela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entliziyweni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yakhe</a:t>
            </a:r>
            <a:r>
              <a:rPr lang="en-US" sz="2800" b="1" dirty="0">
                <a:latin typeface="Constantia" panose="02030602050306030303" pitchFamily="18" charset="0"/>
              </a:rPr>
              <a:t>. </a:t>
            </a:r>
            <a:r>
              <a:rPr lang="en-US" sz="2800" b="1" dirty="0" err="1">
                <a:latin typeface="Constantia" panose="02030602050306030303" pitchFamily="18" charset="0"/>
              </a:rPr>
              <a:t>UFaro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wanikelwa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kuko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ukungakholwa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nobulukhuni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bentliziyo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yakhe</a:t>
            </a:r>
            <a:r>
              <a:rPr lang="en-US" sz="2800" b="1" dirty="0">
                <a:latin typeface="Constantia" panose="02030602050306030303" pitchFamily="18" charset="0"/>
              </a:rPr>
              <a:t>.”</a:t>
            </a:r>
            <a:endParaRPr lang="en" sz="28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1AE1EA3-C854-4738-445B-9DEB6A485FB8}"/>
              </a:ext>
            </a:extLst>
          </p:cNvPr>
          <p:cNvSpPr txBox="1"/>
          <p:nvPr/>
        </p:nvSpPr>
        <p:spPr>
          <a:xfrm>
            <a:off x="3161703" y="530180"/>
            <a:ext cx="5868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b="1" dirty="0"/>
              <a:t>EGW ( </a:t>
            </a:r>
            <a:r>
              <a:rPr lang="en" b="1" noProof="0" dirty="0"/>
              <a:t>The Review and Herald </a:t>
            </a:r>
            <a:r>
              <a:rPr lang="en" b="1" dirty="0"/>
              <a:t>, February 17, 1891)</a:t>
            </a:r>
          </a:p>
        </p:txBody>
      </p:sp>
    </p:spTree>
    <p:extLst>
      <p:ext uri="{BB962C8B-B14F-4D97-AF65-F5344CB8AC3E}">
        <p14:creationId xmlns:p14="http://schemas.microsoft.com/office/powerpoint/2010/main" val="343221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B20BA9-1DFE-768A-8ED1-97BD54F75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462C098-87EF-3D43-0109-CB53CF601837}"/>
              </a:ext>
            </a:extLst>
          </p:cNvPr>
          <p:cNvSpPr txBox="1"/>
          <p:nvPr/>
        </p:nvSpPr>
        <p:spPr>
          <a:xfrm>
            <a:off x="3433320" y="2900515"/>
            <a:ext cx="5356718" cy="1138867"/>
          </a:xfrm>
          <a:prstGeom prst="rect">
            <a:avLst/>
          </a:prstGeom>
          <a:noFill/>
          <a:effectLst>
            <a:outerShdw blurRad="50800" dist="152400" dir="13500000" algn="br" rotWithShape="0">
              <a:srgbClr val="1DB4FF">
                <a:alpha val="40000"/>
              </a:srgbClr>
            </a:outerShdw>
          </a:effectLst>
        </p:spPr>
        <p:txBody>
          <a:bodyPr wrap="square">
            <a:prstTxWarp prst="textWave2">
              <a:avLst>
                <a:gd name="adj1" fmla="val 13321"/>
                <a:gd name="adj2" fmla="val 0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convex"/>
              <a:contourClr>
                <a:schemeClr val="accent2">
                  <a:lumMod val="50000"/>
                </a:schemeClr>
              </a:contourClr>
            </a:sp3d>
          </a:bodyPr>
          <a:lstStyle/>
          <a:p>
            <a:pPr algn="ctr"/>
            <a:r>
              <a:rPr lang="en" sz="6000" b="1" dirty="0">
                <a:ln/>
                <a:solidFill>
                  <a:srgbClr val="006699"/>
                </a:solidFill>
                <a:effectLst>
                  <a:outerShdw blurRad="50800" dist="76200" dir="13500000" algn="br" rotWithShape="0">
                    <a:srgbClr val="004364">
                      <a:alpha val="40000"/>
                    </a:srgbClr>
                  </a:outerShdw>
                </a:effectLst>
              </a:rPr>
              <a:t>IZIBETHO</a:t>
            </a:r>
          </a:p>
        </p:txBody>
      </p:sp>
      <p:pic>
        <p:nvPicPr>
          <p:cNvPr id="10" name="Imagen 9" descr="Imagen que contiene agua, tabla, parado, pareja&#10;&#10;El contenido generado por IA puede ser incorrecto.">
            <a:extLst>
              <a:ext uri="{FF2B5EF4-FFF2-40B4-BE49-F238E27FC236}">
                <a16:creationId xmlns:a16="http://schemas.microsoft.com/office/drawing/2014/main" id="{6DF10C50-14D6-EA3C-4B47-D1E458DEFDA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>
            <a:fillRect/>
          </a:stretch>
        </p:blipFill>
        <p:spPr>
          <a:xfrm>
            <a:off x="161192" y="182127"/>
            <a:ext cx="2434524" cy="6493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 descr="Imagen que contiene agua, tabla, parado, pareja&#10;&#10;El contenido generado por IA puede ser incorrecto.">
            <a:extLst>
              <a:ext uri="{FF2B5EF4-FFF2-40B4-BE49-F238E27FC236}">
                <a16:creationId xmlns:a16="http://schemas.microsoft.com/office/drawing/2014/main" id="{B424D368-F74F-B140-5673-B4D7142C43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9438969" y="182127"/>
            <a:ext cx="2591840" cy="6493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832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B0755492-204D-1C05-ADBD-79B73F183B8D}"/>
              </a:ext>
            </a:extLst>
          </p:cNvPr>
          <p:cNvSpPr txBox="1"/>
          <p:nvPr/>
        </p:nvSpPr>
        <p:spPr>
          <a:xfrm>
            <a:off x="690562" y="676186"/>
            <a:ext cx="1081087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sz="1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“Utsho uYehova ukuthi, Uya kwazi ngale nto ke ukuba ndinguYehova. Yabon, ndiya kubetha ngentonga esesandleni sam emanzini omlambo, aguqulwe abe ligazi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.</a:t>
            </a:r>
            <a:r>
              <a:rPr lang="en" sz="1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(Eksodus 7:17)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9132D8B-2616-0037-BF4D-5653E0A3534D}"/>
              </a:ext>
            </a:extLst>
          </p:cNvPr>
          <p:cNvSpPr txBox="1"/>
          <p:nvPr/>
        </p:nvSpPr>
        <p:spPr>
          <a:xfrm>
            <a:off x="1" y="-5775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E9E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ISIBETHO SOKUQALA (EZILULA): IGAZI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9FE6557-F4DD-5E64-BA32-759560EAEA40}"/>
              </a:ext>
            </a:extLst>
          </p:cNvPr>
          <p:cNvSpPr txBox="1"/>
          <p:nvPr/>
        </p:nvSpPr>
        <p:spPr>
          <a:xfrm>
            <a:off x="395287" y="4229087"/>
            <a:ext cx="36814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Eksodus 7:14-25</a:t>
            </a: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CC9BC21C-4F62-D018-51DC-C1F4EC9ECA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8533603"/>
              </p:ext>
            </p:extLst>
          </p:nvPr>
        </p:nvGraphicFramePr>
        <p:xfrm>
          <a:off x="395287" y="1619250"/>
          <a:ext cx="2957513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Imagen 14" descr="Un grupo de personas junto a un cuerpo de agua junto a un caballo&#10;&#10;El contenido generado por IA puede ser incorrecto.">
            <a:extLst>
              <a:ext uri="{FF2B5EF4-FFF2-40B4-BE49-F238E27FC236}">
                <a16:creationId xmlns:a16="http://schemas.microsoft.com/office/drawing/2014/main" id="{5E31FE68-9DF5-C985-E372-5F873ADC950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0948" y="1580750"/>
            <a:ext cx="7476767" cy="497205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8442964-3B70-F5C5-6321-7BC287B788F0}"/>
              </a:ext>
            </a:extLst>
          </p:cNvPr>
          <p:cNvSpPr txBox="1"/>
          <p:nvPr/>
        </p:nvSpPr>
        <p:spPr>
          <a:xfrm>
            <a:off x="95693" y="4629197"/>
            <a:ext cx="429555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</a:t>
            </a:r>
            <a:r>
              <a:rPr lang="en-ZA" sz="2000" b="1" noProof="0" dirty="0">
                <a:solidFill>
                  <a:prstClr val="black"/>
                </a:solidFill>
                <a:latin typeface="Aptos" panose="02110004020202020204"/>
              </a:rPr>
              <a:t>N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ayile, nezikhukhula zayo, yayinika ubomi eYiphutha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. Kodwa ngubani odale imithombo yamanzi? Izazi zakulinganisa ukuguqulwa kwamanzi, kodwa azange zikwazi ukuwabuyisela kwisimo sesiqhelo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731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Graphic spid="13" grpId="0">
        <p:bldAsOne/>
      </p:bldGraphic>
      <p:bldP spid="3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1100</TotalTime>
  <Words>1252</Words>
  <Application>Microsoft Office PowerPoint</Application>
  <PresentationFormat>Panorámica</PresentationFormat>
  <Paragraphs>80</Paragraphs>
  <Slides>18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18</vt:i4>
      </vt:variant>
    </vt:vector>
  </HeadingPairs>
  <TitlesOfParts>
    <vt:vector size="25" baseType="lpstr">
      <vt:lpstr>Comic Sans MS</vt:lpstr>
      <vt:lpstr>Constantia</vt:lpstr>
      <vt:lpstr>Arial</vt:lpstr>
      <vt:lpstr>Aptos Display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140</cp:revision>
  <dcterms:created xsi:type="dcterms:W3CDTF">2025-06-28T14:27:47Z</dcterms:created>
  <dcterms:modified xsi:type="dcterms:W3CDTF">2025-07-23T09:38:41Z</dcterms:modified>
</cp:coreProperties>
</file>