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Kwabanekratshi, abaqwayingileyo, nabaxhaphazayo: bafumana isohlwayo nembopheleleko yokubuyisela oko bakuphangileyo (Eks. 11:4-5, 2)</a:t>
          </a: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Kwabathobela imiyalelo kaThixo: bayasinda kwisohlwayo, kwaye bakhululwe ( Eks. 11:7-8)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 custScaleX="105174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" sz="1800" b="1" dirty="0"/>
            <a:t>Ngosuku lwe10, usapho ngalunye okanye iintsapho kwakufuneka babeke bucala ixhwane eligqibeleleyo (Eks.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" sz="1800" b="1" dirty="0"/>
            <a:t>Ngolwe14, ngorhatya, balibingelele (Eks.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" sz="1800" b="1" dirty="0"/>
            <a:t>Baqabe igazi emigubasini nasemiqadini (Eks.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" sz="1800" b="1" dirty="0"/>
            <a:t>Kwakumele bayitye inyama yosiwe, inezonke ezingenagwele, nemithana ekrakra </a:t>
          </a:r>
          <a:br>
            <a:rPr lang="es-ES" sz="1800" b="1" dirty="0"/>
          </a:br>
          <a:r>
            <a:rPr lang="en" sz="1800" b="1" dirty="0"/>
            <a:t>(Eks.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" sz="1800" b="1" dirty="0"/>
            <a:t>Ngeli lixa belitya buphuthuphuthu, kwakufuneka benxibile, belungele ukunduluka (Eks.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" sz="1800" b="1" dirty="0"/>
            <a:t>Xa befudukile eYiphutha, babeza kuqhubeka besitya izonka ezingenagwele iintsuku ezisixhenxe (Eks.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 custRadScaleRad="98901" custRadScaleInc="614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587791" y="133299"/>
          <a:ext cx="3674552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Kwabanekratshi, abaqwayingileyo, nabaxhaphazayo: bafumana isohlwayo nembopheleleko yokubuyisela oko bakuphangileyo (Eks. 11:4-5, 2)</a:t>
          </a:r>
        </a:p>
      </dsp:txBody>
      <dsp:txXfrm>
        <a:off x="1587791" y="133299"/>
        <a:ext cx="3674552" cy="1580182"/>
      </dsp:txXfrm>
    </dsp:sp>
    <dsp:sp modelId="{2F902D56-F084-473B-8D40-56127DB03315}">
      <dsp:nvSpPr>
        <dsp:cNvPr id="0" name=""/>
        <dsp:cNvSpPr/>
      </dsp:nvSpPr>
      <dsp:spPr>
        <a:xfrm>
          <a:off x="-42643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Kwabathobela imiyalelo kaThixo: bayasinda kwisohlwayo, kwaye bakhululwe ( Eks. 11:7-8)</a:t>
          </a: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Ngosuku lwe10, usapho ngalunye okanye iintsapho kwakufuneka babeke bucala ixhwane eligqibeleleyo (Eks.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Ngolwe14, ngorhatya, balibingelele (Eks.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Baqabe igazi emigubasini nasemiqadini (Eks.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Kwakumele bayitye inyama yosiwe, inezonke ezingenagwele, nemithana ekrakra </a:t>
          </a:r>
          <a:br>
            <a:rPr lang="es-ES" sz="1800" b="1" kern="1200" dirty="0"/>
          </a:br>
          <a:r>
            <a:rPr lang="en" sz="1800" b="1" kern="1200" dirty="0"/>
            <a:t>(Eks. 12:8-10)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Ngeli lixa belitya buphuthuphuthu, kwakufuneka benxibile, belungele ukunduluka (Eks.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Xa befudukile eYiphutha, babeza kuqhubeka besitya izonka ezingenagwele iintsuku ezisixhenxe (Eks.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21937">
          <a:off x="4594201" y="2158892"/>
          <a:ext cx="587754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38771" y="2226922"/>
        <a:ext cx="411428" cy="433982"/>
      </dsp:txXfrm>
    </dsp:sp>
    <dsp:sp modelId="{9422E358-B610-4227-A813-3D0D2F4672E2}">
      <dsp:nvSpPr>
        <dsp:cNvPr id="0" name=""/>
        <dsp:cNvSpPr/>
      </dsp:nvSpPr>
      <dsp:spPr>
        <a:xfrm>
          <a:off x="4578275" y="2917429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70262" y="3009416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4">
          <a:off x="3789139" y="3497957"/>
          <a:ext cx="557655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56435" y="3642618"/>
        <a:ext cx="390359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IPASIKA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Isifundo 5 – 2 kweyeThupha (Agasti)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551289"/>
            <a:ext cx="5806251" cy="57554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bathe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oonyana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kuni,Iyintoni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nkonzo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Ngumbingelelo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wepasika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kuYehova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owagqitha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ezindlwini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zoonyana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bakaSirayeli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eYiphutha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ekubulaleni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kwakhe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amaYiphutha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wazihlangula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izindlu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zethu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IEksodus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452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Isilumkiso (Eksodus 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Ukulungiselela (Eksodus 12:1-16)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Igazi negwele (Eksodus 12:17-23)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Khumbula kwaye ufundise (Eksodus 12:24-28)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Isibetho seshumi (Eksodus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4909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Isibetho seshumi sathwaxa zonke iintsapho zamaYiphutha ezalayo ukulandela imiyalelo kaThixo. Oku akuzange kufike ngesiquphe, kodwa kwaziswa kwangaphambili.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926466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Yayilixhwane kuphela elaligwetyiwe. Lilo kuphela ekwakumele life. Ligazi lalo kuphela elaliza kumenza uMtshabalalisi agqithe. Ngoba? Kuba NGUYESU KUPHELA OSINDISAYO. Kwaye oku kwakuza kuba sisikhumbuzo kwizizukulwana ngezizukulwana…. Ade abuye.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333375" y="1032112"/>
            <a:ext cx="8303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 yayiluvavanyo lokholo. Kwakungekho sidingo sokuba kufe mntu ngobuya busuku. Wonke ubani wayenethuba lokusindisa ubomi bezibulo lakhe.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5400" b="1" spc="60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ISILUMKISO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6956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wakthi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kuMoses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Ndisaya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kufikisa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isibetho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phezu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koFaro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naphezu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kweYiphutha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emveni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koko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wonindulula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nimke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xa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anindulula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kuphele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kunigxotha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nimke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apha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(Eksodus 11:1</a:t>
            </a:r>
            <a:r>
              <a:rPr lang="e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873374" y="1490290"/>
            <a:ext cx="3594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000" b="1" dirty="0"/>
              <a:t>Emveni kweentsuku ezintathu zesithokothoko sobumnyama, uFaro wavutha ngumsindo kuMoses waze wamthintela ukuba abuyele ebhotwe (Eks.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83075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670887"/>
            <a:ext cx="9166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Ngoku yaba nguMoses owaphuma kuFaro elugcwabevu ngumsindo it was. Wayevuthiswa yinkani kaFaro neziphumo zesigqibo sakhe. Nakubeni ayemhlonipha uMoses, uninzi lwamaYiphutha awazange asilulamele isilumkiso (Eks.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362700" y="1490290"/>
            <a:ext cx="6029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Ixesha lomgwebo kaThixo lifikile (Eks.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10" y="3326591"/>
            <a:ext cx="35941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b="1" dirty="0"/>
              <a:t>Kodwa uMoses akazange amthobele, kuba ubomi bezibulo likaFaro babusesichengeni. Kwindima yakhe njengothixo kaFaro (Eksod. 7:1), kwanyanzeleka amlumkise ngoko wayeza kukwenza  (Amosi 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UKULUNGISELELA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Thethani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kwibandla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lonke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lakwaSirayeli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nithi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Ngolweshumi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usuku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nyanga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elowo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makazithabathele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ixhwane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ngokwezindlu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zooyise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ixhwane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ngendlu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(Eksodus 12:3).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0" y="1324755"/>
            <a:ext cx="2750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</a:t>
            </a:r>
            <a:r>
              <a:rPr lang="en-ZA" sz="2000" b="1" dirty="0"/>
              <a:t>T</a:t>
            </a:r>
            <a:r>
              <a:rPr lang="en" sz="2000" b="1" dirty="0"/>
              <a:t>hixo wabacacisela izinto ekufuneka bazenze ukuze uMtshabalalisi “agqithe”                   (</a:t>
            </a:r>
            <a:r>
              <a:rPr lang="en" sz="2000" b="1" i="1" dirty="0"/>
              <a:t>Pesach</a:t>
            </a:r>
            <a:r>
              <a:rPr lang="en" sz="2000" b="1" dirty="0"/>
              <a:t>, Pasika), kwaye angafi amazibulo abo.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009375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71" y="4083062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93044" y="5533245"/>
            <a:ext cx="280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</a:t>
            </a:r>
            <a:r>
              <a:rPr lang="en-ZA" b="1" dirty="0"/>
              <a:t>T</a:t>
            </a:r>
            <a:r>
              <a:rPr lang="en" b="1" dirty="0"/>
              <a:t>hixo wabalungiselela abantu baKhe baqonde ubabalo lwaKhe, kwaye bamnqule (Eks.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872240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IGAZI NEGWELE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4" y="626566"/>
            <a:ext cx="10191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“Wawabiza uMoses oke amadoda amakhulu akwaSirayeli, wathi kuwo, Hambani  niye, nizithabathele ixhwane ngokwemizalwane yenu, nixhele ipasika”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(Eksodus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819704"/>
            <a:ext cx="4769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Kwakuza kufuneka balisuse igwele ezindlwini zabo kwaye babhake izonka ezingenagwele. Ngenxa yohambo lwabo  olwalukufuphi, kwakufuneka lingekho igwele phakathi kwabo                                 (Eks. 12:17–20). Igwele lalimele isono, zona izonka ezingenagwele zimele ubomi obutsha kuYesu Krestu (1 Kor. 5:6–8; 2 Kor.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Ngosuku lwe14, igazi negwele zadlala indima ebalulekileyo kule nkonzo.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324754" y="4624275"/>
            <a:ext cx="28672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Isipha sehisope esasetyenziswa ukuqaba igazi</a:t>
            </a:r>
            <a:br>
              <a:rPr lang="en" sz="2000" b="1" dirty="0"/>
            </a:br>
            <a:r>
              <a:rPr lang="en" sz="2000" b="1" dirty="0"/>
              <a:t>(Ex. 12:22) lalimele ukuhlanjululwa kwesono.</a:t>
            </a:r>
            <a:br>
              <a:rPr lang="en" sz="2000" b="1" dirty="0"/>
            </a:br>
            <a:r>
              <a:rPr lang="en" sz="2000" b="1" dirty="0"/>
              <a:t>(INdum.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611231"/>
            <a:ext cx="3757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Igazi lalisisici sosindiso. Lalimele igazi likaYesu – elaphalala eemnqamlezweni – ukuze, emgwebeni, uThixo “agqithe” ekusigwebeni.                                              (1 Yohane 1:7 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KHUMBULA KWAYE UFUNDISE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11479"/>
            <a:ext cx="1102042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“Woligcina elo zwi libe ngummiselo kuwe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nakoonyana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bakho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kude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ephakadeni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(Eksodus 12:24)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0" y="1220824"/>
            <a:ext cx="624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Naphambi kokubakhupha eYiphutha, uThixo wafundisa iintsapho zamaHebhere ukulondoloza imbali yawo ngokuyibalisela abantwana babo minyaka le </a:t>
            </a:r>
            <a:r>
              <a:rPr lang="en" sz="1400" b="1" dirty="0"/>
              <a:t>(Eksod. 12:24-27).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14405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Oku kuthwele isifundo esibalulekileyo kuthi. Kufuneka sidlulise ukholo lwethu ebantwaneni bethu. Kufuneka sibaxelele ngoko uThixo asenzele kona, hayi nje kwimbali, kodwa ebomini bethu. Kumele siguqe nabo, sinqule uThixo (Eks.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0" y="3236760"/>
            <a:ext cx="6243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Ibali lokukhululwa kwabo kwakufuneka licaciswe kangangoko, kwaye libaliswe kumntu wokuqala. </a:t>
            </a:r>
            <a:r>
              <a:rPr lang="en" sz="1400" b="1" dirty="0"/>
              <a:t>(Dt .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9" y="2195186"/>
            <a:ext cx="6034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Susela loo mini, iPasika yayiza kuba ngumbhiyozo wosapho. </a:t>
            </a:r>
            <a:r>
              <a:rPr lang="en-ZA" sz="2000" b="1" dirty="0"/>
              <a:t>I</a:t>
            </a:r>
            <a:r>
              <a:rPr lang="en" sz="2000" b="1" dirty="0"/>
              <a:t>thuba lokuba abazali badlulisele ebantwaneni ulwazi ngoThixo.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ISIBETHO SESHUMI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kobusuku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wawabulala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onke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amazibulo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ezweni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laseYiphutha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kwathabathela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kowamazibulo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kaFaro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ohleliyo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etroneni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yakhe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kwasa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kowamazibulo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omthinjwa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osnetolongweni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engumhadi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nowamazibulo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onke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eenkomo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(Eksodus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U</a:t>
            </a:r>
            <a:r>
              <a:rPr lang="en-ZA" sz="2000" b="1" dirty="0"/>
              <a:t>Faro </a:t>
            </a:r>
            <a:r>
              <a:rPr lang="en-ZA" sz="2000" b="1" dirty="0" err="1"/>
              <a:t>wayalela</a:t>
            </a:r>
            <a:r>
              <a:rPr lang="en-ZA" sz="2000" b="1" dirty="0"/>
              <a:t> </a:t>
            </a:r>
            <a:r>
              <a:rPr lang="en-ZA" sz="2000" b="1" dirty="0" err="1"/>
              <a:t>kubulawe</a:t>
            </a:r>
            <a:r>
              <a:rPr lang="en-ZA" sz="2000" b="1" dirty="0"/>
              <a:t> </a:t>
            </a:r>
            <a:r>
              <a:rPr lang="en-ZA" sz="2000" b="1" dirty="0" err="1"/>
              <a:t>onke</a:t>
            </a:r>
            <a:r>
              <a:rPr lang="en-ZA" sz="2000" b="1" dirty="0"/>
              <a:t> </a:t>
            </a:r>
            <a:r>
              <a:rPr lang="en-ZA" sz="2000" b="1" dirty="0" err="1"/>
              <a:t>amakhwenkwe</a:t>
            </a:r>
            <a:r>
              <a:rPr lang="en-ZA" sz="2000" b="1" dirty="0"/>
              <a:t> </a:t>
            </a:r>
            <a:r>
              <a:rPr lang="en-ZA" sz="2000" b="1" dirty="0" err="1"/>
              <a:t>amaHebhere</a:t>
            </a:r>
            <a:r>
              <a:rPr lang="en" sz="2000" b="1" dirty="0"/>
              <a:t>, kungakhethwa (Eks. 1:22). Yena uThixo wakhetha ukutshabalalisa amazibulo odwa (Eks. 12:29). Kwindlu nganye apho igazi lalingaqatywanga, kwafa umntu omnye (Eks.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4803159"/>
            <a:ext cx="3867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NjengoFaro, isono sethu singachaphazela abanye ngendlela embi. Kodwa, njengoMoses, ukuthembeka nokuzinza kwethu kungasindisa abaninzi.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11620" y="3962757"/>
            <a:ext cx="6663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Zange kubekho namnye uthixo wamaYiphutha owancedayo, noFaro zange abe nawo amandla okuthintela intlekele.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184222"/>
            <a:ext cx="658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Izigwebo zikaThixo zawela ngamandla koothixo namaYiphutha, nawayemele bona uFaro (Eks.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08151"/>
            <a:ext cx="1074127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Kwakufuneka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bazahlule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kumaYiputa</a:t>
            </a:r>
            <a:r>
              <a:rPr lang="en-US" sz="2400" b="1" dirty="0">
                <a:latin typeface="Constantia" panose="02030602050306030303" pitchFamily="18" charset="0"/>
              </a:rPr>
              <a:t>, bona </a:t>
            </a:r>
            <a:r>
              <a:rPr lang="en-US" sz="2400" b="1" dirty="0" err="1">
                <a:latin typeface="Constantia" panose="02030602050306030303" pitchFamily="18" charset="0"/>
              </a:rPr>
              <a:t>nabantwana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babo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bahlanganiselane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ezindlwini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zabo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kufunyenwe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amaSirayeli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ezindlwini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zamaYiputa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ayeza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ngesandla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sesithunywa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esitshabalalisayo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Kananjalo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bayalelwa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bawenze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umthendeleko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wePasika</a:t>
            </a:r>
            <a:r>
              <a:rPr lang="en-US" sz="2400" b="1" dirty="0">
                <a:latin typeface="Constantia" panose="02030602050306030303" pitchFamily="18" charset="0"/>
              </a:rPr>
              <a:t>, ube </a:t>
            </a:r>
            <a:r>
              <a:rPr lang="en-US" sz="2400" b="1" dirty="0" err="1">
                <a:latin typeface="Constantia" panose="02030602050306030303" pitchFamily="18" charset="0"/>
              </a:rPr>
              <a:t>ngummiselo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ukuze</a:t>
            </a:r>
            <a:r>
              <a:rPr lang="en-US" sz="2400" b="1" dirty="0">
                <a:latin typeface="Constantia" panose="02030602050306030303" pitchFamily="18" charset="0"/>
              </a:rPr>
              <a:t>, xa bathe </a:t>
            </a:r>
            <a:r>
              <a:rPr lang="en-US" sz="2400" b="1" dirty="0" err="1">
                <a:latin typeface="Constantia" panose="02030602050306030303" pitchFamily="18" charset="0"/>
              </a:rPr>
              <a:t>babuza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oonyana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ithetha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ukuthini</a:t>
            </a:r>
            <a:r>
              <a:rPr lang="en-US" sz="2400" b="1" dirty="0">
                <a:latin typeface="Constantia" panose="02030602050306030303" pitchFamily="18" charset="0"/>
              </a:rPr>
              <a:t> le </a:t>
            </a:r>
            <a:r>
              <a:rPr lang="en-US" sz="2400" b="1" dirty="0" err="1">
                <a:latin typeface="Constantia" panose="02030602050306030303" pitchFamily="18" charset="0"/>
              </a:rPr>
              <a:t>nkonzo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bababalisele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ngokulondolozwa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okumangalisayo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eYiphutha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Okokuba</a:t>
            </a:r>
            <a:r>
              <a:rPr lang="en-US" sz="2400" b="1" dirty="0">
                <a:latin typeface="Constantia" panose="02030602050306030303" pitchFamily="18" charset="0"/>
              </a:rPr>
              <a:t>, xa </a:t>
            </a:r>
            <a:r>
              <a:rPr lang="en-US" sz="2400" b="1" dirty="0" err="1">
                <a:latin typeface="Constantia" panose="02030602050306030303" pitchFamily="18" charset="0"/>
              </a:rPr>
              <a:t>isithunywa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esitshabalalisayo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saphuma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ngobusuku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sibulale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owamazibulo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umntu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nezibulo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lenkomo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sadlula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ezindlwini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zabo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akwabulawa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kumaHebhere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ayenomqondiso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wegazi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emigubasini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yawo</a:t>
            </a:r>
            <a:r>
              <a:rPr lang="en-US" sz="2400" b="1" dirty="0">
                <a:latin typeface="Constantia" panose="02030602050306030303" pitchFamily="18" charset="0"/>
              </a:rPr>
              <a:t>. […] </a:t>
            </a:r>
            <a:r>
              <a:rPr lang="en-US" sz="2400" b="1" dirty="0" err="1">
                <a:latin typeface="Constantia" panose="02030602050306030303" pitchFamily="18" charset="0"/>
              </a:rPr>
              <a:t>Abongoza</a:t>
            </a:r>
            <a:r>
              <a:rPr lang="en-US" sz="2400" b="1" dirty="0">
                <a:latin typeface="Constantia" panose="02030602050306030303" pitchFamily="18" charset="0"/>
              </a:rPr>
              <a:t> [</a:t>
            </a:r>
            <a:r>
              <a:rPr lang="en-US" sz="2400" b="1" dirty="0" err="1">
                <a:latin typeface="Constantia" panose="02030602050306030303" pitchFamily="18" charset="0"/>
              </a:rPr>
              <a:t>amanye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amaYiputa</a:t>
            </a:r>
            <a:r>
              <a:rPr lang="en-US" sz="2400" b="1" dirty="0">
                <a:latin typeface="Constantia" panose="02030602050306030303" pitchFamily="18" charset="0"/>
              </a:rPr>
              <a:t>]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avunyelwe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ezindlwini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zamaSirayeli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neentsapho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zawo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ngobo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busuku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boyikekayo</a:t>
            </a:r>
            <a:r>
              <a:rPr lang="en-US" sz="2400" b="1" dirty="0">
                <a:latin typeface="Constantia" panose="02030602050306030303" pitchFamily="18" charset="0"/>
              </a:rPr>
              <a:t> xa </a:t>
            </a:r>
            <a:r>
              <a:rPr lang="en-US" sz="2400" b="1" dirty="0" err="1">
                <a:latin typeface="Constantia" panose="02030602050306030303" pitchFamily="18" charset="0"/>
              </a:rPr>
              <a:t>ingelosi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yayiza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kubulala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amazibulo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amaYiputa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Ayeqinisekile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izithixo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awayezinqula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zazingenalwazi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yaye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zazingenawo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amandla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okusindisa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okanye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okutshabalalisa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AmaSirayeli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amkela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amaYiputa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akholwayo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ezindlwini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zawo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4543</TotalTime>
  <Words>989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2025-07-05T15:06:32Z</dcterms:created>
  <dcterms:modified xsi:type="dcterms:W3CDTF">2025-07-28T06:43:28Z</dcterms:modified>
</cp:coreProperties>
</file>