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54"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3">
                  <a:lumMod val="75000"/>
                </a:schemeClr>
              </a:solidFill>
            </a:rPr>
            <a:t>ABANTU ABANGCWELE</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en-ZA" sz="2000" b="1" dirty="0" err="1">
              <a:effectLst>
                <a:outerShdw blurRad="38100" dist="38100" dir="2700000" algn="tl">
                  <a:srgbClr val="000000">
                    <a:alpha val="43137"/>
                  </a:srgbClr>
                </a:outerShdw>
              </a:effectLst>
            </a:rPr>
            <a:t>Babeza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kuzinikela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kuThixo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batyhile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isimilo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saKhe</a:t>
          </a:r>
          <a:r>
            <a:rPr lang="en-ZA"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5">
                  <a:lumMod val="75000"/>
                </a:schemeClr>
              </a:solidFill>
            </a:rPr>
            <a:t>UBUKUMKANI BABABINGELELI</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en-ZA" sz="2000" b="1" dirty="0" err="1">
              <a:effectLst>
                <a:outerShdw blurRad="38100" dist="38100" dir="2700000" algn="tl">
                  <a:srgbClr val="000000">
                    <a:alpha val="43137"/>
                  </a:srgbClr>
                </a:outerShdw>
              </a:effectLst>
            </a:rPr>
            <a:t>Babeza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kunxulumanisa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abanye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abantu</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noThixo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baze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babafundise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imithetho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yaKhe</a:t>
          </a:r>
          <a:r>
            <a:rPr lang="en-ZA"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4">
                  <a:lumMod val="50000"/>
                </a:schemeClr>
              </a:solidFill>
            </a:rPr>
            <a:t>ABANTU ABAYINQOBO KUTHIXO</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en-ZA" sz="2000" b="1" dirty="0" err="1">
              <a:effectLst>
                <a:outerShdw blurRad="38100" dist="38100" dir="2700000" algn="tl">
                  <a:srgbClr val="000000">
                    <a:alpha val="43137"/>
                  </a:srgbClr>
                </a:outerShdw>
              </a:effectLst>
            </a:rPr>
            <a:t>UThixo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wayeza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kwenza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uSirayeli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ijelo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lokukhanyisela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ihlabathi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ngolwazi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ngaYe</a:t>
          </a:r>
          <a:r>
            <a:rPr lang="en-ZA"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n" sz="2000" b="1" dirty="0">
              <a:effectLst>
                <a:outerShdw blurRad="38100" dist="38100" dir="2700000" algn="tl">
                  <a:srgbClr val="000000">
                    <a:alpha val="43137"/>
                  </a:srgbClr>
                </a:outerShdw>
              </a:effectLst>
            </a:rPr>
            <a:t>“uthando yinzaliseko yomthetho (Rom. 13:10)</a:t>
          </a: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en" sz="2000" b="1" dirty="0">
              <a:effectLst>
                <a:outerShdw blurRad="38100" dist="38100" dir="2700000" algn="tl">
                  <a:srgbClr val="000000">
                    <a:alpha val="43137"/>
                  </a:srgbClr>
                </a:outerShdw>
              </a:effectLst>
            </a:rPr>
            <a:t>“Thanda uThixo (Dt. 6:5; Eks. 20:3-11)</a:t>
          </a: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en" sz="1900" b="1" dirty="0">
              <a:effectLst>
                <a:outerShdw blurRad="38100" dist="38100" dir="2700000" algn="tl">
                  <a:srgbClr val="000000">
                    <a:alpha val="43137"/>
                  </a:srgbClr>
                </a:outerShdw>
              </a:effectLst>
            </a:rPr>
            <a:t>Thanda ummelwane wakho (Lev. 19:18; Eks. 20:12-17)</a:t>
          </a: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Hlonipha abanye ukuze ungabi naminqweno ezakudyobha isimilo sakho.</a:t>
          </a: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en-ZA" sz="2000" b="1" dirty="0" err="1">
              <a:effectLst>
                <a:outerShdw blurRad="38100" dist="38100" dir="2700000" algn="tl">
                  <a:srgbClr val="000000">
                    <a:alpha val="43137"/>
                  </a:srgbClr>
                </a:outerShdw>
              </a:effectLst>
            </a:rPr>
            <a:t>Hlonipha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umhla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waKhe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wokuphumla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nonqulo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iSabatha</a:t>
          </a:r>
          <a:endParaRPr lang="en" sz="2000" b="1" dirty="0">
            <a:effectLst>
              <a:outerShdw blurRad="38100" dist="38100" dir="2700000" algn="tl">
                <a:srgbClr val="000000">
                  <a:alpha val="43137"/>
                </a:srgbClr>
              </a:outerShdw>
            </a:effectLst>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en-ZA" sz="2000" b="1" dirty="0" err="1">
              <a:effectLst>
                <a:outerShdw blurRad="38100" dist="38100" dir="2700000" algn="tl">
                  <a:srgbClr val="000000">
                    <a:alpha val="43137"/>
                  </a:srgbClr>
                </a:outerShdw>
              </a:effectLst>
            </a:rPr>
            <a:t>Mhlonele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kwaye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umhloniphe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ngokumbeka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kwindawo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yokuqala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kubomi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bethu</a:t>
          </a:r>
          <a:r>
            <a:rPr lang="en-ZA" sz="2000" b="1" dirty="0">
              <a:effectLst>
                <a:outerShdw blurRad="38100" dist="38100" dir="2700000" algn="tl">
                  <a:srgbClr val="000000">
                    <a:alpha val="43137"/>
                  </a:srgbClr>
                </a:outerShdw>
              </a:effectLst>
            </a:rPr>
            <a:t>.</a:t>
          </a:r>
          <a:endParaRPr lang="en" sz="2000" b="1" dirty="0">
            <a:effectLst>
              <a:outerShdw blurRad="38100" dist="38100" dir="2700000" algn="tl">
                <a:srgbClr val="000000">
                  <a:alpha val="43137"/>
                </a:srgbClr>
              </a:outerShdw>
            </a:effectLst>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en-ZA" sz="2000" b="1" dirty="0" err="1">
              <a:effectLst>
                <a:outerShdw blurRad="38100" dist="38100" dir="2700000" algn="tl">
                  <a:srgbClr val="000000">
                    <a:alpha val="43137"/>
                  </a:srgbClr>
                </a:outerShdw>
              </a:effectLst>
            </a:rPr>
            <a:t>Mzukise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ungamthabatheli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nasiphi</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isithixo</a:t>
          </a:r>
          <a:endParaRPr lang="en" sz="2000" b="1" dirty="0">
            <a:effectLst>
              <a:outerShdw blurRad="38100" dist="38100" dir="2700000" algn="tl">
                <a:srgbClr val="000000">
                  <a:alpha val="43137"/>
                </a:srgbClr>
              </a:outerShdw>
            </a:effectLst>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en-ZA" sz="2000" b="1" dirty="0" err="1">
              <a:effectLst>
                <a:outerShdw blurRad="38100" dist="38100" dir="2700000" algn="tl">
                  <a:srgbClr val="000000">
                    <a:alpha val="43137"/>
                  </a:srgbClr>
                </a:outerShdw>
              </a:effectLst>
            </a:rPr>
            <a:t>Lihlonele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igama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likaThixo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isidima</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nesimilo</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sakhe</a:t>
          </a:r>
          <a:endParaRPr lang="en" sz="2000" b="1" dirty="0">
            <a:effectLst>
              <a:outerShdw blurRad="38100" dist="38100" dir="2700000" algn="tl">
                <a:srgbClr val="000000">
                  <a:alpha val="43137"/>
                </a:srgbClr>
              </a:outerShdw>
            </a:effectLst>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Hlonipha abazali</a:t>
          </a: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Hlonipha ubomi</a:t>
          </a: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Hlonipha umtshato</a:t>
          </a: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Hlonipha izinto zabanto</a:t>
          </a: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Hlonipha isidima sabanye</a:t>
          </a: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36241" custLinFactNeighborY="-48391">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en" sz="2000" b="1" dirty="0">
              <a:solidFill>
                <a:srgbClr val="76612B"/>
              </a:solidFill>
            </a:rPr>
            <a:t>Uyasigcina kububi                            (INd.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en" sz="2000" b="1" dirty="0">
              <a:solidFill>
                <a:srgbClr val="56782A"/>
              </a:solidFill>
            </a:rPr>
            <a:t>Usinika ubulumko               (Dt.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en" sz="2000" b="1" dirty="0">
              <a:solidFill>
                <a:srgbClr val="2B7337"/>
              </a:solidFill>
            </a:rPr>
            <a:t>Usinika inkululeko                 (UYakobi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en" sz="2000" b="1" dirty="0">
              <a:solidFill>
                <a:srgbClr val="3FA59E"/>
              </a:solidFill>
            </a:rPr>
            <a:t>Usinika uxolo                             (INd.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en" sz="2000" b="1" dirty="0">
              <a:solidFill>
                <a:srgbClr val="4466A9"/>
              </a:solidFill>
            </a:rPr>
            <a:t>Usinika impumelelo (Yosh. 1:8)</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en" sz="2000" b="1" dirty="0">
              <a:solidFill>
                <a:srgbClr val="623A91"/>
              </a:solidFill>
            </a:rPr>
            <a:t>Usibonisa izono zethu (Rom. 7:7)</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en" sz="2000" b="1" dirty="0">
              <a:solidFill>
                <a:srgbClr val="853974"/>
              </a:solidFill>
            </a:rPr>
            <a:t>Usikhokelela kuKrestu </a:t>
          </a:r>
          <a:br>
            <a:rPr lang="es-ES" sz="2000" b="1" dirty="0">
              <a:solidFill>
                <a:srgbClr val="853974"/>
              </a:solidFill>
            </a:rPr>
          </a:br>
          <a:r>
            <a:rPr lang="en" sz="2000" b="1" dirty="0">
              <a:solidFill>
                <a:srgbClr val="853974"/>
              </a:solidFill>
            </a:rPr>
            <a:t>(Gal. 3:24)</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custLinFactNeighborX="14268" custLinFactNeighborY="-2332">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3">
                  <a:lumMod val="75000"/>
                </a:schemeClr>
              </a:solidFill>
            </a:rPr>
            <a:t>ABANTU ABANGCWELE</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ZA" sz="2000" b="1" kern="1200" dirty="0" err="1">
              <a:effectLst>
                <a:outerShdw blurRad="38100" dist="38100" dir="2700000" algn="tl">
                  <a:srgbClr val="000000">
                    <a:alpha val="43137"/>
                  </a:srgbClr>
                </a:outerShdw>
              </a:effectLst>
            </a:rPr>
            <a:t>Babeza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kuzinikela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kuThixo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batyhile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isimilo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saKhe</a:t>
          </a:r>
          <a:r>
            <a:rPr lang="en-ZA"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5">
                  <a:lumMod val="75000"/>
                </a:schemeClr>
              </a:solidFill>
            </a:rPr>
            <a:t>UBUKUMKANI BABABINGELELI</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ZA" sz="2000" b="1" kern="1200" dirty="0" err="1">
              <a:effectLst>
                <a:outerShdw blurRad="38100" dist="38100" dir="2700000" algn="tl">
                  <a:srgbClr val="000000">
                    <a:alpha val="43137"/>
                  </a:srgbClr>
                </a:outerShdw>
              </a:effectLst>
            </a:rPr>
            <a:t>Babeza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kunxulumanisa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abanye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abantu</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noThixo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baze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babafundise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imithetho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yaKhe</a:t>
          </a:r>
          <a:r>
            <a:rPr lang="en-ZA"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4">
                  <a:lumMod val="50000"/>
                </a:schemeClr>
              </a:solidFill>
            </a:rPr>
            <a:t>ABANTU ABAYINQOBO KUTHIXO</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ZA" sz="2000" b="1" kern="1200" dirty="0" err="1">
              <a:effectLst>
                <a:outerShdw blurRad="38100" dist="38100" dir="2700000" algn="tl">
                  <a:srgbClr val="000000">
                    <a:alpha val="43137"/>
                  </a:srgbClr>
                </a:outerShdw>
              </a:effectLst>
            </a:rPr>
            <a:t>UThixo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wayeza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kwenza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uSirayeli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ijelo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lokukhanyisela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ihlabathi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ngolwazi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ngaYe</a:t>
          </a:r>
          <a:r>
            <a:rPr lang="en-ZA"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7400"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7400"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7400"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7400"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7400"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7400"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62252" y="315776"/>
          <a:ext cx="2692633" cy="106459"/>
        </a:xfrm>
        <a:custGeom>
          <a:avLst/>
          <a:gdLst/>
          <a:ahLst/>
          <a:cxnLst/>
          <a:rect l="0" t="0" r="0" b="0"/>
          <a:pathLst>
            <a:path>
              <a:moveTo>
                <a:pt x="0" y="0"/>
              </a:moveTo>
              <a:lnTo>
                <a:pt x="0" y="54261"/>
              </a:lnTo>
              <a:lnTo>
                <a:pt x="2692633" y="54261"/>
              </a:lnTo>
              <a:lnTo>
                <a:pt x="2692633" y="106459"/>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2558" y="738012"/>
          <a:ext cx="230166" cy="3282493"/>
        </a:xfrm>
        <a:custGeom>
          <a:avLst/>
          <a:gdLst/>
          <a:ahLst/>
          <a:cxnLst/>
          <a:rect l="0" t="0" r="0" b="0"/>
          <a:pathLst>
            <a:path>
              <a:moveTo>
                <a:pt x="0" y="0"/>
              </a:moveTo>
              <a:lnTo>
                <a:pt x="0" y="3282493"/>
              </a:lnTo>
              <a:lnTo>
                <a:pt x="230166"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2558" y="738012"/>
          <a:ext cx="230166" cy="2434159"/>
        </a:xfrm>
        <a:custGeom>
          <a:avLst/>
          <a:gdLst/>
          <a:ahLst/>
          <a:cxnLst/>
          <a:rect l="0" t="0" r="0" b="0"/>
          <a:pathLst>
            <a:path>
              <a:moveTo>
                <a:pt x="0" y="0"/>
              </a:moveTo>
              <a:lnTo>
                <a:pt x="0" y="2434159"/>
              </a:lnTo>
              <a:lnTo>
                <a:pt x="230166"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2558" y="738012"/>
          <a:ext cx="230166" cy="1585826"/>
        </a:xfrm>
        <a:custGeom>
          <a:avLst/>
          <a:gdLst/>
          <a:ahLst/>
          <a:cxnLst/>
          <a:rect l="0" t="0" r="0" b="0"/>
          <a:pathLst>
            <a:path>
              <a:moveTo>
                <a:pt x="0" y="0"/>
              </a:moveTo>
              <a:lnTo>
                <a:pt x="0" y="1585826"/>
              </a:lnTo>
              <a:lnTo>
                <a:pt x="230166"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2558" y="738012"/>
          <a:ext cx="230166" cy="606928"/>
        </a:xfrm>
        <a:custGeom>
          <a:avLst/>
          <a:gdLst/>
          <a:ahLst/>
          <a:cxnLst/>
          <a:rect l="0" t="0" r="0" b="0"/>
          <a:pathLst>
            <a:path>
              <a:moveTo>
                <a:pt x="0" y="0"/>
              </a:moveTo>
              <a:lnTo>
                <a:pt x="0" y="606928"/>
              </a:lnTo>
              <a:lnTo>
                <a:pt x="230166"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5776"/>
          <a:ext cx="2449458" cy="106459"/>
        </a:xfrm>
        <a:custGeom>
          <a:avLst/>
          <a:gdLst/>
          <a:ahLst/>
          <a:cxnLst/>
          <a:rect l="0" t="0" r="0" b="0"/>
          <a:pathLst>
            <a:path>
              <a:moveTo>
                <a:pt x="2449458" y="0"/>
              </a:moveTo>
              <a:lnTo>
                <a:pt x="2449458" y="54261"/>
              </a:lnTo>
              <a:lnTo>
                <a:pt x="0" y="54261"/>
              </a:lnTo>
              <a:lnTo>
                <a:pt x="0" y="106459"/>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63852" y="0"/>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“uthando yinzaliseko yomthetho (Rom. 13:10)</a:t>
          </a:r>
        </a:p>
      </dsp:txBody>
      <dsp:txXfrm>
        <a:off x="863852" y="0"/>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“Thanda uThixo (Dt. 6:5; Eks. 20:3-11)</a:t>
          </a:r>
        </a:p>
      </dsp:txBody>
      <dsp:txXfrm>
        <a:off x="0" y="422236"/>
        <a:ext cx="4025588" cy="315776"/>
      </dsp:txXfrm>
    </dsp:sp>
    <dsp:sp modelId="{10C7FA8C-45AC-4F60-B838-992E3E7F424F}">
      <dsp:nvSpPr>
        <dsp:cNvPr id="0" name=""/>
        <dsp:cNvSpPr/>
      </dsp:nvSpPr>
      <dsp:spPr>
        <a:xfrm>
          <a:off x="632725"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Mhlonele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kwaye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umhloniphe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ngokumbeka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kwindawo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yokuqala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kubomi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bethu</a:t>
          </a:r>
          <a:r>
            <a:rPr lang="en-ZA" sz="2000" b="1" kern="1200" dirty="0">
              <a:effectLst>
                <a:outerShdw blurRad="38100" dist="38100" dir="2700000" algn="tl">
                  <a:srgbClr val="000000">
                    <a:alpha val="43137"/>
                  </a:srgbClr>
                </a:outerShdw>
              </a:effectLst>
            </a:rPr>
            <a:t>.</a:t>
          </a:r>
          <a:endParaRPr lang="en" sz="2000" b="1" kern="1200" dirty="0">
            <a:effectLst>
              <a:outerShdw blurRad="38100" dist="38100" dir="2700000" algn="tl">
                <a:srgbClr val="000000">
                  <a:alpha val="43137"/>
                </a:srgbClr>
              </a:outerShdw>
            </a:effectLst>
          </a:endParaRPr>
        </a:p>
      </dsp:txBody>
      <dsp:txXfrm>
        <a:off x="632725" y="842409"/>
        <a:ext cx="3976208" cy="1005063"/>
      </dsp:txXfrm>
    </dsp:sp>
    <dsp:sp modelId="{5D6CA769-3983-4A7E-8C9B-2918405B7715}">
      <dsp:nvSpPr>
        <dsp:cNvPr id="0" name=""/>
        <dsp:cNvSpPr/>
      </dsp:nvSpPr>
      <dsp:spPr>
        <a:xfrm>
          <a:off x="632725"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Mzukise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ungamthabatheli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nasiphi</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isithixo</a:t>
          </a:r>
          <a:endParaRPr lang="en" sz="2000" b="1" kern="1200" dirty="0">
            <a:effectLst>
              <a:outerShdw blurRad="38100" dist="38100" dir="2700000" algn="tl">
                <a:srgbClr val="000000">
                  <a:alpha val="43137"/>
                </a:srgbClr>
              </a:outerShdw>
            </a:effectLst>
          </a:endParaRPr>
        </a:p>
      </dsp:txBody>
      <dsp:txXfrm>
        <a:off x="632725" y="1951870"/>
        <a:ext cx="3976208" cy="743936"/>
      </dsp:txXfrm>
    </dsp:sp>
    <dsp:sp modelId="{C20EFE85-0AA0-41C5-98B5-841936C487C2}">
      <dsp:nvSpPr>
        <dsp:cNvPr id="0" name=""/>
        <dsp:cNvSpPr/>
      </dsp:nvSpPr>
      <dsp:spPr>
        <a:xfrm>
          <a:off x="632725"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Lihlonele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igama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likaThixo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isidima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nesimilo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sakhe</a:t>
          </a:r>
          <a:endParaRPr lang="en" sz="2000" b="1" kern="1200" dirty="0">
            <a:effectLst>
              <a:outerShdw blurRad="38100" dist="38100" dir="2700000" algn="tl">
                <a:srgbClr val="000000">
                  <a:alpha val="43137"/>
                </a:srgbClr>
              </a:outerShdw>
            </a:effectLst>
          </a:endParaRPr>
        </a:p>
      </dsp:txBody>
      <dsp:txXfrm>
        <a:off x="632725" y="2800204"/>
        <a:ext cx="3976208" cy="743936"/>
      </dsp:txXfrm>
    </dsp:sp>
    <dsp:sp modelId="{2D09C7DE-F35F-4F9B-878E-987E2909F691}">
      <dsp:nvSpPr>
        <dsp:cNvPr id="0" name=""/>
        <dsp:cNvSpPr/>
      </dsp:nvSpPr>
      <dsp:spPr>
        <a:xfrm>
          <a:off x="632725"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Hlonipha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umhla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waKhe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wokuphumla</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nonqulo</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iSabatha</a:t>
          </a:r>
          <a:endParaRPr lang="en" sz="2000" b="1" kern="1200" dirty="0">
            <a:effectLst>
              <a:outerShdw blurRad="38100" dist="38100" dir="2700000" algn="tl">
                <a:srgbClr val="000000">
                  <a:alpha val="43137"/>
                </a:srgbClr>
              </a:outerShdw>
            </a:effectLst>
          </a:endParaRPr>
        </a:p>
      </dsp:txBody>
      <dsp:txXfrm>
        <a:off x="632725" y="3648537"/>
        <a:ext cx="3976208" cy="743936"/>
      </dsp:txXfrm>
    </dsp:sp>
    <dsp:sp modelId="{80C787CF-6ED0-4DA8-8321-4B66D291DAD3}">
      <dsp:nvSpPr>
        <dsp:cNvPr id="0" name=""/>
        <dsp:cNvSpPr/>
      </dsp:nvSpPr>
      <dsp:spPr>
        <a:xfrm>
          <a:off x="4758029"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 sz="1900" b="1" kern="1200" dirty="0">
              <a:effectLst>
                <a:outerShdw blurRad="38100" dist="38100" dir="2700000" algn="tl">
                  <a:srgbClr val="000000">
                    <a:alpha val="43137"/>
                  </a:srgbClr>
                </a:outerShdw>
              </a:effectLst>
            </a:rPr>
            <a:t>Thanda ummelwane wakho (Lev. 19:18; Eks. 20:12-17)</a:t>
          </a:r>
        </a:p>
      </dsp:txBody>
      <dsp:txXfrm>
        <a:off x="4758029" y="422236"/>
        <a:ext cx="4793712" cy="315776"/>
      </dsp:txXfrm>
    </dsp:sp>
    <dsp:sp modelId="{D76F753B-4A80-4132-A137-6BD41DFEBF05}">
      <dsp:nvSpPr>
        <dsp:cNvPr id="0" name=""/>
        <dsp:cNvSpPr/>
      </dsp:nvSpPr>
      <dsp:spPr>
        <a:xfrm>
          <a:off x="5508981"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abazali</a:t>
          </a:r>
        </a:p>
      </dsp:txBody>
      <dsp:txXfrm>
        <a:off x="5508981" y="842409"/>
        <a:ext cx="6244465" cy="459799"/>
      </dsp:txXfrm>
    </dsp:sp>
    <dsp:sp modelId="{1931318A-37E3-4189-918D-B0803777C1F1}">
      <dsp:nvSpPr>
        <dsp:cNvPr id="0" name=""/>
        <dsp:cNvSpPr/>
      </dsp:nvSpPr>
      <dsp:spPr>
        <a:xfrm>
          <a:off x="5508981"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ubomi</a:t>
          </a:r>
        </a:p>
      </dsp:txBody>
      <dsp:txXfrm>
        <a:off x="5508981" y="1406606"/>
        <a:ext cx="6244465" cy="459799"/>
      </dsp:txXfrm>
    </dsp:sp>
    <dsp:sp modelId="{DB394086-E051-4A5A-8AB8-F5B678A33421}">
      <dsp:nvSpPr>
        <dsp:cNvPr id="0" name=""/>
        <dsp:cNvSpPr/>
      </dsp:nvSpPr>
      <dsp:spPr>
        <a:xfrm>
          <a:off x="5508981"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umtshato</a:t>
          </a:r>
        </a:p>
      </dsp:txBody>
      <dsp:txXfrm>
        <a:off x="5508981" y="1970803"/>
        <a:ext cx="6244465" cy="459799"/>
      </dsp:txXfrm>
    </dsp:sp>
    <dsp:sp modelId="{4BA21399-A7DD-48CE-892B-137D2903460A}">
      <dsp:nvSpPr>
        <dsp:cNvPr id="0" name=""/>
        <dsp:cNvSpPr/>
      </dsp:nvSpPr>
      <dsp:spPr>
        <a:xfrm>
          <a:off x="5508981"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izinto zabanto</a:t>
          </a:r>
        </a:p>
      </dsp:txBody>
      <dsp:txXfrm>
        <a:off x="5508981" y="2535000"/>
        <a:ext cx="6244465" cy="459799"/>
      </dsp:txXfrm>
    </dsp:sp>
    <dsp:sp modelId="{A46A958C-2BEB-4761-8612-6EDDADDECAC0}">
      <dsp:nvSpPr>
        <dsp:cNvPr id="0" name=""/>
        <dsp:cNvSpPr/>
      </dsp:nvSpPr>
      <dsp:spPr>
        <a:xfrm>
          <a:off x="5508981"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isidima sabanye</a:t>
          </a:r>
        </a:p>
      </dsp:txBody>
      <dsp:txXfrm>
        <a:off x="5508981" y="3099197"/>
        <a:ext cx="6244465" cy="459799"/>
      </dsp:txXfrm>
    </dsp:sp>
    <dsp:sp modelId="{1551E7EB-5BC8-4B79-AA4E-ABD9F7B00FC2}">
      <dsp:nvSpPr>
        <dsp:cNvPr id="0" name=""/>
        <dsp:cNvSpPr/>
      </dsp:nvSpPr>
      <dsp:spPr>
        <a:xfrm>
          <a:off x="5508981"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Hlonipha abanye ukuze ungabi naminqweno ezakudyobha isimilo sakho.</a:t>
          </a:r>
        </a:p>
      </dsp:txBody>
      <dsp:txXfrm>
        <a:off x="5508981"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472463"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76612B"/>
              </a:solidFill>
            </a:rPr>
            <a:t>Uyasigcina kububi                            (INd. 119:104)</a:t>
          </a:r>
          <a:endParaRPr lang="es-ES" sz="2000" kern="1200" dirty="0">
            <a:solidFill>
              <a:srgbClr val="76612B"/>
            </a:solidFill>
          </a:endParaRPr>
        </a:p>
      </dsp:txBody>
      <dsp:txXfrm>
        <a:off x="1472463" y="85747"/>
        <a:ext cx="2189238"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56782A"/>
              </a:solidFill>
            </a:rPr>
            <a:t>Usinika ubulumko               (Dt. 4:6)</a:t>
          </a:r>
          <a:endParaRPr lang="es-ES" sz="2000" kern="1200" dirty="0">
            <a:solidFill>
              <a:srgbClr val="56782A"/>
            </a:solidFill>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2B7337"/>
              </a:solidFill>
            </a:rPr>
            <a:t>Usinika inkululeko                 (UYakobi 2:12)</a:t>
          </a:r>
          <a:endParaRPr lang="es-ES" sz="2000" kern="1200" dirty="0">
            <a:solidFill>
              <a:srgbClr val="2B7337"/>
            </a:solidFill>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178418" y="2987221"/>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3FA59E"/>
              </a:solidFill>
            </a:rPr>
            <a:t>Usinika uxolo                             (INd. 119:165)</a:t>
          </a:r>
          <a:endParaRPr lang="es-ES" sz="2000" kern="1200" dirty="0">
            <a:solidFill>
              <a:srgbClr val="3FA59E"/>
            </a:solidFill>
          </a:endParaRPr>
        </a:p>
      </dsp:txBody>
      <dsp:txXfrm>
        <a:off x="3178418" y="2987221"/>
        <a:ext cx="1754014"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357003"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4466A9"/>
              </a:solidFill>
            </a:rPr>
            <a:t>Usinika impumelelo (Yosh. 1:8)</a:t>
          </a:r>
          <a:endParaRPr lang="es-ES" sz="2000" kern="1200" dirty="0">
            <a:solidFill>
              <a:srgbClr val="4466A9"/>
            </a:solidFill>
          </a:endParaRPr>
        </a:p>
      </dsp:txBody>
      <dsp:txXfrm>
        <a:off x="357003" y="3113682"/>
        <a:ext cx="1482370"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67986" y="1842505"/>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623A91"/>
              </a:solidFill>
            </a:rPr>
            <a:t>Usibonisa izono zethu (Rom. 7:7)</a:t>
          </a:r>
          <a:endParaRPr lang="es-ES" sz="2000" kern="1200" dirty="0">
            <a:solidFill>
              <a:srgbClr val="623A91"/>
            </a:solidFill>
          </a:endParaRPr>
        </a:p>
      </dsp:txBody>
      <dsp:txXfrm>
        <a:off x="67986" y="1842505"/>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853974"/>
              </a:solidFill>
            </a:rPr>
            <a:t>Usikhokelela kuKrestu </a:t>
          </a:r>
          <a:br>
            <a:rPr lang="es-ES" sz="2000" b="1" kern="1200" dirty="0">
              <a:solidFill>
                <a:srgbClr val="853974"/>
              </a:solidFill>
            </a:rPr>
          </a:br>
          <a:r>
            <a:rPr lang="en" sz="2000" b="1" kern="1200" dirty="0">
              <a:solidFill>
                <a:srgbClr val="853974"/>
              </a:solidFill>
            </a:rPr>
            <a:t>(Gal. 3:24)</a:t>
          </a:r>
          <a:endParaRPr lang="es-ES" sz="2000" kern="1200" dirty="0">
            <a:solidFill>
              <a:srgbClr val="853974"/>
            </a:solidFill>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0" y="262646"/>
            <a:ext cx="640080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chemeClr val="accent3"/>
                </a:solidFill>
                <a:effectLst/>
              </a:rPr>
              <a:t>UMNQOPHISO ESINAYI</a:t>
            </a:r>
          </a:p>
        </p:txBody>
      </p:sp>
      <p:sp>
        <p:nvSpPr>
          <p:cNvPr id="4" name="CuadroTexto 3">
            <a:extLst>
              <a:ext uri="{FF2B5EF4-FFF2-40B4-BE49-F238E27FC236}">
                <a16:creationId xmlns:a16="http://schemas.microsoft.com/office/drawing/2014/main" id="{CB5E8853-6DB9-0A8E-88DC-87C810D7907D}"/>
              </a:ext>
            </a:extLst>
          </p:cNvPr>
          <p:cNvSpPr txBox="1"/>
          <p:nvPr/>
        </p:nvSpPr>
        <p:spPr>
          <a:xfrm>
            <a:off x="4722195" y="6486179"/>
            <a:ext cx="3947747" cy="338554"/>
          </a:xfrm>
          <a:prstGeom prst="rect">
            <a:avLst/>
          </a:prstGeom>
          <a:noFill/>
        </p:spPr>
        <p:txBody>
          <a:bodyPr wrap="none" rtlCol="0">
            <a:spAutoFit/>
          </a:bodyPr>
          <a:lstStyle/>
          <a:p>
            <a:pPr algn="ctr"/>
            <a:r>
              <a:rPr lang="en" sz="1600" b="1" dirty="0">
                <a:solidFill>
                  <a:schemeClr val="accent3">
                    <a:lumMod val="75000"/>
                  </a:schemeClr>
                </a:solidFill>
              </a:rPr>
              <a:t>I</a:t>
            </a:r>
            <a:r>
              <a:rPr lang="en-ZA" sz="1600" b="1" dirty="0">
                <a:solidFill>
                  <a:schemeClr val="accent3">
                    <a:lumMod val="75000"/>
                  </a:schemeClr>
                </a:solidFill>
              </a:rPr>
              <a:t>S</a:t>
            </a:r>
            <a:r>
              <a:rPr lang="en" sz="1600" b="1" dirty="0">
                <a:solidFill>
                  <a:schemeClr val="accent3">
                    <a:lumMod val="75000"/>
                  </a:schemeClr>
                </a:solidFill>
              </a:rPr>
              <a:t>ifundo 8 23 kweyeThupha (Agasti)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UMTHETHO NJENGESITHEMBISO</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“Wanixelela umnqophiso wakhe, awaniwisela umthetho ngawo ukuba niwenze, AMAZWI ALISHUMI; wawabhala emacwecweni amabini amatye” </a:t>
            </a:r>
            <a:r>
              <a:rPr lang="en" sz="1400" b="1" dirty="0">
                <a:solidFill>
                  <a:srgbClr val="FF0000"/>
                </a:solidFill>
                <a:latin typeface="Comic Sans MS" panose="030F0702030302020204" pitchFamily="66" charset="0"/>
              </a:rPr>
              <a:t>(IDuteronomi 4:13)</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en" sz="2000" b="1" dirty="0"/>
              <a:t>KwisiHebhere, izihlandlo ezithathu iMithetho eliShumi ikhankanywa, ibizwa ngokuba “ngamazwi alishumi” (Ek. 34:28; Dut. 4:13; Dut. 10:4).</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0" y="5428436"/>
            <a:ext cx="9056451" cy="646331"/>
          </a:xfrm>
          <a:prstGeom prst="rect">
            <a:avLst/>
          </a:prstGeom>
          <a:noFill/>
        </p:spPr>
        <p:txBody>
          <a:bodyPr wrap="square">
            <a:spAutoFit/>
          </a:bodyPr>
          <a:lstStyle/>
          <a:p>
            <a:pPr>
              <a:spcBef>
                <a:spcPts val="600"/>
              </a:spcBef>
            </a:pPr>
            <a:r>
              <a:rPr lang="en" b="1" dirty="0"/>
              <a:t>Umzekelo: “Akukho nalinye ilizwi </a:t>
            </a:r>
            <a:r>
              <a:rPr lang="en-US" b="1" dirty="0"/>
              <a:t>[</a:t>
            </a:r>
            <a:r>
              <a:rPr lang="en-US" b="1" i="1" dirty="0" err="1"/>
              <a:t>dabar</a:t>
            </a:r>
            <a:r>
              <a:rPr lang="en-US" b="1" dirty="0"/>
              <a:t>] </a:t>
            </a:r>
            <a:r>
              <a:rPr lang="en-US" b="1" dirty="0" err="1"/>
              <a:t>elifadaleleyo</a:t>
            </a:r>
            <a:r>
              <a:rPr lang="en-US" b="1" dirty="0"/>
              <a:t> </a:t>
            </a:r>
            <a:r>
              <a:rPr lang="en-US" b="1" dirty="0" err="1"/>
              <a:t>kuzo</a:t>
            </a:r>
            <a:r>
              <a:rPr lang="en-US" b="1" dirty="0"/>
              <a:t> </a:t>
            </a:r>
            <a:r>
              <a:rPr lang="en-US" b="1" dirty="0" err="1"/>
              <a:t>zonke</a:t>
            </a:r>
            <a:r>
              <a:rPr lang="en-US" b="1" dirty="0"/>
              <a:t> </a:t>
            </a:r>
            <a:r>
              <a:rPr lang="en-US" b="1" dirty="0" err="1"/>
              <a:t>izithembiso</a:t>
            </a:r>
            <a:r>
              <a:rPr lang="en-US" b="1" dirty="0"/>
              <a:t> [</a:t>
            </a:r>
            <a:r>
              <a:rPr lang="en-US" b="1" i="1" dirty="0" err="1"/>
              <a:t>dabar</a:t>
            </a:r>
            <a:r>
              <a:rPr lang="en-US" b="1" dirty="0"/>
              <a:t>] </a:t>
            </a:r>
            <a:r>
              <a:rPr lang="en-US" b="1" dirty="0" err="1"/>
              <a:t>ezilungileyo</a:t>
            </a:r>
            <a:r>
              <a:rPr lang="en-US" b="1" dirty="0"/>
              <a:t>, </a:t>
            </a:r>
            <a:r>
              <a:rPr lang="en-US" b="1" dirty="0" err="1"/>
              <a:t>awazenza</a:t>
            </a:r>
            <a:r>
              <a:rPr lang="en-US" b="1" dirty="0"/>
              <a:t> </a:t>
            </a:r>
            <a:r>
              <a:rPr lang="en-US" b="1" dirty="0" err="1"/>
              <a:t>ngesicaka</a:t>
            </a:r>
            <a:r>
              <a:rPr lang="en-US" b="1" dirty="0"/>
              <a:t> </a:t>
            </a:r>
            <a:r>
              <a:rPr lang="en-US" b="1" dirty="0" err="1"/>
              <a:t>sakhe</a:t>
            </a:r>
            <a:r>
              <a:rPr lang="en-US" b="1" dirty="0"/>
              <a:t> </a:t>
            </a:r>
            <a:r>
              <a:rPr lang="en-US" b="1" dirty="0" err="1"/>
              <a:t>uMoses</a:t>
            </a:r>
            <a:r>
              <a:rPr lang="en" b="1" dirty="0"/>
              <a:t> (1 Kum 8:56).</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3341"/>
            <a:ext cx="3488583" cy="1323439"/>
          </a:xfrm>
          <a:prstGeom prst="rect">
            <a:avLst/>
          </a:prstGeom>
          <a:noFill/>
        </p:spPr>
        <p:txBody>
          <a:bodyPr wrap="square">
            <a:spAutoFit/>
          </a:bodyPr>
          <a:lstStyle/>
          <a:p>
            <a:r>
              <a:rPr lang="en" sz="2000" b="1" dirty="0"/>
              <a:t>Yiyo loo nto, ingcambu yesiHebhere “</a:t>
            </a:r>
            <a:r>
              <a:rPr lang="en" sz="2000" b="1" i="1" dirty="0"/>
              <a:t>dabar</a:t>
            </a:r>
            <a:r>
              <a:rPr lang="en" sz="2000" b="1" dirty="0"/>
              <a:t>” ingaguqulelwa kwlizwi okanye isithembiso.”</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en" sz="2000" b="1" dirty="0"/>
              <a:t>Ngokwenene, akukho nto sikunika yona; siyakuthembisa kuphela. Siyakuqinisekisa ukuba siza kwenza into.</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en" sz="2000" b="1" dirty="0"/>
              <a:t>Makhe sicinge ngale nto. Kusube sisithini xa sisithi emntwini, “Ndikunika ilizwi lam””?</a:t>
            </a: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en" sz="2000" b="1" dirty="0"/>
              <a:t>I</a:t>
            </a:r>
            <a:r>
              <a:rPr lang="en-ZA" sz="2000" b="1" dirty="0"/>
              <a:t>M</a:t>
            </a:r>
            <a:r>
              <a:rPr lang="en" sz="2000" b="1" dirty="0"/>
              <a:t>ithetho eliShumi zizithembiso ezilishumo azenzayo uThixo kuthi, ngenjongo yokusikhokelela kwindlela elungileyo.</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7612912"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UMTHETHO NJENGESIPHELO</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595353"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“Kuba intsingiselo yomthetho nguKrestu, ukuze abe bubulungiswa kubo bonke abakholwayo.” </a:t>
            </a:r>
            <a:r>
              <a:rPr lang="en" sz="1400" b="1" dirty="0">
                <a:solidFill>
                  <a:schemeClr val="tx1"/>
                </a:solidFill>
                <a:latin typeface="Comic Sans MS" panose="030F0702030302020204" pitchFamily="66" charset="0"/>
              </a:rPr>
              <a:t>(KwabaseRoma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85900"/>
            <a:ext cx="6534883" cy="707886"/>
          </a:xfrm>
          <a:prstGeom prst="rect">
            <a:avLst/>
          </a:prstGeom>
          <a:noFill/>
        </p:spPr>
        <p:txBody>
          <a:bodyPr wrap="square" rtlCol="0">
            <a:spAutoFit/>
          </a:bodyPr>
          <a:lstStyle/>
          <a:p>
            <a:pPr>
              <a:spcBef>
                <a:spcPts val="600"/>
              </a:spcBef>
            </a:pPr>
            <a:r>
              <a:rPr lang="en" sz="2000" b="1" dirty="0"/>
              <a:t>Igama “isiphelo” uPawulos alisebenzisa kumthetho “ngu-</a:t>
            </a:r>
            <a:r>
              <a:rPr lang="en" sz="2000" b="1" i="1" dirty="0"/>
              <a:t>telos</a:t>
            </a:r>
            <a:r>
              <a:rPr lang="en" sz="2000" b="1" dirty="0"/>
              <a:t>.” Lithetha ukuthini eli gama?</a:t>
            </a: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735074"/>
            <a:ext cx="4519406" cy="1938992"/>
          </a:xfrm>
          <a:prstGeom prst="rect">
            <a:avLst/>
          </a:prstGeom>
          <a:noFill/>
        </p:spPr>
        <p:txBody>
          <a:bodyPr wrap="square">
            <a:spAutoFit/>
          </a:bodyPr>
          <a:lstStyle/>
          <a:p>
            <a:pPr>
              <a:spcBef>
                <a:spcPts val="600"/>
              </a:spcBef>
            </a:pPr>
            <a:r>
              <a:rPr lang="en-ZA" sz="2000" b="1" dirty="0" err="1"/>
              <a:t>Ukuba</a:t>
            </a:r>
            <a:r>
              <a:rPr lang="en-ZA" sz="2000" b="1" dirty="0"/>
              <a:t> </a:t>
            </a:r>
            <a:r>
              <a:rPr lang="en-ZA" sz="2000" b="1" dirty="0" err="1"/>
              <a:t>oku</a:t>
            </a:r>
            <a:r>
              <a:rPr lang="en-ZA" sz="2000" b="1" dirty="0"/>
              <a:t> </a:t>
            </a:r>
            <a:r>
              <a:rPr lang="en-ZA" sz="2000" b="1" dirty="0" err="1"/>
              <a:t>sikuguqulela</a:t>
            </a:r>
            <a:r>
              <a:rPr lang="en-ZA" sz="2000" b="1" dirty="0"/>
              <a:t> </a:t>
            </a:r>
            <a:r>
              <a:rPr lang="en-ZA" sz="2000" b="1" dirty="0" err="1"/>
              <a:t>ngokuthi</a:t>
            </a:r>
            <a:r>
              <a:rPr lang="en-ZA" sz="2000" b="1" dirty="0"/>
              <a:t> “</a:t>
            </a:r>
            <a:r>
              <a:rPr lang="en-ZA" sz="2000" b="1" dirty="0" err="1"/>
              <a:t>uKristu</a:t>
            </a:r>
            <a:r>
              <a:rPr lang="en-ZA" sz="2000" b="1" dirty="0"/>
              <a:t> </a:t>
            </a:r>
            <a:r>
              <a:rPr lang="en-ZA" sz="2000" b="1" dirty="0" err="1"/>
              <a:t>ukukunqanyulwa</a:t>
            </a:r>
            <a:r>
              <a:rPr lang="en-ZA" sz="2000" b="1" dirty="0"/>
              <a:t> </a:t>
            </a:r>
            <a:r>
              <a:rPr lang="en-ZA" sz="2000" b="1" dirty="0" err="1"/>
              <a:t>komthetho</a:t>
            </a:r>
            <a:r>
              <a:rPr lang="en-ZA" sz="2000" b="1" dirty="0"/>
              <a:t>,” </a:t>
            </a:r>
            <a:r>
              <a:rPr lang="en-ZA" sz="2000" b="1" dirty="0" err="1"/>
              <a:t>akusekho</a:t>
            </a:r>
            <a:r>
              <a:rPr lang="en-ZA" sz="2000" b="1" dirty="0"/>
              <a:t> </a:t>
            </a:r>
            <a:r>
              <a:rPr lang="en-ZA" sz="2000" b="1" dirty="0" err="1"/>
              <a:t>mthetho</a:t>
            </a:r>
            <a:r>
              <a:rPr lang="en-ZA" sz="2000" b="1" dirty="0"/>
              <a:t> </a:t>
            </a:r>
            <a:r>
              <a:rPr lang="en-ZA" sz="2000" b="1" dirty="0" err="1"/>
              <a:t>ukususela</a:t>
            </a:r>
            <a:r>
              <a:rPr lang="en-ZA" sz="2000" b="1" dirty="0"/>
              <a:t> </a:t>
            </a:r>
            <a:r>
              <a:rPr lang="en-ZA" sz="2000" b="1" dirty="0" err="1"/>
              <a:t>ekufeni</a:t>
            </a:r>
            <a:r>
              <a:rPr lang="en-ZA" sz="2000" b="1" dirty="0"/>
              <a:t> </a:t>
            </a:r>
            <a:r>
              <a:rPr lang="en-ZA" sz="2000" b="1" dirty="0" err="1"/>
              <a:t>kukaYesu</a:t>
            </a:r>
            <a:r>
              <a:rPr lang="en-ZA" sz="2000" b="1" dirty="0"/>
              <a:t>. </a:t>
            </a:r>
            <a:r>
              <a:rPr lang="en-ZA" sz="2000" b="1" dirty="0" err="1"/>
              <a:t>Ngoko</a:t>
            </a:r>
            <a:r>
              <a:rPr lang="en-ZA" sz="2000" b="1" dirty="0"/>
              <a:t> </a:t>
            </a:r>
            <a:r>
              <a:rPr lang="en-ZA" sz="2000" b="1" dirty="0" err="1"/>
              <a:t>ke</a:t>
            </a:r>
            <a:r>
              <a:rPr lang="en-ZA" sz="2000" b="1" dirty="0"/>
              <a:t>, </a:t>
            </a:r>
            <a:r>
              <a:rPr lang="en-ZA" sz="2000" b="1" dirty="0" err="1"/>
              <a:t>akukho</a:t>
            </a:r>
            <a:r>
              <a:rPr lang="en-ZA" sz="2000" b="1" dirty="0"/>
              <a:t> </a:t>
            </a:r>
            <a:r>
              <a:rPr lang="en-ZA" sz="2000" b="1" dirty="0" err="1"/>
              <a:t>sono</a:t>
            </a:r>
            <a:r>
              <a:rPr lang="en-ZA" sz="2000" b="1" dirty="0"/>
              <a:t>. </a:t>
            </a:r>
            <a:r>
              <a:rPr lang="en-ZA" sz="2000" b="1" dirty="0" err="1"/>
              <a:t>UPawulos</a:t>
            </a:r>
            <a:r>
              <a:rPr lang="en-ZA" sz="2000" b="1" dirty="0"/>
              <a:t> </a:t>
            </a:r>
            <a:r>
              <a:rPr lang="en-ZA" sz="2000" b="1" dirty="0" err="1"/>
              <a:t>uyakuba</a:t>
            </a:r>
            <a:r>
              <a:rPr lang="en-ZA" sz="2000" b="1" dirty="0"/>
              <a:t> </a:t>
            </a:r>
            <a:r>
              <a:rPr lang="en-ZA" sz="2000" b="1" dirty="0" err="1"/>
              <a:t>uthetha</a:t>
            </a:r>
            <a:r>
              <a:rPr lang="en-ZA" sz="2000" b="1" dirty="0"/>
              <a:t> </a:t>
            </a:r>
            <a:r>
              <a:rPr lang="en-ZA" sz="2000" b="1" dirty="0" err="1"/>
              <a:t>eziphikisa</a:t>
            </a:r>
            <a:r>
              <a:rPr lang="en-ZA" sz="2000" b="1" dirty="0"/>
              <a:t> </a:t>
            </a:r>
            <a:r>
              <a:rPr lang="en" sz="2000" b="1" dirty="0"/>
              <a:t>(Rom. 7:7).</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0" y="5629103"/>
            <a:ext cx="6650403" cy="1323439"/>
          </a:xfrm>
          <a:prstGeom prst="rect">
            <a:avLst/>
          </a:prstGeom>
          <a:noFill/>
        </p:spPr>
        <p:txBody>
          <a:bodyPr wrap="square">
            <a:spAutoFit/>
          </a:bodyPr>
          <a:lstStyle/>
          <a:p>
            <a:pPr>
              <a:spcBef>
                <a:spcPts val="600"/>
              </a:spcBef>
            </a:pPr>
            <a:r>
              <a:rPr lang="en-ZA" sz="2000" b="1" dirty="0" err="1"/>
              <a:t>Ukuba</a:t>
            </a:r>
            <a:r>
              <a:rPr lang="en-ZA" sz="2000" b="1" dirty="0"/>
              <a:t> </a:t>
            </a:r>
            <a:r>
              <a:rPr lang="en-ZA" sz="2000" b="1" dirty="0" err="1"/>
              <a:t>siguqulela</a:t>
            </a:r>
            <a:r>
              <a:rPr lang="en-ZA" sz="2000" b="1" dirty="0"/>
              <a:t> </a:t>
            </a:r>
            <a:r>
              <a:rPr lang="en-ZA" sz="2000" b="1" dirty="0" err="1"/>
              <a:t>sithi</a:t>
            </a:r>
            <a:r>
              <a:rPr lang="en-ZA" sz="2000" b="1" dirty="0"/>
              <a:t> “</a:t>
            </a:r>
            <a:r>
              <a:rPr lang="en-ZA" sz="2000" b="1" dirty="0" err="1"/>
              <a:t>uKristu</a:t>
            </a:r>
            <a:r>
              <a:rPr lang="en-ZA" sz="2000" b="1" dirty="0"/>
              <a:t> </a:t>
            </a:r>
            <a:r>
              <a:rPr lang="en-ZA" sz="2000" b="1" dirty="0" err="1"/>
              <a:t>yindawo</a:t>
            </a:r>
            <a:r>
              <a:rPr lang="en-ZA" sz="2000" b="1" dirty="0"/>
              <a:t> </a:t>
            </a:r>
            <a:r>
              <a:rPr lang="en-ZA" sz="2000" b="1" dirty="0" err="1"/>
              <a:t>owalatha</a:t>
            </a:r>
            <a:r>
              <a:rPr lang="en-ZA" sz="2000" b="1" dirty="0"/>
              <a:t> </a:t>
            </a:r>
            <a:r>
              <a:rPr lang="en-ZA" sz="2000" b="1" dirty="0" err="1"/>
              <a:t>kuyo</a:t>
            </a:r>
            <a:r>
              <a:rPr lang="en-ZA" sz="2000" b="1" dirty="0"/>
              <a:t> </a:t>
            </a:r>
            <a:r>
              <a:rPr lang="en-ZA" sz="2000" b="1" dirty="0" err="1"/>
              <a:t>umthetho</a:t>
            </a:r>
            <a:r>
              <a:rPr lang="en-ZA" sz="2000" b="1" dirty="0"/>
              <a:t>,” </a:t>
            </a:r>
            <a:r>
              <a:rPr lang="en-ZA" sz="2000" b="1" dirty="0" err="1"/>
              <a:t>uPawulos</a:t>
            </a:r>
            <a:r>
              <a:rPr lang="en-ZA" sz="2000" b="1" dirty="0"/>
              <a:t> </a:t>
            </a:r>
            <a:r>
              <a:rPr lang="en-ZA" sz="2000" b="1" dirty="0" err="1"/>
              <a:t>akaguquguquki</a:t>
            </a:r>
            <a:r>
              <a:rPr lang="en-ZA" sz="2000" b="1" dirty="0"/>
              <a:t>, </a:t>
            </a:r>
            <a:r>
              <a:rPr lang="en-ZA" sz="2000" b="1" dirty="0" err="1"/>
              <a:t>kuba</a:t>
            </a:r>
            <a:r>
              <a:rPr lang="en-ZA" sz="2000" b="1" dirty="0"/>
              <a:t> </a:t>
            </a:r>
            <a:r>
              <a:rPr lang="en-ZA" sz="2000" b="1" dirty="0" err="1"/>
              <a:t>umthetho</a:t>
            </a:r>
            <a:r>
              <a:rPr lang="en-ZA" sz="2000" b="1" dirty="0"/>
              <a:t> </a:t>
            </a:r>
            <a:r>
              <a:rPr lang="en-ZA" sz="2000" b="1" dirty="0" err="1"/>
              <a:t>usasebenza</a:t>
            </a:r>
            <a:r>
              <a:rPr lang="en-ZA" sz="2000" b="1" dirty="0"/>
              <a:t>, </a:t>
            </a:r>
            <a:r>
              <a:rPr lang="en-ZA" sz="2000" b="1" dirty="0" err="1"/>
              <a:t>yaye</a:t>
            </a:r>
            <a:r>
              <a:rPr lang="en-ZA" sz="2000" b="1" dirty="0"/>
              <a:t> </a:t>
            </a:r>
            <a:r>
              <a:rPr lang="en-ZA" sz="2000" b="1" dirty="0" err="1"/>
              <a:t>usikhokelela</a:t>
            </a:r>
            <a:r>
              <a:rPr lang="en-ZA" sz="2000" b="1" dirty="0"/>
              <a:t> </a:t>
            </a:r>
            <a:r>
              <a:rPr lang="en-ZA" sz="2000" b="1" dirty="0" err="1"/>
              <a:t>kuKristu</a:t>
            </a:r>
            <a:r>
              <a:rPr lang="en-ZA" sz="2000" b="1" dirty="0"/>
              <a:t>. </a:t>
            </a:r>
            <a:r>
              <a:rPr lang="en" sz="2000" b="1" dirty="0"/>
              <a:t>(Rom. 3:31; </a:t>
            </a:r>
            <a:r>
              <a:rPr lang="en" sz="2000" b="1" dirty="0" err="1"/>
              <a:t>Gal. </a:t>
            </a:r>
            <a:r>
              <a:rPr lang="en" sz="2000" b="1" dirty="0"/>
              <a:t>3:24).</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148822"/>
            <a:ext cx="6354595" cy="1631216"/>
          </a:xfrm>
          <a:prstGeom prst="rect">
            <a:avLst/>
          </a:prstGeom>
          <a:noFill/>
        </p:spPr>
        <p:txBody>
          <a:bodyPr wrap="square">
            <a:spAutoFit/>
          </a:bodyPr>
          <a:lstStyle/>
          <a:p>
            <a:pPr>
              <a:spcBef>
                <a:spcPts val="600"/>
              </a:spcBef>
            </a:pPr>
            <a:r>
              <a:rPr lang="en-ZA" sz="2000" b="1" dirty="0" err="1"/>
              <a:t>Intsingiselo</a:t>
            </a:r>
            <a:r>
              <a:rPr lang="en-ZA" sz="2000" b="1" dirty="0"/>
              <a:t> </a:t>
            </a:r>
            <a:r>
              <a:rPr lang="en-ZA" sz="2000" b="1" dirty="0" err="1"/>
              <a:t>ephambili</a:t>
            </a:r>
            <a:r>
              <a:rPr lang="en-ZA" sz="2000" b="1" dirty="0"/>
              <a:t> </a:t>
            </a:r>
            <a:r>
              <a:rPr lang="en-ZA" sz="2000" b="1" dirty="0" err="1"/>
              <a:t>yile</a:t>
            </a:r>
            <a:r>
              <a:rPr lang="en-ZA" sz="2000" b="1" dirty="0"/>
              <a:t>: </a:t>
            </a:r>
            <a:r>
              <a:rPr lang="en-ZA" sz="2000" b="1" dirty="0" err="1"/>
              <a:t>inqaku</a:t>
            </a:r>
            <a:r>
              <a:rPr lang="en-ZA" sz="2000" b="1" dirty="0"/>
              <a:t> </a:t>
            </a:r>
            <a:r>
              <a:rPr lang="en-ZA" sz="2000" b="1" dirty="0" err="1"/>
              <a:t>eliboniswe</a:t>
            </a:r>
            <a:r>
              <a:rPr lang="en-ZA" sz="2000" b="1" dirty="0"/>
              <a:t> </a:t>
            </a:r>
            <a:r>
              <a:rPr lang="en-ZA" sz="2000" b="1" dirty="0" err="1"/>
              <a:t>njengomda</a:t>
            </a:r>
            <a:r>
              <a:rPr lang="en-ZA" sz="2000" b="1" dirty="0"/>
              <a:t> </a:t>
            </a:r>
            <a:r>
              <a:rPr lang="en-ZA" sz="2000" b="1" dirty="0" err="1"/>
              <a:t>okanye</a:t>
            </a:r>
            <a:r>
              <a:rPr lang="en-ZA" sz="2000" b="1" dirty="0"/>
              <a:t> </a:t>
            </a:r>
            <a:r>
              <a:rPr lang="en-ZA" sz="2000" b="1" dirty="0" err="1"/>
              <a:t>injongo</a:t>
            </a:r>
            <a:r>
              <a:rPr lang="en-ZA" sz="2000" b="1" dirty="0"/>
              <a:t>. </a:t>
            </a:r>
            <a:r>
              <a:rPr lang="en-ZA" sz="2000" b="1" dirty="0" err="1"/>
              <a:t>Ngokwentsingiselo</a:t>
            </a:r>
            <a:r>
              <a:rPr lang="en-ZA" sz="2000" b="1" dirty="0"/>
              <a:t> (</a:t>
            </a:r>
            <a:r>
              <a:rPr lang="en-ZA" sz="2000" b="1" dirty="0" err="1"/>
              <a:t>intsingiselo</a:t>
            </a:r>
            <a:r>
              <a:rPr lang="en-ZA" sz="2000" b="1" dirty="0"/>
              <a:t> </a:t>
            </a:r>
            <a:r>
              <a:rPr lang="en-ZA" sz="2000" b="1" dirty="0" err="1"/>
              <a:t>yesibini</a:t>
            </a:r>
            <a:r>
              <a:rPr lang="en-ZA" sz="2000" b="1" dirty="0"/>
              <a:t>): </a:t>
            </a:r>
            <a:r>
              <a:rPr lang="en-ZA" sz="2000" b="1" dirty="0" err="1"/>
              <a:t>isishwankathelo</a:t>
            </a:r>
            <a:r>
              <a:rPr lang="en-ZA" sz="2000" b="1" dirty="0"/>
              <a:t>, </a:t>
            </a:r>
            <a:r>
              <a:rPr lang="en-ZA" sz="2000" b="1" dirty="0" err="1"/>
              <a:t>isiphelo</a:t>
            </a:r>
            <a:r>
              <a:rPr lang="en-ZA" sz="2000" b="1" dirty="0"/>
              <a:t>, </a:t>
            </a:r>
            <a:r>
              <a:rPr lang="en-ZA" sz="2000" b="1" dirty="0" err="1"/>
              <a:t>isiphumo</a:t>
            </a:r>
            <a:r>
              <a:rPr lang="en-ZA" sz="2000" b="1" dirty="0"/>
              <a:t>, </a:t>
            </a:r>
            <a:r>
              <a:rPr lang="en-ZA" sz="2000" b="1" dirty="0" err="1"/>
              <a:t>injongo</a:t>
            </a:r>
            <a:r>
              <a:rPr lang="en-ZA" sz="2000" b="1" dirty="0"/>
              <a:t>. </a:t>
            </a:r>
            <a:r>
              <a:rPr lang="en-ZA" sz="2000" b="1" dirty="0" err="1"/>
              <a:t>Intsingiselo</a:t>
            </a:r>
            <a:r>
              <a:rPr lang="en-ZA" sz="2000" b="1" dirty="0"/>
              <a:t> </a:t>
            </a:r>
            <a:r>
              <a:rPr lang="en-ZA" sz="2000" b="1" dirty="0" err="1"/>
              <a:t>yayo</a:t>
            </a:r>
            <a:r>
              <a:rPr lang="en-ZA" sz="2000" b="1" dirty="0"/>
              <a:t> </a:t>
            </a:r>
            <a:r>
              <a:rPr lang="en-ZA" sz="2000" b="1" dirty="0" err="1"/>
              <a:t>ethile</a:t>
            </a:r>
            <a:r>
              <a:rPr lang="en-ZA" sz="2000" b="1" dirty="0"/>
              <a:t> </a:t>
            </a:r>
            <a:r>
              <a:rPr lang="en-ZA" sz="2000" b="1" dirty="0" err="1"/>
              <a:t>kufuneka</a:t>
            </a:r>
            <a:r>
              <a:rPr lang="en-ZA" sz="2000" b="1" dirty="0"/>
              <a:t> </a:t>
            </a:r>
            <a:r>
              <a:rPr lang="en-ZA" sz="2000" b="1" dirty="0" err="1"/>
              <a:t>imiselwe</a:t>
            </a:r>
            <a:r>
              <a:rPr lang="en-ZA" sz="2000" b="1" dirty="0"/>
              <a:t> </a:t>
            </a:r>
            <a:r>
              <a:rPr lang="en-ZA" sz="2000" b="1" dirty="0" err="1"/>
              <a:t>sisivakalisi</a:t>
            </a:r>
            <a:r>
              <a:rPr lang="en-ZA" sz="2000" b="1" dirty="0"/>
              <a:t> </a:t>
            </a:r>
            <a:r>
              <a:rPr lang="en-ZA" sz="2000" b="1" dirty="0" err="1"/>
              <a:t>elisetyenziswe</a:t>
            </a:r>
            <a:r>
              <a:rPr lang="en-ZA" sz="2000" b="1" dirty="0"/>
              <a:t> </a:t>
            </a:r>
            <a:r>
              <a:rPr lang="en-ZA" sz="2000" b="1" dirty="0" err="1"/>
              <a:t>kuso</a:t>
            </a:r>
            <a:r>
              <a:rPr lang="en-ZA" sz="2000" b="1" dirty="0"/>
              <a:t>.</a:t>
            </a:r>
            <a:endParaRPr lang="en" sz="2000" b="1" dirty="0"/>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728589"/>
            <a:ext cx="8638769"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The law was not spoken at this time exclusively for the benefit of the Hebrews. God honored them by making them the guardians and keepers of His law, but it was to be held as a sacred trust for the whole world. The precepts of the Decalogue are adapted to all mankind, and they were given for the instruction and government of all. Ten precepts, brief, comprehensive, and authoritative, cover the duty of man to God and to his fellow man; and all based upon the great fundamental principle of love.</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854325" y="460753"/>
            <a:ext cx="3685945" cy="338554"/>
          </a:xfrm>
          <a:prstGeom prst="rect">
            <a:avLst/>
          </a:prstGeom>
          <a:noFill/>
        </p:spPr>
        <p:txBody>
          <a:bodyPr wrap="none" rtlCol="0">
            <a:spAutoFit/>
          </a:bodyPr>
          <a:lstStyle/>
          <a:p>
            <a:pPr algn="ctr"/>
            <a:r>
              <a:rPr lang="en" sz="1600" b="1" dirty="0">
                <a:solidFill>
                  <a:srgbClr val="518399"/>
                </a:solidFill>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2926951"/>
            <a:ext cx="4127159" cy="3724096"/>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Nina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niyibonile</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into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endiyenzileyo</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kumaYiphutha</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ukuba</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ndanithwala</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ngamaphiko</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okhozi</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ndanizisa</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kum</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Ngoku</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ke</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ukuba</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nithe</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naliphula</a:t>
            </a:r>
            <a:r>
              <a:rPr lang="en-US" sz="2000" b="1" dirty="0" err="1">
                <a:ln w="12700" cmpd="sng">
                  <a:noFill/>
                  <a:prstDash val="solid"/>
                </a:ln>
                <a:solidFill>
                  <a:prstClr val="black"/>
                </a:solidFill>
                <a:latin typeface="Comic Sans MS" panose="030F0702030302020204" pitchFamily="66" charset="0"/>
              </a:rPr>
              <a:t>phula</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okunene</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izwi</a:t>
            </a:r>
            <a:r>
              <a:rPr lang="en-US" sz="2000" b="1" dirty="0">
                <a:ln w="12700" cmpd="sng">
                  <a:noFill/>
                  <a:prstDash val="solid"/>
                </a:ln>
                <a:solidFill>
                  <a:prstClr val="black"/>
                </a:solidFill>
                <a:latin typeface="Comic Sans MS" panose="030F0702030302020204" pitchFamily="66" charset="0"/>
              </a:rPr>
              <a:t> lam, </a:t>
            </a:r>
            <a:r>
              <a:rPr lang="en-US" sz="2000" b="1" dirty="0" err="1">
                <a:ln w="12700" cmpd="sng">
                  <a:noFill/>
                  <a:prstDash val="solid"/>
                </a:ln>
                <a:solidFill>
                  <a:prstClr val="black"/>
                </a:solidFill>
                <a:latin typeface="Comic Sans MS" panose="030F0702030302020204" pitchFamily="66" charset="0"/>
              </a:rPr>
              <a:t>nawugcina</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umnqophiso</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wam</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noba</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yinqobo</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kum</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kwizizwe</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zonke</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kuba</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ihlabathi</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lonke</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lelam</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nibe</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bubukumkani</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bababingeleli</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kum</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nohlanga</a:t>
            </a:r>
            <a:r>
              <a:rPr lang="en-US" sz="2000" b="1" dirty="0">
                <a:ln w="12700" cmpd="sng">
                  <a:noFill/>
                  <a:prstDash val="solid"/>
                </a:ln>
                <a:solidFill>
                  <a:prstClr val="black"/>
                </a:solidFill>
                <a:latin typeface="Comic Sans MS" panose="030F0702030302020204" pitchFamily="66" charset="0"/>
              </a:rPr>
              <a:t> </a:t>
            </a:r>
            <a:r>
              <a:rPr lang="en-US" sz="2000" b="1" dirty="0" err="1">
                <a:ln w="12700" cmpd="sng">
                  <a:noFill/>
                  <a:prstDash val="solid"/>
                </a:ln>
                <a:solidFill>
                  <a:prstClr val="black"/>
                </a:solidFill>
                <a:latin typeface="Comic Sans MS" panose="030F0702030302020204" pitchFamily="66" charset="0"/>
              </a:rPr>
              <a:t>olungcwele</a:t>
            </a:r>
            <a:r>
              <a:rPr lang="en-US" sz="2000" b="1" dirty="0">
                <a:ln w="12700" cmpd="sng">
                  <a:noFill/>
                  <a:prstDash val="solid"/>
                </a:ln>
                <a:solidFill>
                  <a:prstClr val="black"/>
                </a:solidFill>
                <a:latin typeface="Comic Sans MS" panose="030F0702030302020204" pitchFamily="66" charset="0"/>
              </a:rPr>
              <a:t>.</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b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br>
            <a:r>
              <a:rPr kumimoji="0" lang="es-ES" sz="16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Ekodus</a:t>
            </a:r>
            <a:r>
              <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19:4–6.</a:t>
            </a: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dirty="0">
                <a:solidFill>
                  <a:srgbClr val="407EFF"/>
                </a:solidFill>
              </a:rPr>
              <a:t>Ukunikezelwa koMthetho:</a:t>
            </a:r>
          </a:p>
          <a:p>
            <a:pPr lvl="1">
              <a:spcBef>
                <a:spcPts val="600"/>
              </a:spcBef>
            </a:pPr>
            <a:r>
              <a:rPr lang="en" sz="2000" b="1" dirty="0"/>
              <a:t>Abamnkeli boMthetho (Eksodus 19:1-8)</a:t>
            </a:r>
          </a:p>
          <a:p>
            <a:pPr lvl="1">
              <a:spcBef>
                <a:spcPts val="600"/>
              </a:spcBef>
            </a:pPr>
            <a:r>
              <a:rPr lang="en" sz="2000" b="1" dirty="0"/>
              <a:t>U</a:t>
            </a:r>
            <a:r>
              <a:rPr lang="en-ZA" sz="2000" b="1" dirty="0"/>
              <a:t>M</a:t>
            </a:r>
            <a:r>
              <a:rPr lang="en" sz="2000" b="1" dirty="0"/>
              <a:t>niki-Mthetho (Eksodus 19:9-25)</a:t>
            </a:r>
          </a:p>
          <a:p>
            <a:pPr lvl="1">
              <a:spcBef>
                <a:spcPts val="600"/>
              </a:spcBef>
            </a:pPr>
            <a:r>
              <a:rPr lang="en" sz="2000" b="1" dirty="0"/>
              <a:t>I</a:t>
            </a:r>
            <a:r>
              <a:rPr lang="en-ZA" sz="2000" b="1" dirty="0"/>
              <a:t>M</a:t>
            </a:r>
            <a:r>
              <a:rPr lang="en" sz="2000" b="1" dirty="0"/>
              <a:t>ithetho esiShumi (Eksodus 20:1-17)</a:t>
            </a:r>
          </a:p>
          <a:p>
            <a:pPr>
              <a:spcBef>
                <a:spcPts val="1800"/>
              </a:spcBef>
            </a:pPr>
            <a:r>
              <a:rPr lang="en" sz="2400" b="1" dirty="0">
                <a:solidFill>
                  <a:srgbClr val="FF42B9"/>
                </a:solidFill>
              </a:rPr>
              <a:t>Intsingiselo yoMthetho:</a:t>
            </a:r>
          </a:p>
          <a:p>
            <a:pPr lvl="1">
              <a:spcBef>
                <a:spcPts val="600"/>
              </a:spcBef>
            </a:pPr>
            <a:r>
              <a:rPr lang="en" sz="2000" b="1" dirty="0"/>
              <a:t>Umsebenzi woMthetho.</a:t>
            </a:r>
          </a:p>
          <a:p>
            <a:pPr lvl="1">
              <a:spcBef>
                <a:spcPts val="600"/>
              </a:spcBef>
            </a:pPr>
            <a:r>
              <a:rPr lang="en" sz="2000" b="1" dirty="0"/>
              <a:t>U</a:t>
            </a:r>
            <a:r>
              <a:rPr lang="en-ZA" sz="2000" b="1" dirty="0"/>
              <a:t>M</a:t>
            </a:r>
            <a:r>
              <a:rPr lang="en" sz="2000" b="1" dirty="0"/>
              <a:t>thetho njengesithembiso.</a:t>
            </a:r>
          </a:p>
          <a:p>
            <a:pPr lvl="1">
              <a:spcBef>
                <a:spcPts val="600"/>
              </a:spcBef>
            </a:pPr>
            <a:r>
              <a:rPr lang="en" sz="2000" b="1" dirty="0"/>
              <a:t>U</a:t>
            </a:r>
            <a:r>
              <a:rPr lang="en-ZA" sz="2000" b="1" dirty="0"/>
              <a:t>M</a:t>
            </a:r>
            <a:r>
              <a:rPr lang="en" sz="2000" b="1" dirty="0"/>
              <a:t>thetho njengesiphelo.</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435778" cy="1015663"/>
          </a:xfrm>
          <a:prstGeom prst="rect">
            <a:avLst/>
          </a:prstGeom>
          <a:noFill/>
        </p:spPr>
        <p:txBody>
          <a:bodyPr wrap="square" rtlCol="0">
            <a:spAutoFit/>
          </a:bodyPr>
          <a:lstStyle/>
          <a:p>
            <a:pPr>
              <a:spcBef>
                <a:spcPts val="600"/>
              </a:spcBef>
            </a:pPr>
            <a:r>
              <a:rPr lang="en-ZA" sz="2000" b="1" dirty="0" err="1"/>
              <a:t>Ukuwela</a:t>
            </a:r>
            <a:r>
              <a:rPr lang="en-ZA" sz="2000" b="1" dirty="0"/>
              <a:t> </a:t>
            </a:r>
            <a:r>
              <a:rPr lang="en-ZA" sz="2000" b="1" dirty="0" err="1"/>
              <a:t>uLwandle</a:t>
            </a:r>
            <a:r>
              <a:rPr lang="en-ZA" sz="2000" b="1" dirty="0"/>
              <a:t> </a:t>
            </a:r>
            <a:r>
              <a:rPr lang="en-ZA" sz="2000" b="1" dirty="0" err="1"/>
              <a:t>oluBomvu</a:t>
            </a:r>
            <a:r>
              <a:rPr lang="en-ZA" sz="2000" b="1" dirty="0"/>
              <a:t> </a:t>
            </a:r>
            <a:r>
              <a:rPr lang="en-ZA" sz="2000" b="1" dirty="0" err="1"/>
              <a:t>kwakusisiganeko</a:t>
            </a:r>
            <a:r>
              <a:rPr lang="en-ZA" sz="2000" b="1" dirty="0"/>
              <a:t> </a:t>
            </a:r>
            <a:r>
              <a:rPr lang="en-ZA" sz="2000" b="1" dirty="0" err="1"/>
              <a:t>esibalulekileyo</a:t>
            </a:r>
            <a:r>
              <a:rPr lang="en-ZA" sz="2000" b="1" dirty="0"/>
              <a:t> </a:t>
            </a:r>
            <a:r>
              <a:rPr lang="en-ZA" sz="2000" b="1" dirty="0" err="1"/>
              <a:t>kwaSirayeli</a:t>
            </a:r>
            <a:r>
              <a:rPr lang="en-ZA" sz="2000" b="1" dirty="0"/>
              <a:t>. </a:t>
            </a:r>
            <a:r>
              <a:rPr lang="en-ZA" sz="2000" b="1" dirty="0" err="1"/>
              <a:t>Isiganeko</a:t>
            </a:r>
            <a:r>
              <a:rPr lang="en-ZA" sz="2000" b="1" dirty="0"/>
              <a:t> </a:t>
            </a:r>
            <a:r>
              <a:rPr lang="en-ZA" sz="2000" b="1" dirty="0" err="1"/>
              <a:t>sesibini</a:t>
            </a:r>
            <a:r>
              <a:rPr lang="en-ZA" sz="2000" b="1" dirty="0"/>
              <a:t> </a:t>
            </a:r>
            <a:r>
              <a:rPr lang="en-ZA" sz="2000" b="1" dirty="0" err="1"/>
              <a:t>esibalulekileyo</a:t>
            </a:r>
            <a:r>
              <a:rPr lang="en-ZA" sz="2000" b="1" dirty="0"/>
              <a:t> </a:t>
            </a:r>
            <a:r>
              <a:rPr lang="en-ZA" sz="2000" b="1" dirty="0" err="1"/>
              <a:t>yayisisibhengezo</a:t>
            </a:r>
            <a:r>
              <a:rPr lang="en-ZA" sz="2000" b="1" dirty="0"/>
              <a:t> </a:t>
            </a:r>
            <a:r>
              <a:rPr lang="en-ZA" sz="2000" b="1" dirty="0" err="1"/>
              <a:t>somthetho</a:t>
            </a:r>
            <a:r>
              <a:rPr lang="en-ZA" sz="2000" b="1" dirty="0"/>
              <a:t> </a:t>
            </a:r>
            <a:r>
              <a:rPr lang="en-ZA" sz="2000" b="1" dirty="0" err="1"/>
              <a:t>ngomlomo</a:t>
            </a:r>
            <a:r>
              <a:rPr lang="en-ZA" sz="2000" b="1" dirty="0"/>
              <a:t> </a:t>
            </a:r>
            <a:r>
              <a:rPr lang="en-ZA" sz="2000" b="1" dirty="0" err="1"/>
              <a:t>kaThixo</a:t>
            </a:r>
            <a:r>
              <a:rPr lang="en-ZA" sz="2000" b="1" dirty="0"/>
              <a:t> </a:t>
            </a:r>
            <a:r>
              <a:rPr lang="en-ZA" sz="2000" b="1" dirty="0" err="1"/>
              <a:t>ngokwaKhe</a:t>
            </a:r>
            <a:r>
              <a:rPr lang="en-ZA" sz="2000" b="1" dirty="0"/>
              <a:t>.</a:t>
            </a:r>
            <a:endParaRPr lang="en" sz="2000" b="1" dirty="0"/>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0" y="1701285"/>
            <a:ext cx="8282763" cy="1323439"/>
          </a:xfrm>
          <a:prstGeom prst="rect">
            <a:avLst/>
          </a:prstGeom>
          <a:noFill/>
        </p:spPr>
        <p:txBody>
          <a:bodyPr wrap="square">
            <a:spAutoFit/>
          </a:bodyPr>
          <a:lstStyle/>
          <a:p>
            <a:pPr>
              <a:spcBef>
                <a:spcPts val="600"/>
              </a:spcBef>
            </a:pPr>
            <a:r>
              <a:rPr lang="en-ZA" sz="2000" b="1" dirty="0" err="1"/>
              <a:t>Kodwa</a:t>
            </a:r>
            <a:r>
              <a:rPr lang="en-ZA" sz="2000" b="1" dirty="0"/>
              <a:t> </a:t>
            </a:r>
            <a:r>
              <a:rPr lang="en-ZA" sz="2000" b="1" dirty="0" err="1"/>
              <a:t>yayingaphezu</a:t>
            </a:r>
            <a:r>
              <a:rPr lang="en-ZA" sz="2000" b="1" dirty="0"/>
              <a:t> </a:t>
            </a:r>
            <a:r>
              <a:rPr lang="en-ZA" sz="2000" b="1" dirty="0" err="1"/>
              <a:t>nje</a:t>
            </a:r>
            <a:r>
              <a:rPr lang="en-ZA" sz="2000" b="1" dirty="0"/>
              <a:t> </a:t>
            </a:r>
            <a:r>
              <a:rPr lang="en-ZA" sz="2000" b="1" dirty="0" err="1"/>
              <a:t>kwemithetho</a:t>
            </a:r>
            <a:r>
              <a:rPr lang="en-ZA" sz="2000" b="1" dirty="0"/>
              <a:t> </a:t>
            </a:r>
            <a:r>
              <a:rPr lang="en-ZA" sz="2000" b="1" dirty="0" err="1"/>
              <a:t>yonqulo</a:t>
            </a:r>
            <a:r>
              <a:rPr lang="en-ZA" sz="2000" b="1" dirty="0"/>
              <a:t>, </a:t>
            </a:r>
            <a:r>
              <a:rPr lang="en-ZA" sz="2000" b="1" dirty="0" err="1"/>
              <a:t>eyasekuhlaleni</a:t>
            </a:r>
            <a:r>
              <a:rPr lang="en-ZA" sz="2000" b="1" dirty="0"/>
              <a:t> </a:t>
            </a:r>
            <a:r>
              <a:rPr lang="en-ZA" sz="2000" b="1" dirty="0" err="1"/>
              <a:t>okanye</a:t>
            </a:r>
            <a:r>
              <a:rPr lang="en-ZA" sz="2000" b="1" dirty="0"/>
              <a:t> </a:t>
            </a:r>
            <a:r>
              <a:rPr lang="en-ZA" sz="2000" b="1" dirty="0" err="1"/>
              <a:t>yezempilo</a:t>
            </a:r>
            <a:r>
              <a:rPr lang="en-ZA" sz="2000" b="1" dirty="0"/>
              <a:t>. </a:t>
            </a:r>
            <a:r>
              <a:rPr lang="en-ZA" sz="2000" b="1" dirty="0" err="1"/>
              <a:t>IMithetho</a:t>
            </a:r>
            <a:r>
              <a:rPr lang="en-ZA" sz="2000" b="1" dirty="0"/>
              <a:t> </a:t>
            </a:r>
            <a:r>
              <a:rPr lang="en-ZA" sz="2000" b="1" dirty="0" err="1"/>
              <a:t>eliShumi</a:t>
            </a:r>
            <a:r>
              <a:rPr lang="en-ZA" sz="2000" b="1" dirty="0"/>
              <a:t>, </a:t>
            </a:r>
            <a:r>
              <a:rPr lang="en-ZA" sz="2000" b="1" dirty="0" err="1"/>
              <a:t>isiseko</a:t>
            </a:r>
            <a:r>
              <a:rPr lang="en-ZA" sz="2000" b="1" dirty="0"/>
              <a:t> </a:t>
            </a:r>
            <a:r>
              <a:rPr lang="en-ZA" sz="2000" b="1" dirty="0" err="1"/>
              <a:t>sayo</a:t>
            </a:r>
            <a:r>
              <a:rPr lang="en-ZA" sz="2000" b="1" dirty="0"/>
              <a:t> </a:t>
            </a:r>
            <a:r>
              <a:rPr lang="en-ZA" sz="2000" b="1" dirty="0" err="1"/>
              <a:t>yonke</a:t>
            </a:r>
            <a:r>
              <a:rPr lang="en-ZA" sz="2000" b="1" dirty="0"/>
              <a:t> le </a:t>
            </a:r>
            <a:r>
              <a:rPr lang="en-ZA" sz="2000" b="1" dirty="0" err="1"/>
              <a:t>mithetho</a:t>
            </a:r>
            <a:r>
              <a:rPr lang="en-ZA" sz="2000" b="1" dirty="0"/>
              <a:t>, </a:t>
            </a:r>
            <a:r>
              <a:rPr lang="en-ZA" sz="2000" b="1" dirty="0" err="1"/>
              <a:t>iyimbonakaliso</a:t>
            </a:r>
            <a:r>
              <a:rPr lang="en-ZA" sz="2000" b="1" dirty="0"/>
              <a:t> </a:t>
            </a:r>
            <a:r>
              <a:rPr lang="en-ZA" sz="2000" b="1" dirty="0" err="1"/>
              <a:t>yesimilo</a:t>
            </a:r>
            <a:r>
              <a:rPr lang="en-ZA" sz="2000" b="1" dirty="0"/>
              <a:t> </a:t>
            </a:r>
            <a:r>
              <a:rPr lang="en-ZA" sz="2000" b="1" dirty="0" err="1"/>
              <a:t>sikaThixo</a:t>
            </a:r>
            <a:r>
              <a:rPr lang="en-ZA" sz="2000" b="1" dirty="0"/>
              <a:t> </a:t>
            </a:r>
            <a:r>
              <a:rPr lang="en-ZA" sz="2000" b="1" dirty="0" err="1"/>
              <a:t>kwaye</a:t>
            </a:r>
            <a:r>
              <a:rPr lang="en-ZA" sz="2000" b="1" dirty="0"/>
              <a:t>, </a:t>
            </a:r>
            <a:r>
              <a:rPr lang="en-ZA" sz="2000" b="1" dirty="0" err="1"/>
              <a:t>ngako</a:t>
            </a:r>
            <a:r>
              <a:rPr lang="en-ZA" sz="2000" b="1" dirty="0"/>
              <a:t> </a:t>
            </a:r>
            <a:r>
              <a:rPr lang="en-ZA" sz="2000" b="1" dirty="0" err="1"/>
              <a:t>oko</a:t>
            </a:r>
            <a:r>
              <a:rPr lang="en-ZA" sz="2000" b="1" dirty="0"/>
              <a:t>, </a:t>
            </a:r>
            <a:r>
              <a:rPr lang="en-ZA" sz="2000" b="1" dirty="0" err="1"/>
              <a:t>ayisebenzi</a:t>
            </a:r>
            <a:r>
              <a:rPr lang="en-ZA" sz="2000" b="1" dirty="0"/>
              <a:t> </a:t>
            </a:r>
            <a:r>
              <a:rPr lang="en-ZA" sz="2000" b="1" dirty="0" err="1"/>
              <a:t>kuSirayeli</a:t>
            </a:r>
            <a:r>
              <a:rPr lang="en-ZA" sz="2000" b="1" dirty="0"/>
              <a:t> </a:t>
            </a:r>
            <a:r>
              <a:rPr lang="en-ZA" sz="2000" b="1" dirty="0" err="1"/>
              <a:t>kuphela</a:t>
            </a:r>
            <a:r>
              <a:rPr lang="en-ZA" sz="2000" b="1" dirty="0"/>
              <a:t>, </a:t>
            </a:r>
            <a:r>
              <a:rPr lang="en-ZA" sz="2000" b="1" dirty="0" err="1"/>
              <a:t>kodwa</a:t>
            </a:r>
            <a:r>
              <a:rPr lang="en-ZA" sz="2000" b="1" dirty="0"/>
              <a:t> </a:t>
            </a:r>
            <a:r>
              <a:rPr lang="en-ZA" sz="2000" b="1" dirty="0" err="1"/>
              <a:t>nakumntwana</a:t>
            </a:r>
            <a:r>
              <a:rPr lang="en-ZA" sz="2000" b="1" dirty="0"/>
              <a:t> </a:t>
            </a:r>
            <a:r>
              <a:rPr lang="en-ZA" sz="2000" b="1" dirty="0" err="1"/>
              <a:t>ngamnye</a:t>
            </a:r>
            <a:r>
              <a:rPr lang="en-ZA" sz="2000" b="1" dirty="0"/>
              <a:t> </a:t>
            </a:r>
            <a:r>
              <a:rPr lang="en-ZA" sz="2000" b="1" dirty="0" err="1"/>
              <a:t>kaThixo</a:t>
            </a:r>
            <a:r>
              <a:rPr lang="en-ZA" sz="2000" b="1" dirty="0"/>
              <a:t>.</a:t>
            </a:r>
            <a:endParaRPr lang="en" sz="2000" b="1" dirty="0"/>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1039363"/>
            <a:ext cx="7346815" cy="707886"/>
          </a:xfrm>
          <a:prstGeom prst="rect">
            <a:avLst/>
          </a:prstGeom>
          <a:noFill/>
        </p:spPr>
        <p:txBody>
          <a:bodyPr wrap="square">
            <a:spAutoFit/>
          </a:bodyPr>
          <a:lstStyle/>
          <a:p>
            <a:pPr>
              <a:spcBef>
                <a:spcPts val="600"/>
              </a:spcBef>
            </a:pPr>
            <a:r>
              <a:rPr lang="en" sz="2000" b="1" dirty="0"/>
              <a:t>Kanye ngaloo mzuzu, </a:t>
            </a:r>
            <a:r>
              <a:rPr lang="en-ZA" sz="2000" b="1" dirty="0" err="1"/>
              <a:t>uSirayeli</a:t>
            </a:r>
            <a:r>
              <a:rPr lang="en-ZA" sz="2000" b="1" dirty="0"/>
              <a:t> </a:t>
            </a:r>
            <a:r>
              <a:rPr lang="en-ZA" sz="2000" b="1" dirty="0" err="1"/>
              <a:t>wazalwa</a:t>
            </a:r>
            <a:r>
              <a:rPr lang="en-ZA" sz="2000" b="1" dirty="0"/>
              <a:t> </a:t>
            </a:r>
            <a:r>
              <a:rPr lang="en-ZA" sz="2000" b="1" dirty="0" err="1"/>
              <a:t>njengesizwe</a:t>
            </a:r>
            <a:r>
              <a:rPr lang="en-ZA" sz="2000" b="1" dirty="0"/>
              <a:t> </a:t>
            </a:r>
            <a:r>
              <a:rPr lang="en-ZA" sz="2000" b="1" dirty="0" err="1"/>
              <a:t>esingcwele</a:t>
            </a:r>
            <a:r>
              <a:rPr lang="en-ZA" sz="2000" b="1" dirty="0"/>
              <a:t>. </a:t>
            </a:r>
            <a:r>
              <a:rPr lang="en-ZA" sz="2000" b="1" dirty="0" err="1"/>
              <a:t>Bafumena</a:t>
            </a:r>
            <a:r>
              <a:rPr lang="en-ZA" sz="2000" b="1" dirty="0"/>
              <a:t> </a:t>
            </a:r>
            <a:r>
              <a:rPr lang="en-ZA" sz="2000" b="1" dirty="0" err="1"/>
              <a:t>imigaqo</a:t>
            </a:r>
            <a:r>
              <a:rPr lang="en-ZA" sz="2000" b="1" dirty="0"/>
              <a:t> </a:t>
            </a:r>
            <a:r>
              <a:rPr lang="en-ZA" sz="2000" b="1" dirty="0" err="1"/>
              <a:t>eza</a:t>
            </a:r>
            <a:r>
              <a:rPr lang="en-ZA" sz="2000" b="1" dirty="0"/>
              <a:t> </a:t>
            </a:r>
            <a:r>
              <a:rPr lang="en-ZA" sz="2000" b="1" dirty="0" err="1"/>
              <a:t>kulawula</a:t>
            </a:r>
            <a:r>
              <a:rPr lang="en-ZA" sz="2000" b="1" dirty="0"/>
              <a:t> </a:t>
            </a:r>
            <a:r>
              <a:rPr lang="en-ZA" sz="2000" b="1" dirty="0" err="1"/>
              <a:t>ubukho</a:t>
            </a:r>
            <a:r>
              <a:rPr lang="en-ZA" sz="2000" b="1" dirty="0"/>
              <a:t> </a:t>
            </a:r>
            <a:r>
              <a:rPr lang="en-ZA" sz="2000" b="1" dirty="0" err="1"/>
              <a:t>bayo</a:t>
            </a:r>
            <a:r>
              <a:rPr lang="en-ZA" sz="2000" b="1" dirty="0"/>
              <a:t>.</a:t>
            </a:r>
            <a:endParaRPr lang="en" sz="2000" b="1" dirty="0"/>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623275"/>
            <a:ext cx="6470500" cy="2123658"/>
          </a:xfrm>
          <a:prstGeom prst="rect">
            <a:avLst/>
          </a:prstGeom>
          <a:noFill/>
        </p:spPr>
        <p:txBody>
          <a:bodyPr wrap="square">
            <a:spAutoFit/>
          </a:bodyPr>
          <a:lstStyle/>
          <a:p>
            <a:r>
              <a:rPr lang="en"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UKUNIKEZELWA KOMTHETHO</a:t>
            </a: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ABAMNKELI BOMTHETHO</a:t>
            </a: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“Nina </a:t>
            </a:r>
            <a:r>
              <a:rPr lang="en-US" b="1" dirty="0" err="1">
                <a:solidFill>
                  <a:schemeClr val="accent4">
                    <a:lumMod val="50000"/>
                  </a:schemeClr>
                </a:solidFill>
                <a:latin typeface="Comic Sans MS" panose="030F0702030302020204" pitchFamily="66" charset="0"/>
              </a:rPr>
              <a:t>niyibonile</a:t>
            </a:r>
            <a:r>
              <a:rPr lang="en-US" b="1" dirty="0">
                <a:solidFill>
                  <a:schemeClr val="accent4">
                    <a:lumMod val="50000"/>
                  </a:schemeClr>
                </a:solidFill>
                <a:latin typeface="Comic Sans MS" panose="030F0702030302020204" pitchFamily="66" charset="0"/>
              </a:rPr>
              <a:t> into </a:t>
            </a:r>
            <a:r>
              <a:rPr lang="en-US" b="1" dirty="0" err="1">
                <a:solidFill>
                  <a:schemeClr val="accent4">
                    <a:lumMod val="50000"/>
                  </a:schemeClr>
                </a:solidFill>
                <a:latin typeface="Comic Sans MS" panose="030F0702030302020204" pitchFamily="66" charset="0"/>
              </a:rPr>
              <a:t>endiyenzileyo</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kumaYiphutha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ukba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ndanithwala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ngamaphiko</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okhozi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ndanizisa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kum</a:t>
            </a:r>
            <a:r>
              <a:rPr lang="en-US" b="1" dirty="0">
                <a:solidFill>
                  <a:schemeClr val="accent4">
                    <a:lumMod val="50000"/>
                  </a:schemeClr>
                </a:solidFill>
                <a:latin typeface="Comic Sans MS" panose="030F0702030302020204" pitchFamily="66" charset="0"/>
              </a:rPr>
              <a:t>.” </a:t>
            </a:r>
            <a:r>
              <a:rPr lang="en" sz="1400" b="1" dirty="0">
                <a:solidFill>
                  <a:schemeClr val="accent4">
                    <a:lumMod val="50000"/>
                  </a:schemeClr>
                </a:solidFill>
                <a:latin typeface="Comic Sans MS" panose="030F0702030302020204" pitchFamily="66" charset="0"/>
              </a:rPr>
              <a:t>(Eksodus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en" sz="2000" b="1" dirty="0"/>
              <a:t>Kwakutheni ukuze uThixo akhuphe uSirayeli eYiphutha?</a:t>
            </a: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3379285202"/>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 y="3925342"/>
            <a:ext cx="8398668" cy="400110"/>
          </a:xfrm>
          <a:prstGeom prst="rect">
            <a:avLst/>
          </a:prstGeom>
          <a:noFill/>
        </p:spPr>
        <p:txBody>
          <a:bodyPr wrap="square">
            <a:spAutoFit/>
          </a:bodyPr>
          <a:lstStyle/>
          <a:p>
            <a:pPr>
              <a:spcBef>
                <a:spcPts val="600"/>
              </a:spcBef>
            </a:pPr>
            <a:r>
              <a:rPr lang="en" sz="2000" b="1" dirty="0"/>
              <a:t>Ngokwamkela umnqophiso, wayeza kuba yintoni uSirayeli (Eks. 19:5-6)?</a:t>
            </a:r>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617292"/>
            <a:ext cx="7905749" cy="1323439"/>
          </a:xfrm>
          <a:prstGeom prst="rect">
            <a:avLst/>
          </a:prstGeom>
          <a:noFill/>
        </p:spPr>
        <p:txBody>
          <a:bodyPr wrap="square">
            <a:spAutoFit/>
          </a:bodyPr>
          <a:lstStyle/>
          <a:p>
            <a:pPr>
              <a:spcBef>
                <a:spcPts val="600"/>
              </a:spcBef>
            </a:pPr>
            <a:r>
              <a:rPr lang="en-ZA" sz="2000" b="1" dirty="0" err="1"/>
              <a:t>Ngenyanga</a:t>
            </a:r>
            <a:r>
              <a:rPr lang="en-ZA" sz="2000" b="1" dirty="0"/>
              <a:t> </a:t>
            </a:r>
            <a:r>
              <a:rPr lang="en-ZA" sz="2000" b="1" dirty="0" err="1"/>
              <a:t>yesithathu</a:t>
            </a:r>
            <a:r>
              <a:rPr lang="en-ZA" sz="2000" b="1" dirty="0"/>
              <a:t> </a:t>
            </a:r>
            <a:r>
              <a:rPr lang="en-ZA" sz="2000" b="1" dirty="0" err="1"/>
              <a:t>emva</a:t>
            </a:r>
            <a:r>
              <a:rPr lang="en-ZA" sz="2000" b="1" dirty="0"/>
              <a:t> </a:t>
            </a:r>
            <a:r>
              <a:rPr lang="en-ZA" sz="2000" b="1" dirty="0" err="1"/>
              <a:t>kokumka</a:t>
            </a:r>
            <a:r>
              <a:rPr lang="en-ZA" sz="2000" b="1" dirty="0"/>
              <a:t> </a:t>
            </a:r>
            <a:r>
              <a:rPr lang="en-ZA" sz="2000" b="1" dirty="0" err="1"/>
              <a:t>kwabo</a:t>
            </a:r>
            <a:r>
              <a:rPr lang="en-ZA" sz="2000" b="1" dirty="0"/>
              <a:t> </a:t>
            </a:r>
            <a:r>
              <a:rPr lang="en-ZA" sz="2000" b="1" dirty="0" err="1"/>
              <a:t>eYiputa</a:t>
            </a:r>
            <a:r>
              <a:rPr lang="en-ZA" sz="2000" b="1" dirty="0"/>
              <a:t>, </a:t>
            </a:r>
            <a:r>
              <a:rPr lang="en-ZA" sz="2000" b="1" dirty="0" err="1"/>
              <a:t>bamisa</a:t>
            </a:r>
            <a:r>
              <a:rPr lang="en-ZA" sz="2000" b="1" dirty="0"/>
              <a:t> </a:t>
            </a:r>
            <a:r>
              <a:rPr lang="en-ZA" sz="2000" b="1" dirty="0" err="1"/>
              <a:t>iintente</a:t>
            </a:r>
            <a:r>
              <a:rPr lang="en-ZA" sz="2000" b="1" dirty="0"/>
              <a:t> </a:t>
            </a:r>
            <a:r>
              <a:rPr lang="en-ZA" sz="2000" b="1" dirty="0" err="1"/>
              <a:t>kufuphi</a:t>
            </a:r>
            <a:r>
              <a:rPr lang="en-ZA" sz="2000" b="1" dirty="0"/>
              <a:t> </a:t>
            </a:r>
            <a:r>
              <a:rPr lang="en-ZA" sz="2000" b="1" dirty="0" err="1"/>
              <a:t>neNtaba</a:t>
            </a:r>
            <a:r>
              <a:rPr lang="en-ZA" sz="2000" b="1" dirty="0"/>
              <a:t> </a:t>
            </a:r>
            <a:r>
              <a:rPr lang="en-ZA" sz="2000" b="1" dirty="0" err="1"/>
              <a:t>yeSinayi</a:t>
            </a:r>
            <a:r>
              <a:rPr lang="en-ZA" sz="2000" b="1" dirty="0"/>
              <a:t>. </a:t>
            </a:r>
            <a:r>
              <a:rPr lang="en-ZA" sz="2000" b="1" dirty="0" err="1"/>
              <a:t>Kulapho</a:t>
            </a:r>
            <a:r>
              <a:rPr lang="en-ZA" sz="2000" b="1" dirty="0"/>
              <a:t> </a:t>
            </a:r>
            <a:r>
              <a:rPr lang="en-ZA" sz="2000" b="1" dirty="0" err="1"/>
              <a:t>kwabekwa</a:t>
            </a:r>
            <a:r>
              <a:rPr lang="en-ZA" sz="2000" b="1" dirty="0"/>
              <a:t> </a:t>
            </a:r>
            <a:r>
              <a:rPr lang="en-ZA" sz="2000" b="1" dirty="0" err="1"/>
              <a:t>khona</a:t>
            </a:r>
            <a:r>
              <a:rPr lang="en-ZA" sz="2000" b="1" dirty="0"/>
              <a:t> </a:t>
            </a:r>
            <a:r>
              <a:rPr lang="en-ZA" sz="2000" b="1" dirty="0" err="1"/>
              <a:t>isiseko</a:t>
            </a:r>
            <a:r>
              <a:rPr lang="en-ZA" sz="2000" b="1" dirty="0"/>
              <a:t> </a:t>
            </a:r>
            <a:r>
              <a:rPr lang="en-ZA" sz="2000" b="1" dirty="0" err="1"/>
              <a:t>sokuyilwa</a:t>
            </a:r>
            <a:r>
              <a:rPr lang="en-ZA" sz="2000" b="1" dirty="0"/>
              <a:t> </a:t>
            </a:r>
            <a:r>
              <a:rPr lang="en-ZA" sz="2000" b="1" dirty="0" err="1"/>
              <a:t>kohlanga</a:t>
            </a:r>
            <a:r>
              <a:rPr lang="en-ZA" sz="2000" b="1" dirty="0"/>
              <a:t> </a:t>
            </a:r>
            <a:r>
              <a:rPr lang="en-ZA" sz="2000" b="1" dirty="0" err="1"/>
              <a:t>lwakwaSirayeli</a:t>
            </a:r>
            <a:r>
              <a:rPr lang="en-ZA" sz="2000" b="1" dirty="0"/>
              <a:t>. </a:t>
            </a:r>
            <a:r>
              <a:rPr lang="en-ZA" sz="2000" b="1" dirty="0" err="1"/>
              <a:t>UThixo</a:t>
            </a:r>
            <a:r>
              <a:rPr lang="en-ZA" sz="2000" b="1" dirty="0"/>
              <a:t> </a:t>
            </a:r>
            <a:r>
              <a:rPr lang="en-ZA" sz="2000" b="1" dirty="0" err="1"/>
              <a:t>wenza</a:t>
            </a:r>
            <a:r>
              <a:rPr lang="en-ZA" sz="2000" b="1" dirty="0"/>
              <a:t> </a:t>
            </a:r>
            <a:r>
              <a:rPr lang="en-ZA" sz="2000" b="1" dirty="0" err="1"/>
              <a:t>isindululo</a:t>
            </a:r>
            <a:r>
              <a:rPr lang="en-ZA" sz="2000" b="1" dirty="0"/>
              <a:t> </a:t>
            </a:r>
            <a:r>
              <a:rPr lang="en-ZA" sz="2000" b="1" dirty="0" err="1"/>
              <a:t>somnqophiso</a:t>
            </a:r>
            <a:r>
              <a:rPr lang="en-ZA" sz="2000" b="1" dirty="0"/>
              <a:t> </a:t>
            </a:r>
            <a:r>
              <a:rPr lang="en-ZA" sz="2000" b="1" dirty="0" err="1"/>
              <a:t>kubo</a:t>
            </a:r>
            <a:r>
              <a:rPr lang="en-ZA" sz="2000" b="1" dirty="0"/>
              <a:t>, </a:t>
            </a:r>
            <a:r>
              <a:rPr lang="en-ZA" sz="2000" b="1" dirty="0" err="1"/>
              <a:t>basamnkela</a:t>
            </a:r>
            <a:r>
              <a:rPr lang="en-ZA" sz="2000" b="1" dirty="0"/>
              <a:t> </a:t>
            </a:r>
            <a:r>
              <a:rPr lang="en" sz="2000" b="1" dirty="0"/>
              <a:t>(Eksod. 19:1-8).</a:t>
            </a: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646331"/>
          </a:xfrm>
          <a:prstGeom prst="rect">
            <a:avLst/>
          </a:prstGeom>
          <a:noFill/>
        </p:spPr>
        <p:txBody>
          <a:bodyPr wrap="square">
            <a:spAutoFit/>
          </a:bodyPr>
          <a:lstStyle/>
          <a:p>
            <a:pPr>
              <a:spcBef>
                <a:spcPts val="600"/>
              </a:spcBef>
            </a:pPr>
            <a:r>
              <a:rPr lang="en" b="1" dirty="0"/>
              <a:t>Ukumkhonza (Eks. 5:1; 7:16; 8:1, 20; 9:1, 13; 10:3). </a:t>
            </a:r>
            <a:r>
              <a:rPr lang="en-ZA" b="1" dirty="0" err="1"/>
              <a:t>Ngokwenjenjalo</a:t>
            </a:r>
            <a:r>
              <a:rPr lang="en-ZA" b="1" dirty="0"/>
              <a:t>, </a:t>
            </a:r>
            <a:r>
              <a:rPr lang="en-ZA" b="1" dirty="0" err="1"/>
              <a:t>babeza</a:t>
            </a:r>
            <a:r>
              <a:rPr lang="en-ZA" b="1" dirty="0"/>
              <a:t> </a:t>
            </a:r>
            <a:r>
              <a:rPr lang="en-ZA" b="1" dirty="0" err="1"/>
              <a:t>kufumana</a:t>
            </a:r>
            <a:r>
              <a:rPr lang="en-ZA" b="1" dirty="0"/>
              <a:t> </a:t>
            </a:r>
            <a:r>
              <a:rPr lang="en-ZA" b="1" dirty="0" err="1"/>
              <a:t>izibonelelo</a:t>
            </a:r>
            <a:r>
              <a:rPr lang="en-ZA" b="1" dirty="0"/>
              <a:t> </a:t>
            </a:r>
            <a:r>
              <a:rPr lang="en-ZA" b="1" dirty="0" err="1"/>
              <a:t>ezinkulu</a:t>
            </a:r>
            <a:r>
              <a:rPr lang="en-ZA" b="1" dirty="0"/>
              <a:t> </a:t>
            </a:r>
            <a:r>
              <a:rPr lang="en" b="1" dirty="0"/>
              <a:t>(phakathi kwazo umhlaba waseKanana).</a:t>
            </a: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UMNIKI-MTHETHO</a:t>
            </a: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lumMod val="50000"/>
                  </a:schemeClr>
                </a:solidFill>
                <a:latin typeface="Comic Sans MS" panose="030F0702030302020204" pitchFamily="66" charset="0"/>
              </a:rPr>
              <a:t>“I</a:t>
            </a:r>
            <a:r>
              <a:rPr lang="en-ZA" b="1" dirty="0">
                <a:solidFill>
                  <a:schemeClr val="accent2">
                    <a:lumMod val="50000"/>
                  </a:schemeClr>
                </a:solidFill>
                <a:latin typeface="Comic Sans MS" panose="030F0702030302020204" pitchFamily="66" charset="0"/>
              </a:rPr>
              <a:t>n</a:t>
            </a:r>
            <a:r>
              <a:rPr lang="en" b="1" dirty="0">
                <a:solidFill>
                  <a:schemeClr val="accent2">
                    <a:lumMod val="50000"/>
                  </a:schemeClr>
                </a:solidFill>
                <a:latin typeface="Comic Sans MS" panose="030F0702030302020204" pitchFamily="66" charset="0"/>
              </a:rPr>
              <a:t>taba yeSinayi yaba ngumsi yonke iphela, kuba uYehova wehla phezu kwayo esemlilweni. Umsi wayo wenyuka njengomsi weziko lemfutho; yanyikima kunene yonke intaba” </a:t>
            </a:r>
            <a:r>
              <a:rPr lang="en" sz="1400" b="1" dirty="0">
                <a:solidFill>
                  <a:schemeClr val="accent2">
                    <a:lumMod val="50000"/>
                  </a:schemeClr>
                </a:solidFill>
                <a:latin typeface="Comic Sans MS" panose="030F0702030302020204" pitchFamily="66" charset="0"/>
              </a:rPr>
              <a:t>(Eksodus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631216"/>
          </a:xfrm>
          <a:prstGeom prst="rect">
            <a:avLst/>
          </a:prstGeom>
          <a:noFill/>
        </p:spPr>
        <p:txBody>
          <a:bodyPr wrap="square" rtlCol="0">
            <a:spAutoFit/>
          </a:bodyPr>
          <a:lstStyle/>
          <a:p>
            <a:pPr>
              <a:spcBef>
                <a:spcPts val="600"/>
              </a:spcBef>
            </a:pPr>
            <a:r>
              <a:rPr lang="en-ZA" sz="2000" b="1" dirty="0" err="1"/>
              <a:t>Ukunikezelwa</a:t>
            </a:r>
            <a:r>
              <a:rPr lang="en-ZA" sz="2000" b="1" dirty="0"/>
              <a:t> </a:t>
            </a:r>
            <a:r>
              <a:rPr lang="en-ZA" sz="2000" b="1" dirty="0" err="1"/>
              <a:t>koMthetho</a:t>
            </a:r>
            <a:r>
              <a:rPr lang="en-ZA" sz="2000" b="1" dirty="0"/>
              <a:t> </a:t>
            </a:r>
            <a:r>
              <a:rPr lang="en-ZA" sz="2000" b="1" dirty="0" err="1"/>
              <a:t>kaThixo</a:t>
            </a:r>
            <a:r>
              <a:rPr lang="en-ZA" sz="2000" b="1" dirty="0"/>
              <a:t> </a:t>
            </a:r>
            <a:r>
              <a:rPr lang="en-ZA" sz="2000" b="1" dirty="0" err="1"/>
              <a:t>eSinayi</a:t>
            </a:r>
            <a:r>
              <a:rPr lang="en-ZA" sz="2000" b="1" dirty="0"/>
              <a:t> </a:t>
            </a:r>
            <a:r>
              <a:rPr lang="en-ZA" sz="2000" b="1" dirty="0" err="1"/>
              <a:t>kwakuyeyona</a:t>
            </a:r>
            <a:r>
              <a:rPr lang="en-ZA" sz="2000" b="1" dirty="0"/>
              <a:t> </a:t>
            </a:r>
            <a:r>
              <a:rPr lang="en-ZA" sz="2000" b="1" dirty="0" err="1"/>
              <a:t>nto</a:t>
            </a:r>
            <a:r>
              <a:rPr lang="en-ZA" sz="2000" b="1" dirty="0"/>
              <a:t> </a:t>
            </a:r>
            <a:r>
              <a:rPr lang="en-ZA" sz="2000" b="1" dirty="0" err="1"/>
              <a:t>ibalaseleyo</a:t>
            </a:r>
            <a:r>
              <a:rPr lang="en-ZA" sz="2000" b="1" dirty="0"/>
              <a:t> </a:t>
            </a:r>
            <a:r>
              <a:rPr lang="en-ZA" sz="2000" b="1" dirty="0" err="1"/>
              <a:t>neyoyikeka</a:t>
            </a:r>
            <a:r>
              <a:rPr lang="en-ZA" sz="2000" b="1" dirty="0"/>
              <a:t> </a:t>
            </a:r>
            <a:r>
              <a:rPr lang="en-ZA" sz="2000" b="1" dirty="0" err="1"/>
              <a:t>kakhulu</a:t>
            </a:r>
            <a:r>
              <a:rPr lang="en-ZA" sz="2000" b="1" dirty="0"/>
              <a:t> ( Heb. 12:18-21 ). </a:t>
            </a:r>
            <a:r>
              <a:rPr lang="en-ZA" sz="2000" b="1" dirty="0" err="1"/>
              <a:t>Akukho</a:t>
            </a:r>
            <a:r>
              <a:rPr lang="en-ZA" sz="2000" b="1" dirty="0"/>
              <a:t> </a:t>
            </a:r>
            <a:r>
              <a:rPr lang="en-ZA" sz="2000" b="1" dirty="0" err="1"/>
              <a:t>mntu</a:t>
            </a:r>
            <a:r>
              <a:rPr lang="en-ZA" sz="2000" b="1" dirty="0"/>
              <a:t> </a:t>
            </a:r>
            <a:r>
              <a:rPr lang="en-ZA" sz="2000" b="1" dirty="0" err="1"/>
              <a:t>wayeyilungele</a:t>
            </a:r>
            <a:r>
              <a:rPr lang="en-ZA" sz="2000" b="1" dirty="0"/>
              <a:t> into </a:t>
            </a:r>
            <a:r>
              <a:rPr lang="en-ZA" sz="2000" b="1" dirty="0" err="1"/>
              <a:t>enjalo</a:t>
            </a:r>
            <a:r>
              <a:rPr lang="en-ZA" sz="2000" b="1" dirty="0"/>
              <a:t>. Ngako </a:t>
            </a:r>
            <a:r>
              <a:rPr lang="en-ZA" sz="2000" b="1" dirty="0" err="1"/>
              <a:t>oko</a:t>
            </a:r>
            <a:r>
              <a:rPr lang="en-ZA" sz="2000" b="1" dirty="0"/>
              <a:t>, </a:t>
            </a:r>
            <a:r>
              <a:rPr lang="en-ZA" sz="2000" b="1" dirty="0" err="1"/>
              <a:t>abantu</a:t>
            </a:r>
            <a:r>
              <a:rPr lang="en-ZA" sz="2000" b="1" dirty="0"/>
              <a:t> </a:t>
            </a:r>
            <a:r>
              <a:rPr lang="en-ZA" sz="2000" b="1" dirty="0" err="1"/>
              <a:t>kwakufuneka</a:t>
            </a:r>
            <a:r>
              <a:rPr lang="en-ZA" sz="2000" b="1" dirty="0"/>
              <a:t> </a:t>
            </a:r>
            <a:r>
              <a:rPr lang="en-ZA" sz="2000" b="1" dirty="0" err="1"/>
              <a:t>bazihlambulule</a:t>
            </a:r>
            <a:r>
              <a:rPr lang="en-ZA" sz="2000" b="1" dirty="0"/>
              <a:t> </a:t>
            </a:r>
            <a:r>
              <a:rPr lang="en-ZA" sz="2000" b="1" dirty="0" err="1"/>
              <a:t>kwangaphambili</a:t>
            </a:r>
            <a:r>
              <a:rPr lang="en-ZA" sz="2000" b="1" dirty="0"/>
              <a:t> </a:t>
            </a:r>
            <a:r>
              <a:rPr lang="en-ZA" sz="2000" b="1" dirty="0" err="1"/>
              <a:t>baze</a:t>
            </a:r>
            <a:r>
              <a:rPr lang="en-ZA" sz="2000" b="1" dirty="0"/>
              <a:t> </a:t>
            </a:r>
            <a:r>
              <a:rPr lang="en-ZA" sz="2000" b="1" dirty="0" err="1"/>
              <a:t>bagcine</a:t>
            </a:r>
            <a:r>
              <a:rPr lang="en-ZA" sz="2000" b="1" dirty="0"/>
              <a:t> </a:t>
            </a:r>
            <a:r>
              <a:rPr lang="en-ZA" sz="2000" b="1" dirty="0" err="1"/>
              <a:t>umgama</a:t>
            </a:r>
            <a:r>
              <a:rPr lang="en-ZA" sz="2000" b="1" dirty="0"/>
              <a:t> </a:t>
            </a:r>
            <a:r>
              <a:rPr lang="en-ZA" sz="2000" b="1" dirty="0" err="1"/>
              <a:t>ofanelekileyo</a:t>
            </a:r>
            <a:r>
              <a:rPr lang="en-ZA" sz="2000" b="1" dirty="0"/>
              <a:t> </a:t>
            </a:r>
            <a:r>
              <a:rPr lang="en-ZA" sz="2000" b="1" dirty="0" err="1"/>
              <a:t>ukuze</a:t>
            </a:r>
            <a:r>
              <a:rPr lang="en-ZA" sz="2000" b="1" dirty="0"/>
              <a:t> </a:t>
            </a:r>
            <a:r>
              <a:rPr lang="en-ZA" sz="2000" b="1" dirty="0" err="1"/>
              <a:t>bangagxothwa</a:t>
            </a:r>
            <a:r>
              <a:rPr lang="en-ZA" sz="2000" b="1" dirty="0"/>
              <a:t> </a:t>
            </a:r>
            <a:r>
              <a:rPr lang="en-ZA" sz="2000" b="1" dirty="0" err="1"/>
              <a:t>luzuko</a:t>
            </a:r>
            <a:r>
              <a:rPr lang="en-ZA" sz="2000" b="1" dirty="0"/>
              <a:t> </a:t>
            </a:r>
            <a:r>
              <a:rPr lang="en-ZA" sz="2000" b="1" dirty="0" err="1"/>
              <a:t>lobuthixo</a:t>
            </a:r>
            <a:r>
              <a:rPr lang="en-ZA" sz="2000" b="1" dirty="0"/>
              <a:t> </a:t>
            </a:r>
            <a:r>
              <a:rPr lang="en" sz="2000" b="1" dirty="0"/>
              <a:t>(Eks. 19:10-12).</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463044" y="4809852"/>
            <a:ext cx="6339976" cy="954107"/>
          </a:xfrm>
          <a:prstGeom prst="rect">
            <a:avLst/>
          </a:prstGeom>
          <a:noFill/>
        </p:spPr>
        <p:txBody>
          <a:bodyPr wrap="square">
            <a:spAutoFit/>
          </a:bodyPr>
          <a:lstStyle/>
          <a:p>
            <a:pPr>
              <a:spcBef>
                <a:spcPts val="600"/>
              </a:spcBef>
            </a:pPr>
            <a:r>
              <a:rPr lang="en-ZA" b="1" dirty="0" err="1"/>
              <a:t>Kuye</a:t>
            </a:r>
            <a:r>
              <a:rPr lang="en-ZA" b="1" dirty="0"/>
              <a:t> </a:t>
            </a:r>
            <a:r>
              <a:rPr lang="en-ZA" b="1" dirty="0" err="1"/>
              <a:t>kwabhalwa</a:t>
            </a:r>
            <a:r>
              <a:rPr lang="en-ZA" b="1" dirty="0"/>
              <a:t> </a:t>
            </a:r>
            <a:r>
              <a:rPr lang="en-ZA" b="1" dirty="0" err="1"/>
              <a:t>iinguqulelo</a:t>
            </a:r>
            <a:r>
              <a:rPr lang="en-ZA" b="1" dirty="0"/>
              <a:t> </a:t>
            </a:r>
            <a:r>
              <a:rPr lang="en-ZA" b="1" dirty="0" err="1"/>
              <a:t>ezimbini</a:t>
            </a:r>
            <a:r>
              <a:rPr lang="en-ZA" b="1" dirty="0"/>
              <a:t> </a:t>
            </a:r>
            <a:r>
              <a:rPr lang="en-ZA" b="1" dirty="0" err="1"/>
              <a:t>zalo</a:t>
            </a:r>
            <a:r>
              <a:rPr lang="en-ZA" b="1" dirty="0"/>
              <a:t> </a:t>
            </a:r>
            <a:r>
              <a:rPr lang="en-ZA" b="1" dirty="0" err="1"/>
              <a:t>Mthetho</a:t>
            </a:r>
            <a:r>
              <a:rPr lang="en-ZA" b="1" dirty="0"/>
              <a:t>: </a:t>
            </a:r>
            <a:r>
              <a:rPr lang="en-ZA" b="1" dirty="0" err="1"/>
              <a:t>enye</a:t>
            </a:r>
            <a:r>
              <a:rPr lang="en-ZA" b="1" dirty="0"/>
              <a:t> </a:t>
            </a:r>
            <a:r>
              <a:rPr lang="en-ZA" b="1" dirty="0" err="1"/>
              <a:t>isekuqaleni</a:t>
            </a:r>
            <a:r>
              <a:rPr lang="en-ZA" b="1" dirty="0"/>
              <a:t> </a:t>
            </a:r>
            <a:r>
              <a:rPr lang="en-ZA" b="1" dirty="0" err="1"/>
              <a:t>kweMfuduko</a:t>
            </a:r>
            <a:r>
              <a:rPr lang="en-ZA" b="1" dirty="0"/>
              <a:t>, </a:t>
            </a:r>
            <a:r>
              <a:rPr lang="en-ZA" b="1" dirty="0" err="1"/>
              <a:t>nenye</a:t>
            </a:r>
            <a:r>
              <a:rPr lang="en-ZA" b="1" dirty="0"/>
              <a:t> </a:t>
            </a:r>
            <a:r>
              <a:rPr lang="en-ZA" b="1" dirty="0" err="1"/>
              <a:t>njengenxalenye</a:t>
            </a:r>
            <a:r>
              <a:rPr lang="en-ZA" b="1" dirty="0"/>
              <a:t> </a:t>
            </a:r>
            <a:r>
              <a:rPr lang="en-ZA" b="1" dirty="0" err="1"/>
              <a:t>yeentetho</a:t>
            </a:r>
            <a:r>
              <a:rPr lang="en-ZA" b="1" dirty="0"/>
              <a:t> </a:t>
            </a:r>
            <a:r>
              <a:rPr lang="en-ZA" b="1" dirty="0" err="1"/>
              <a:t>zokugqibela</a:t>
            </a:r>
            <a:r>
              <a:rPr lang="en-ZA" b="1" dirty="0"/>
              <a:t> </a:t>
            </a:r>
            <a:r>
              <a:rPr lang="en-ZA" b="1" dirty="0" err="1"/>
              <a:t>zikaMoses</a:t>
            </a:r>
            <a:r>
              <a:rPr lang="en-ZA" b="1" dirty="0"/>
              <a:t> </a:t>
            </a:r>
            <a:r>
              <a:rPr lang="en-ZA" b="1" dirty="0" err="1"/>
              <a:t>ngaphambi</a:t>
            </a:r>
            <a:r>
              <a:rPr lang="en-ZA" b="1" dirty="0"/>
              <a:t> </a:t>
            </a:r>
            <a:r>
              <a:rPr lang="en-ZA" b="1" dirty="0" err="1"/>
              <a:t>kokungena</a:t>
            </a:r>
            <a:r>
              <a:rPr lang="en-ZA" b="1" dirty="0"/>
              <a:t> </a:t>
            </a:r>
            <a:r>
              <a:rPr lang="en-ZA" b="1" dirty="0" err="1"/>
              <a:t>eKanana</a:t>
            </a:r>
            <a:r>
              <a:rPr lang="en-ZA" sz="2000" b="1" dirty="0"/>
              <a:t>.</a:t>
            </a:r>
            <a:endParaRPr lang="en" sz="2000" b="1" dirty="0"/>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en-ZA" sz="2000" b="1" dirty="0" err="1"/>
              <a:t>Nangona</a:t>
            </a:r>
            <a:r>
              <a:rPr lang="en-ZA" sz="2000" b="1" dirty="0"/>
              <a:t> </a:t>
            </a:r>
            <a:r>
              <a:rPr lang="en-ZA" sz="2000" b="1" dirty="0" err="1"/>
              <a:t>kwakusoyikeka</a:t>
            </a:r>
            <a:r>
              <a:rPr lang="en-ZA" sz="2000" b="1" dirty="0"/>
              <a:t> </a:t>
            </a:r>
            <a:r>
              <a:rPr lang="en-ZA" sz="2000" b="1" dirty="0" err="1"/>
              <a:t>ukunikezelwa</a:t>
            </a:r>
            <a:r>
              <a:rPr lang="en-ZA" sz="2000" b="1" dirty="0"/>
              <a:t> </a:t>
            </a:r>
            <a:r>
              <a:rPr lang="en-ZA" sz="2000" b="1" dirty="0" err="1"/>
              <a:t>koMthetho</a:t>
            </a:r>
            <a:r>
              <a:rPr lang="en-ZA" sz="2000" b="1" dirty="0"/>
              <a:t>, </a:t>
            </a:r>
            <a:r>
              <a:rPr lang="en-ZA" sz="2000" b="1" dirty="0" err="1"/>
              <a:t>uMthetho</a:t>
            </a:r>
            <a:r>
              <a:rPr lang="en-ZA" sz="2000" b="1" dirty="0"/>
              <a:t> </a:t>
            </a:r>
            <a:r>
              <a:rPr lang="en-ZA" sz="2000" b="1" dirty="0" err="1"/>
              <a:t>ubonakalisa</a:t>
            </a:r>
            <a:r>
              <a:rPr lang="en-ZA" sz="2000" b="1" dirty="0"/>
              <a:t> </a:t>
            </a:r>
            <a:r>
              <a:rPr lang="en-ZA" sz="2000" b="1" dirty="0" err="1"/>
              <a:t>esona</a:t>
            </a:r>
            <a:r>
              <a:rPr lang="en-ZA" sz="2000" b="1" dirty="0"/>
              <a:t> </a:t>
            </a:r>
            <a:r>
              <a:rPr lang="en-ZA" sz="2000" b="1" dirty="0" err="1"/>
              <a:t>similo</a:t>
            </a:r>
            <a:r>
              <a:rPr lang="en-ZA" sz="2000" b="1" dirty="0"/>
              <a:t> </a:t>
            </a:r>
            <a:r>
              <a:rPr lang="en-ZA" sz="2000" b="1" dirty="0" err="1"/>
              <a:t>sibalaseleyo</a:t>
            </a:r>
            <a:r>
              <a:rPr lang="en-ZA" sz="2000" b="1" dirty="0"/>
              <a:t> </a:t>
            </a:r>
            <a:r>
              <a:rPr lang="en-ZA" sz="2000" b="1" dirty="0" err="1"/>
              <a:t>sikaThixo</a:t>
            </a:r>
            <a:r>
              <a:rPr lang="en" sz="2000" b="1" dirty="0"/>
              <a:t>: uthando (Rom. 13:10).</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474450"/>
            <a:ext cx="8530960" cy="1323439"/>
          </a:xfrm>
          <a:prstGeom prst="rect">
            <a:avLst/>
          </a:prstGeom>
          <a:noFill/>
        </p:spPr>
        <p:txBody>
          <a:bodyPr wrap="square">
            <a:spAutoFit/>
          </a:bodyPr>
          <a:lstStyle/>
          <a:p>
            <a:pPr>
              <a:spcBef>
                <a:spcPts val="600"/>
              </a:spcBef>
            </a:pPr>
            <a:r>
              <a:rPr lang="en-ZA" sz="2000" b="1" dirty="0" err="1"/>
              <a:t>Amazwi</a:t>
            </a:r>
            <a:r>
              <a:rPr lang="en-ZA" sz="2000" b="1" dirty="0"/>
              <a:t> </a:t>
            </a:r>
            <a:r>
              <a:rPr lang="en-ZA" sz="2000" b="1" dirty="0" err="1"/>
              <a:t>uThixo</a:t>
            </a:r>
            <a:r>
              <a:rPr lang="en-ZA" sz="2000" b="1" dirty="0"/>
              <a:t> </a:t>
            </a:r>
            <a:r>
              <a:rPr lang="en-ZA" sz="2000" b="1" dirty="0" err="1"/>
              <a:t>awayeza</a:t>
            </a:r>
            <a:r>
              <a:rPr lang="en-ZA" sz="2000" b="1" dirty="0"/>
              <a:t> </a:t>
            </a:r>
            <a:r>
              <a:rPr lang="en-ZA" sz="2000" b="1" dirty="0" err="1"/>
              <a:t>kuwathetha</a:t>
            </a:r>
            <a:r>
              <a:rPr lang="en-ZA" sz="2000" b="1" dirty="0"/>
              <a:t> </a:t>
            </a:r>
            <a:r>
              <a:rPr lang="en-ZA" sz="2000" b="1" dirty="0" err="1"/>
              <a:t>kubo</a:t>
            </a:r>
            <a:r>
              <a:rPr lang="en-ZA" sz="2000" b="1" dirty="0"/>
              <a:t> </a:t>
            </a:r>
            <a:r>
              <a:rPr lang="en-ZA" sz="2000" b="1" dirty="0" err="1"/>
              <a:t>ayeyimbonakaliso</a:t>
            </a:r>
            <a:r>
              <a:rPr lang="en-ZA" sz="2000" b="1" dirty="0"/>
              <a:t> </a:t>
            </a:r>
            <a:r>
              <a:rPr lang="en-ZA" sz="2000" b="1" dirty="0" err="1"/>
              <a:t>yesimilo</a:t>
            </a:r>
            <a:r>
              <a:rPr lang="en-ZA" sz="2000" b="1" dirty="0"/>
              <a:t> </a:t>
            </a:r>
            <a:r>
              <a:rPr lang="en-ZA" sz="2000" b="1" dirty="0" err="1"/>
              <a:t>saKhe</a:t>
            </a:r>
            <a:r>
              <a:rPr lang="en-ZA" sz="2000" b="1" dirty="0"/>
              <a:t>. </a:t>
            </a:r>
            <a:r>
              <a:rPr lang="en-ZA" sz="2000" b="1" dirty="0" err="1"/>
              <a:t>Ukuyithobela</a:t>
            </a:r>
            <a:r>
              <a:rPr lang="en-ZA" sz="2000" b="1" dirty="0"/>
              <a:t> </a:t>
            </a:r>
            <a:r>
              <a:rPr lang="en-ZA" sz="2000" b="1" dirty="0" err="1"/>
              <a:t>bubomi</a:t>
            </a:r>
            <a:r>
              <a:rPr lang="en-ZA" sz="2000" b="1" dirty="0"/>
              <a:t>; </a:t>
            </a:r>
            <a:r>
              <a:rPr lang="en-ZA" sz="2000" b="1" dirty="0" err="1"/>
              <a:t>Ukungathobeli</a:t>
            </a:r>
            <a:r>
              <a:rPr lang="en-ZA" sz="2000" b="1" dirty="0"/>
              <a:t> </a:t>
            </a:r>
            <a:r>
              <a:rPr lang="en-ZA" sz="2000" b="1" dirty="0" err="1"/>
              <a:t>kukufa</a:t>
            </a:r>
            <a:r>
              <a:rPr lang="en-ZA" sz="2000" b="1" dirty="0"/>
              <a:t>. </a:t>
            </a:r>
            <a:r>
              <a:rPr lang="en-ZA" sz="2000" b="1" dirty="0" err="1"/>
              <a:t>USirayeli</a:t>
            </a:r>
            <a:r>
              <a:rPr lang="en-ZA" sz="2000" b="1" dirty="0"/>
              <a:t> </a:t>
            </a:r>
            <a:r>
              <a:rPr lang="en-ZA" sz="2000" b="1" dirty="0" err="1"/>
              <a:t>kwakufuneka</a:t>
            </a:r>
            <a:r>
              <a:rPr lang="en-ZA" sz="2000" b="1" dirty="0"/>
              <a:t> </a:t>
            </a:r>
            <a:r>
              <a:rPr lang="en-ZA" sz="2000" b="1" dirty="0" err="1"/>
              <a:t>abuqonde</a:t>
            </a:r>
            <a:r>
              <a:rPr lang="en-ZA" sz="2000" b="1" dirty="0"/>
              <a:t> </a:t>
            </a:r>
            <a:r>
              <a:rPr lang="en-ZA" sz="2000" b="1" dirty="0" err="1"/>
              <a:t>ngokupheleleyo</a:t>
            </a:r>
            <a:r>
              <a:rPr lang="en-ZA" sz="2000" b="1" dirty="0"/>
              <a:t> </a:t>
            </a:r>
            <a:r>
              <a:rPr lang="en-ZA" sz="2000" b="1" dirty="0" err="1"/>
              <a:t>ubunzulu</a:t>
            </a:r>
            <a:r>
              <a:rPr lang="en-ZA" sz="2000" b="1" dirty="0"/>
              <a:t> </a:t>
            </a:r>
            <a:r>
              <a:rPr lang="en-ZA" sz="2000" b="1" dirty="0" err="1"/>
              <a:t>kunye</a:t>
            </a:r>
            <a:r>
              <a:rPr lang="en-ZA" sz="2000" b="1" dirty="0"/>
              <a:t> </a:t>
            </a:r>
            <a:r>
              <a:rPr lang="en-ZA" sz="2000" b="1" dirty="0" err="1"/>
              <a:t>nokubaluleka</a:t>
            </a:r>
            <a:r>
              <a:rPr lang="en" sz="2000" b="1" dirty="0"/>
              <a:t>“kwamazwi omnqophiso, iMithetho eliShumi” (Eks. 34:28).</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3062377"/>
            <a:ext cx="8530960" cy="400110"/>
          </a:xfrm>
          <a:prstGeom prst="rect">
            <a:avLst/>
          </a:prstGeom>
          <a:noFill/>
        </p:spPr>
        <p:txBody>
          <a:bodyPr wrap="square">
            <a:spAutoFit/>
          </a:bodyPr>
          <a:lstStyle/>
          <a:p>
            <a:pPr>
              <a:spcBef>
                <a:spcPts val="600"/>
              </a:spcBef>
            </a:pPr>
            <a:r>
              <a:rPr lang="en" sz="2000" b="1" dirty="0"/>
              <a:t>Why was such a staging necessary?</a:t>
            </a: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rPr>
              <a:t>IMITHETHO ELISHUMI</a:t>
            </a: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“NdinguYehova uThixo wakho, owakukhupha ezweni laseYiphutha, endlwini yobukhoboka” </a:t>
            </a:r>
            <a:r>
              <a:rPr lang="en" sz="1400" b="1" dirty="0">
                <a:solidFill>
                  <a:schemeClr val="accent1">
                    <a:lumMod val="75000"/>
                  </a:schemeClr>
                </a:solidFill>
                <a:latin typeface="Comic Sans MS" panose="030F0702030302020204" pitchFamily="66" charset="0"/>
              </a:rPr>
              <a:t>(Eksodus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spcBef>
                <a:spcPts val="600"/>
              </a:spcBef>
            </a:pPr>
            <a:r>
              <a:rPr lang="en" sz="2000" b="1" dirty="0"/>
              <a:t>U</a:t>
            </a:r>
            <a:r>
              <a:rPr lang="en-ZA" sz="2000" b="1" dirty="0"/>
              <a:t>T</a:t>
            </a:r>
            <a:r>
              <a:rPr lang="en" sz="2000" b="1" dirty="0"/>
              <a:t>hixo wawazisa uMthetho ngokucacisa owona msebenzi wawo: “Ndakukhupha esonweni, ngako oko, naku ekumele ukwenze ukususela apha” (Eks. 20:2). Ukugcina uMthetho kukusabela kwethu kuHlangulo. Yindlela yokusabela ngothando kuthando oluzuziweyo.</a:t>
            </a: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2884390591"/>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4988487" y="772870"/>
            <a:ext cx="6581837" cy="2431435"/>
          </a:xfrm>
          <a:prstGeom prst="rect">
            <a:avLst/>
          </a:prstGeom>
          <a:noFill/>
        </p:spPr>
        <p:txBody>
          <a:bodyPr wrap="square">
            <a:spAutoFit/>
          </a:bodyPr>
          <a:lstStyle/>
          <a:p>
            <a:r>
              <a:rPr lang="en"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INTSINGISELO YOMTHETHO</a:t>
            </a: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UMSEBENZI WOMTHETHO</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a:t>
            </a:r>
            <a:r>
              <a:rPr lang="en-US" b="1" dirty="0" err="1">
                <a:solidFill>
                  <a:schemeClr val="accent3">
                    <a:lumMod val="75000"/>
                  </a:schemeClr>
                </a:solidFill>
                <a:latin typeface="Comic Sans MS" panose="030F0702030302020204" pitchFamily="66" charset="0"/>
              </a:rPr>
              <a:t>Ngoko</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ke</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umthetho</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waba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ngosikhaphela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kuKristu</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ukuze</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sigwetyelwe</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ngokwaselukholweni</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(KumaGalati 3:24)</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chemeClr val="accent6">
                    <a:lumMod val="75000"/>
                  </a:schemeClr>
                </a:solidFill>
              </a:rPr>
              <a:t>Yeyiphi minye imisebenzi yomthetho?</a:t>
            </a: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3366163960"/>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spcBef>
                <a:spcPts val="600"/>
              </a:spcBef>
            </a:pPr>
            <a:r>
              <a:rPr lang="en" sz="2000" b="1" dirty="0"/>
              <a:t>Usindiso aluyonxalenye yemisebenzi yomthetho (Gal. 2:16). U</a:t>
            </a:r>
            <a:r>
              <a:rPr lang="en-ZA" sz="2000" b="1" dirty="0"/>
              <a:t>M</a:t>
            </a:r>
            <a:r>
              <a:rPr lang="en" sz="2000" b="1" dirty="0"/>
              <a:t>thetho ufana nesipili esisibonisa izono zethu (UYakobi 1 :23-25).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840529"/>
            <a:ext cx="6797136" cy="1323439"/>
          </a:xfrm>
          <a:prstGeom prst="rect">
            <a:avLst/>
          </a:prstGeom>
          <a:noFill/>
        </p:spPr>
        <p:txBody>
          <a:bodyPr wrap="square">
            <a:spAutoFit/>
          </a:bodyPr>
          <a:lstStyle/>
          <a:p>
            <a:pPr>
              <a:spcBef>
                <a:spcPts val="600"/>
              </a:spcBef>
            </a:pPr>
            <a:r>
              <a:rPr lang="en" sz="2000" b="1" dirty="0"/>
              <a:t>I</a:t>
            </a:r>
            <a:r>
              <a:rPr lang="en-ZA" sz="2000" b="1" dirty="0"/>
              <a:t>B</a:t>
            </a:r>
            <a:r>
              <a:rPr lang="en" sz="2000" b="1" dirty="0"/>
              <a:t>hayibhile icacile: uMthetho ulungile (Rom. 7:12); kuluyolo ukucamngca ngawo (Ps. 1:2). “Hayi, ukuwuthanda kwam umyalelo wakho</a:t>
            </a:r>
            <a:r>
              <a:rPr lang="en-US" sz="2000" b="1" dirty="0"/>
              <a:t>! </a:t>
            </a:r>
            <a:r>
              <a:rPr lang="en-US" sz="2000" b="1" dirty="0" err="1"/>
              <a:t>Imini</a:t>
            </a:r>
            <a:r>
              <a:rPr lang="en-US" sz="2000" b="1" dirty="0"/>
              <a:t> le </a:t>
            </a:r>
            <a:r>
              <a:rPr lang="en-US" sz="2000" b="1" dirty="0" err="1"/>
              <a:t>yonke</a:t>
            </a:r>
            <a:r>
              <a:rPr lang="en-US" sz="2000" b="1" dirty="0"/>
              <a:t> </a:t>
            </a:r>
            <a:r>
              <a:rPr lang="en-US" sz="2000" b="1" dirty="0" err="1"/>
              <a:t>ndicamnga</a:t>
            </a:r>
            <a:r>
              <a:rPr lang="en-US" sz="2000" b="1" dirty="0"/>
              <a:t> </a:t>
            </a:r>
            <a:r>
              <a:rPr lang="en-US" sz="2000" b="1" dirty="0" err="1"/>
              <a:t>ngawo</a:t>
            </a:r>
            <a:r>
              <a:rPr lang="en" sz="2000" b="1" dirty="0"/>
              <a:t>” (INd. 119:97).</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631216"/>
          </a:xfrm>
          <a:prstGeom prst="rect">
            <a:avLst/>
          </a:prstGeom>
          <a:noFill/>
        </p:spPr>
        <p:txBody>
          <a:bodyPr wrap="square">
            <a:spAutoFit/>
          </a:bodyPr>
          <a:lstStyle/>
          <a:p>
            <a:pPr>
              <a:spcBef>
                <a:spcPts val="600"/>
              </a:spcBef>
            </a:pPr>
            <a:r>
              <a:rPr lang="en" sz="2000" b="1" dirty="0"/>
              <a:t>Ukophula isipili akukususi ukungcola; kananjalo nokungakuhoyi. Kodwa ngaphandle “kwesipili” [uMthetho] enge singazazanga ukuba singcolile [sisono], kwaye sidinga “itshefu” [uKrestu] ukusisula.</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1088</TotalTime>
  <Words>1158</Words>
  <Application>Microsoft Office PowerPoint</Application>
  <PresentationFormat>Panorámica</PresentationFormat>
  <Paragraphs>80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110</cp:revision>
  <dcterms:created xsi:type="dcterms:W3CDTF">2025-07-19T15:42:14Z</dcterms:created>
  <dcterms:modified xsi:type="dcterms:W3CDTF">2025-08-22T17:11:24Z</dcterms:modified>
</cp:coreProperties>
</file>