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en" sz="1800" b="1" dirty="0">
              <a:effectLst>
                <a:outerShdw blurRad="38100" dist="38100" dir="2700000" algn="tl">
                  <a:srgbClr val="000000">
                    <a:alpha val="43137"/>
                  </a:srgbClr>
                </a:outerShdw>
              </a:effectLst>
            </a:rPr>
            <a:t>UThixo uxelela uSirayeli amakakwenze</a:t>
          </a:r>
          <a:endParaRPr lang="es-ES" sz="18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en" sz="1700" b="1" dirty="0"/>
            <a:t>Aphulaphule ilizwi laKhe, ukuze uThixo abe lutshaba kwiintshaba</a:t>
          </a:r>
          <a:r>
            <a:rPr lang="en" sz="1800" b="1" dirty="0"/>
            <a:t> </a:t>
          </a:r>
          <a:r>
            <a:rPr lang="en" sz="1700" b="1" dirty="0"/>
            <a:t>zakhe (23:21-22)</a:t>
          </a:r>
          <a:endParaRPr lang="es-ES" sz="17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en" sz="1800" b="1" dirty="0"/>
            <a:t>Nqule uThixo yedwa, ukuze asuse zonke izigulo                  (23:24-26)</a:t>
          </a:r>
          <a:endParaRPr lang="es-ES" sz="18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en" sz="1750" b="1" dirty="0"/>
            <a:t>Anganqophisani namaKanana, angakhonzi othixo babo               </a:t>
          </a:r>
          <a:r>
            <a:rPr lang="en" sz="1800" b="1" dirty="0"/>
            <a:t>(23:32-33)</a:t>
          </a:r>
          <a:endParaRPr lang="es-ES" sz="18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pPr>
            <a:lnSpc>
              <a:spcPts val="1500"/>
            </a:lnSpc>
            <a:spcAft>
              <a:spcPts val="0"/>
            </a:spcAft>
          </a:pPr>
          <a:r>
            <a:rPr lang="en" sz="1800" b="1" dirty="0">
              <a:effectLst>
                <a:outerShdw blurRad="38100" dist="38100" dir="2700000" algn="tl">
                  <a:srgbClr val="000000">
                    <a:alpha val="43137"/>
                  </a:srgbClr>
                </a:outerShdw>
              </a:effectLst>
            </a:rPr>
            <a:t>UThixo uxelele uSirayeli aza kukwenza</a:t>
          </a:r>
          <a:endParaRPr lang="es-ES" sz="18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en" sz="1800" b="1" dirty="0"/>
            <a:t>Uza kuthemela isithunywa saKhe sibagcine, kwaye sibakhusele (23:20)</a:t>
          </a:r>
          <a:endParaRPr lang="es-ES" sz="18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en" sz="1800" b="1" dirty="0"/>
            <a:t>I</a:t>
          </a:r>
          <a:r>
            <a:rPr lang="en-ZA" sz="1800" b="1" dirty="0"/>
            <a:t>s</a:t>
          </a:r>
          <a:r>
            <a:rPr lang="en" sz="1800" b="1" dirty="0"/>
            <a:t>ithunywa siza kuhamba phambi kwabo, sibakhokelele eKanana (23:23)</a:t>
          </a:r>
          <a:endParaRPr lang="es-ES" sz="18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en-ZA" sz="1800" b="1" dirty="0"/>
            <a:t>Uza </a:t>
          </a:r>
          <a:r>
            <a:rPr lang="en-ZA" sz="1800" b="1" dirty="0" err="1"/>
            <a:t>kuthumela</a:t>
          </a:r>
          <a:r>
            <a:rPr lang="en-ZA" sz="1800" b="1" dirty="0"/>
            <a:t> </a:t>
          </a:r>
          <a:r>
            <a:rPr lang="en-ZA" sz="1800" b="1" dirty="0" err="1"/>
            <a:t>izothuso</a:t>
          </a:r>
          <a:r>
            <a:rPr lang="en-ZA" sz="1800" b="1" dirty="0"/>
            <a:t> </a:t>
          </a:r>
          <a:r>
            <a:rPr lang="en-ZA" sz="1800" b="1" dirty="0" err="1"/>
            <a:t>kubemi</a:t>
          </a:r>
          <a:r>
            <a:rPr lang="en-ZA" sz="1800" b="1" dirty="0"/>
            <a:t> </a:t>
          </a:r>
          <a:r>
            <a:rPr lang="en-ZA" sz="1800" b="1" dirty="0" err="1"/>
            <a:t>belizwe</a:t>
          </a:r>
          <a:r>
            <a:rPr lang="en-ZA" sz="1800" b="1" dirty="0"/>
            <a:t> </a:t>
          </a:r>
          <a:r>
            <a:rPr lang="en" sz="1800" b="1" dirty="0"/>
            <a:t>(23:27)</a:t>
          </a:r>
          <a:endParaRPr lang="es-ES" sz="1800" dirty="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en-ZA" sz="1800" b="1" dirty="0"/>
            <a:t>Uza </a:t>
          </a:r>
          <a:r>
            <a:rPr lang="en-ZA" sz="1800" b="1" dirty="0" err="1"/>
            <a:t>kuthumela</a:t>
          </a:r>
          <a:r>
            <a:rPr lang="en-ZA" sz="1800" b="1" dirty="0"/>
            <a:t> </a:t>
          </a:r>
          <a:r>
            <a:rPr lang="en-ZA" sz="1800" b="1" dirty="0" err="1"/>
            <a:t>oonomeva</a:t>
          </a:r>
          <a:r>
            <a:rPr lang="en-ZA" sz="1800" b="1" dirty="0"/>
            <a:t> </a:t>
          </a:r>
          <a:r>
            <a:rPr lang="en-ZA" sz="1800" b="1" dirty="0" err="1"/>
            <a:t>ukuba</a:t>
          </a:r>
          <a:r>
            <a:rPr lang="en-ZA" sz="1800" b="1" dirty="0"/>
            <a:t> </a:t>
          </a:r>
          <a:r>
            <a:rPr lang="en-ZA" sz="1800" b="1" dirty="0" err="1"/>
            <a:t>abagxothe</a:t>
          </a:r>
          <a:r>
            <a:rPr lang="en-ZA" sz="1800" b="1" dirty="0"/>
            <a:t> </a:t>
          </a:r>
          <a:r>
            <a:rPr lang="en" sz="1800" b="1" dirty="0"/>
            <a:t>(23:28)</a:t>
          </a:r>
          <a:endParaRPr lang="es-ES" sz="18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en" sz="1800" b="1" dirty="0"/>
            <a:t>Uza kumane ebagxotha kancinane (23:29-30)</a:t>
          </a:r>
          <a:endParaRPr lang="es-ES" sz="18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en" sz="1800" b="1" dirty="0"/>
            <a:t>Uza kubanikela esandleni sikaSirayeli de balawule ukusuka kulwandle lweMeditare ukuya kumEfrata (23:31)</a:t>
          </a:r>
          <a:endParaRPr lang="es-ES" sz="18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405013" custScaleY="171920" custLinFactY="-105688" custLinFactNeighborX="-26" custLinFactNeighborY="-200000"/>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392530" custScaleY="533058">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392530" custScaleY="421609"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392530" custScaleY="396463"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382627" custScaleY="171920" custLinFactY="-105039" custLinFactNeighborX="2188" custLinFactNeighborY="-200000"/>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541430" custScaleY="350211">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541430" custScaleY="328951">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541430" custScaleY="171824">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541430" custScaleY="289316">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541430" custScaleY="162508">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541430" custScaleY="41435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515" y="0"/>
          <a:ext cx="2567653" cy="544959"/>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UThixo uxelela uSirayeli amakakwenze</a:t>
          </a:r>
          <a:endParaRPr lang="es-ES" sz="1800" kern="1200" dirty="0">
            <a:effectLst>
              <a:outerShdw blurRad="38100" dist="38100" dir="2700000" algn="tl">
                <a:srgbClr val="000000">
                  <a:alpha val="43137"/>
                </a:srgbClr>
              </a:outerShdw>
            </a:effectLst>
          </a:endParaRPr>
        </a:p>
      </dsp:txBody>
      <dsp:txXfrm>
        <a:off x="18476" y="15961"/>
        <a:ext cx="2535731" cy="513037"/>
      </dsp:txXfrm>
    </dsp:sp>
    <dsp:sp modelId="{764F3D33-8790-42F3-A612-9A10B698F301}">
      <dsp:nvSpPr>
        <dsp:cNvPr id="0" name=""/>
        <dsp:cNvSpPr/>
      </dsp:nvSpPr>
      <dsp:spPr>
        <a:xfrm>
          <a:off x="259281" y="544959"/>
          <a:ext cx="256930" cy="1045111"/>
        </a:xfrm>
        <a:custGeom>
          <a:avLst/>
          <a:gdLst/>
          <a:ahLst/>
          <a:cxnLst/>
          <a:rect l="0" t="0" r="0" b="0"/>
          <a:pathLst>
            <a:path>
              <a:moveTo>
                <a:pt x="0" y="0"/>
              </a:moveTo>
              <a:lnTo>
                <a:pt x="0" y="1045111"/>
              </a:lnTo>
              <a:lnTo>
                <a:pt x="256930" y="1045111"/>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516211" y="745216"/>
          <a:ext cx="1990812" cy="1689709"/>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 sz="1700" b="1" kern="1200" dirty="0"/>
            <a:t>Aphulaphule ilizwi laKhe, ukuze uThixo abe lutshaba kwiintshaba</a:t>
          </a:r>
          <a:r>
            <a:rPr lang="en" sz="1800" b="1" kern="1200" dirty="0"/>
            <a:t> </a:t>
          </a:r>
          <a:r>
            <a:rPr lang="en" sz="1700" b="1" kern="1200" dirty="0"/>
            <a:t>zakhe (23:21-22)</a:t>
          </a:r>
          <a:endParaRPr lang="es-ES" sz="1700" kern="1200" dirty="0"/>
        </a:p>
      </dsp:txBody>
      <dsp:txXfrm>
        <a:off x="565701" y="794706"/>
        <a:ext cx="1891832" cy="1590729"/>
      </dsp:txXfrm>
    </dsp:sp>
    <dsp:sp modelId="{646C048A-3FAC-4BFD-8BC1-3F55D6CA3F61}">
      <dsp:nvSpPr>
        <dsp:cNvPr id="0" name=""/>
        <dsp:cNvSpPr/>
      </dsp:nvSpPr>
      <dsp:spPr>
        <a:xfrm>
          <a:off x="259281" y="544959"/>
          <a:ext cx="256930" cy="2616736"/>
        </a:xfrm>
        <a:custGeom>
          <a:avLst/>
          <a:gdLst/>
          <a:ahLst/>
          <a:cxnLst/>
          <a:rect l="0" t="0" r="0" b="0"/>
          <a:pathLst>
            <a:path>
              <a:moveTo>
                <a:pt x="0" y="0"/>
              </a:moveTo>
              <a:lnTo>
                <a:pt x="0" y="2616736"/>
              </a:lnTo>
              <a:lnTo>
                <a:pt x="256930" y="2616736"/>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516211" y="2493478"/>
          <a:ext cx="1990812" cy="1336433"/>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Nqule uThixo yedwa, ukuze asuse zonke izigulo                  (23:24-26)</a:t>
          </a:r>
          <a:endParaRPr lang="es-ES" sz="1800" kern="1200" dirty="0"/>
        </a:p>
      </dsp:txBody>
      <dsp:txXfrm>
        <a:off x="555354" y="2532621"/>
        <a:ext cx="1912526" cy="1258147"/>
      </dsp:txXfrm>
    </dsp:sp>
    <dsp:sp modelId="{2CAC2AF5-3F99-4D75-A510-79A9E815886C}">
      <dsp:nvSpPr>
        <dsp:cNvPr id="0" name=""/>
        <dsp:cNvSpPr/>
      </dsp:nvSpPr>
      <dsp:spPr>
        <a:xfrm>
          <a:off x="259281" y="544959"/>
          <a:ext cx="256930" cy="3971868"/>
        </a:xfrm>
        <a:custGeom>
          <a:avLst/>
          <a:gdLst/>
          <a:ahLst/>
          <a:cxnLst/>
          <a:rect l="0" t="0" r="0" b="0"/>
          <a:pathLst>
            <a:path>
              <a:moveTo>
                <a:pt x="0" y="0"/>
              </a:moveTo>
              <a:lnTo>
                <a:pt x="0" y="3971868"/>
              </a:lnTo>
              <a:lnTo>
                <a:pt x="256930" y="397186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516211" y="3888465"/>
          <a:ext cx="1990812" cy="1256724"/>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777875">
            <a:lnSpc>
              <a:spcPct val="90000"/>
            </a:lnSpc>
            <a:spcBef>
              <a:spcPct val="0"/>
            </a:spcBef>
            <a:spcAft>
              <a:spcPct val="35000"/>
            </a:spcAft>
            <a:buNone/>
          </a:pPr>
          <a:r>
            <a:rPr lang="en" sz="1750" b="1" kern="1200" dirty="0"/>
            <a:t>Anganqophisani namaKanana, angakhonzi othixo babo               </a:t>
          </a:r>
          <a:r>
            <a:rPr lang="en" sz="1800" b="1" kern="1200" dirty="0"/>
            <a:t>(23:32-33)</a:t>
          </a:r>
          <a:endParaRPr lang="es-ES" sz="1800" kern="1200" dirty="0"/>
        </a:p>
      </dsp:txBody>
      <dsp:txXfrm>
        <a:off x="553019" y="3925273"/>
        <a:ext cx="1917196" cy="1183108"/>
      </dsp:txXfrm>
    </dsp:sp>
    <dsp:sp modelId="{2C16D801-25D9-476F-A96A-456EF4DC99BF}">
      <dsp:nvSpPr>
        <dsp:cNvPr id="0" name=""/>
        <dsp:cNvSpPr/>
      </dsp:nvSpPr>
      <dsp:spPr>
        <a:xfrm>
          <a:off x="2742697" y="0"/>
          <a:ext cx="2425733" cy="54495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ts val="1500"/>
            </a:lnSpc>
            <a:spcBef>
              <a:spcPct val="0"/>
            </a:spcBef>
            <a:spcAft>
              <a:spcPts val="0"/>
            </a:spcAft>
            <a:buNone/>
          </a:pPr>
          <a:r>
            <a:rPr lang="en" sz="1800" b="1" kern="1200" dirty="0">
              <a:effectLst>
                <a:outerShdw blurRad="38100" dist="38100" dir="2700000" algn="tl">
                  <a:srgbClr val="000000">
                    <a:alpha val="43137"/>
                  </a:srgbClr>
                </a:outerShdw>
              </a:effectLst>
            </a:rPr>
            <a:t>UThixo uxelele uSirayeli aza kukwenza</a:t>
          </a:r>
          <a:endParaRPr lang="es-ES" sz="1800" kern="1200" dirty="0">
            <a:effectLst>
              <a:outerShdw blurRad="38100" dist="38100" dir="2700000" algn="tl">
                <a:srgbClr val="000000">
                  <a:alpha val="43137"/>
                </a:srgbClr>
              </a:outerShdw>
            </a:effectLst>
          </a:endParaRPr>
        </a:p>
      </dsp:txBody>
      <dsp:txXfrm>
        <a:off x="2758658" y="15961"/>
        <a:ext cx="2393811" cy="513037"/>
      </dsp:txXfrm>
    </dsp:sp>
    <dsp:sp modelId="{48A48776-191B-4C31-B6FC-C0F773CE0533}">
      <dsp:nvSpPr>
        <dsp:cNvPr id="0" name=""/>
        <dsp:cNvSpPr/>
      </dsp:nvSpPr>
      <dsp:spPr>
        <a:xfrm>
          <a:off x="2985270" y="544959"/>
          <a:ext cx="228702" cy="755314"/>
        </a:xfrm>
        <a:custGeom>
          <a:avLst/>
          <a:gdLst/>
          <a:ahLst/>
          <a:cxnLst/>
          <a:rect l="0" t="0" r="0" b="0"/>
          <a:pathLst>
            <a:path>
              <a:moveTo>
                <a:pt x="0" y="0"/>
              </a:moveTo>
              <a:lnTo>
                <a:pt x="0" y="755314"/>
              </a:lnTo>
              <a:lnTo>
                <a:pt x="228702" y="755314"/>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213973" y="745216"/>
          <a:ext cx="2745995" cy="1110113"/>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Uza kuthemela isithunywa saKhe sibagcine, kwaye sibakhusele (23:20)</a:t>
          </a:r>
          <a:endParaRPr lang="es-ES" sz="1800" kern="1200" dirty="0"/>
        </a:p>
      </dsp:txBody>
      <dsp:txXfrm>
        <a:off x="3246487" y="777730"/>
        <a:ext cx="2680967" cy="1045085"/>
      </dsp:txXfrm>
    </dsp:sp>
    <dsp:sp modelId="{FC03CFAA-8D1B-4B4D-B6E7-202EB01B9AF3}">
      <dsp:nvSpPr>
        <dsp:cNvPr id="0" name=""/>
        <dsp:cNvSpPr/>
      </dsp:nvSpPr>
      <dsp:spPr>
        <a:xfrm>
          <a:off x="2985270" y="544959"/>
          <a:ext cx="228702" cy="1910977"/>
        </a:xfrm>
        <a:custGeom>
          <a:avLst/>
          <a:gdLst/>
          <a:ahLst/>
          <a:cxnLst/>
          <a:rect l="0" t="0" r="0" b="0"/>
          <a:pathLst>
            <a:path>
              <a:moveTo>
                <a:pt x="0" y="0"/>
              </a:moveTo>
              <a:lnTo>
                <a:pt x="0" y="1910977"/>
              </a:lnTo>
              <a:lnTo>
                <a:pt x="228702" y="191097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213973" y="1934575"/>
          <a:ext cx="2745995" cy="1042722"/>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I</a:t>
          </a:r>
          <a:r>
            <a:rPr lang="en-ZA" sz="1800" b="1" kern="1200" dirty="0"/>
            <a:t>s</a:t>
          </a:r>
          <a:r>
            <a:rPr lang="en" sz="1800" b="1" kern="1200" dirty="0"/>
            <a:t>ithunywa siza kuhamba phambi kwabo, sibakhokelele eKanana (23:23)</a:t>
          </a:r>
          <a:endParaRPr lang="es-ES" sz="1800" kern="1200" dirty="0"/>
        </a:p>
      </dsp:txBody>
      <dsp:txXfrm>
        <a:off x="3244513" y="1965115"/>
        <a:ext cx="2684915" cy="981642"/>
      </dsp:txXfrm>
    </dsp:sp>
    <dsp:sp modelId="{0B4D5CE0-CDE7-416B-8E23-2559268C5123}">
      <dsp:nvSpPr>
        <dsp:cNvPr id="0" name=""/>
        <dsp:cNvSpPr/>
      </dsp:nvSpPr>
      <dsp:spPr>
        <a:xfrm>
          <a:off x="2985270" y="544959"/>
          <a:ext cx="228702" cy="2783912"/>
        </a:xfrm>
        <a:custGeom>
          <a:avLst/>
          <a:gdLst/>
          <a:ahLst/>
          <a:cxnLst/>
          <a:rect l="0" t="0" r="0" b="0"/>
          <a:pathLst>
            <a:path>
              <a:moveTo>
                <a:pt x="0" y="0"/>
              </a:moveTo>
              <a:lnTo>
                <a:pt x="0" y="2783912"/>
              </a:lnTo>
              <a:lnTo>
                <a:pt x="228702" y="2783912"/>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213973" y="3056544"/>
          <a:ext cx="2745995" cy="544654"/>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Uza </a:t>
          </a:r>
          <a:r>
            <a:rPr lang="en-ZA" sz="1800" b="1" kern="1200" dirty="0" err="1"/>
            <a:t>kuthumela</a:t>
          </a:r>
          <a:r>
            <a:rPr lang="en-ZA" sz="1800" b="1" kern="1200" dirty="0"/>
            <a:t> </a:t>
          </a:r>
          <a:r>
            <a:rPr lang="en-ZA" sz="1800" b="1" kern="1200" dirty="0" err="1"/>
            <a:t>izothuso</a:t>
          </a:r>
          <a:r>
            <a:rPr lang="en-ZA" sz="1800" b="1" kern="1200" dirty="0"/>
            <a:t> </a:t>
          </a:r>
          <a:r>
            <a:rPr lang="en-ZA" sz="1800" b="1" kern="1200" dirty="0" err="1"/>
            <a:t>kubemi</a:t>
          </a:r>
          <a:r>
            <a:rPr lang="en-ZA" sz="1800" b="1" kern="1200" dirty="0"/>
            <a:t> </a:t>
          </a:r>
          <a:r>
            <a:rPr lang="en-ZA" sz="1800" b="1" kern="1200" dirty="0" err="1"/>
            <a:t>belizwe</a:t>
          </a:r>
          <a:r>
            <a:rPr lang="en-ZA" sz="1800" b="1" kern="1200" dirty="0"/>
            <a:t> </a:t>
          </a:r>
          <a:r>
            <a:rPr lang="en" sz="1800" b="1" kern="1200" dirty="0"/>
            <a:t>(23:27)</a:t>
          </a:r>
          <a:endParaRPr lang="es-ES" sz="1800" kern="1200" dirty="0"/>
        </a:p>
      </dsp:txBody>
      <dsp:txXfrm>
        <a:off x="3229925" y="3072496"/>
        <a:ext cx="2714091" cy="512750"/>
      </dsp:txXfrm>
    </dsp:sp>
    <dsp:sp modelId="{C9AD4B2F-B8D5-441A-822E-E35D0C26A0F9}">
      <dsp:nvSpPr>
        <dsp:cNvPr id="0" name=""/>
        <dsp:cNvSpPr/>
      </dsp:nvSpPr>
      <dsp:spPr>
        <a:xfrm>
          <a:off x="2985270" y="544959"/>
          <a:ext cx="228702" cy="3594028"/>
        </a:xfrm>
        <a:custGeom>
          <a:avLst/>
          <a:gdLst/>
          <a:ahLst/>
          <a:cxnLst/>
          <a:rect l="0" t="0" r="0" b="0"/>
          <a:pathLst>
            <a:path>
              <a:moveTo>
                <a:pt x="0" y="0"/>
              </a:moveTo>
              <a:lnTo>
                <a:pt x="0" y="3594028"/>
              </a:lnTo>
              <a:lnTo>
                <a:pt x="228702" y="359402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213973" y="3680444"/>
          <a:ext cx="2745995" cy="91708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Uza </a:t>
          </a:r>
          <a:r>
            <a:rPr lang="en-ZA" sz="1800" b="1" kern="1200" dirty="0" err="1"/>
            <a:t>kuthumela</a:t>
          </a:r>
          <a:r>
            <a:rPr lang="en-ZA" sz="1800" b="1" kern="1200" dirty="0"/>
            <a:t> </a:t>
          </a:r>
          <a:r>
            <a:rPr lang="en-ZA" sz="1800" b="1" kern="1200" dirty="0" err="1"/>
            <a:t>oonomeva</a:t>
          </a:r>
          <a:r>
            <a:rPr lang="en-ZA" sz="1800" b="1" kern="1200" dirty="0"/>
            <a:t> </a:t>
          </a:r>
          <a:r>
            <a:rPr lang="en-ZA" sz="1800" b="1" kern="1200" dirty="0" err="1"/>
            <a:t>ukuba</a:t>
          </a:r>
          <a:r>
            <a:rPr lang="en-ZA" sz="1800" b="1" kern="1200" dirty="0"/>
            <a:t> </a:t>
          </a:r>
          <a:r>
            <a:rPr lang="en-ZA" sz="1800" b="1" kern="1200" dirty="0" err="1"/>
            <a:t>abagxothe</a:t>
          </a:r>
          <a:r>
            <a:rPr lang="en-ZA" sz="1800" b="1" kern="1200" dirty="0"/>
            <a:t> </a:t>
          </a:r>
          <a:r>
            <a:rPr lang="en" sz="1800" b="1" kern="1200" dirty="0"/>
            <a:t>(23:28)</a:t>
          </a:r>
          <a:endParaRPr lang="es-ES" sz="1800" kern="1200" dirty="0"/>
        </a:p>
      </dsp:txBody>
      <dsp:txXfrm>
        <a:off x="3240834" y="3707305"/>
        <a:ext cx="2692273" cy="863363"/>
      </dsp:txXfrm>
    </dsp:sp>
    <dsp:sp modelId="{B84EDD32-83AD-4C7B-8D37-09AEC8E052F9}">
      <dsp:nvSpPr>
        <dsp:cNvPr id="0" name=""/>
        <dsp:cNvSpPr/>
      </dsp:nvSpPr>
      <dsp:spPr>
        <a:xfrm>
          <a:off x="2985270" y="544959"/>
          <a:ext cx="228702" cy="4389379"/>
        </a:xfrm>
        <a:custGeom>
          <a:avLst/>
          <a:gdLst/>
          <a:ahLst/>
          <a:cxnLst/>
          <a:rect l="0" t="0" r="0" b="0"/>
          <a:pathLst>
            <a:path>
              <a:moveTo>
                <a:pt x="0" y="0"/>
              </a:moveTo>
              <a:lnTo>
                <a:pt x="0" y="4389379"/>
              </a:lnTo>
              <a:lnTo>
                <a:pt x="228702" y="438937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213973" y="4676776"/>
          <a:ext cx="2745995" cy="515124"/>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Uza kumane ebagxotha kancinane (23:29-30)</a:t>
          </a:r>
          <a:endParaRPr lang="es-ES" sz="1800" kern="1200" dirty="0"/>
        </a:p>
      </dsp:txBody>
      <dsp:txXfrm>
        <a:off x="3229060" y="4691863"/>
        <a:ext cx="2715821" cy="484950"/>
      </dsp:txXfrm>
    </dsp:sp>
    <dsp:sp modelId="{B18A2427-8B60-4E58-9E91-3D82907DCED2}">
      <dsp:nvSpPr>
        <dsp:cNvPr id="0" name=""/>
        <dsp:cNvSpPr/>
      </dsp:nvSpPr>
      <dsp:spPr>
        <a:xfrm>
          <a:off x="2985270" y="544959"/>
          <a:ext cx="228702" cy="5382909"/>
        </a:xfrm>
        <a:custGeom>
          <a:avLst/>
          <a:gdLst/>
          <a:ahLst/>
          <a:cxnLst/>
          <a:rect l="0" t="0" r="0" b="0"/>
          <a:pathLst>
            <a:path>
              <a:moveTo>
                <a:pt x="0" y="0"/>
              </a:moveTo>
              <a:lnTo>
                <a:pt x="0" y="5382909"/>
              </a:lnTo>
              <a:lnTo>
                <a:pt x="228702" y="538290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213973" y="5271146"/>
          <a:ext cx="2745995" cy="1313442"/>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Uza kubanikela esandleni sikaSirayeli de balawule ukusuka kulwandle lweMeditare ukuya kumEfrata (23:31)</a:t>
          </a:r>
          <a:endParaRPr lang="es-ES" sz="1800" kern="1200" dirty="0"/>
        </a:p>
      </dsp:txBody>
      <dsp:txXfrm>
        <a:off x="3252442" y="5309615"/>
        <a:ext cx="2669057" cy="12365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CCFCC-06B5-4DF1-B9BC-4F8F62D1F2B7}" type="datetimeFigureOut">
              <a:rPr lang="en-ZA" smtClean="0"/>
              <a:t>2025/08/27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8488C-A27E-4B94-961B-902A9C828288}" type="slidenum">
              <a:rPr lang="en-ZA" smtClean="0"/>
              <a:t>‹Nº›</a:t>
            </a:fld>
            <a:endParaRPr lang="en-ZA"/>
          </a:p>
        </p:txBody>
      </p:sp>
    </p:spTree>
    <p:extLst>
      <p:ext uri="{BB962C8B-B14F-4D97-AF65-F5344CB8AC3E}">
        <p14:creationId xmlns:p14="http://schemas.microsoft.com/office/powerpoint/2010/main" val="3749243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C78488C-A27E-4B94-961B-902A9C828288}" type="slidenum">
              <a:rPr lang="en-ZA" smtClean="0"/>
              <a:t>11</a:t>
            </a:fld>
            <a:endParaRPr lang="en-ZA"/>
          </a:p>
        </p:txBody>
      </p:sp>
    </p:spTree>
    <p:extLst>
      <p:ext uri="{BB962C8B-B14F-4D97-AF65-F5344CB8AC3E}">
        <p14:creationId xmlns:p14="http://schemas.microsoft.com/office/powerpoint/2010/main" val="510932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27/08/2025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27/08/2025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27/08/2025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27/08/2025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49" y="137696"/>
            <a:ext cx="6289601" cy="2554545"/>
          </a:xfrm>
          <a:prstGeom prst="rect">
            <a:avLst/>
          </a:prstGeom>
          <a:noFill/>
        </p:spPr>
        <p:txBody>
          <a:bodyPr wrap="square" rtlCol="0">
            <a:spAutoFit/>
          </a:bodyPr>
          <a:lstStyle/>
          <a:p>
            <a:pPr algn="ctr"/>
            <a:r>
              <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UKUPHILA UMTHETHO</a:t>
            </a: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4103239" cy="338554"/>
          </a:xfrm>
          <a:prstGeom prst="rect">
            <a:avLst/>
          </a:prstGeom>
          <a:noFill/>
        </p:spPr>
        <p:txBody>
          <a:bodyPr wrap="none" rtlCol="0">
            <a:spAutoFit/>
          </a:bodyPr>
          <a:lstStyle/>
          <a:p>
            <a:r>
              <a:rPr lang="en" sz="1600" b="1" dirty="0">
                <a:solidFill>
                  <a:schemeClr val="accent2">
                    <a:lumMod val="20000"/>
                    <a:lumOff val="80000"/>
                  </a:schemeClr>
                </a:solidFill>
                <a:effectLst>
                  <a:outerShdw blurRad="38100" dist="38100" dir="2700000" algn="tl">
                    <a:srgbClr val="000000">
                      <a:alpha val="43137"/>
                    </a:srgbClr>
                  </a:outerShdw>
                </a:effectLst>
              </a:rPr>
              <a:t>ISifundo 9 – 30 kweyeThupha (Agasti) 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UMTHETHO WOKUZIPHINDEZELA</a:t>
            </a: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“iliso ngeliso, izinyo ngezinyo, isandla ngesandl, unyawo ngonyawo</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(Eksodus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1" y="1052006"/>
            <a:ext cx="7553325" cy="646331"/>
          </a:xfrm>
          <a:prstGeom prst="rect">
            <a:avLst/>
          </a:prstGeom>
          <a:noFill/>
        </p:spPr>
        <p:txBody>
          <a:bodyPr wrap="square" rtlCol="0">
            <a:spAutoFit/>
          </a:bodyPr>
          <a:lstStyle/>
          <a:p>
            <a:pPr>
              <a:spcBef>
                <a:spcPts val="600"/>
              </a:spcBef>
            </a:pPr>
            <a:r>
              <a:rPr lang="en" b="1" dirty="0"/>
              <a:t>Ngexesha uYesu ethulula intshumayelo yaseNtabeni, wawubhangisa umthetho wokuziphindezela (Mat. 5:38-42) … okanye hayi?</a:t>
            </a: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679646"/>
            <a:ext cx="8039100" cy="2246769"/>
          </a:xfrm>
          <a:prstGeom prst="rect">
            <a:avLst/>
          </a:prstGeom>
          <a:noFill/>
        </p:spPr>
        <p:txBody>
          <a:bodyPr wrap="square">
            <a:spAutoFit/>
          </a:bodyPr>
          <a:lstStyle/>
          <a:p>
            <a:pPr>
              <a:spcBef>
                <a:spcPts val="600"/>
              </a:spcBef>
            </a:pPr>
            <a:r>
              <a:rPr lang="en" sz="2000" b="1" dirty="0"/>
              <a:t>Lo mthetho wanikwa ngenjongo yokuthintela ukubuyisa isixhiba, ukuphelisa iimbambano zabalamene ngegazi nempindezelo kube kungakhange kuphandwe kuqala. Kwakufuneka umenzakalo uphononongwe ngabagwebi, baze bamisele imbuyekezo efanelekileyo yemali. Esi senzo senziwa ukunqanda abantu ekuthatheleni umthetho ezandleni zabo. Ubulungisa kwakufuneka benziwe ngokomthetho kaThixo.</a:t>
            </a: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 y="3345387"/>
            <a:ext cx="7553325" cy="1015663"/>
          </a:xfrm>
          <a:prstGeom prst="rect">
            <a:avLst/>
          </a:prstGeom>
          <a:noFill/>
        </p:spPr>
        <p:txBody>
          <a:bodyPr wrap="square">
            <a:spAutoFit/>
          </a:bodyPr>
          <a:lstStyle/>
          <a:p>
            <a:pPr>
              <a:spcBef>
                <a:spcPts val="600"/>
              </a:spcBef>
            </a:pPr>
            <a:r>
              <a:rPr lang="en" sz="2000" b="1" dirty="0"/>
              <a:t>Yayingeyonjongo yomthetho wokuziphindezela ukuba ubani makaphulukani neliso okanye isandla sakhe ngokuhlungisa omnye.</a:t>
            </a:r>
          </a:p>
        </p:txBody>
      </p:sp>
      <p:sp>
        <p:nvSpPr>
          <p:cNvPr id="11" name="CuadroTexto 10">
            <a:extLst>
              <a:ext uri="{FF2B5EF4-FFF2-40B4-BE49-F238E27FC236}">
                <a16:creationId xmlns:a16="http://schemas.microsoft.com/office/drawing/2014/main" id="{15175847-DD26-9CA1-1A79-DC9C09292F28}"/>
              </a:ext>
            </a:extLst>
          </p:cNvPr>
          <p:cNvSpPr txBox="1"/>
          <p:nvPr/>
        </p:nvSpPr>
        <p:spPr>
          <a:xfrm>
            <a:off x="0" y="1629310"/>
            <a:ext cx="7410447" cy="1785104"/>
          </a:xfrm>
          <a:prstGeom prst="rect">
            <a:avLst/>
          </a:prstGeom>
          <a:noFill/>
        </p:spPr>
        <p:txBody>
          <a:bodyPr wrap="square">
            <a:spAutoFit/>
          </a:bodyPr>
          <a:lstStyle/>
          <a:p>
            <a:pPr>
              <a:spcBef>
                <a:spcPts val="600"/>
              </a:spcBef>
            </a:pPr>
            <a:r>
              <a:rPr lang="en" b="1" dirty="0"/>
              <a:t>Ibinzana elithi “nivile ukuba kwathiwa … kodwa Mna ndithi kuni” lalingabhangisi naye nawuphi na umthetho (uYesu wasebenzisa ibinzana elifanayo ekuthini, “uze ungabulali” okanye “uze ungakrexezi” “kodwa zange acebe ukuyibhangisa). Endaweni yoko, uYesu ubesoloko ewuzalisekisa umthetho, egxininisa eyona ntsingiselo yawo</a:t>
            </a:r>
            <a:r>
              <a:rPr lang="en" sz="2000" b="1" dirty="0"/>
              <a:t>.</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5">
                    <a:lumMod val="40000"/>
                    <a:lumOff val="60000"/>
                  </a:schemeClr>
                </a:solidFill>
              </a:rPr>
              <a:t>UMVUZO KUNYE NESOHLWAYO</a:t>
            </a:r>
            <a:endParaRPr lang="en" sz="4400" b="1" dirty="0">
              <a:ln/>
              <a:solidFill>
                <a:srgbClr val="FFA3A3"/>
              </a:solidFill>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3" y="550366"/>
            <a:ext cx="8944891" cy="646331"/>
          </a:xfrm>
          <a:prstGeom prst="rect">
            <a:avLst/>
          </a:prstGeom>
          <a:noFill/>
        </p:spPr>
        <p:txBody>
          <a:bodyPr wrap="square">
            <a:spAutoFit/>
          </a:bodyPr>
          <a:lstStyle/>
          <a:p>
            <a:pPr algn="ctr"/>
            <a:r>
              <a:rPr lang="en" b="1" dirty="0">
                <a:solidFill>
                  <a:srgbClr val="FBF4E0"/>
                </a:solidFill>
                <a:latin typeface="Comic Sans MS" panose="030F0702030302020204" pitchFamily="66" charset="0"/>
              </a:rPr>
              <a:t>“</a:t>
            </a:r>
            <a:r>
              <a:rPr lang="en-ZA" b="1" dirty="0">
                <a:solidFill>
                  <a:srgbClr val="FBF4E0"/>
                </a:solidFill>
                <a:latin typeface="Comic Sans MS" panose="030F0702030302020204" pitchFamily="66" charset="0"/>
              </a:rPr>
              <a:t>Ke</a:t>
            </a:r>
            <a:r>
              <a:rPr lang="en" b="1" dirty="0">
                <a:solidFill>
                  <a:srgbClr val="FBF4E0"/>
                </a:solidFill>
                <a:latin typeface="Comic Sans MS" panose="030F0702030302020204" pitchFamily="66" charset="0"/>
              </a:rPr>
              <a:t> lowo ubengenanzondo, yanguThixo omqubisane nesandla sakhe, ndokumisela indawo aya kusabela kuyo.” </a:t>
            </a:r>
            <a:r>
              <a:rPr lang="en" sz="1400" b="1" dirty="0">
                <a:solidFill>
                  <a:srgbClr val="FBF4E0"/>
                </a:solidFill>
                <a:latin typeface="Comic Sans MS" panose="030F0702030302020204" pitchFamily="66" charset="0"/>
              </a:rPr>
              <a:t>(Eksodus 21:13)</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1015663"/>
          </a:xfrm>
          <a:prstGeom prst="rect">
            <a:avLst/>
          </a:prstGeom>
          <a:noFill/>
        </p:spPr>
        <p:txBody>
          <a:bodyPr wrap="square" rtlCol="0">
            <a:spAutoFit/>
          </a:bodyPr>
          <a:lstStyle/>
          <a:p>
            <a:pPr>
              <a:spcBef>
                <a:spcPts val="600"/>
              </a:spcBef>
            </a:pPr>
            <a:r>
              <a:rPr lang="en" sz="2000" b="1" dirty="0"/>
              <a:t>Ulangazelelo lokuziphindezela londele kuthi. </a:t>
            </a:r>
            <a:r>
              <a:rPr lang="en-ZA" sz="2000" b="1" dirty="0" err="1"/>
              <a:t>Kwaye</a:t>
            </a:r>
            <a:r>
              <a:rPr lang="en-ZA" sz="2000" b="1" dirty="0"/>
              <a:t> </a:t>
            </a:r>
            <a:r>
              <a:rPr lang="en-ZA" sz="2000" b="1" dirty="0" err="1"/>
              <a:t>isoloko</a:t>
            </a:r>
            <a:r>
              <a:rPr lang="en-ZA" sz="2000" b="1" dirty="0"/>
              <a:t> </a:t>
            </a:r>
            <a:r>
              <a:rPr lang="en-ZA" sz="2000" b="1" dirty="0" err="1"/>
              <a:t>ingalingani</a:t>
            </a:r>
            <a:r>
              <a:rPr lang="en-ZA" sz="2000" b="1" dirty="0"/>
              <a:t> </a:t>
            </a:r>
            <a:r>
              <a:rPr lang="en-ZA" sz="2000" b="1" dirty="0" err="1"/>
              <a:t>nobubi</a:t>
            </a:r>
            <a:r>
              <a:rPr lang="en-ZA" sz="2000" b="1" dirty="0"/>
              <a:t> </a:t>
            </a:r>
            <a:r>
              <a:rPr lang="en-ZA" sz="2000" b="1" dirty="0" err="1"/>
              <a:t>esibufumeneyo</a:t>
            </a:r>
            <a:r>
              <a:rPr lang="en-ZA" sz="2000" b="1" dirty="0"/>
              <a:t>: “</a:t>
            </a:r>
            <a:r>
              <a:rPr lang="en-ZA" sz="2000" b="1" dirty="0" err="1"/>
              <a:t>Ukuba</a:t>
            </a:r>
            <a:r>
              <a:rPr lang="en-ZA" sz="2000" b="1" dirty="0"/>
              <a:t> </a:t>
            </a:r>
            <a:r>
              <a:rPr lang="en-ZA" sz="2000" b="1" dirty="0" err="1"/>
              <a:t>undenze</a:t>
            </a:r>
            <a:r>
              <a:rPr lang="en-ZA" sz="2000" b="1" dirty="0"/>
              <a:t> </a:t>
            </a:r>
            <a:r>
              <a:rPr lang="en-ZA" sz="2000" b="1" dirty="0" err="1"/>
              <a:t>oku</a:t>
            </a:r>
            <a:r>
              <a:rPr lang="en-ZA" sz="2000" b="1" dirty="0"/>
              <a:t>, </a:t>
            </a:r>
            <a:r>
              <a:rPr lang="en-ZA" sz="2000" b="1" dirty="0" err="1"/>
              <a:t>ndiza</a:t>
            </a:r>
            <a:r>
              <a:rPr lang="en-ZA" sz="2000" b="1" dirty="0"/>
              <a:t> </a:t>
            </a:r>
            <a:r>
              <a:rPr lang="en-ZA" sz="2000" b="1" dirty="0" err="1"/>
              <a:t>kwenza</a:t>
            </a:r>
            <a:r>
              <a:rPr lang="en-ZA" sz="2000" b="1" dirty="0"/>
              <a:t> </a:t>
            </a:r>
            <a:r>
              <a:rPr lang="en-ZA" sz="2000" b="1" dirty="0" err="1"/>
              <a:t>ngakumbi</a:t>
            </a:r>
            <a:r>
              <a:rPr lang="en-ZA" sz="2000" b="1" dirty="0"/>
              <a:t> </a:t>
            </a:r>
            <a:r>
              <a:rPr lang="en-ZA" sz="2000" b="1" dirty="0" err="1"/>
              <a:t>kuye</a:t>
            </a:r>
            <a:r>
              <a:rPr lang="en" sz="2000" b="1" dirty="0"/>
              <a:t>.”</a:t>
            </a: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755118"/>
            <a:ext cx="8315324" cy="1015663"/>
          </a:xfrm>
          <a:prstGeom prst="rect">
            <a:avLst/>
          </a:prstGeom>
          <a:noFill/>
        </p:spPr>
        <p:txBody>
          <a:bodyPr wrap="square">
            <a:spAutoFit/>
          </a:bodyPr>
          <a:lstStyle/>
          <a:p>
            <a:pPr>
              <a:spcBef>
                <a:spcPts val="600"/>
              </a:spcBef>
            </a:pPr>
            <a:r>
              <a:rPr lang="en-ZA" sz="2000" b="1" dirty="0" err="1"/>
              <a:t>Nangona</a:t>
            </a:r>
            <a:r>
              <a:rPr lang="en-ZA" sz="2000" b="1" dirty="0"/>
              <a:t> </a:t>
            </a:r>
            <a:r>
              <a:rPr lang="en-ZA" sz="2000" b="1" dirty="0" err="1"/>
              <a:t>ukuziphindezelela</a:t>
            </a:r>
            <a:r>
              <a:rPr lang="en-ZA" sz="2000" b="1" dirty="0"/>
              <a:t> </a:t>
            </a:r>
            <a:r>
              <a:rPr lang="en-ZA" sz="2000" b="1" dirty="0" err="1"/>
              <a:t>komntu</a:t>
            </a:r>
            <a:r>
              <a:rPr lang="en-ZA" sz="2000" b="1" dirty="0"/>
              <a:t> </a:t>
            </a:r>
            <a:r>
              <a:rPr lang="en-ZA" sz="2000" b="1" dirty="0" err="1"/>
              <a:t>kunyanyezelwe</a:t>
            </a:r>
            <a:r>
              <a:rPr lang="en-ZA" sz="2000" b="1" dirty="0"/>
              <a:t> </a:t>
            </a:r>
            <a:r>
              <a:rPr lang="en-ZA" sz="2000" b="1" dirty="0" err="1"/>
              <a:t>kwikhowudi</a:t>
            </a:r>
            <a:r>
              <a:rPr lang="en-ZA" sz="2000" b="1" dirty="0"/>
              <a:t> </a:t>
            </a:r>
            <a:r>
              <a:rPr lang="en-ZA" sz="2000" b="1" dirty="0" err="1"/>
              <a:t>yomnqophiso</a:t>
            </a:r>
            <a:r>
              <a:rPr lang="en-ZA" sz="2000" b="1" dirty="0"/>
              <a:t>, </a:t>
            </a:r>
            <a:r>
              <a:rPr lang="en-ZA" sz="2000" b="1" dirty="0" err="1"/>
              <a:t>kwathintelwa</a:t>
            </a:r>
            <a:r>
              <a:rPr lang="en-ZA" sz="2000" b="1" dirty="0"/>
              <a:t> </a:t>
            </a:r>
            <a:r>
              <a:rPr lang="en-ZA" sz="2000" b="1" dirty="0" err="1"/>
              <a:t>ngokuyila</a:t>
            </a:r>
            <a:r>
              <a:rPr lang="en-ZA" sz="2000" b="1" dirty="0"/>
              <a:t> </a:t>
            </a:r>
            <a:r>
              <a:rPr lang="en-ZA" sz="2000" b="1" dirty="0" err="1"/>
              <a:t>inkqubo</a:t>
            </a:r>
            <a:r>
              <a:rPr lang="en-ZA" sz="2000" b="1" dirty="0"/>
              <a:t> </a:t>
            </a:r>
            <a:r>
              <a:rPr lang="en-ZA" sz="2000" b="1" dirty="0" err="1"/>
              <a:t>yokugweba</a:t>
            </a:r>
            <a:r>
              <a:rPr lang="en-ZA" sz="2000" b="1" dirty="0"/>
              <a:t> </a:t>
            </a:r>
            <a:r>
              <a:rPr lang="en-ZA" sz="2000" b="1" dirty="0" err="1"/>
              <a:t>ukuze</a:t>
            </a:r>
            <a:r>
              <a:rPr lang="en-ZA" sz="2000" b="1" dirty="0"/>
              <a:t> </a:t>
            </a:r>
            <a:r>
              <a:rPr lang="en-ZA" sz="2000" b="1" dirty="0" err="1"/>
              <a:t>kuthintelwe</a:t>
            </a:r>
            <a:r>
              <a:rPr lang="en-ZA" sz="2000" b="1" dirty="0"/>
              <a:t> </a:t>
            </a:r>
            <a:r>
              <a:rPr lang="en-ZA" sz="2000" b="1" dirty="0" err="1"/>
              <a:t>ukuphathwa</a:t>
            </a:r>
            <a:r>
              <a:rPr lang="en-ZA" sz="2000" b="1" dirty="0"/>
              <a:t> </a:t>
            </a:r>
            <a:r>
              <a:rPr lang="en-ZA" sz="2000" b="1" dirty="0" err="1"/>
              <a:t>kakubi</a:t>
            </a:r>
            <a:r>
              <a:rPr lang="en-ZA" sz="2000" b="1" dirty="0"/>
              <a:t> </a:t>
            </a:r>
            <a:r>
              <a:rPr lang="en" sz="2000" b="1" dirty="0"/>
              <a:t>(Eks. 21:12-13, 22; 22:8-9).</a:t>
            </a: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91" r="191"/>
          <a:stretch>
            <a:fillRect/>
          </a:stretch>
        </p:blipFill>
        <p:spPr>
          <a:xfrm>
            <a:off x="141108" y="4641899"/>
            <a:ext cx="3602217"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213"/>
          <a:stretch>
            <a:fillRect/>
          </a:stretch>
        </p:blipFill>
        <p:spPr>
          <a:xfrm>
            <a:off x="7038974" y="3238530"/>
            <a:ext cx="5050018"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1" y="3471788"/>
            <a:ext cx="7038975" cy="1015663"/>
          </a:xfrm>
          <a:prstGeom prst="rect">
            <a:avLst/>
          </a:prstGeom>
          <a:noFill/>
        </p:spPr>
        <p:txBody>
          <a:bodyPr wrap="square">
            <a:spAutoFit/>
          </a:bodyPr>
          <a:lstStyle/>
          <a:p>
            <a:pPr>
              <a:spcBef>
                <a:spcPts val="600"/>
              </a:spcBef>
            </a:pPr>
            <a:r>
              <a:rPr lang="en" sz="2000" b="1" dirty="0"/>
              <a:t>Akatsho uThixo ukuba umenzi wobubi akazokohlwaywa, okanye isenzo asizokuphindezelwa. Kodwa uyasixelela ngokuphandle ukuba impindezelo yeyaKhe (Rom. 12:19-21).</a:t>
            </a:r>
          </a:p>
        </p:txBody>
      </p:sp>
      <p:sp>
        <p:nvSpPr>
          <p:cNvPr id="10" name="CuadroTexto 9">
            <a:extLst>
              <a:ext uri="{FF2B5EF4-FFF2-40B4-BE49-F238E27FC236}">
                <a16:creationId xmlns:a16="http://schemas.microsoft.com/office/drawing/2014/main" id="{F6617AFA-741C-E7F0-58CA-19ED84BB6DC5}"/>
              </a:ext>
            </a:extLst>
          </p:cNvPr>
          <p:cNvSpPr txBox="1"/>
          <p:nvPr/>
        </p:nvSpPr>
        <p:spPr>
          <a:xfrm>
            <a:off x="-2" y="2275040"/>
            <a:ext cx="6800849" cy="1323439"/>
          </a:xfrm>
          <a:prstGeom prst="rect">
            <a:avLst/>
          </a:prstGeom>
          <a:noFill/>
        </p:spPr>
        <p:txBody>
          <a:bodyPr wrap="square">
            <a:spAutoFit/>
          </a:bodyPr>
          <a:lstStyle/>
          <a:p>
            <a:pPr>
              <a:spcBef>
                <a:spcPts val="600"/>
              </a:spcBef>
            </a:pPr>
            <a:r>
              <a:rPr lang="en" sz="2000" b="1" dirty="0"/>
              <a:t>U</a:t>
            </a:r>
            <a:r>
              <a:rPr lang="en-ZA" sz="2000" b="1" dirty="0"/>
              <a:t>Y</a:t>
            </a:r>
            <a:r>
              <a:rPr lang="en" sz="2000" b="1" dirty="0"/>
              <a:t>esu usimemela ekwenzeni okuchasene noko sikulangazelelayo: sibuyekeze ububi ngokulungileyo (Mat. 5:44). Buphi ubulungisa apho? Ngubani oza kunika umenzi wobubi okumfaneleyo?</a:t>
            </a: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17174"/>
            <a:ext cx="8315324" cy="1200329"/>
          </a:xfrm>
          <a:prstGeom prst="rect">
            <a:avLst/>
          </a:prstGeom>
          <a:noFill/>
        </p:spPr>
        <p:txBody>
          <a:bodyPr wrap="square">
            <a:spAutoFit/>
          </a:bodyPr>
          <a:lstStyle/>
          <a:p>
            <a:pPr>
              <a:spcBef>
                <a:spcPts val="600"/>
              </a:spcBef>
            </a:pPr>
            <a:r>
              <a:rPr lang="en-ZA" b="1" dirty="0" err="1"/>
              <a:t>Awukwazi</a:t>
            </a:r>
            <a:r>
              <a:rPr lang="en-ZA" b="1" dirty="0"/>
              <a:t> </a:t>
            </a:r>
            <a:r>
              <a:rPr lang="en-ZA" b="1" dirty="0" err="1"/>
              <a:t>ukuba</a:t>
            </a:r>
            <a:r>
              <a:rPr lang="en-ZA" b="1" dirty="0"/>
              <a:t> </a:t>
            </a:r>
            <a:r>
              <a:rPr lang="en-ZA" b="1" dirty="0" err="1"/>
              <a:t>ngumgwebi</a:t>
            </a:r>
            <a:r>
              <a:rPr lang="en-ZA" b="1" dirty="0"/>
              <a:t>, </a:t>
            </a:r>
            <a:r>
              <a:rPr lang="en-ZA" b="1" dirty="0" err="1"/>
              <a:t>abagwebi</a:t>
            </a:r>
            <a:r>
              <a:rPr lang="en-ZA" b="1" dirty="0"/>
              <a:t> </a:t>
            </a:r>
            <a:r>
              <a:rPr lang="en-ZA" b="1" dirty="0" err="1"/>
              <a:t>nombulali</a:t>
            </a:r>
            <a:r>
              <a:rPr lang="en-ZA" b="1" dirty="0"/>
              <a:t> </a:t>
            </a:r>
            <a:r>
              <a:rPr lang="en-ZA" b="1" dirty="0" err="1"/>
              <a:t>ngexesha</a:t>
            </a:r>
            <a:r>
              <a:rPr lang="en-ZA" b="1" dirty="0"/>
              <a:t> </a:t>
            </a:r>
            <a:r>
              <a:rPr lang="en-ZA" b="1" dirty="0" err="1"/>
              <a:t>elinye</a:t>
            </a:r>
            <a:r>
              <a:rPr lang="en-ZA" b="1" dirty="0"/>
              <a:t>. </a:t>
            </a:r>
            <a:r>
              <a:rPr lang="en-ZA" b="1" dirty="0" err="1"/>
              <a:t>Ukuba</a:t>
            </a:r>
            <a:r>
              <a:rPr lang="en-ZA" b="1" dirty="0"/>
              <a:t> </a:t>
            </a:r>
            <a:r>
              <a:rPr lang="en-ZA" b="1" dirty="0" err="1"/>
              <a:t>isohlwayo</a:t>
            </a:r>
            <a:r>
              <a:rPr lang="en-ZA" b="1" dirty="0"/>
              <a:t> </a:t>
            </a:r>
            <a:r>
              <a:rPr lang="en-ZA" b="1" dirty="0" err="1"/>
              <a:t>kufuneka</a:t>
            </a:r>
            <a:r>
              <a:rPr lang="en-ZA" b="1" dirty="0"/>
              <a:t> </a:t>
            </a:r>
            <a:r>
              <a:rPr lang="en-ZA" b="1" dirty="0" err="1"/>
              <a:t>sibekwe</a:t>
            </a:r>
            <a:r>
              <a:rPr lang="en-ZA" b="1" dirty="0"/>
              <a:t>, </a:t>
            </a:r>
            <a:r>
              <a:rPr lang="en-ZA" b="1" dirty="0" err="1"/>
              <a:t>kufuneka</a:t>
            </a:r>
            <a:r>
              <a:rPr lang="en-ZA" b="1" dirty="0"/>
              <a:t> </a:t>
            </a:r>
            <a:r>
              <a:rPr lang="en-ZA" b="1" dirty="0" err="1"/>
              <a:t>senziwe</a:t>
            </a:r>
            <a:r>
              <a:rPr lang="en-ZA" b="1" dirty="0"/>
              <a:t> </a:t>
            </a:r>
            <a:r>
              <a:rPr lang="en-ZA" b="1" dirty="0" err="1"/>
              <a:t>ngenkqubo</a:t>
            </a:r>
            <a:r>
              <a:rPr lang="en-ZA" b="1" dirty="0"/>
              <a:t> </a:t>
            </a:r>
            <a:r>
              <a:rPr lang="en-ZA" b="1" dirty="0" err="1"/>
              <a:t>yenkundla</a:t>
            </a:r>
            <a:r>
              <a:rPr lang="en-ZA" b="1" dirty="0"/>
              <a:t> </a:t>
            </a:r>
            <a:r>
              <a:rPr lang="en-ZA" b="1" dirty="0" err="1"/>
              <a:t>enobulungisa</a:t>
            </a:r>
            <a:r>
              <a:rPr lang="en-ZA" b="1" dirty="0"/>
              <a:t>. </a:t>
            </a:r>
            <a:r>
              <a:rPr lang="en-ZA" b="1" dirty="0" err="1"/>
              <a:t>Yaye</a:t>
            </a:r>
            <a:r>
              <a:rPr lang="en-ZA" b="1" dirty="0"/>
              <a:t> </a:t>
            </a:r>
            <a:r>
              <a:rPr lang="en-ZA" b="1" dirty="0" err="1"/>
              <a:t>uKristu</a:t>
            </a:r>
            <a:r>
              <a:rPr lang="en-ZA" b="1" dirty="0"/>
              <a:t> </a:t>
            </a:r>
            <a:r>
              <a:rPr lang="en-ZA" b="1" dirty="0" err="1"/>
              <a:t>uya</a:t>
            </a:r>
            <a:r>
              <a:rPr lang="en-ZA" b="1" dirty="0"/>
              <a:t> </a:t>
            </a:r>
            <a:r>
              <a:rPr lang="en-ZA" b="1" dirty="0" err="1"/>
              <a:t>kuba</a:t>
            </a:r>
            <a:r>
              <a:rPr lang="en-ZA" b="1" dirty="0"/>
              <a:t> </a:t>
            </a:r>
            <a:r>
              <a:rPr lang="en-ZA" b="1" dirty="0" err="1"/>
              <a:t>nguMgwebi</a:t>
            </a:r>
            <a:r>
              <a:rPr lang="en-ZA" b="1" dirty="0"/>
              <a:t> </a:t>
            </a:r>
            <a:r>
              <a:rPr lang="en-ZA" b="1" dirty="0" err="1"/>
              <a:t>owongamileyo</a:t>
            </a:r>
            <a:r>
              <a:rPr lang="en-ZA" b="1" dirty="0"/>
              <a:t> </a:t>
            </a:r>
            <a:r>
              <a:rPr lang="en-ZA" b="1" dirty="0" err="1"/>
              <a:t>nowokugqibela</a:t>
            </a:r>
            <a:r>
              <a:rPr lang="en-ZA" b="1" dirty="0"/>
              <a:t>.</a:t>
            </a:r>
            <a:endParaRPr lang="en" b="1" dirty="0"/>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1988288" y="528221"/>
            <a:ext cx="7979075" cy="4647426"/>
          </a:xfrm>
          <a:prstGeom prst="rect">
            <a:avLst/>
          </a:prstGeom>
          <a:noFill/>
        </p:spPr>
        <p:txBody>
          <a:bodyPr wrap="square">
            <a:spAutoFit/>
          </a:bodyPr>
          <a:lstStyle/>
          <a:p>
            <a:pPr algn="just">
              <a:spcBef>
                <a:spcPts val="600"/>
              </a:spcBef>
            </a:pPr>
            <a:r>
              <a:rPr lang="en" sz="2800" b="1" dirty="0">
                <a:latin typeface="Constantia" panose="02030602050306030303" pitchFamily="18" charset="0"/>
              </a:rPr>
              <a:t>“</a:t>
            </a:r>
            <a:r>
              <a:rPr lang="en-US" sz="2400" b="1" dirty="0" err="1">
                <a:latin typeface="Constantia" panose="02030602050306030303" pitchFamily="18" charset="0"/>
              </a:rPr>
              <a:t>NjengoMdali</a:t>
            </a:r>
            <a:r>
              <a:rPr lang="en-US" sz="2400" b="1" dirty="0">
                <a:latin typeface="Constantia" panose="02030602050306030303" pitchFamily="18" charset="0"/>
              </a:rPr>
              <a:t> </a:t>
            </a:r>
            <a:r>
              <a:rPr lang="en-US" sz="2400" b="1" dirty="0" err="1">
                <a:latin typeface="Constantia" panose="02030602050306030303" pitchFamily="18" charset="0"/>
              </a:rPr>
              <a:t>wethu</a:t>
            </a:r>
            <a:r>
              <a:rPr lang="en-US" sz="2400" b="1" dirty="0">
                <a:latin typeface="Constantia" panose="02030602050306030303" pitchFamily="18" charset="0"/>
              </a:rPr>
              <a:t> </a:t>
            </a:r>
            <a:r>
              <a:rPr lang="en-US" sz="2400" b="1" dirty="0" err="1">
                <a:latin typeface="Constantia" panose="02030602050306030303" pitchFamily="18" charset="0"/>
              </a:rPr>
              <a:t>sonke</a:t>
            </a:r>
            <a:r>
              <a:rPr lang="en-US" sz="2400" b="1" dirty="0">
                <a:latin typeface="Constantia" panose="02030602050306030303" pitchFamily="18" charset="0"/>
              </a:rPr>
              <a:t>, </a:t>
            </a:r>
            <a:r>
              <a:rPr lang="en-US" sz="2400" b="1" dirty="0" err="1">
                <a:latin typeface="Constantia" panose="02030602050306030303" pitchFamily="18" charset="0"/>
              </a:rPr>
              <a:t>uThixo</a:t>
            </a:r>
            <a:r>
              <a:rPr lang="en-US" sz="2400" b="1" dirty="0">
                <a:latin typeface="Constantia" panose="02030602050306030303" pitchFamily="18" charset="0"/>
              </a:rPr>
              <a:t> </a:t>
            </a:r>
            <a:r>
              <a:rPr lang="en-US" sz="2400" b="1" dirty="0" err="1">
                <a:latin typeface="Constantia" panose="02030602050306030303" pitchFamily="18" charset="0"/>
              </a:rPr>
              <a:t>unguMongameli</a:t>
            </a:r>
            <a:r>
              <a:rPr lang="en-US" sz="2400" b="1" dirty="0">
                <a:latin typeface="Constantia" panose="02030602050306030303" pitchFamily="18" charset="0"/>
              </a:rPr>
              <a:t> </a:t>
            </a:r>
            <a:r>
              <a:rPr lang="en-US" sz="2400" b="1" dirty="0" err="1">
                <a:latin typeface="Constantia" panose="02030602050306030303" pitchFamily="18" charset="0"/>
              </a:rPr>
              <a:t>wethu</a:t>
            </a:r>
            <a:r>
              <a:rPr lang="en-US" sz="2400" b="1" dirty="0">
                <a:latin typeface="Constantia" panose="02030602050306030303" pitchFamily="18" charset="0"/>
              </a:rPr>
              <a:t> </a:t>
            </a:r>
            <a:r>
              <a:rPr lang="en-US" sz="2400" b="1" dirty="0" err="1">
                <a:latin typeface="Constantia" panose="02030602050306030303" pitchFamily="18" charset="0"/>
              </a:rPr>
              <a:t>sonke</a:t>
            </a:r>
            <a:r>
              <a:rPr lang="en-US" sz="2400" b="1" dirty="0">
                <a:latin typeface="Constantia" panose="02030602050306030303" pitchFamily="18" charset="0"/>
              </a:rPr>
              <a:t>, </a:t>
            </a:r>
            <a:r>
              <a:rPr lang="en-US" sz="2400" b="1" dirty="0" err="1">
                <a:latin typeface="Constantia" panose="02030602050306030303" pitchFamily="18" charset="0"/>
              </a:rPr>
              <a:t>kwaye</a:t>
            </a:r>
            <a:r>
              <a:rPr lang="en-US" sz="2400" b="1" dirty="0">
                <a:latin typeface="Constantia" panose="02030602050306030303" pitchFamily="18" charset="0"/>
              </a:rPr>
              <a:t> </a:t>
            </a:r>
            <a:r>
              <a:rPr lang="en-US" sz="2400" b="1" dirty="0" err="1">
                <a:latin typeface="Constantia" panose="02030602050306030303" pitchFamily="18" charset="0"/>
              </a:rPr>
              <a:t>unyanzelekile</a:t>
            </a:r>
            <a:r>
              <a:rPr lang="en-US" sz="2400" b="1" dirty="0">
                <a:latin typeface="Constantia" panose="02030602050306030303" pitchFamily="18" charset="0"/>
              </a:rPr>
              <a:t> </a:t>
            </a:r>
            <a:r>
              <a:rPr lang="en-US" sz="2400" b="1" dirty="0" err="1">
                <a:latin typeface="Constantia" panose="02030602050306030303" pitchFamily="18" charset="0"/>
              </a:rPr>
              <a:t>ukuba</a:t>
            </a:r>
            <a:r>
              <a:rPr lang="en-US" sz="2400" b="1" dirty="0">
                <a:latin typeface="Constantia" panose="02030602050306030303" pitchFamily="18" charset="0"/>
              </a:rPr>
              <a:t> </a:t>
            </a:r>
            <a:r>
              <a:rPr lang="en-US" sz="2400" b="1" dirty="0" err="1">
                <a:latin typeface="Constantia" panose="02030602050306030303" pitchFamily="18" charset="0"/>
              </a:rPr>
              <a:t>anyanzelise</a:t>
            </a:r>
            <a:r>
              <a:rPr lang="en-US" sz="2400" b="1" dirty="0">
                <a:latin typeface="Constantia" panose="02030602050306030303" pitchFamily="18" charset="0"/>
              </a:rPr>
              <a:t> </a:t>
            </a:r>
            <a:r>
              <a:rPr lang="en-US" sz="2400" b="1" dirty="0" err="1">
                <a:latin typeface="Constantia" panose="02030602050306030303" pitchFamily="18" charset="0"/>
              </a:rPr>
              <a:t>umthetho</a:t>
            </a:r>
            <a:r>
              <a:rPr lang="en-US" sz="2400" b="1" dirty="0">
                <a:latin typeface="Constantia" panose="02030602050306030303" pitchFamily="18" charset="0"/>
              </a:rPr>
              <a:t> </a:t>
            </a:r>
            <a:r>
              <a:rPr lang="en-US" sz="2400" b="1" dirty="0" err="1">
                <a:latin typeface="Constantia" panose="02030602050306030303" pitchFamily="18" charset="0"/>
              </a:rPr>
              <a:t>waKhe</a:t>
            </a:r>
            <a:r>
              <a:rPr lang="en-US" sz="2400" b="1" dirty="0">
                <a:latin typeface="Constantia" panose="02030602050306030303" pitchFamily="18" charset="0"/>
              </a:rPr>
              <a:t> </a:t>
            </a:r>
            <a:r>
              <a:rPr lang="en-US" sz="2400" b="1" dirty="0" err="1">
                <a:latin typeface="Constantia" panose="02030602050306030303" pitchFamily="18" charset="0"/>
              </a:rPr>
              <a:t>kwindalo</a:t>
            </a:r>
            <a:r>
              <a:rPr lang="en-US" sz="2400" b="1" dirty="0">
                <a:latin typeface="Constantia" panose="02030602050306030303" pitchFamily="18" charset="0"/>
              </a:rPr>
              <a:t> </a:t>
            </a:r>
            <a:r>
              <a:rPr lang="en-US" sz="2400" b="1" dirty="0" err="1">
                <a:latin typeface="Constantia" panose="02030602050306030303" pitchFamily="18" charset="0"/>
              </a:rPr>
              <a:t>iphela</a:t>
            </a:r>
            <a:r>
              <a:rPr lang="en-US" sz="2400" b="1" dirty="0">
                <a:latin typeface="Constantia" panose="02030602050306030303" pitchFamily="18" charset="0"/>
              </a:rPr>
              <a:t>. </a:t>
            </a:r>
            <a:r>
              <a:rPr lang="en-US" sz="2400" b="1" dirty="0" err="1">
                <a:latin typeface="Constantia" panose="02030602050306030303" pitchFamily="18" charset="0"/>
              </a:rPr>
              <a:t>Ukufuna</a:t>
            </a:r>
            <a:r>
              <a:rPr lang="en-US" sz="2400" b="1" dirty="0">
                <a:latin typeface="Constantia" panose="02030602050306030303" pitchFamily="18" charset="0"/>
              </a:rPr>
              <a:t> </a:t>
            </a:r>
            <a:r>
              <a:rPr lang="en-US" sz="2400" b="1" dirty="0" err="1">
                <a:latin typeface="Constantia" panose="02030602050306030303" pitchFamily="18" charset="0"/>
              </a:rPr>
              <a:t>okuncinane</a:t>
            </a:r>
            <a:r>
              <a:rPr lang="en-US" sz="2400" b="1" dirty="0">
                <a:latin typeface="Constantia" panose="02030602050306030303" pitchFamily="18" charset="0"/>
              </a:rPr>
              <a:t> </a:t>
            </a:r>
            <a:r>
              <a:rPr lang="en-US" sz="2400" b="1" dirty="0" err="1">
                <a:latin typeface="Constantia" panose="02030602050306030303" pitchFamily="18" charset="0"/>
              </a:rPr>
              <a:t>kwizidalwa</a:t>
            </a:r>
            <a:r>
              <a:rPr lang="en-US" sz="2400" b="1" dirty="0">
                <a:latin typeface="Constantia" panose="02030602050306030303" pitchFamily="18" charset="0"/>
              </a:rPr>
              <a:t> </a:t>
            </a:r>
            <a:r>
              <a:rPr lang="en-US" sz="2400" b="1" dirty="0" err="1">
                <a:latin typeface="Constantia" panose="02030602050306030303" pitchFamily="18" charset="0"/>
              </a:rPr>
              <a:t>zaKhe</a:t>
            </a:r>
            <a:r>
              <a:rPr lang="en-US" sz="2400" b="1" dirty="0">
                <a:latin typeface="Constantia" panose="02030602050306030303" pitchFamily="18" charset="0"/>
              </a:rPr>
              <a:t> </a:t>
            </a:r>
            <a:r>
              <a:rPr lang="en-US" sz="2400" b="1" dirty="0" err="1">
                <a:latin typeface="Constantia" panose="02030602050306030303" pitchFamily="18" charset="0"/>
              </a:rPr>
              <a:t>kunokuthobela</a:t>
            </a:r>
            <a:r>
              <a:rPr lang="en-US" sz="2400" b="1" dirty="0">
                <a:latin typeface="Constantia" panose="02030602050306030303" pitchFamily="18" charset="0"/>
              </a:rPr>
              <a:t> </a:t>
            </a:r>
            <a:r>
              <a:rPr lang="en-US" sz="2400" b="1" dirty="0" err="1">
                <a:latin typeface="Constantia" panose="02030602050306030303" pitchFamily="18" charset="0"/>
              </a:rPr>
              <a:t>umthetho</a:t>
            </a:r>
            <a:r>
              <a:rPr lang="en-US" sz="2400" b="1" dirty="0">
                <a:latin typeface="Constantia" panose="02030602050306030303" pitchFamily="18" charset="0"/>
              </a:rPr>
              <a:t> </a:t>
            </a:r>
            <a:r>
              <a:rPr lang="en-US" sz="2400" b="1" dirty="0" err="1">
                <a:latin typeface="Constantia" panose="02030602050306030303" pitchFamily="18" charset="0"/>
              </a:rPr>
              <a:t>waKhe</a:t>
            </a:r>
            <a:r>
              <a:rPr lang="en-US" sz="2400" b="1" dirty="0">
                <a:latin typeface="Constantia" panose="02030602050306030303" pitchFamily="18" charset="0"/>
              </a:rPr>
              <a:t> </a:t>
            </a:r>
            <a:r>
              <a:rPr lang="en-US" sz="2400" b="1" dirty="0" err="1">
                <a:latin typeface="Constantia" panose="02030602050306030303" pitchFamily="18" charset="0"/>
              </a:rPr>
              <a:t>bekuya</a:t>
            </a:r>
            <a:r>
              <a:rPr lang="en-US" sz="2400" b="1" dirty="0">
                <a:latin typeface="Constantia" panose="02030602050306030303" pitchFamily="18" charset="0"/>
              </a:rPr>
              <a:t> </a:t>
            </a:r>
            <a:r>
              <a:rPr lang="en-US" sz="2400" b="1" dirty="0" err="1">
                <a:latin typeface="Constantia" panose="02030602050306030303" pitchFamily="18" charset="0"/>
              </a:rPr>
              <a:t>kuba</a:t>
            </a:r>
            <a:r>
              <a:rPr lang="en-US" sz="2400" b="1" dirty="0">
                <a:latin typeface="Constantia" panose="02030602050306030303" pitchFamily="18" charset="0"/>
              </a:rPr>
              <a:t> </a:t>
            </a:r>
            <a:r>
              <a:rPr lang="en-US" sz="2400" b="1" dirty="0" err="1">
                <a:latin typeface="Constantia" panose="02030602050306030303" pitchFamily="18" charset="0"/>
              </a:rPr>
              <a:t>kukuzilahlela</a:t>
            </a:r>
            <a:r>
              <a:rPr lang="en-US" sz="2400" b="1" dirty="0">
                <a:latin typeface="Constantia" panose="02030602050306030303" pitchFamily="18" charset="0"/>
              </a:rPr>
              <a:t> </a:t>
            </a:r>
            <a:r>
              <a:rPr lang="en-US" sz="2400" b="1" dirty="0" err="1">
                <a:latin typeface="Constantia" panose="02030602050306030303" pitchFamily="18" charset="0"/>
              </a:rPr>
              <a:t>kwintshabalalo</a:t>
            </a:r>
            <a:r>
              <a:rPr lang="en-US" sz="2400" b="1" dirty="0">
                <a:latin typeface="Constantia" panose="02030602050306030303" pitchFamily="18" charset="0"/>
              </a:rPr>
              <a:t>. </a:t>
            </a:r>
            <a:r>
              <a:rPr lang="en-US" sz="2400" b="1" dirty="0" err="1">
                <a:latin typeface="Constantia" panose="02030602050306030303" pitchFamily="18" charset="0"/>
              </a:rPr>
              <a:t>Ukusilela</a:t>
            </a:r>
            <a:r>
              <a:rPr lang="en-US" sz="2400" b="1" dirty="0">
                <a:latin typeface="Constantia" panose="02030602050306030303" pitchFamily="18" charset="0"/>
              </a:rPr>
              <a:t> </a:t>
            </a:r>
            <a:r>
              <a:rPr lang="en-US" sz="2400" b="1" dirty="0" err="1">
                <a:latin typeface="Constantia" panose="02030602050306030303" pitchFamily="18" charset="0"/>
              </a:rPr>
              <a:t>ukohlwaya</a:t>
            </a:r>
            <a:r>
              <a:rPr lang="en-US" sz="2400" b="1" dirty="0">
                <a:latin typeface="Constantia" panose="02030602050306030303" pitchFamily="18" charset="0"/>
              </a:rPr>
              <a:t> </a:t>
            </a:r>
            <a:r>
              <a:rPr lang="en-US" sz="2400" b="1" dirty="0" err="1">
                <a:latin typeface="Constantia" panose="02030602050306030303" pitchFamily="18" charset="0"/>
              </a:rPr>
              <a:t>ukwaphulwa</a:t>
            </a:r>
            <a:r>
              <a:rPr lang="en-US" sz="2400" b="1" dirty="0">
                <a:latin typeface="Constantia" panose="02030602050306030303" pitchFamily="18" charset="0"/>
              </a:rPr>
              <a:t> </a:t>
            </a:r>
            <a:r>
              <a:rPr lang="en-US" sz="2400" b="1" dirty="0" err="1">
                <a:latin typeface="Constantia" panose="02030602050306030303" pitchFamily="18" charset="0"/>
              </a:rPr>
              <a:t>komthetho</a:t>
            </a:r>
            <a:r>
              <a:rPr lang="en-US" sz="2400" b="1" dirty="0">
                <a:latin typeface="Constantia" panose="02030602050306030303" pitchFamily="18" charset="0"/>
              </a:rPr>
              <a:t> </a:t>
            </a:r>
            <a:r>
              <a:rPr lang="en-US" sz="2400" b="1" dirty="0" err="1">
                <a:latin typeface="Constantia" panose="02030602050306030303" pitchFamily="18" charset="0"/>
              </a:rPr>
              <a:t>waKhe</a:t>
            </a:r>
            <a:r>
              <a:rPr lang="en-US" sz="2400" b="1" dirty="0">
                <a:latin typeface="Constantia" panose="02030602050306030303" pitchFamily="18" charset="0"/>
              </a:rPr>
              <a:t> </a:t>
            </a:r>
            <a:r>
              <a:rPr lang="en-US" sz="2400" b="1" dirty="0" err="1">
                <a:latin typeface="Constantia" panose="02030602050306030303" pitchFamily="18" charset="0"/>
              </a:rPr>
              <a:t>kwakuya</a:t>
            </a:r>
            <a:r>
              <a:rPr lang="en-US" sz="2400" b="1" dirty="0">
                <a:latin typeface="Constantia" panose="02030602050306030303" pitchFamily="18" charset="0"/>
              </a:rPr>
              <a:t> </a:t>
            </a:r>
            <a:r>
              <a:rPr lang="en-US" sz="2400" b="1" dirty="0" err="1">
                <a:latin typeface="Constantia" panose="02030602050306030303" pitchFamily="18" charset="0"/>
              </a:rPr>
              <a:t>kuba</a:t>
            </a:r>
            <a:r>
              <a:rPr lang="en-US" sz="2400" b="1" dirty="0">
                <a:latin typeface="Constantia" panose="02030602050306030303" pitchFamily="18" charset="0"/>
              </a:rPr>
              <a:t> </a:t>
            </a:r>
            <a:r>
              <a:rPr lang="en-US" sz="2400" b="1" dirty="0" err="1">
                <a:latin typeface="Constantia" panose="02030602050306030303" pitchFamily="18" charset="0"/>
              </a:rPr>
              <a:t>kukubeka</a:t>
            </a:r>
            <a:r>
              <a:rPr lang="en-US" sz="2400" b="1" dirty="0">
                <a:latin typeface="Constantia" panose="02030602050306030303" pitchFamily="18" charset="0"/>
              </a:rPr>
              <a:t> </a:t>
            </a:r>
            <a:r>
              <a:rPr lang="en-US" sz="2400" b="1" dirty="0" err="1">
                <a:latin typeface="Constantia" panose="02030602050306030303" pitchFamily="18" charset="0"/>
              </a:rPr>
              <a:t>indalo</a:t>
            </a:r>
            <a:r>
              <a:rPr lang="en-US" sz="2400" b="1" dirty="0">
                <a:latin typeface="Constantia" panose="02030602050306030303" pitchFamily="18" charset="0"/>
              </a:rPr>
              <a:t> </a:t>
            </a:r>
            <a:r>
              <a:rPr lang="en-US" sz="2400" b="1" dirty="0" err="1">
                <a:latin typeface="Constantia" panose="02030602050306030303" pitchFamily="18" charset="0"/>
              </a:rPr>
              <a:t>yonke</a:t>
            </a:r>
            <a:r>
              <a:rPr lang="en-US" sz="2400" b="1" dirty="0">
                <a:latin typeface="Constantia" panose="02030602050306030303" pitchFamily="18" charset="0"/>
              </a:rPr>
              <a:t> </a:t>
            </a:r>
            <a:r>
              <a:rPr lang="en-US" sz="2400" b="1" dirty="0" err="1">
                <a:latin typeface="Constantia" panose="02030602050306030303" pitchFamily="18" charset="0"/>
              </a:rPr>
              <a:t>kwisiphithiphithi</a:t>
            </a:r>
            <a:r>
              <a:rPr lang="en-US" sz="2400" b="1" dirty="0">
                <a:latin typeface="Constantia" panose="02030602050306030303" pitchFamily="18" charset="0"/>
              </a:rPr>
              <a:t>. </a:t>
            </a:r>
            <a:r>
              <a:rPr lang="en-US" sz="2400" b="1" dirty="0" err="1">
                <a:latin typeface="Constantia" panose="02030602050306030303" pitchFamily="18" charset="0"/>
              </a:rPr>
              <a:t>Umthetho</a:t>
            </a:r>
            <a:r>
              <a:rPr lang="en-US" sz="2400" b="1" dirty="0">
                <a:latin typeface="Constantia" panose="02030602050306030303" pitchFamily="18" charset="0"/>
              </a:rPr>
              <a:t> </a:t>
            </a:r>
            <a:r>
              <a:rPr lang="en-US" sz="2400" b="1" dirty="0" err="1">
                <a:latin typeface="Constantia" panose="02030602050306030303" pitchFamily="18" charset="0"/>
              </a:rPr>
              <a:t>wokuziphatha</a:t>
            </a:r>
            <a:r>
              <a:rPr lang="en-US" sz="2400" b="1" dirty="0">
                <a:latin typeface="Constantia" panose="02030602050306030303" pitchFamily="18" charset="0"/>
              </a:rPr>
              <a:t> </a:t>
            </a:r>
            <a:r>
              <a:rPr lang="en-US" sz="2400" b="1" dirty="0" err="1">
                <a:latin typeface="Constantia" panose="02030602050306030303" pitchFamily="18" charset="0"/>
              </a:rPr>
              <a:t>ngumqobo</a:t>
            </a:r>
            <a:r>
              <a:rPr lang="en-US" sz="2400" b="1" dirty="0">
                <a:latin typeface="Constantia" panose="02030602050306030303" pitchFamily="18" charset="0"/>
              </a:rPr>
              <a:t> </a:t>
            </a:r>
            <a:r>
              <a:rPr lang="en-US" sz="2400" b="1" dirty="0" err="1">
                <a:latin typeface="Constantia" panose="02030602050306030303" pitchFamily="18" charset="0"/>
              </a:rPr>
              <a:t>kaThixo</a:t>
            </a:r>
            <a:r>
              <a:rPr lang="en-US" sz="2400" b="1" dirty="0">
                <a:latin typeface="Constantia" panose="02030602050306030303" pitchFamily="18" charset="0"/>
              </a:rPr>
              <a:t> </a:t>
            </a:r>
            <a:r>
              <a:rPr lang="en-US" sz="2400" b="1" dirty="0" err="1">
                <a:latin typeface="Constantia" panose="02030602050306030303" pitchFamily="18" charset="0"/>
              </a:rPr>
              <a:t>phakathi</a:t>
            </a:r>
            <a:r>
              <a:rPr lang="en-US" sz="2400" b="1" dirty="0">
                <a:latin typeface="Constantia" panose="02030602050306030303" pitchFamily="18" charset="0"/>
              </a:rPr>
              <a:t> </a:t>
            </a:r>
            <a:r>
              <a:rPr lang="en-US" sz="2400" b="1" dirty="0" err="1">
                <a:latin typeface="Constantia" panose="02030602050306030303" pitchFamily="18" charset="0"/>
              </a:rPr>
              <a:t>komntu</a:t>
            </a:r>
            <a:r>
              <a:rPr lang="en-US" sz="2400" b="1" dirty="0">
                <a:latin typeface="Constantia" panose="02030602050306030303" pitchFamily="18" charset="0"/>
              </a:rPr>
              <a:t> </a:t>
            </a:r>
            <a:r>
              <a:rPr lang="en-US" sz="2400" b="1" dirty="0" err="1">
                <a:latin typeface="Constantia" panose="02030602050306030303" pitchFamily="18" charset="0"/>
              </a:rPr>
              <a:t>nesono</a:t>
            </a:r>
            <a:r>
              <a:rPr lang="en-US" sz="2400" b="1" dirty="0">
                <a:latin typeface="Constantia" panose="02030602050306030303" pitchFamily="18" charset="0"/>
              </a:rPr>
              <a:t>. </a:t>
            </a:r>
            <a:r>
              <a:rPr lang="en-US" sz="2400" b="1" dirty="0" err="1">
                <a:latin typeface="Constantia" panose="02030602050306030303" pitchFamily="18" charset="0"/>
              </a:rPr>
              <a:t>Ngaloo</a:t>
            </a:r>
            <a:r>
              <a:rPr lang="en-US" sz="2400" b="1" dirty="0">
                <a:latin typeface="Constantia" panose="02030602050306030303" pitchFamily="18" charset="0"/>
              </a:rPr>
              <a:t> </a:t>
            </a:r>
            <a:r>
              <a:rPr lang="en-US" sz="2400" b="1" dirty="0" err="1">
                <a:latin typeface="Constantia" panose="02030602050306030303" pitchFamily="18" charset="0"/>
              </a:rPr>
              <a:t>ndlela</a:t>
            </a:r>
            <a:r>
              <a:rPr lang="en-US" sz="2400" b="1" dirty="0">
                <a:latin typeface="Constantia" panose="02030602050306030303" pitchFamily="18" charset="0"/>
              </a:rPr>
              <a:t> </a:t>
            </a:r>
            <a:r>
              <a:rPr lang="en-US" sz="2400" b="1" dirty="0" err="1">
                <a:latin typeface="Constantia" panose="02030602050306030303" pitchFamily="18" charset="0"/>
              </a:rPr>
              <a:t>ubulumko</a:t>
            </a:r>
            <a:r>
              <a:rPr lang="en-US" sz="2400" b="1" dirty="0">
                <a:latin typeface="Constantia" panose="02030602050306030303" pitchFamily="18" charset="0"/>
              </a:rPr>
              <a:t> </a:t>
            </a:r>
            <a:r>
              <a:rPr lang="en-US" sz="2400" b="1" dirty="0" err="1">
                <a:latin typeface="Constantia" panose="02030602050306030303" pitchFamily="18" charset="0"/>
              </a:rPr>
              <a:t>obungenasiphelo</a:t>
            </a:r>
            <a:r>
              <a:rPr lang="en-US" sz="2400" b="1" dirty="0">
                <a:latin typeface="Constantia" panose="02030602050306030303" pitchFamily="18" charset="0"/>
              </a:rPr>
              <a:t> </a:t>
            </a:r>
            <a:r>
              <a:rPr lang="en-US" sz="2400" b="1" dirty="0" err="1">
                <a:latin typeface="Constantia" panose="02030602050306030303" pitchFamily="18" charset="0"/>
              </a:rPr>
              <a:t>bubeke</a:t>
            </a:r>
            <a:r>
              <a:rPr lang="en-US" sz="2400" b="1" dirty="0">
                <a:latin typeface="Constantia" panose="02030602050306030303" pitchFamily="18" charset="0"/>
              </a:rPr>
              <a:t> </a:t>
            </a:r>
            <a:r>
              <a:rPr lang="en-US" sz="2400" b="1" dirty="0" err="1">
                <a:latin typeface="Constantia" panose="02030602050306030303" pitchFamily="18" charset="0"/>
              </a:rPr>
              <a:t>phambi</a:t>
            </a:r>
            <a:r>
              <a:rPr lang="en-US" sz="2400" b="1" dirty="0">
                <a:latin typeface="Constantia" panose="02030602050306030303" pitchFamily="18" charset="0"/>
              </a:rPr>
              <a:t> </a:t>
            </a:r>
            <a:r>
              <a:rPr lang="en-US" sz="2400" b="1" dirty="0" err="1">
                <a:latin typeface="Constantia" panose="02030602050306030303" pitchFamily="18" charset="0"/>
              </a:rPr>
              <a:t>kwabantu</a:t>
            </a:r>
            <a:r>
              <a:rPr lang="en-US" sz="2400" b="1" dirty="0">
                <a:latin typeface="Constantia" panose="02030602050306030303" pitchFamily="18" charset="0"/>
              </a:rPr>
              <a:t> </a:t>
            </a:r>
            <a:r>
              <a:rPr lang="en-US" sz="2400" b="1" dirty="0" err="1">
                <a:latin typeface="Constantia" panose="02030602050306030303" pitchFamily="18" charset="0"/>
              </a:rPr>
              <a:t>umahluko</a:t>
            </a:r>
            <a:r>
              <a:rPr lang="en-US" sz="2400" b="1" dirty="0">
                <a:latin typeface="Constantia" panose="02030602050306030303" pitchFamily="18" charset="0"/>
              </a:rPr>
              <a:t> </a:t>
            </a:r>
            <a:r>
              <a:rPr lang="en-US" sz="2400" b="1" dirty="0" err="1">
                <a:latin typeface="Constantia" panose="02030602050306030303" pitchFamily="18" charset="0"/>
              </a:rPr>
              <a:t>phakathi</a:t>
            </a:r>
            <a:r>
              <a:rPr lang="en-US" sz="2400" b="1" dirty="0">
                <a:latin typeface="Constantia" panose="02030602050306030303" pitchFamily="18" charset="0"/>
              </a:rPr>
              <a:t> </a:t>
            </a:r>
            <a:r>
              <a:rPr lang="en-US" sz="2400" b="1" dirty="0" err="1">
                <a:latin typeface="Constantia" panose="02030602050306030303" pitchFamily="18" charset="0"/>
              </a:rPr>
              <a:t>kokulungileyo</a:t>
            </a:r>
            <a:r>
              <a:rPr lang="en-US" sz="2400" b="1" dirty="0">
                <a:latin typeface="Constantia" panose="02030602050306030303" pitchFamily="18" charset="0"/>
              </a:rPr>
              <a:t> </a:t>
            </a:r>
            <a:r>
              <a:rPr lang="en-US" sz="2400" b="1" dirty="0" err="1">
                <a:latin typeface="Constantia" panose="02030602050306030303" pitchFamily="18" charset="0"/>
              </a:rPr>
              <a:t>nokungalunganga</a:t>
            </a:r>
            <a:r>
              <a:rPr lang="en-US" sz="2400" b="1" dirty="0">
                <a:latin typeface="Constantia" panose="02030602050306030303" pitchFamily="18" charset="0"/>
              </a:rPr>
              <a:t>, </a:t>
            </a:r>
            <a:r>
              <a:rPr lang="en-US" sz="2400" b="1" dirty="0" err="1">
                <a:latin typeface="Constantia" panose="02030602050306030303" pitchFamily="18" charset="0"/>
              </a:rPr>
              <a:t>phakathi</a:t>
            </a:r>
            <a:r>
              <a:rPr lang="en-US" sz="2400" b="1" dirty="0">
                <a:latin typeface="Constantia" panose="02030602050306030303" pitchFamily="18" charset="0"/>
              </a:rPr>
              <a:t> </a:t>
            </a:r>
            <a:r>
              <a:rPr lang="en-US" sz="2400" b="1" dirty="0" err="1">
                <a:latin typeface="Constantia" panose="02030602050306030303" pitchFamily="18" charset="0"/>
              </a:rPr>
              <a:t>kwesono</a:t>
            </a:r>
            <a:r>
              <a:rPr lang="en-US" sz="2400" b="1" dirty="0">
                <a:latin typeface="Constantia" panose="02030602050306030303" pitchFamily="18" charset="0"/>
              </a:rPr>
              <a:t> </a:t>
            </a:r>
            <a:r>
              <a:rPr lang="en-US" sz="2400" b="1" dirty="0" err="1">
                <a:latin typeface="Constantia" panose="02030602050306030303" pitchFamily="18" charset="0"/>
              </a:rPr>
              <a:t>nobungcwele</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5177863" y="5991225"/>
            <a:ext cx="4865243" cy="338554"/>
          </a:xfrm>
          <a:prstGeom prst="rect">
            <a:avLst/>
          </a:prstGeom>
          <a:noFill/>
        </p:spPr>
        <p:txBody>
          <a:bodyPr wrap="none" rtlCol="0">
            <a:spAutoFit/>
          </a:bodyPr>
          <a:lstStyle/>
          <a:p>
            <a:pPr algn="r"/>
            <a:r>
              <a:rPr lang="en" sz="1600" b="1" dirty="0"/>
              <a:t>EGW ( </a:t>
            </a:r>
            <a:r>
              <a:rPr lang="en" sz="1600" b="1" noProof="0" dirty="0"/>
              <a:t>The Signs of the Times </a:t>
            </a:r>
            <a:r>
              <a:rPr lang="en" sz="1600" b="1" dirty="0"/>
              <a:t>, June 5,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267765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Wathi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uYehova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kuMoses</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Wotsho</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koonyana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bakaSirayeli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ukuthi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Nibonile</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niña,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ukuba</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ndithethe</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nani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ndisemazulwini</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lang="es-ES" sz="2400" b="1" dirty="0" err="1">
                <a:ln w="12700" cmpd="sng">
                  <a:noFill/>
                  <a:prstDash val="solid"/>
                </a:ln>
                <a:solidFill>
                  <a:srgbClr val="8A671A"/>
                </a:solidFill>
                <a:latin typeface="Comic Sans MS" panose="030F0702030302020204" pitchFamily="66" charset="0"/>
              </a:rPr>
              <a:t>Ize</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ningenzi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oothixo</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bokunxulumana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nam</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ningazenzeli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oothixo</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besilivere</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noothixo</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begolide</a:t>
            </a:r>
            <a:r>
              <a:rPr kumimoji="0" lang="en-U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 </a:t>
            </a:r>
            <a:r>
              <a:rPr kumimoji="0" lang="es-ES" sz="16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Exodus</a:t>
            </a:r>
            <a:r>
              <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20:22, 23</a:t>
            </a:r>
            <a:r>
              <a:rPr lang="es-ES" sz="1600" b="1" dirty="0">
                <a:ln w="12700" cmpd="sng">
                  <a:noFill/>
                  <a:prstDash val="solid"/>
                </a:ln>
                <a:solidFill>
                  <a:srgbClr val="8A671A"/>
                </a:solidFill>
                <a:latin typeface="Comic Sans MS" panose="030F0702030302020204" pitchFamily="66" charset="0"/>
              </a:rPr>
              <a:t>.</a:t>
            </a:r>
            <a:endPar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6060729" cy="2862322"/>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highlight>
                  <a:srgbClr val="3C219F"/>
                </a:highlight>
              </a:rPr>
              <a:t> Indlela yokuphila uMthetho:</a:t>
            </a:r>
          </a:p>
          <a:p>
            <a:pPr lvl="1">
              <a:spcBef>
                <a:spcPts val="600"/>
              </a:spcBef>
            </a:pPr>
            <a:r>
              <a:rPr lang="en" sz="2000" b="1" dirty="0"/>
              <a:t>Indlela yokuLawula uGonyamelo (Eks. 21:1-32)</a:t>
            </a:r>
          </a:p>
          <a:p>
            <a:pPr lvl="1">
              <a:spcBef>
                <a:spcPts val="600"/>
              </a:spcBef>
            </a:pPr>
            <a:r>
              <a:rPr lang="en" sz="2000" b="1" dirty="0"/>
              <a:t>Indlela yokuPhila ekuHlaleni (Eks. 21:33-23:19)</a:t>
            </a:r>
          </a:p>
          <a:p>
            <a:pPr lvl="1">
              <a:spcBef>
                <a:spcPts val="600"/>
              </a:spcBef>
            </a:pPr>
            <a:r>
              <a:rPr lang="en" sz="2000" b="1" dirty="0"/>
              <a:t>Indlela yokoyisa (Eks 23:20-33)</a:t>
            </a:r>
          </a:p>
          <a:p>
            <a:pPr>
              <a:spcBef>
                <a:spcPts val="1800"/>
              </a:spcBef>
            </a:pPr>
            <a:r>
              <a:rPr lang="en" sz="2000" b="1" dirty="0">
                <a:solidFill>
                  <a:schemeClr val="bg1"/>
                </a:solidFill>
                <a:highlight>
                  <a:srgbClr val="A3377A"/>
                </a:highlight>
              </a:rPr>
              <a:t> Indlela yokuqonda umthetho:</a:t>
            </a:r>
          </a:p>
          <a:p>
            <a:pPr lvl="1">
              <a:spcBef>
                <a:spcPts val="600"/>
              </a:spcBef>
            </a:pPr>
            <a:r>
              <a:rPr lang="en-ZA" sz="2000" b="1" dirty="0" err="1"/>
              <a:t>Umthetho</a:t>
            </a:r>
            <a:r>
              <a:rPr lang="en-ZA" sz="2000" b="1" dirty="0"/>
              <a:t> </a:t>
            </a:r>
            <a:r>
              <a:rPr lang="en-ZA" sz="2000" b="1" dirty="0" err="1"/>
              <a:t>wokuziphindezela</a:t>
            </a:r>
            <a:r>
              <a:rPr lang="en" sz="2000" b="1" dirty="0"/>
              <a:t>.</a:t>
            </a:r>
          </a:p>
          <a:p>
            <a:pPr lvl="1">
              <a:spcBef>
                <a:spcPts val="600"/>
              </a:spcBef>
            </a:pPr>
            <a:r>
              <a:rPr lang="en-ZA" sz="2000" b="1" dirty="0" err="1"/>
              <a:t>Umvuzo</a:t>
            </a:r>
            <a:r>
              <a:rPr lang="en-ZA" sz="2000" b="1" dirty="0"/>
              <a:t> </a:t>
            </a:r>
            <a:r>
              <a:rPr lang="en-ZA" sz="2000" b="1" dirty="0" err="1"/>
              <a:t>kunye</a:t>
            </a:r>
            <a:r>
              <a:rPr lang="en-ZA" sz="2000" b="1" dirty="0"/>
              <a:t> </a:t>
            </a:r>
            <a:r>
              <a:rPr lang="en-ZA" sz="2000" b="1" dirty="0" err="1"/>
              <a:t>nesohlwayo</a:t>
            </a:r>
            <a:r>
              <a:rPr lang="en" sz="2000" b="1" dirty="0"/>
              <a:t>.</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0" y="204728"/>
            <a:ext cx="7239000" cy="1323439"/>
          </a:xfrm>
          <a:prstGeom prst="rect">
            <a:avLst/>
          </a:prstGeom>
          <a:noFill/>
        </p:spPr>
        <p:txBody>
          <a:bodyPr wrap="square" rtlCol="0">
            <a:spAutoFit/>
          </a:bodyPr>
          <a:lstStyle/>
          <a:p>
            <a:pPr>
              <a:spcBef>
                <a:spcPts val="600"/>
              </a:spcBef>
            </a:pPr>
            <a:r>
              <a:rPr lang="en-ZA" sz="2000" b="1" dirty="0" err="1"/>
              <a:t>Emva</a:t>
            </a:r>
            <a:r>
              <a:rPr lang="en-ZA" sz="2000" b="1" dirty="0"/>
              <a:t> </a:t>
            </a:r>
            <a:r>
              <a:rPr lang="en-ZA" sz="2000" b="1" dirty="0" err="1"/>
              <a:t>kokuvakalisa</a:t>
            </a:r>
            <a:r>
              <a:rPr lang="en-ZA" sz="2000" b="1" dirty="0"/>
              <a:t> </a:t>
            </a:r>
            <a:r>
              <a:rPr lang="en-ZA" sz="2000" b="1" dirty="0" err="1"/>
              <a:t>iMithetho</a:t>
            </a:r>
            <a:r>
              <a:rPr lang="en-ZA" sz="2000" b="1" dirty="0"/>
              <a:t> </a:t>
            </a:r>
            <a:r>
              <a:rPr lang="en-ZA" sz="2000" b="1" dirty="0" err="1"/>
              <a:t>eliShumi</a:t>
            </a:r>
            <a:r>
              <a:rPr lang="en-ZA" sz="2000" b="1" dirty="0"/>
              <a:t>, </a:t>
            </a:r>
            <a:r>
              <a:rPr lang="en-ZA" sz="2000" b="1" dirty="0" err="1"/>
              <a:t>abantu</a:t>
            </a:r>
            <a:r>
              <a:rPr lang="en-ZA" sz="2000" b="1" dirty="0"/>
              <a:t> </a:t>
            </a:r>
            <a:r>
              <a:rPr lang="en-ZA" sz="2000" b="1" dirty="0" err="1"/>
              <a:t>bacela</a:t>
            </a:r>
            <a:r>
              <a:rPr lang="en-ZA" sz="2000" b="1" dirty="0"/>
              <a:t> </a:t>
            </a:r>
            <a:r>
              <a:rPr lang="en-ZA" sz="2000" b="1" dirty="0" err="1"/>
              <a:t>uMoses</a:t>
            </a:r>
            <a:r>
              <a:rPr lang="en-ZA" sz="2000" b="1" dirty="0"/>
              <a:t> </a:t>
            </a:r>
            <a:r>
              <a:rPr lang="en-ZA" sz="2000" b="1" dirty="0" err="1"/>
              <a:t>ukuba</a:t>
            </a:r>
            <a:r>
              <a:rPr lang="en-ZA" sz="2000" b="1" dirty="0"/>
              <a:t> </a:t>
            </a:r>
            <a:r>
              <a:rPr lang="en-ZA" sz="2000" b="1" dirty="0" err="1"/>
              <a:t>abe</a:t>
            </a:r>
            <a:r>
              <a:rPr lang="en-ZA" sz="2000" b="1" dirty="0"/>
              <a:t> </a:t>
            </a:r>
            <a:r>
              <a:rPr lang="en-ZA" sz="2000" b="1" dirty="0" err="1"/>
              <a:t>ngumthetheli</a:t>
            </a:r>
            <a:r>
              <a:rPr lang="en-ZA" sz="2000" b="1" dirty="0"/>
              <a:t> </a:t>
            </a:r>
            <a:r>
              <a:rPr lang="en-ZA" sz="2000" b="1" dirty="0" err="1"/>
              <a:t>phakathi</a:t>
            </a:r>
            <a:r>
              <a:rPr lang="en-ZA" sz="2000" b="1" dirty="0"/>
              <a:t> </a:t>
            </a:r>
            <a:r>
              <a:rPr lang="en-ZA" sz="2000" b="1" dirty="0" err="1"/>
              <a:t>kwabo</a:t>
            </a:r>
            <a:r>
              <a:rPr lang="en-ZA" sz="2000" b="1" dirty="0"/>
              <a:t> </a:t>
            </a:r>
            <a:r>
              <a:rPr lang="en-ZA" sz="2000" b="1" dirty="0" err="1"/>
              <a:t>noThixo</a:t>
            </a:r>
            <a:r>
              <a:rPr lang="en-ZA" sz="2000" b="1" dirty="0"/>
              <a:t> (</a:t>
            </a:r>
            <a:r>
              <a:rPr lang="en-ZA" sz="2000" b="1" dirty="0" err="1"/>
              <a:t>Eksodus</a:t>
            </a:r>
            <a:r>
              <a:rPr lang="en-ZA" sz="2000" b="1" dirty="0"/>
              <a:t> 20:19). </a:t>
            </a:r>
            <a:r>
              <a:rPr lang="en-ZA" sz="2000" b="1" dirty="0" err="1"/>
              <a:t>Ukususela</a:t>
            </a:r>
            <a:r>
              <a:rPr lang="en-ZA" sz="2000" b="1" dirty="0"/>
              <a:t> </a:t>
            </a:r>
            <a:r>
              <a:rPr lang="en-ZA" sz="2000" b="1" dirty="0" err="1"/>
              <a:t>ngelo</a:t>
            </a:r>
            <a:r>
              <a:rPr lang="en-ZA" sz="2000" b="1" dirty="0"/>
              <a:t> </a:t>
            </a:r>
            <a:r>
              <a:rPr lang="en-ZA" sz="2000" b="1" dirty="0" err="1"/>
              <a:t>xesha</a:t>
            </a:r>
            <a:r>
              <a:rPr lang="en-ZA" sz="2000" b="1" dirty="0"/>
              <a:t>, </a:t>
            </a:r>
            <a:r>
              <a:rPr lang="en-ZA" sz="2000" b="1" dirty="0" err="1"/>
              <a:t>uThixo</a:t>
            </a:r>
            <a:r>
              <a:rPr lang="en-ZA" sz="2000" b="1" dirty="0"/>
              <a:t> </a:t>
            </a:r>
            <a:r>
              <a:rPr lang="en-ZA" sz="2000" b="1" dirty="0" err="1"/>
              <a:t>wanika</a:t>
            </a:r>
            <a:r>
              <a:rPr lang="en-ZA" sz="2000" b="1" dirty="0"/>
              <a:t> </a:t>
            </a:r>
            <a:r>
              <a:rPr lang="en-ZA" sz="2000" b="1" dirty="0" err="1"/>
              <a:t>uMoses</a:t>
            </a:r>
            <a:r>
              <a:rPr lang="en-ZA" sz="2000" b="1" dirty="0"/>
              <a:t> </a:t>
            </a:r>
            <a:r>
              <a:rPr lang="en-ZA" sz="2000" b="1" dirty="0" err="1"/>
              <a:t>imithetho</a:t>
            </a:r>
            <a:r>
              <a:rPr lang="en-ZA" sz="2000" b="1" dirty="0"/>
              <a:t>, </a:t>
            </a:r>
            <a:r>
              <a:rPr lang="en-ZA" sz="2000" b="1" dirty="0" err="1"/>
              <a:t>waza</a:t>
            </a:r>
            <a:r>
              <a:rPr lang="en-ZA" sz="2000" b="1" dirty="0"/>
              <a:t> </a:t>
            </a:r>
            <a:r>
              <a:rPr lang="en-ZA" sz="2000" b="1" dirty="0" err="1"/>
              <a:t>wayidlulisela</a:t>
            </a:r>
            <a:r>
              <a:rPr lang="en-ZA" sz="2000" b="1" dirty="0"/>
              <a:t> </a:t>
            </a:r>
            <a:r>
              <a:rPr lang="en-ZA" sz="2000" b="1" dirty="0" err="1"/>
              <a:t>ebantwini</a:t>
            </a:r>
            <a:r>
              <a:rPr lang="en-ZA" sz="2000" b="1" dirty="0"/>
              <a:t>.</a:t>
            </a:r>
            <a:endParaRPr lang="en" sz="2000" b="1" dirty="0"/>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36218"/>
            <a:ext cx="7048500" cy="707886"/>
          </a:xfrm>
          <a:prstGeom prst="rect">
            <a:avLst/>
          </a:prstGeom>
          <a:noFill/>
        </p:spPr>
        <p:txBody>
          <a:bodyPr wrap="square">
            <a:spAutoFit/>
          </a:bodyPr>
          <a:lstStyle/>
          <a:p>
            <a:pPr>
              <a:spcBef>
                <a:spcPts val="600"/>
              </a:spcBef>
            </a:pPr>
            <a:r>
              <a:rPr lang="en-ZA" sz="2000" b="1" dirty="0" err="1"/>
              <a:t>Ngokufutshane</a:t>
            </a:r>
            <a:r>
              <a:rPr lang="en-ZA" sz="2000" b="1" dirty="0"/>
              <a:t>, </a:t>
            </a:r>
            <a:r>
              <a:rPr lang="en-ZA" sz="2000" b="1" dirty="0" err="1"/>
              <a:t>iyindlela</a:t>
            </a:r>
            <a:r>
              <a:rPr lang="en-ZA" sz="2000" b="1" dirty="0"/>
              <a:t> </a:t>
            </a:r>
            <a:r>
              <a:rPr lang="en-ZA" sz="2000" b="1" dirty="0" err="1"/>
              <a:t>yokusebenzisa</a:t>
            </a:r>
            <a:r>
              <a:rPr lang="en-ZA" sz="2000" b="1" dirty="0"/>
              <a:t> </a:t>
            </a:r>
            <a:r>
              <a:rPr lang="en-ZA" sz="2000" b="1" dirty="0" err="1"/>
              <a:t>iMithetho</a:t>
            </a:r>
            <a:r>
              <a:rPr lang="en-ZA" sz="2000" b="1" dirty="0"/>
              <a:t> </a:t>
            </a:r>
            <a:r>
              <a:rPr lang="en-ZA" sz="2000" b="1" dirty="0" err="1"/>
              <a:t>eliShumi</a:t>
            </a:r>
            <a:r>
              <a:rPr lang="en-ZA" sz="2000" b="1" dirty="0"/>
              <a:t> </a:t>
            </a:r>
            <a:r>
              <a:rPr lang="en-ZA" sz="2000" b="1" dirty="0" err="1"/>
              <a:t>kwiimeko</a:t>
            </a:r>
            <a:r>
              <a:rPr lang="en-ZA" sz="2000" b="1" dirty="0"/>
              <a:t> </a:t>
            </a:r>
            <a:r>
              <a:rPr lang="en-ZA" sz="2000" b="1" dirty="0" err="1"/>
              <a:t>ezithile</a:t>
            </a:r>
            <a:r>
              <a:rPr lang="en-ZA" sz="2000" b="1" dirty="0"/>
              <a:t> </a:t>
            </a:r>
            <a:r>
              <a:rPr lang="en-ZA" sz="2000" b="1" dirty="0" err="1"/>
              <a:t>zobomi</a:t>
            </a:r>
            <a:r>
              <a:rPr lang="en-ZA" sz="2000" b="1" dirty="0"/>
              <a:t> </a:t>
            </a:r>
            <a:r>
              <a:rPr lang="en-ZA" sz="2000" b="1" dirty="0" err="1"/>
              <a:t>bemihla</a:t>
            </a:r>
            <a:r>
              <a:rPr lang="en-ZA" sz="2000" b="1" dirty="0"/>
              <a:t> </a:t>
            </a:r>
            <a:r>
              <a:rPr lang="en-ZA" sz="2000" b="1" dirty="0" err="1"/>
              <a:t>ngemihla</a:t>
            </a:r>
            <a:r>
              <a:rPr lang="en-ZA" sz="2000" b="1" dirty="0"/>
              <a:t>.</a:t>
            </a:r>
            <a:endParaRPr lang="en" sz="2000" b="1" dirty="0"/>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323439"/>
          </a:xfrm>
          <a:prstGeom prst="rect">
            <a:avLst/>
          </a:prstGeom>
          <a:noFill/>
        </p:spPr>
        <p:txBody>
          <a:bodyPr wrap="square">
            <a:spAutoFit/>
          </a:bodyPr>
          <a:lstStyle/>
          <a:p>
            <a:pPr>
              <a:spcBef>
                <a:spcPts val="600"/>
              </a:spcBef>
            </a:pPr>
            <a:r>
              <a:rPr lang="en-ZA" sz="2000" b="1" dirty="0"/>
              <a:t>Le </a:t>
            </a:r>
            <a:r>
              <a:rPr lang="en-ZA" sz="2000" b="1" dirty="0" err="1"/>
              <a:t>mithetho</a:t>
            </a:r>
            <a:r>
              <a:rPr lang="en-ZA" sz="2000" b="1" dirty="0"/>
              <a:t>, </a:t>
            </a:r>
            <a:r>
              <a:rPr lang="en-ZA" sz="2000" b="1" dirty="0" err="1"/>
              <a:t>ebizwa</a:t>
            </a:r>
            <a:r>
              <a:rPr lang="en-ZA" sz="2000" b="1" dirty="0"/>
              <a:t> </a:t>
            </a:r>
            <a:r>
              <a:rPr lang="en-ZA" sz="2000" b="1" dirty="0" err="1"/>
              <a:t>ngokuba</a:t>
            </a:r>
            <a:r>
              <a:rPr lang="en-ZA" sz="2000" b="1" dirty="0"/>
              <a:t> "</a:t>
            </a:r>
            <a:r>
              <a:rPr lang="en-ZA" sz="2000" b="1" dirty="0" err="1"/>
              <a:t>yikhowudi</a:t>
            </a:r>
            <a:r>
              <a:rPr lang="en-ZA" sz="2000" b="1" dirty="0"/>
              <a:t> </a:t>
            </a:r>
            <a:r>
              <a:rPr lang="en-ZA" sz="2000" b="1" dirty="0" err="1"/>
              <a:t>yomnqophiso</a:t>
            </a:r>
            <a:r>
              <a:rPr lang="en-ZA" sz="2000" b="1" dirty="0"/>
              <a:t>," </a:t>
            </a:r>
            <a:r>
              <a:rPr lang="en-ZA" sz="2000" b="1" dirty="0" err="1"/>
              <a:t>yayijoliswe</a:t>
            </a:r>
            <a:r>
              <a:rPr lang="en-ZA" sz="2000" b="1" dirty="0"/>
              <a:t> </a:t>
            </a:r>
            <a:r>
              <a:rPr lang="en-ZA" sz="2000" b="1" dirty="0" err="1"/>
              <a:t>ekulawuleni</a:t>
            </a:r>
            <a:r>
              <a:rPr lang="en-ZA" sz="2000" b="1" dirty="0"/>
              <a:t> </a:t>
            </a:r>
            <a:r>
              <a:rPr lang="en-ZA" sz="2000" b="1" dirty="0" err="1"/>
              <a:t>ubomi</a:t>
            </a:r>
            <a:r>
              <a:rPr lang="en-ZA" sz="2000" b="1" dirty="0"/>
              <a:t> </a:t>
            </a:r>
            <a:r>
              <a:rPr lang="en-ZA" sz="2000" b="1" dirty="0" err="1"/>
              <a:t>babantu</a:t>
            </a:r>
            <a:r>
              <a:rPr lang="en-ZA" sz="2000" b="1" dirty="0"/>
              <a:t> </a:t>
            </a:r>
            <a:r>
              <a:rPr lang="en-ZA" sz="2000" b="1" dirty="0" err="1"/>
              <a:t>bakwaSirayeli</a:t>
            </a:r>
            <a:r>
              <a:rPr lang="en-ZA" sz="2000" b="1" dirty="0"/>
              <a:t> </a:t>
            </a:r>
            <a:r>
              <a:rPr lang="en-ZA" sz="2000" b="1" dirty="0" err="1"/>
              <a:t>kwaye</a:t>
            </a:r>
            <a:r>
              <a:rPr lang="en-ZA" sz="2000" b="1" dirty="0"/>
              <a:t>, </a:t>
            </a:r>
            <a:r>
              <a:rPr lang="en-ZA" sz="2000" b="1" dirty="0" err="1"/>
              <a:t>ngako</a:t>
            </a:r>
            <a:r>
              <a:rPr lang="en-ZA" sz="2000" b="1" dirty="0"/>
              <a:t> </a:t>
            </a:r>
            <a:r>
              <a:rPr lang="en-ZA" sz="2000" b="1" dirty="0" err="1"/>
              <a:t>oko</a:t>
            </a:r>
            <a:r>
              <a:rPr lang="en-ZA" sz="2000" b="1" dirty="0"/>
              <a:t>, </a:t>
            </a:r>
            <a:r>
              <a:rPr lang="en-ZA" sz="2000" b="1" dirty="0" err="1"/>
              <a:t>neyethu</a:t>
            </a:r>
            <a:r>
              <a:rPr lang="en-ZA" sz="2000" b="1" dirty="0"/>
              <a:t> (</a:t>
            </a:r>
            <a:r>
              <a:rPr lang="en-ZA" sz="2000" b="1" dirty="0" err="1"/>
              <a:t>kunye</a:t>
            </a:r>
            <a:r>
              <a:rPr lang="en-ZA" sz="2000" b="1" dirty="0"/>
              <a:t> </a:t>
            </a:r>
            <a:r>
              <a:rPr lang="en-ZA" sz="2000" b="1" dirty="0" err="1"/>
              <a:t>nohlengahlengiso</a:t>
            </a:r>
            <a:r>
              <a:rPr lang="en-ZA" sz="2000" b="1" dirty="0"/>
              <a:t> </a:t>
            </a:r>
            <a:r>
              <a:rPr lang="en-ZA" sz="2000" b="1" dirty="0" err="1"/>
              <a:t>oluyimfuneko</a:t>
            </a:r>
            <a:r>
              <a:rPr lang="en-ZA" sz="2000" b="1" dirty="0"/>
              <a:t> </a:t>
            </a:r>
            <a:r>
              <a:rPr lang="en-ZA" sz="2000" b="1" dirty="0" err="1"/>
              <a:t>kwinyani</a:t>
            </a:r>
            <a:r>
              <a:rPr lang="en-ZA" sz="2000" b="1" dirty="0"/>
              <a:t> </a:t>
            </a:r>
            <a:r>
              <a:rPr lang="en-ZA" sz="2000" b="1" dirty="0" err="1"/>
              <a:t>yethu</a:t>
            </a:r>
            <a:r>
              <a:rPr lang="en-ZA" sz="2000" b="1" dirty="0"/>
              <a:t> </a:t>
            </a:r>
            <a:r>
              <a:rPr lang="en-ZA" sz="2000" b="1" dirty="0" err="1"/>
              <a:t>yangoku</a:t>
            </a:r>
            <a:r>
              <a:rPr lang="en-ZA" sz="2000" b="1" dirty="0"/>
              <a:t>).</a:t>
            </a:r>
            <a:endParaRPr lang="en" sz="2000" b="1" dirty="0"/>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676435"/>
            <a:ext cx="12192000" cy="193899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000" b="1" spc="300" dirty="0">
                <a:ln/>
                <a:solidFill>
                  <a:schemeClr val="accent5"/>
                </a:solidFill>
              </a:rPr>
              <a:t>INDLELA YOKUPHILA UMTHETHO</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76200"/>
            <a:ext cx="12191999" cy="769441"/>
          </a:xfrm>
          <a:prstGeom prst="rect">
            <a:avLst/>
          </a:prstGeom>
          <a:noFill/>
        </p:spPr>
        <p:txBody>
          <a:bodyPr wrap="square">
            <a:spAutoFit/>
          </a:bodyPr>
          <a:lstStyle/>
          <a:p>
            <a:pPr algn="ctr"/>
            <a:r>
              <a:rPr lang="en" sz="4400" b="1" dirty="0">
                <a:ln w="10160">
                  <a:solidFill>
                    <a:schemeClr val="accent3"/>
                  </a:solidFill>
                  <a:prstDash val="solid"/>
                </a:ln>
                <a:solidFill>
                  <a:srgbClr val="FFFFFF"/>
                </a:solidFill>
                <a:effectLst>
                  <a:outerShdw blurRad="38100" dist="22860" dir="5400000" algn="tl" rotWithShape="0">
                    <a:schemeClr val="tx1"/>
                  </a:outerShdw>
                </a:effectLst>
              </a:rPr>
              <a:t>INDLELA YOKULAWULA UGONYAMELO</a:t>
            </a: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559891"/>
            <a:ext cx="8715375" cy="369332"/>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“Othe wabetha umntu wafa, naye wobulawa afe”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(Eksodus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250538"/>
            <a:ext cx="12191999" cy="400110"/>
          </a:xfrm>
          <a:prstGeom prst="rect">
            <a:avLst/>
          </a:prstGeom>
          <a:noFill/>
        </p:spPr>
        <p:txBody>
          <a:bodyPr wrap="square" rtlCol="0">
            <a:spAutoFit/>
          </a:bodyPr>
          <a:lstStyle/>
          <a:p>
            <a:pPr algn="ctr">
              <a:spcBef>
                <a:spcPts val="600"/>
              </a:spcBef>
            </a:pPr>
            <a:r>
              <a:rPr lang="en-ZA" sz="2000" b="1" dirty="0" err="1"/>
              <a:t>Ikhowudi</a:t>
            </a:r>
            <a:r>
              <a:rPr lang="en-ZA" sz="2000" b="1" dirty="0"/>
              <a:t> </a:t>
            </a:r>
            <a:r>
              <a:rPr lang="en-ZA" sz="2000" b="1" dirty="0" err="1"/>
              <a:t>yomnqophiso</a:t>
            </a:r>
            <a:r>
              <a:rPr lang="en-ZA" sz="2000" b="1" dirty="0"/>
              <a:t> </a:t>
            </a:r>
            <a:r>
              <a:rPr lang="en-ZA" sz="2000" b="1" dirty="0" err="1"/>
              <a:t>iqala</a:t>
            </a:r>
            <a:r>
              <a:rPr lang="en-ZA" sz="2000" b="1" dirty="0"/>
              <a:t> </a:t>
            </a:r>
            <a:r>
              <a:rPr lang="en-ZA" sz="2000" b="1" dirty="0" err="1"/>
              <a:t>ngokulawula</a:t>
            </a:r>
            <a:r>
              <a:rPr lang="en-ZA" sz="2000" b="1" dirty="0"/>
              <a:t> </a:t>
            </a:r>
            <a:r>
              <a:rPr lang="en-ZA" sz="2000" b="1" dirty="0" err="1"/>
              <a:t>iinkalo</a:t>
            </a:r>
            <a:r>
              <a:rPr lang="en-ZA" sz="2000" b="1" dirty="0"/>
              <a:t> </a:t>
            </a:r>
            <a:r>
              <a:rPr lang="en-ZA" sz="2000" b="1" dirty="0" err="1"/>
              <a:t>ezintathu</a:t>
            </a:r>
            <a:r>
              <a:rPr lang="en-ZA" sz="2000" b="1" dirty="0"/>
              <a:t> </a:t>
            </a:r>
            <a:r>
              <a:rPr lang="en-ZA" sz="2000" b="1" dirty="0" err="1"/>
              <a:t>ezibalulekileyo</a:t>
            </a:r>
            <a:r>
              <a:rPr lang="en-ZA" sz="2000" b="1" dirty="0"/>
              <a:t> </a:t>
            </a:r>
            <a:r>
              <a:rPr lang="en-ZA" sz="2000" b="1" dirty="0" err="1"/>
              <a:t>zoluntu</a:t>
            </a:r>
            <a:r>
              <a:rPr lang="en-ZA" sz="2000" b="1" dirty="0"/>
              <a:t> </a:t>
            </a:r>
            <a:r>
              <a:rPr lang="en-ZA" sz="2000" b="1" dirty="0" err="1"/>
              <a:t>lwamaHebhere</a:t>
            </a:r>
            <a:r>
              <a:rPr lang="en-ZA" sz="2000" b="1" dirty="0"/>
              <a:t>:</a:t>
            </a:r>
            <a:endParaRPr lang="en" sz="2000" b="1" dirty="0"/>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5" y="1780757"/>
            <a:ext cx="6294404" cy="4585871"/>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en" sz="2000" b="1" dirty="0">
                <a:solidFill>
                  <a:srgbClr val="FF0000"/>
                </a:solidFill>
              </a:rPr>
              <a:t>Ubukhoboka (Eks. 21:2-11)</a:t>
            </a:r>
          </a:p>
          <a:p>
            <a:pPr marL="914400" lvl="1" indent="-457200">
              <a:buClr>
                <a:srgbClr val="FF0000"/>
              </a:buClr>
              <a:buFont typeface="Wingdings" panose="05000000000000000000" pitchFamily="2" charset="2"/>
              <a:buChar char="q"/>
            </a:pPr>
            <a:r>
              <a:rPr lang="en-US" b="1" dirty="0" err="1"/>
              <a:t>Amadoda</a:t>
            </a:r>
            <a:r>
              <a:rPr lang="en-US" b="1" dirty="0"/>
              <a:t> </a:t>
            </a:r>
            <a:r>
              <a:rPr lang="en-US" b="1" dirty="0" err="1"/>
              <a:t>ayekhululwa</a:t>
            </a:r>
            <a:r>
              <a:rPr lang="en-US" b="1" dirty="0"/>
              <a:t> </a:t>
            </a:r>
            <a:r>
              <a:rPr lang="en-US" b="1" dirty="0" err="1"/>
              <a:t>emva</a:t>
            </a:r>
            <a:r>
              <a:rPr lang="en-US" b="1" dirty="0"/>
              <a:t> </a:t>
            </a:r>
            <a:r>
              <a:rPr lang="en-US" b="1" dirty="0" err="1"/>
              <a:t>konyaka</a:t>
            </a:r>
            <a:r>
              <a:rPr lang="en-US" b="1" dirty="0"/>
              <a:t> </a:t>
            </a:r>
            <a:r>
              <a:rPr lang="en-US" b="1" dirty="0" err="1"/>
              <a:t>wesixhenxe</a:t>
            </a:r>
            <a:r>
              <a:rPr lang="en-US" b="1" dirty="0"/>
              <a:t>.</a:t>
            </a:r>
            <a:endParaRPr lang="en" b="1" dirty="0"/>
          </a:p>
          <a:p>
            <a:pPr marL="914400" lvl="1" indent="-457200">
              <a:buClr>
                <a:srgbClr val="FF0000"/>
              </a:buClr>
              <a:buFont typeface="Wingdings" panose="05000000000000000000" pitchFamily="2" charset="2"/>
              <a:buChar char="q"/>
            </a:pPr>
            <a:r>
              <a:rPr lang="en-ZA" b="1" dirty="0" err="1"/>
              <a:t>Abafazi</a:t>
            </a:r>
            <a:r>
              <a:rPr lang="en-ZA" b="1" dirty="0"/>
              <a:t>, </a:t>
            </a:r>
            <a:r>
              <a:rPr lang="en-ZA" b="1" dirty="0" err="1"/>
              <a:t>ukuba</a:t>
            </a:r>
            <a:r>
              <a:rPr lang="en-ZA" b="1" dirty="0"/>
              <a:t> </a:t>
            </a:r>
            <a:r>
              <a:rPr lang="en-ZA" b="1" dirty="0" err="1"/>
              <a:t>babengatshatanga</a:t>
            </a:r>
            <a:r>
              <a:rPr lang="en-ZA" b="1" dirty="0"/>
              <a:t>, nabe </a:t>
            </a:r>
            <a:r>
              <a:rPr lang="en-ZA" b="1" dirty="0" err="1"/>
              <a:t>babekhululwa</a:t>
            </a:r>
            <a:r>
              <a:rPr lang="en" b="1" dirty="0"/>
              <a:t>.</a:t>
            </a:r>
          </a:p>
          <a:p>
            <a:pPr marL="914400" lvl="1" indent="-457200">
              <a:buClr>
                <a:srgbClr val="FF0000"/>
              </a:buClr>
              <a:buFont typeface="Wingdings" panose="05000000000000000000" pitchFamily="2" charset="2"/>
              <a:buChar char="q"/>
            </a:pPr>
            <a:r>
              <a:rPr lang="en" b="1" dirty="0"/>
              <a:t>Indoda ibinokuhlala ilikhoboka ukuba ikhetha oko.</a:t>
            </a:r>
          </a:p>
          <a:p>
            <a:pPr marL="457200" indent="-457200">
              <a:spcBef>
                <a:spcPts val="600"/>
              </a:spcBef>
              <a:buFont typeface="+mj-lt"/>
              <a:buAutoNum type="arabicPeriod"/>
            </a:pPr>
            <a:r>
              <a:rPr lang="en" sz="2000" b="1" dirty="0">
                <a:solidFill>
                  <a:srgbClr val="004DE6"/>
                </a:solidFill>
              </a:rPr>
              <a:t>Isigwebo sokufa (Eks. 21:12-17)</a:t>
            </a:r>
          </a:p>
          <a:p>
            <a:pPr marL="914400" lvl="1" indent="-457200">
              <a:buClr>
                <a:srgbClr val="004DE6"/>
              </a:buClr>
              <a:buFont typeface="Wingdings" panose="05000000000000000000" pitchFamily="2" charset="2"/>
              <a:buChar char="q"/>
            </a:pPr>
            <a:r>
              <a:rPr lang="en" b="1" dirty="0"/>
              <a:t>Kobulele ngabom</a:t>
            </a:r>
          </a:p>
          <a:p>
            <a:pPr marL="914400" lvl="1" indent="-457200">
              <a:buClr>
                <a:srgbClr val="004DE6"/>
              </a:buClr>
              <a:buFont typeface="Wingdings" panose="05000000000000000000" pitchFamily="2" charset="2"/>
              <a:buChar char="q"/>
            </a:pPr>
            <a:r>
              <a:rPr lang="en" b="1" dirty="0"/>
              <a:t>Kowenza ububi okanye aqalekise abazali</a:t>
            </a:r>
          </a:p>
          <a:p>
            <a:pPr marL="914400" lvl="1" indent="-457200">
              <a:buClr>
                <a:srgbClr val="004DE6"/>
              </a:buClr>
              <a:buFont typeface="Wingdings" panose="05000000000000000000" pitchFamily="2" charset="2"/>
              <a:buChar char="q"/>
            </a:pPr>
            <a:r>
              <a:rPr lang="en" b="1" dirty="0"/>
              <a:t>Kumqweqwedisi</a:t>
            </a:r>
          </a:p>
          <a:p>
            <a:pPr marL="457200" indent="-457200">
              <a:spcBef>
                <a:spcPts val="600"/>
              </a:spcBef>
              <a:buFont typeface="+mj-lt"/>
              <a:buAutoNum type="arabicPeriod"/>
            </a:pPr>
            <a:r>
              <a:rPr lang="en" sz="2000" b="1" dirty="0">
                <a:solidFill>
                  <a:srgbClr val="DB6A12"/>
                </a:solidFill>
              </a:rPr>
              <a:t>Ukwenzakala (Eks. 21:18-32)</a:t>
            </a:r>
          </a:p>
          <a:p>
            <a:pPr marL="914400" lvl="1" indent="-457200">
              <a:buClr>
                <a:srgbClr val="DB6A12"/>
              </a:buClr>
              <a:buFont typeface="Wingdings" panose="05000000000000000000" pitchFamily="2" charset="2"/>
              <a:buChar char="q"/>
            </a:pPr>
            <a:r>
              <a:rPr lang="en" b="1" dirty="0"/>
              <a:t>Uxanduva lwembuyekezo yemali</a:t>
            </a:r>
          </a:p>
          <a:p>
            <a:pPr marL="914400" lvl="1" indent="-457200">
              <a:buClr>
                <a:srgbClr val="DB6A12"/>
              </a:buClr>
              <a:buFont typeface="Wingdings" panose="05000000000000000000" pitchFamily="2" charset="2"/>
              <a:buChar char="q"/>
            </a:pPr>
            <a:r>
              <a:rPr lang="en" b="1" dirty="0"/>
              <a:t>Ukuba kuphume isisu, umgwebi nomfazi (nendoda yakhe) mabawise isohlwayo</a:t>
            </a:r>
            <a:endParaRPr lang="es-ES"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296682"/>
            <a:ext cx="12191999" cy="400110"/>
          </a:xfrm>
          <a:prstGeom prst="rect">
            <a:avLst/>
          </a:prstGeom>
          <a:noFill/>
        </p:spPr>
        <p:txBody>
          <a:bodyPr wrap="square" rtlCol="0">
            <a:spAutoFit/>
          </a:bodyPr>
          <a:lstStyle/>
          <a:p>
            <a:pPr algn="ctr">
              <a:spcBef>
                <a:spcPts val="600"/>
              </a:spcBef>
            </a:pPr>
            <a:r>
              <a:rPr lang="en" sz="2000" b="1" dirty="0"/>
              <a:t>Yonke le mithetho yamiselwa ukunqanda ukuxhaphaza nobundlobongela phakathi kwabantu.</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
                                            <p:txEl>
                                              <p:pRg st="5" end="5"/>
                                            </p:txEl>
                                          </p:spTgt>
                                        </p:tgtEl>
                                        <p:attrNameLst>
                                          <p:attrName>style.visibility</p:attrName>
                                        </p:attrNameLst>
                                      </p:cBhvr>
                                      <p:to>
                                        <p:strVal val="visible"/>
                                      </p:to>
                                    </p:set>
                                    <p:animEffect transition="in" filter="wipe(left)">
                                      <p:cBhvr>
                                        <p:cTn id="76" dur="500"/>
                                        <p:tgtEl>
                                          <p:spTgt spid="7">
                                            <p:txEl>
                                              <p:pRg st="5" end="5"/>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Effect transition="in" filter="wipe(left)">
                                      <p:cBhvr>
                                        <p:cTn id="79" dur="500"/>
                                        <p:tgtEl>
                                          <p:spTgt spid="7">
                                            <p:txEl>
                                              <p:pRg st="6" end="6"/>
                                            </p:txEl>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wipe(left)">
                                      <p:cBhvr>
                                        <p:cTn id="82" dur="500"/>
                                        <p:tgtEl>
                                          <p:spTgt spid="7">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 calcmode="lin" valueType="num">
                                      <p:cBhvr>
                                        <p:cTn id="89" dur="500" fill="hold"/>
                                        <p:tgtEl>
                                          <p:spTgt spid="16"/>
                                        </p:tgtEl>
                                        <p:attrNameLst>
                                          <p:attrName>style.rotation</p:attrName>
                                        </p:attrNameLst>
                                      </p:cBhvr>
                                      <p:tavLst>
                                        <p:tav tm="0">
                                          <p:val>
                                            <p:fltVal val="360"/>
                                          </p:val>
                                        </p:tav>
                                        <p:tav tm="100000">
                                          <p:val>
                                            <p:fltVal val="0"/>
                                          </p:val>
                                        </p:tav>
                                      </p:tavLst>
                                    </p:anim>
                                    <p:animEffect transition="in" filter="fade">
                                      <p:cBhvr>
                                        <p:cTn id="90" dur="500"/>
                                        <p:tgtEl>
                                          <p:spTgt spid="16"/>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7">
                                            <p:txEl>
                                              <p:pRg st="8" end="8"/>
                                            </p:txEl>
                                          </p:spTgt>
                                        </p:tgtEl>
                                        <p:attrNameLst>
                                          <p:attrName>style.visibility</p:attrName>
                                        </p:attrNameLst>
                                      </p:cBhvr>
                                      <p:to>
                                        <p:strVal val="visible"/>
                                      </p:to>
                                    </p:set>
                                    <p:animEffect transition="in" filter="wipe(left)">
                                      <p:cBhvr>
                                        <p:cTn id="94" dur="500"/>
                                        <p:tgtEl>
                                          <p:spTgt spid="7">
                                            <p:txEl>
                                              <p:pRg st="8" end="8"/>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7">
                                            <p:txEl>
                                              <p:pRg st="9" end="9"/>
                                            </p:txEl>
                                          </p:spTgt>
                                        </p:tgtEl>
                                        <p:attrNameLst>
                                          <p:attrName>style.visibility</p:attrName>
                                        </p:attrNameLst>
                                      </p:cBhvr>
                                      <p:to>
                                        <p:strVal val="visible"/>
                                      </p:to>
                                    </p:set>
                                    <p:animEffect transition="in" filter="wipe(left)">
                                      <p:cBhvr>
                                        <p:cTn id="99" dur="500"/>
                                        <p:tgtEl>
                                          <p:spTgt spid="7">
                                            <p:txEl>
                                              <p:pRg st="9" end="9"/>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7">
                                            <p:txEl>
                                              <p:pRg st="10" end="10"/>
                                            </p:txEl>
                                          </p:spTgt>
                                        </p:tgtEl>
                                        <p:attrNameLst>
                                          <p:attrName>style.visibility</p:attrName>
                                        </p:attrNameLst>
                                      </p:cBhvr>
                                      <p:to>
                                        <p:strVal val="visible"/>
                                      </p:to>
                                    </p:set>
                                    <p:animEffect transition="in" filter="wipe(left)">
                                      <p:cBhvr>
                                        <p:cTn id="104" dur="500"/>
                                        <p:tgtEl>
                                          <p:spTgt spid="7">
                                            <p:txEl>
                                              <p:pRg st="10" end="1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barn(outVertical)">
                                      <p:cBhvr>
                                        <p:cTn id="10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INDLELA YOKUPHILA EKUHLALENI</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646331"/>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“Xa athe umntu warhwebesha intombi engaganiweyo, walala nayo, woyilobola ibe ngumkakhe”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(Exodus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762387"/>
            <a:ext cx="9140897" cy="1015663"/>
          </a:xfrm>
          <a:prstGeom prst="rect">
            <a:avLst/>
          </a:prstGeom>
          <a:noFill/>
        </p:spPr>
        <p:txBody>
          <a:bodyPr wrap="square" rtlCol="0">
            <a:spAutoFit/>
          </a:bodyPr>
          <a:lstStyle/>
          <a:p>
            <a:pPr algn="just">
              <a:spcBef>
                <a:spcPts val="600"/>
              </a:spcBef>
            </a:pPr>
            <a:r>
              <a:rPr lang="en-ZA" sz="2000" b="1" dirty="0" err="1"/>
              <a:t>UThixo</a:t>
            </a:r>
            <a:r>
              <a:rPr lang="en-ZA" sz="2000" b="1" dirty="0"/>
              <a:t> </a:t>
            </a:r>
            <a:r>
              <a:rPr lang="en-ZA" sz="2000" b="1" dirty="0" err="1"/>
              <a:t>wayengonelisekanga</a:t>
            </a:r>
            <a:r>
              <a:rPr lang="en-ZA" sz="2000" b="1" dirty="0"/>
              <a:t> </a:t>
            </a:r>
            <a:r>
              <a:rPr lang="en-ZA" sz="2000" b="1" dirty="0" err="1"/>
              <a:t>nje</a:t>
            </a:r>
            <a:r>
              <a:rPr lang="en-ZA" sz="2000" b="1" dirty="0"/>
              <a:t> </a:t>
            </a:r>
            <a:r>
              <a:rPr lang="en-ZA" sz="2000" b="1" dirty="0" err="1"/>
              <a:t>kukusishiya</a:t>
            </a:r>
            <a:r>
              <a:rPr lang="en-ZA" sz="2000" b="1" dirty="0"/>
              <a:t> </a:t>
            </a:r>
            <a:r>
              <a:rPr lang="en-ZA" sz="2000" b="1" dirty="0" err="1"/>
              <a:t>nemithetho</a:t>
            </a:r>
            <a:r>
              <a:rPr lang="en-ZA" sz="2000" b="1" dirty="0"/>
              <a:t> "</a:t>
            </a:r>
            <a:r>
              <a:rPr lang="en-ZA" sz="2000" b="1" dirty="0" err="1"/>
              <a:t>esisiseko</a:t>
            </a:r>
            <a:r>
              <a:rPr lang="en-ZA" sz="2000" b="1" dirty="0"/>
              <a:t>” </a:t>
            </a:r>
            <a:r>
              <a:rPr lang="en-ZA" sz="2000" b="1" dirty="0" err="1"/>
              <a:t>siyisebenzise</a:t>
            </a:r>
            <a:r>
              <a:rPr lang="en-ZA" sz="2000" b="1" dirty="0"/>
              <a:t> </a:t>
            </a:r>
            <a:r>
              <a:rPr lang="en-ZA" sz="2000" b="1" dirty="0" err="1"/>
              <a:t>ngokuthanda</a:t>
            </a:r>
            <a:r>
              <a:rPr lang="en-ZA" sz="2000" b="1" dirty="0"/>
              <a:t> </a:t>
            </a:r>
            <a:r>
              <a:rPr lang="en-ZA" sz="2000" b="1" dirty="0" err="1"/>
              <a:t>kwethu</a:t>
            </a:r>
            <a:r>
              <a:rPr lang="en-ZA" sz="2000" b="1" dirty="0"/>
              <a:t>. </a:t>
            </a:r>
            <a:r>
              <a:rPr lang="en-ZA" sz="2000" b="1" dirty="0" err="1"/>
              <a:t>Waba</a:t>
            </a:r>
            <a:r>
              <a:rPr lang="en-ZA" sz="2000" b="1" dirty="0"/>
              <a:t> </a:t>
            </a:r>
            <a:r>
              <a:rPr lang="en-ZA" sz="2000" b="1" dirty="0" err="1"/>
              <a:t>nenyameko</a:t>
            </a:r>
            <a:r>
              <a:rPr lang="en-ZA" sz="2000" b="1" dirty="0"/>
              <a:t> </a:t>
            </a:r>
            <a:r>
              <a:rPr lang="en-ZA" sz="2000" b="1" dirty="0" err="1"/>
              <a:t>yokunikezela</a:t>
            </a:r>
            <a:r>
              <a:rPr lang="en-ZA" sz="2000" b="1" dirty="0"/>
              <a:t> </a:t>
            </a:r>
            <a:r>
              <a:rPr lang="en-ZA" sz="2000" b="1" dirty="0" err="1"/>
              <a:t>ngemizekelo</a:t>
            </a:r>
            <a:r>
              <a:rPr lang="en-ZA" sz="2000" b="1" dirty="0"/>
              <a:t> </a:t>
            </a:r>
            <a:r>
              <a:rPr lang="en-ZA" sz="2000" b="1" dirty="0" err="1"/>
              <a:t>ebambekayo</a:t>
            </a:r>
            <a:r>
              <a:rPr lang="en-ZA" sz="2000" b="1" dirty="0"/>
              <a:t> </a:t>
            </a:r>
            <a:r>
              <a:rPr lang="en-ZA" sz="2000" b="1" dirty="0" err="1"/>
              <a:t>ukuze</a:t>
            </a:r>
            <a:r>
              <a:rPr lang="en-ZA" sz="2000" b="1" dirty="0"/>
              <a:t> </a:t>
            </a:r>
            <a:r>
              <a:rPr lang="en-ZA" sz="2000" b="1" dirty="0" err="1"/>
              <a:t>sikwazi</a:t>
            </a:r>
            <a:r>
              <a:rPr lang="en-ZA" sz="2000" b="1" dirty="0"/>
              <a:t> </a:t>
            </a:r>
            <a:r>
              <a:rPr lang="en-ZA" sz="2000" b="1" dirty="0" err="1"/>
              <a:t>ukuyisebenzisa</a:t>
            </a:r>
            <a:r>
              <a:rPr lang="en-ZA" sz="2000" b="1" dirty="0"/>
              <a:t> </a:t>
            </a:r>
            <a:r>
              <a:rPr lang="en-ZA" sz="2000" b="1" dirty="0" err="1"/>
              <a:t>ngokufanelekileyo</a:t>
            </a:r>
            <a:r>
              <a:rPr lang="en" sz="2000" b="1" dirty="0"/>
              <a:t>.</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2031325"/>
          </a:xfrm>
          <a:prstGeom prst="rect">
            <a:avLst/>
          </a:prstGeom>
          <a:noFill/>
        </p:spPr>
        <p:txBody>
          <a:bodyPr wrap="square">
            <a:spAutoFit/>
          </a:bodyPr>
          <a:lstStyle/>
          <a:p>
            <a:pPr>
              <a:spcBef>
                <a:spcPts val="600"/>
              </a:spcBef>
            </a:pPr>
            <a:r>
              <a:rPr lang="en-ZA" b="1" dirty="0" err="1"/>
              <a:t>Ekubeni</a:t>
            </a:r>
            <a:r>
              <a:rPr lang="en-ZA" b="1" dirty="0"/>
              <a:t> </a:t>
            </a:r>
            <a:r>
              <a:rPr lang="en-ZA" b="1" dirty="0" err="1"/>
              <a:t>ingumnqophiso</a:t>
            </a:r>
            <a:r>
              <a:rPr lang="en-ZA" b="1" dirty="0"/>
              <a:t> </a:t>
            </a:r>
            <a:r>
              <a:rPr lang="en-ZA" b="1" dirty="0" err="1"/>
              <a:t>phakathi</a:t>
            </a:r>
            <a:r>
              <a:rPr lang="en-ZA" b="1" dirty="0"/>
              <a:t> </a:t>
            </a:r>
            <a:r>
              <a:rPr lang="en-ZA" b="1" dirty="0" err="1"/>
              <a:t>koThixo</a:t>
            </a:r>
            <a:r>
              <a:rPr lang="en-ZA" b="1" dirty="0"/>
              <a:t> </a:t>
            </a:r>
            <a:r>
              <a:rPr lang="en-ZA" b="1" dirty="0" err="1"/>
              <a:t>nabantu</a:t>
            </a:r>
            <a:r>
              <a:rPr lang="en-ZA" b="1" dirty="0"/>
              <a:t> </a:t>
            </a:r>
            <a:r>
              <a:rPr lang="en-ZA" b="1" dirty="0" err="1"/>
              <a:t>baKhe</a:t>
            </a:r>
            <a:r>
              <a:rPr lang="en-ZA" b="1" dirty="0"/>
              <a:t>, le </a:t>
            </a:r>
            <a:r>
              <a:rPr lang="en-ZA" b="1" dirty="0" err="1"/>
              <a:t>mithetho</a:t>
            </a:r>
            <a:r>
              <a:rPr lang="en-ZA" b="1" dirty="0"/>
              <a:t> </a:t>
            </a:r>
            <a:r>
              <a:rPr lang="en-ZA" b="1" dirty="0" err="1"/>
              <a:t>ikwaquka</a:t>
            </a:r>
            <a:r>
              <a:rPr lang="en-ZA" b="1" dirty="0"/>
              <a:t> </a:t>
            </a:r>
            <a:r>
              <a:rPr lang="en-ZA" b="1" dirty="0" err="1"/>
              <a:t>nendlela</a:t>
            </a:r>
            <a:r>
              <a:rPr lang="en-ZA" b="1" dirty="0"/>
              <a:t> </a:t>
            </a:r>
            <a:r>
              <a:rPr lang="en-ZA" b="1" dirty="0" err="1"/>
              <a:t>esifanele</a:t>
            </a:r>
            <a:r>
              <a:rPr lang="en-ZA" b="1" dirty="0"/>
              <a:t> </a:t>
            </a:r>
            <a:r>
              <a:rPr lang="en-ZA" b="1" dirty="0" err="1"/>
              <a:t>sinxulumane</a:t>
            </a:r>
            <a:r>
              <a:rPr lang="en-ZA" b="1" dirty="0"/>
              <a:t> </a:t>
            </a:r>
            <a:r>
              <a:rPr lang="en-ZA" b="1" dirty="0" err="1"/>
              <a:t>ngayo</a:t>
            </a:r>
            <a:r>
              <a:rPr lang="en-ZA" b="1" dirty="0"/>
              <a:t> </a:t>
            </a:r>
            <a:r>
              <a:rPr lang="en-ZA" b="1" dirty="0" err="1"/>
              <a:t>naYe</a:t>
            </a:r>
            <a:r>
              <a:rPr lang="en-ZA" b="1" dirty="0"/>
              <a:t>. </a:t>
            </a:r>
            <a:r>
              <a:rPr lang="en-ZA" b="1" dirty="0" err="1"/>
              <a:t>Ukongezelela</a:t>
            </a:r>
            <a:r>
              <a:rPr lang="en-ZA" b="1" dirty="0"/>
              <a:t> </a:t>
            </a:r>
            <a:r>
              <a:rPr lang="en-ZA" b="1" dirty="0" err="1"/>
              <a:t>kuphumlo</a:t>
            </a:r>
            <a:r>
              <a:rPr lang="en-ZA" b="1" dirty="0"/>
              <a:t> </a:t>
            </a:r>
            <a:r>
              <a:rPr lang="en-ZA" b="1" dirty="0" err="1"/>
              <a:t>lweSabatha</a:t>
            </a:r>
            <a:r>
              <a:rPr lang="en-ZA" b="1" dirty="0"/>
              <a:t>, </a:t>
            </a:r>
            <a:r>
              <a:rPr lang="en-ZA" b="1" dirty="0" err="1"/>
              <a:t>kwakukho</a:t>
            </a:r>
            <a:r>
              <a:rPr lang="en-ZA" b="1" dirty="0"/>
              <a:t> </a:t>
            </a:r>
            <a:r>
              <a:rPr lang="en-ZA" b="1" dirty="0" err="1"/>
              <a:t>imbopheleleko</a:t>
            </a:r>
            <a:r>
              <a:rPr lang="en-ZA" b="1" dirty="0"/>
              <a:t> </a:t>
            </a:r>
            <a:r>
              <a:rPr lang="en-ZA" b="1" dirty="0" err="1"/>
              <a:t>yokwenza</a:t>
            </a:r>
            <a:r>
              <a:rPr lang="en-ZA" b="1" dirty="0"/>
              <a:t> </a:t>
            </a:r>
            <a:r>
              <a:rPr lang="en-ZA" b="1" dirty="0" err="1"/>
              <a:t>imisitho</a:t>
            </a:r>
            <a:r>
              <a:rPr lang="en-ZA" b="1" dirty="0"/>
              <a:t> </a:t>
            </a:r>
            <a:r>
              <a:rPr lang="en-ZA" b="1" dirty="0" err="1"/>
              <a:t>eyayisikhumbuza</a:t>
            </a:r>
            <a:r>
              <a:rPr lang="en-ZA" b="1" dirty="0"/>
              <a:t> </a:t>
            </a:r>
            <a:r>
              <a:rPr lang="en-ZA" b="1" dirty="0" err="1"/>
              <a:t>ngokukhululeka</a:t>
            </a:r>
            <a:r>
              <a:rPr lang="en-ZA" b="1" dirty="0"/>
              <a:t> </a:t>
            </a:r>
            <a:r>
              <a:rPr lang="en-ZA" b="1" dirty="0" err="1"/>
              <a:t>kwethu</a:t>
            </a:r>
            <a:r>
              <a:rPr lang="en-ZA" b="1" dirty="0"/>
              <a:t> </a:t>
            </a:r>
            <a:r>
              <a:rPr lang="en-ZA" b="1" dirty="0" err="1"/>
              <a:t>esonweni</a:t>
            </a:r>
            <a:r>
              <a:rPr lang="en-ZA" b="1" dirty="0"/>
              <a:t>, </a:t>
            </a:r>
            <a:r>
              <a:rPr lang="en-ZA" b="1" dirty="0" err="1"/>
              <a:t>ekukhuselweni</a:t>
            </a:r>
            <a:r>
              <a:rPr lang="en-ZA" b="1" dirty="0"/>
              <a:t> </a:t>
            </a:r>
            <a:r>
              <a:rPr lang="en-ZA" b="1" dirty="0" err="1"/>
              <a:t>kwethu</a:t>
            </a:r>
            <a:r>
              <a:rPr lang="en-ZA" b="1" dirty="0"/>
              <a:t> </a:t>
            </a:r>
            <a:r>
              <a:rPr lang="en-ZA" b="1" dirty="0" err="1"/>
              <a:t>nguThixo</a:t>
            </a:r>
            <a:r>
              <a:rPr lang="en-ZA" b="1" dirty="0"/>
              <a:t> </a:t>
            </a:r>
            <a:r>
              <a:rPr lang="en-ZA" b="1" dirty="0" err="1"/>
              <a:t>nakwikamva</a:t>
            </a:r>
            <a:r>
              <a:rPr lang="en-ZA" b="1" dirty="0"/>
              <a:t> </a:t>
            </a:r>
            <a:r>
              <a:rPr lang="en-ZA" b="1" dirty="0" err="1"/>
              <a:t>elizukileyo</a:t>
            </a:r>
            <a:r>
              <a:rPr lang="en-ZA" b="1" dirty="0"/>
              <a:t> </a:t>
            </a:r>
            <a:r>
              <a:rPr lang="en-ZA" b="1" dirty="0" err="1"/>
              <a:t>elisilindeleyo</a:t>
            </a:r>
            <a:r>
              <a:rPr lang="en-ZA" b="1" dirty="0"/>
              <a:t>.</a:t>
            </a:r>
            <a:endParaRPr lang="en" b="1" dirty="0"/>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422922"/>
            <a:ext cx="9140896" cy="1200329"/>
          </a:xfrm>
          <a:prstGeom prst="rect">
            <a:avLst/>
          </a:prstGeom>
          <a:noFill/>
        </p:spPr>
        <p:txBody>
          <a:bodyPr wrap="square">
            <a:spAutoFit/>
          </a:bodyPr>
          <a:lstStyle/>
          <a:p>
            <a:pPr>
              <a:spcBef>
                <a:spcPts val="600"/>
              </a:spcBef>
            </a:pPr>
            <a:r>
              <a:rPr lang="en-ZA" b="1" dirty="0" err="1"/>
              <a:t>Kugxininiswa</a:t>
            </a:r>
            <a:r>
              <a:rPr lang="en-ZA" b="1" dirty="0"/>
              <a:t> </a:t>
            </a:r>
            <a:r>
              <a:rPr lang="en-ZA" b="1" dirty="0" err="1"/>
              <a:t>ngokukhethekileyo</a:t>
            </a:r>
            <a:r>
              <a:rPr lang="en-ZA" b="1" dirty="0"/>
              <a:t> </a:t>
            </a:r>
            <a:r>
              <a:rPr lang="en-ZA" b="1" dirty="0" err="1"/>
              <a:t>ekukhuseleni</a:t>
            </a:r>
            <a:r>
              <a:rPr lang="en-ZA" b="1" dirty="0"/>
              <a:t> </a:t>
            </a:r>
            <a:r>
              <a:rPr lang="en-ZA" b="1" dirty="0" err="1"/>
              <a:t>ababuthathaka</a:t>
            </a:r>
            <a:r>
              <a:rPr lang="en-ZA" b="1" dirty="0"/>
              <a:t> </a:t>
            </a:r>
            <a:r>
              <a:rPr lang="en-ZA" b="1" dirty="0" err="1"/>
              <a:t>nabajongelwe</a:t>
            </a:r>
            <a:r>
              <a:rPr lang="en-ZA" b="1" dirty="0"/>
              <a:t> </a:t>
            </a:r>
            <a:r>
              <a:rPr lang="en-ZA" b="1" dirty="0" err="1"/>
              <a:t>phantsi</a:t>
            </a:r>
            <a:r>
              <a:rPr lang="en-ZA" b="1" dirty="0"/>
              <a:t>, </a:t>
            </a:r>
            <a:r>
              <a:rPr lang="en-ZA" b="1" dirty="0" err="1"/>
              <a:t>kodwa</a:t>
            </a:r>
            <a:r>
              <a:rPr lang="en-ZA" b="1" dirty="0"/>
              <a:t> </a:t>
            </a:r>
            <a:r>
              <a:rPr lang="en-ZA" b="1" dirty="0" err="1"/>
              <a:t>ngaphandle</a:t>
            </a:r>
            <a:r>
              <a:rPr lang="en-ZA" b="1" dirty="0"/>
              <a:t> </a:t>
            </a:r>
            <a:r>
              <a:rPr lang="en-ZA" b="1" dirty="0" err="1"/>
              <a:t>kokubanika</a:t>
            </a:r>
            <a:r>
              <a:rPr lang="en-ZA" b="1" dirty="0"/>
              <a:t> </a:t>
            </a:r>
            <a:r>
              <a:rPr lang="en-ZA" b="1" dirty="0" err="1"/>
              <a:t>iinzuzo</a:t>
            </a:r>
            <a:r>
              <a:rPr lang="en-ZA" b="1" dirty="0"/>
              <a:t> </a:t>
            </a:r>
            <a:r>
              <a:rPr lang="en-ZA" b="1" dirty="0" err="1"/>
              <a:t>ezingafanelekanga</a:t>
            </a:r>
            <a:r>
              <a:rPr lang="en-ZA" b="1" dirty="0"/>
              <a:t>—</a:t>
            </a:r>
            <a:r>
              <a:rPr lang="en-ZA" b="1" dirty="0" err="1"/>
              <a:t>oko</a:t>
            </a:r>
            <a:r>
              <a:rPr lang="en-ZA" b="1" dirty="0"/>
              <a:t> </a:t>
            </a:r>
            <a:r>
              <a:rPr lang="en-ZA" b="1" dirty="0" err="1"/>
              <a:t>kukuthi</a:t>
            </a:r>
            <a:r>
              <a:rPr lang="en-ZA" b="1" dirty="0"/>
              <a:t>, </a:t>
            </a:r>
            <a:r>
              <a:rPr lang="en-ZA" b="1" dirty="0" err="1"/>
              <a:t>ngaphandle</a:t>
            </a:r>
            <a:r>
              <a:rPr lang="en-ZA" b="1" dirty="0"/>
              <a:t> </a:t>
            </a:r>
            <a:r>
              <a:rPr lang="en-ZA" b="1" dirty="0" err="1"/>
              <a:t>kokugqwetha</a:t>
            </a:r>
            <a:r>
              <a:rPr lang="en-ZA" b="1" dirty="0"/>
              <a:t> </a:t>
            </a:r>
            <a:r>
              <a:rPr lang="en-ZA" b="1" dirty="0" err="1"/>
              <a:t>okusesikweni</a:t>
            </a:r>
            <a:r>
              <a:rPr lang="en-ZA" b="1" dirty="0"/>
              <a:t> </a:t>
            </a:r>
            <a:r>
              <a:rPr lang="en-ZA" b="1" dirty="0" err="1"/>
              <a:t>ukuze</a:t>
            </a:r>
            <a:r>
              <a:rPr lang="en-ZA" b="1" dirty="0"/>
              <a:t> </a:t>
            </a:r>
            <a:r>
              <a:rPr lang="en-ZA" b="1" dirty="0" err="1"/>
              <a:t>bazuze</a:t>
            </a:r>
            <a:r>
              <a:rPr lang="en-ZA" b="1" dirty="0"/>
              <a:t> </a:t>
            </a:r>
            <a:r>
              <a:rPr lang="en-ZA" b="1" dirty="0" err="1"/>
              <a:t>inzuzo</a:t>
            </a:r>
            <a:r>
              <a:rPr lang="en-ZA" b="1" dirty="0"/>
              <a:t> </a:t>
            </a:r>
            <a:r>
              <a:rPr lang="en-ZA" b="1" dirty="0" err="1"/>
              <a:t>okanye</a:t>
            </a:r>
            <a:r>
              <a:rPr lang="en-ZA" b="1" dirty="0"/>
              <a:t> </a:t>
            </a:r>
            <a:r>
              <a:rPr lang="en-ZA" b="1" dirty="0" err="1"/>
              <a:t>kubenzakalise</a:t>
            </a:r>
            <a:r>
              <a:rPr lang="en-ZA" b="1" dirty="0"/>
              <a:t> </a:t>
            </a:r>
            <a:r>
              <a:rPr lang="en" b="1" dirty="0"/>
              <a:t>(Eks. 22:21-23; 23:2-3, 6).</a:t>
            </a: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746543"/>
            <a:ext cx="9124259" cy="707886"/>
          </a:xfrm>
          <a:prstGeom prst="rect">
            <a:avLst/>
          </a:prstGeom>
          <a:noFill/>
        </p:spPr>
        <p:txBody>
          <a:bodyPr wrap="square">
            <a:spAutoFit/>
          </a:bodyPr>
          <a:lstStyle/>
          <a:p>
            <a:pPr>
              <a:spcBef>
                <a:spcPts val="600"/>
              </a:spcBef>
            </a:pPr>
            <a:r>
              <a:rPr lang="en" sz="2000" b="1" dirty="0"/>
              <a:t>Le mizekelo iquka ukuhlaselana kwezilwanyana (Eks. 21:35-36 ); ukubolekisa nokuqeshisa (Eks. 22:14-15 ); ubudlelwane phambi komtshato (Eks. 22:16 ), </a:t>
            </a:r>
            <a:r>
              <a:rPr lang="en" sz="1200" b="1" dirty="0"/>
              <a:t>etc</a:t>
            </a:r>
            <a:r>
              <a:rPr lang="en" sz="2000" b="1" dirty="0"/>
              <a:t>.</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28575"/>
            <a:ext cx="5962649" cy="707886"/>
          </a:xfrm>
          <a:prstGeom prst="rect">
            <a:avLst/>
          </a:prstGeom>
          <a:noFill/>
        </p:spPr>
        <p:txBody>
          <a:bodyPr wrap="square">
            <a:spAutoFit/>
          </a:bodyPr>
          <a:lstStyle/>
          <a:p>
            <a:pPr algn="ctr"/>
            <a:r>
              <a:rPr lang="en" sz="40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INDLELA YOKOYISA</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b="1" dirty="0">
                <a:solidFill>
                  <a:schemeClr val="accent2">
                    <a:lumMod val="50000"/>
                  </a:schemeClr>
                </a:solidFill>
                <a:latin typeface="Comic Sans MS" panose="030F0702030302020204" pitchFamily="66" charset="0"/>
              </a:rPr>
              <a:t>“</a:t>
            </a:r>
            <a:r>
              <a:rPr lang="en-US" b="1" dirty="0" err="1">
                <a:solidFill>
                  <a:schemeClr val="accent2">
                    <a:lumMod val="50000"/>
                  </a:schemeClr>
                </a:solidFill>
                <a:latin typeface="Comic Sans MS" panose="030F0702030302020204" pitchFamily="66" charset="0"/>
              </a:rPr>
              <a:t>Uyabona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ndithuma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isithunywa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phambi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kwakho</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ukuba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sikugcine</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endleleni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sikufikise</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endaweni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endiyilungisileyo</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(Eksodus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en" sz="2000" b="1" dirty="0"/>
              <a:t>Kwakutheni uThixo angamniki uAbraham umhlaba wamaKanana? “kuba ubugwenxa bama-Amori abukazaliseki” (Gen. 15:16).</a:t>
            </a: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3333440964"/>
              </p:ext>
            </p:extLst>
          </p:nvPr>
        </p:nvGraphicFramePr>
        <p:xfrm>
          <a:off x="6095999" y="171450"/>
          <a:ext cx="5962649" cy="670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en-ZA" sz="2000" b="1" dirty="0" err="1"/>
              <a:t>Ukuba</a:t>
            </a:r>
            <a:r>
              <a:rPr lang="en-ZA" sz="2000" b="1" dirty="0"/>
              <a:t> </a:t>
            </a:r>
            <a:r>
              <a:rPr lang="en-ZA" sz="2000" b="1" dirty="0" err="1"/>
              <a:t>uThixo</a:t>
            </a:r>
            <a:r>
              <a:rPr lang="en-ZA" sz="2000" b="1" dirty="0"/>
              <a:t> </a:t>
            </a:r>
            <a:r>
              <a:rPr lang="en-ZA" sz="2000" b="1" dirty="0" err="1"/>
              <a:t>wayebakhuphe</a:t>
            </a:r>
            <a:r>
              <a:rPr lang="en-ZA" sz="2000" b="1" dirty="0"/>
              <a:t> </a:t>
            </a:r>
            <a:r>
              <a:rPr lang="en-ZA" sz="2000" b="1" dirty="0" err="1"/>
              <a:t>eYiputa</a:t>
            </a:r>
            <a:r>
              <a:rPr lang="en-ZA" sz="2000" b="1" dirty="0"/>
              <a:t> </a:t>
            </a:r>
            <a:r>
              <a:rPr lang="en-ZA" sz="2000" b="1" dirty="0" err="1"/>
              <a:t>ngaphandle</a:t>
            </a:r>
            <a:r>
              <a:rPr lang="en-ZA" sz="2000" b="1" dirty="0"/>
              <a:t> </a:t>
            </a:r>
            <a:r>
              <a:rPr lang="en-ZA" sz="2000" b="1" dirty="0" err="1"/>
              <a:t>kokulwa</a:t>
            </a:r>
            <a:r>
              <a:rPr lang="en-ZA" sz="2000" b="1" dirty="0"/>
              <a:t>, </a:t>
            </a:r>
            <a:r>
              <a:rPr lang="en-ZA" sz="2000" b="1" dirty="0" err="1"/>
              <a:t>walwahlula</a:t>
            </a:r>
            <a:r>
              <a:rPr lang="en-ZA" sz="2000" b="1" dirty="0"/>
              <a:t> </a:t>
            </a:r>
            <a:r>
              <a:rPr lang="en-ZA" sz="2000" b="1" dirty="0" err="1"/>
              <a:t>ulwandle</a:t>
            </a:r>
            <a:r>
              <a:rPr lang="en-ZA" sz="2000" b="1" dirty="0"/>
              <a:t> </a:t>
            </a:r>
            <a:r>
              <a:rPr lang="en-ZA" sz="2000" b="1" dirty="0" err="1"/>
              <a:t>kubini</a:t>
            </a:r>
            <a:r>
              <a:rPr lang="en-ZA" sz="2000" b="1" dirty="0"/>
              <a:t>, </a:t>
            </a:r>
            <a:r>
              <a:rPr lang="en-ZA" sz="2000" b="1" dirty="0" err="1"/>
              <a:t>wabondla</a:t>
            </a:r>
            <a:r>
              <a:rPr lang="en-ZA" sz="2000" b="1" dirty="0"/>
              <a:t> </a:t>
            </a:r>
            <a:r>
              <a:rPr lang="en-ZA" sz="2000" b="1" dirty="0" err="1"/>
              <a:t>ngokungummangaliso</a:t>
            </a:r>
            <a:r>
              <a:rPr lang="en-ZA" sz="2000" b="1" dirty="0"/>
              <a:t>, </a:t>
            </a:r>
            <a:r>
              <a:rPr lang="en-ZA" sz="2000" b="1" dirty="0" err="1"/>
              <a:t>wabakhokela</a:t>
            </a:r>
            <a:r>
              <a:rPr lang="en-ZA" sz="2000" b="1" dirty="0"/>
              <a:t> </a:t>
            </a:r>
            <a:r>
              <a:rPr lang="en-ZA" sz="2000" b="1" dirty="0" err="1"/>
              <a:t>ngesithunywa</a:t>
            </a:r>
            <a:r>
              <a:rPr lang="en-ZA" sz="2000" b="1" dirty="0"/>
              <a:t> </a:t>
            </a:r>
            <a:r>
              <a:rPr lang="en-ZA" sz="2000" b="1" dirty="0" err="1"/>
              <a:t>saKhe</a:t>
            </a:r>
            <a:r>
              <a:rPr lang="en-ZA" sz="2000" b="1" dirty="0"/>
              <a:t>…</a:t>
            </a:r>
            <a:r>
              <a:rPr lang="en-ZA" sz="2000" b="1" dirty="0" err="1"/>
              <a:t>ubengayi</a:t>
            </a:r>
            <a:r>
              <a:rPr lang="en-ZA" sz="2000" b="1" dirty="0"/>
              <a:t> </a:t>
            </a:r>
            <a:r>
              <a:rPr lang="en-ZA" sz="2000" b="1" dirty="0" err="1"/>
              <a:t>kukwazi</a:t>
            </a:r>
            <a:r>
              <a:rPr lang="en-ZA" sz="2000" b="1" dirty="0"/>
              <a:t> </a:t>
            </a:r>
            <a:r>
              <a:rPr lang="en-ZA" sz="2000" b="1" dirty="0" err="1"/>
              <a:t>na</a:t>
            </a:r>
            <a:r>
              <a:rPr lang="en-ZA" sz="2000" b="1" dirty="0"/>
              <a:t> </a:t>
            </a:r>
            <a:r>
              <a:rPr lang="en-ZA" sz="2000" b="1" dirty="0" err="1"/>
              <a:t>ukubanika</a:t>
            </a:r>
            <a:r>
              <a:rPr lang="en-ZA" sz="2000" b="1" dirty="0"/>
              <a:t> </a:t>
            </a:r>
            <a:r>
              <a:rPr lang="en-ZA" sz="2000" b="1" dirty="0" err="1"/>
              <a:t>iKanana</a:t>
            </a:r>
            <a:r>
              <a:rPr lang="en-ZA" sz="2000" b="1" dirty="0"/>
              <a:t> </a:t>
            </a:r>
            <a:r>
              <a:rPr lang="en-ZA" sz="2000" b="1" dirty="0" err="1"/>
              <a:t>ngaphandle</a:t>
            </a:r>
            <a:r>
              <a:rPr lang="en-ZA" sz="2000" b="1" dirty="0"/>
              <a:t> </a:t>
            </a:r>
            <a:r>
              <a:rPr lang="en-ZA" sz="2000" b="1" dirty="0" err="1"/>
              <a:t>kokulilwela</a:t>
            </a:r>
            <a:r>
              <a:rPr lang="en-ZA" sz="2000" b="1" dirty="0"/>
              <a:t>?</a:t>
            </a:r>
            <a:endParaRPr lang="en" sz="2000" b="1" dirty="0"/>
          </a:p>
        </p:txBody>
      </p:sp>
      <p:sp>
        <p:nvSpPr>
          <p:cNvPr id="9" name="CuadroTexto 8">
            <a:extLst>
              <a:ext uri="{FF2B5EF4-FFF2-40B4-BE49-F238E27FC236}">
                <a16:creationId xmlns:a16="http://schemas.microsoft.com/office/drawing/2014/main" id="{036F4C30-B142-8078-0C5D-63421DFBA7FC}"/>
              </a:ext>
            </a:extLst>
          </p:cNvPr>
          <p:cNvSpPr txBox="1"/>
          <p:nvPr/>
        </p:nvSpPr>
        <p:spPr>
          <a:xfrm>
            <a:off x="0" y="2613184"/>
            <a:ext cx="6296025" cy="1015663"/>
          </a:xfrm>
          <a:prstGeom prst="rect">
            <a:avLst/>
          </a:prstGeom>
          <a:noFill/>
        </p:spPr>
        <p:txBody>
          <a:bodyPr wrap="square">
            <a:spAutoFit/>
          </a:bodyPr>
          <a:lstStyle/>
          <a:p>
            <a:pPr>
              <a:spcBef>
                <a:spcPts val="600"/>
              </a:spcBef>
            </a:pPr>
            <a:r>
              <a:rPr lang="en-ZA" sz="2000" b="1" dirty="0" err="1"/>
              <a:t>Emva</a:t>
            </a:r>
            <a:r>
              <a:rPr lang="en-ZA" sz="2000" b="1" dirty="0"/>
              <a:t> </a:t>
            </a:r>
            <a:r>
              <a:rPr lang="en-ZA" sz="2000" b="1" dirty="0" err="1"/>
              <a:t>kweenkulungwane</a:t>
            </a:r>
            <a:r>
              <a:rPr lang="en-ZA" sz="2000" b="1" dirty="0"/>
              <a:t> ezine </a:t>
            </a:r>
            <a:r>
              <a:rPr lang="en-ZA" sz="2000" b="1" dirty="0" err="1"/>
              <a:t>zobabalo</a:t>
            </a:r>
            <a:r>
              <a:rPr lang="en-ZA" sz="2000" b="1" dirty="0"/>
              <a:t>, </a:t>
            </a:r>
            <a:r>
              <a:rPr lang="en-ZA" sz="2000" b="1" dirty="0" err="1"/>
              <a:t>amaKanan</a:t>
            </a:r>
            <a:r>
              <a:rPr lang="en-ZA" sz="2000" b="1" dirty="0"/>
              <a:t> </a:t>
            </a:r>
            <a:r>
              <a:rPr lang="en-ZA" sz="2000" b="1" dirty="0" err="1"/>
              <a:t>akazange</a:t>
            </a:r>
            <a:r>
              <a:rPr lang="en-ZA" sz="2000" b="1" dirty="0"/>
              <a:t> </a:t>
            </a:r>
            <a:r>
              <a:rPr lang="en-ZA" sz="2000" b="1" dirty="0" err="1"/>
              <a:t>aziguqule</a:t>
            </a:r>
            <a:r>
              <a:rPr lang="en-ZA" sz="2000" b="1" dirty="0"/>
              <a:t> </a:t>
            </a:r>
            <a:r>
              <a:rPr lang="en-ZA" sz="2000" b="1" dirty="0" err="1"/>
              <a:t>iindlela</a:t>
            </a:r>
            <a:r>
              <a:rPr lang="en-ZA" sz="2000" b="1" dirty="0"/>
              <a:t> </a:t>
            </a:r>
            <a:r>
              <a:rPr lang="en-ZA" sz="2000" b="1" dirty="0" err="1"/>
              <a:t>zawo</a:t>
            </a:r>
            <a:r>
              <a:rPr lang="en-ZA" sz="2000" b="1" dirty="0"/>
              <a:t>. </a:t>
            </a:r>
            <a:r>
              <a:rPr lang="en-ZA" sz="2000" b="1" dirty="0" err="1"/>
              <a:t>Yayilixesha</a:t>
            </a:r>
            <a:r>
              <a:rPr lang="en-ZA" sz="2000" b="1" dirty="0"/>
              <a:t> </a:t>
            </a:r>
            <a:r>
              <a:rPr lang="en-ZA" sz="2000" b="1" dirty="0" err="1"/>
              <a:t>lokunikezela</a:t>
            </a:r>
            <a:r>
              <a:rPr lang="en-ZA" sz="2000" b="1" dirty="0"/>
              <a:t> </a:t>
            </a:r>
            <a:r>
              <a:rPr lang="en-ZA" sz="2000" b="1" dirty="0" err="1"/>
              <a:t>umhlaba</a:t>
            </a:r>
            <a:r>
              <a:rPr lang="en-ZA" sz="2000" b="1" dirty="0"/>
              <a:t> </a:t>
            </a:r>
            <a:r>
              <a:rPr lang="en-ZA" sz="2000" b="1" dirty="0" err="1"/>
              <a:t>kuSirayeli</a:t>
            </a:r>
            <a:r>
              <a:rPr lang="en-ZA" sz="2000" b="1" dirty="0"/>
              <a:t>… </a:t>
            </a:r>
            <a:r>
              <a:rPr lang="en-ZA" sz="2000" b="1" dirty="0" err="1"/>
              <a:t>ngoxolo</a:t>
            </a:r>
            <a:r>
              <a:rPr lang="en" sz="2000" b="1" dirty="0"/>
              <a:t>! </a:t>
            </a:r>
            <a:r>
              <a:rPr lang="en" sz="1400" b="1" dirty="0"/>
              <a:t>(Eks. 13:17)</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2000"/>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1952626" y="805205"/>
            <a:ext cx="9384506" cy="5247590"/>
          </a:xfrm>
          <a:prstGeom prst="rect">
            <a:avLst/>
          </a:prstGeom>
          <a:noFill/>
        </p:spPr>
        <p:txBody>
          <a:bodyPr wrap="square">
            <a:spAutoFit/>
          </a:bodyPr>
          <a:lstStyle/>
          <a:p>
            <a:pPr>
              <a:spcBef>
                <a:spcPts val="600"/>
              </a:spcBef>
            </a:pPr>
            <a:r>
              <a:rPr lang="en" sz="3000" b="1" dirty="0">
                <a:latin typeface="Constantia" panose="02030602050306030303" pitchFamily="18" charset="0"/>
              </a:rPr>
              <a:t>“</a:t>
            </a:r>
            <a:r>
              <a:rPr lang="en-US" sz="3000" b="1" dirty="0" err="1">
                <a:latin typeface="Constantia" panose="02030602050306030303" pitchFamily="18" charset="0"/>
              </a:rPr>
              <a:t>Ukutyhubela</a:t>
            </a:r>
            <a:r>
              <a:rPr lang="en-US" sz="3000" b="1" dirty="0">
                <a:latin typeface="Constantia" panose="02030602050306030303" pitchFamily="18" charset="0"/>
              </a:rPr>
              <a:t> </a:t>
            </a:r>
            <a:r>
              <a:rPr lang="en-US" sz="3000" b="1" dirty="0" err="1">
                <a:latin typeface="Constantia" panose="02030602050306030303" pitchFamily="18" charset="0"/>
              </a:rPr>
              <a:t>izizukulwana</a:t>
            </a:r>
            <a:r>
              <a:rPr lang="en-US" sz="3000" b="1" dirty="0">
                <a:latin typeface="Constantia" panose="02030602050306030303" pitchFamily="18" charset="0"/>
              </a:rPr>
              <a:t> </a:t>
            </a:r>
            <a:r>
              <a:rPr lang="en-US" sz="3000" b="1" dirty="0" err="1">
                <a:latin typeface="Constantia" panose="02030602050306030303" pitchFamily="18" charset="0"/>
              </a:rPr>
              <a:t>umthetho</a:t>
            </a:r>
            <a:r>
              <a:rPr lang="en-US" sz="3000" b="1" dirty="0">
                <a:latin typeface="Constantia" panose="02030602050306030303" pitchFamily="18" charset="0"/>
              </a:rPr>
              <a:t> </a:t>
            </a:r>
            <a:r>
              <a:rPr lang="en-US" sz="3000" b="1" dirty="0" err="1">
                <a:latin typeface="Constantia" panose="02030602050306030303" pitchFamily="18" charset="0"/>
              </a:rPr>
              <a:t>kaThixo</a:t>
            </a:r>
            <a:r>
              <a:rPr lang="en-US" sz="3000" b="1" dirty="0">
                <a:latin typeface="Constantia" panose="02030602050306030303" pitchFamily="18" charset="0"/>
              </a:rPr>
              <a:t> </a:t>
            </a:r>
            <a:r>
              <a:rPr lang="en-US" sz="3000" b="1" dirty="0" err="1">
                <a:latin typeface="Constantia" panose="02030602050306030303" pitchFamily="18" charset="0"/>
              </a:rPr>
              <a:t>uye</a:t>
            </a:r>
            <a:r>
              <a:rPr lang="en-US" sz="3000" b="1" dirty="0">
                <a:latin typeface="Constantia" panose="02030602050306030303" pitchFamily="18" charset="0"/>
              </a:rPr>
              <a:t> </a:t>
            </a:r>
            <a:r>
              <a:rPr lang="en-US" sz="3000" b="1" dirty="0" err="1">
                <a:latin typeface="Constantia" panose="02030602050306030303" pitchFamily="18" charset="0"/>
              </a:rPr>
              <a:t>wagcinwa</a:t>
            </a:r>
            <a:r>
              <a:rPr lang="en-US" sz="3000" b="1" dirty="0">
                <a:latin typeface="Constantia" panose="02030602050306030303" pitchFamily="18" charset="0"/>
              </a:rPr>
              <a:t> </a:t>
            </a:r>
            <a:r>
              <a:rPr lang="en-US" sz="3000" b="1" dirty="0" err="1">
                <a:latin typeface="Constantia" panose="02030602050306030303" pitchFamily="18" charset="0"/>
              </a:rPr>
              <a:t>njengowona</a:t>
            </a:r>
            <a:r>
              <a:rPr lang="en-US" sz="3000" b="1" dirty="0">
                <a:latin typeface="Constantia" panose="02030602050306030303" pitchFamily="18" charset="0"/>
              </a:rPr>
              <a:t> </a:t>
            </a:r>
            <a:r>
              <a:rPr lang="en-US" sz="3000" b="1" dirty="0" err="1">
                <a:latin typeface="Constantia" panose="02030602050306030303" pitchFamily="18" charset="0"/>
              </a:rPr>
              <a:t>mgangatho</a:t>
            </a:r>
            <a:r>
              <a:rPr lang="en-US" sz="3000" b="1" dirty="0">
                <a:latin typeface="Constantia" panose="02030602050306030303" pitchFamily="18" charset="0"/>
              </a:rPr>
              <a:t> </a:t>
            </a:r>
            <a:r>
              <a:rPr lang="en-US" sz="3000" b="1" dirty="0" err="1">
                <a:latin typeface="Constantia" panose="02030602050306030303" pitchFamily="18" charset="0"/>
              </a:rPr>
              <a:t>uphakamileyo</a:t>
            </a:r>
            <a:r>
              <a:rPr lang="en-US" sz="3000" b="1" dirty="0">
                <a:latin typeface="Constantia" panose="02030602050306030303" pitchFamily="18" charset="0"/>
              </a:rPr>
              <a:t> </a:t>
            </a:r>
            <a:r>
              <a:rPr lang="en-US" sz="3000" b="1" dirty="0" err="1">
                <a:latin typeface="Constantia" panose="02030602050306030303" pitchFamily="18" charset="0"/>
              </a:rPr>
              <a:t>wokuziphatha</a:t>
            </a:r>
            <a:r>
              <a:rPr lang="en-US" sz="3000" b="1" dirty="0">
                <a:latin typeface="Constantia" panose="02030602050306030303" pitchFamily="18" charset="0"/>
              </a:rPr>
              <a:t>. </a:t>
            </a:r>
            <a:r>
              <a:rPr lang="en-US" sz="3000" b="1" dirty="0" err="1">
                <a:latin typeface="Constantia" panose="02030602050306030303" pitchFamily="18" charset="0"/>
              </a:rPr>
              <a:t>Ayizizo</a:t>
            </a:r>
            <a:r>
              <a:rPr lang="en-US" sz="3000" b="1" dirty="0">
                <a:latin typeface="Constantia" panose="02030602050306030303" pitchFamily="18" charset="0"/>
              </a:rPr>
              <a:t> </a:t>
            </a:r>
            <a:r>
              <a:rPr lang="en-US" sz="3000" b="1" dirty="0" err="1">
                <a:latin typeface="Constantia" panose="02030602050306030303" pitchFamily="18" charset="0"/>
              </a:rPr>
              <a:t>zonke</a:t>
            </a:r>
            <a:r>
              <a:rPr lang="en-US" sz="3000" b="1" dirty="0">
                <a:latin typeface="Constantia" panose="02030602050306030303" pitchFamily="18" charset="0"/>
              </a:rPr>
              <a:t> </a:t>
            </a:r>
            <a:r>
              <a:rPr lang="en-US" sz="3000" b="1" dirty="0" err="1">
                <a:latin typeface="Constantia" panose="02030602050306030303" pitchFamily="18" charset="0"/>
              </a:rPr>
              <a:t>izinto</a:t>
            </a:r>
            <a:r>
              <a:rPr lang="en-US" sz="3000" b="1" dirty="0">
                <a:latin typeface="Constantia" panose="02030602050306030303" pitchFamily="18" charset="0"/>
              </a:rPr>
              <a:t> </a:t>
            </a:r>
            <a:r>
              <a:rPr lang="en-US" sz="3000" b="1" dirty="0" err="1">
                <a:latin typeface="Constantia" panose="02030602050306030303" pitchFamily="18" charset="0"/>
              </a:rPr>
              <a:t>eziqanjiweyo</a:t>
            </a:r>
            <a:r>
              <a:rPr lang="en-US" sz="3000" b="1" dirty="0">
                <a:latin typeface="Constantia" panose="02030602050306030303" pitchFamily="18" charset="0"/>
              </a:rPr>
              <a:t> </a:t>
            </a:r>
            <a:r>
              <a:rPr lang="en-US" sz="3000" b="1" dirty="0" err="1">
                <a:latin typeface="Constantia" panose="02030602050306030303" pitchFamily="18" charset="0"/>
              </a:rPr>
              <a:t>zenzululwazi</a:t>
            </a:r>
            <a:r>
              <a:rPr lang="en-US" sz="3000" b="1" dirty="0">
                <a:latin typeface="Constantia" panose="02030602050306030303" pitchFamily="18" charset="0"/>
              </a:rPr>
              <a:t> </a:t>
            </a:r>
            <a:r>
              <a:rPr lang="en-US" sz="3000" b="1" dirty="0" err="1">
                <a:latin typeface="Constantia" panose="02030602050306030303" pitchFamily="18" charset="0"/>
              </a:rPr>
              <a:t>okanye</a:t>
            </a:r>
            <a:r>
              <a:rPr lang="en-US" sz="3000" b="1" dirty="0">
                <a:latin typeface="Constantia" panose="02030602050306030303" pitchFamily="18" charset="0"/>
              </a:rPr>
              <a:t> </a:t>
            </a:r>
            <a:r>
              <a:rPr lang="en-US" sz="3000" b="1" dirty="0" err="1">
                <a:latin typeface="Constantia" panose="02030602050306030303" pitchFamily="18" charset="0"/>
              </a:rPr>
              <a:t>iintelekelelo</a:t>
            </a:r>
            <a:r>
              <a:rPr lang="en-US" sz="3000" b="1" dirty="0">
                <a:latin typeface="Constantia" panose="02030602050306030303" pitchFamily="18" charset="0"/>
              </a:rPr>
              <a:t> </a:t>
            </a:r>
            <a:r>
              <a:rPr lang="en-US" sz="3000" b="1" dirty="0" err="1">
                <a:latin typeface="Constantia" panose="02030602050306030303" pitchFamily="18" charset="0"/>
              </a:rPr>
              <a:t>zeengqondo</a:t>
            </a:r>
            <a:r>
              <a:rPr lang="en-US" sz="3000" b="1" dirty="0">
                <a:latin typeface="Constantia" panose="02030602050306030303" pitchFamily="18" charset="0"/>
              </a:rPr>
              <a:t> </a:t>
            </a:r>
            <a:r>
              <a:rPr lang="en-US" sz="3000" b="1" dirty="0" err="1">
                <a:latin typeface="Constantia" panose="02030602050306030303" pitchFamily="18" charset="0"/>
              </a:rPr>
              <a:t>ezineziqhamo</a:t>
            </a:r>
            <a:r>
              <a:rPr lang="en-US" sz="3000" b="1" dirty="0">
                <a:latin typeface="Constantia" panose="02030602050306030303" pitchFamily="18" charset="0"/>
              </a:rPr>
              <a:t> </a:t>
            </a:r>
            <a:r>
              <a:rPr lang="en-US" sz="3000" b="1" dirty="0" err="1">
                <a:latin typeface="Constantia" panose="02030602050306030303" pitchFamily="18" charset="0"/>
              </a:rPr>
              <a:t>eziye</a:t>
            </a:r>
            <a:r>
              <a:rPr lang="en-US" sz="3000" b="1" dirty="0">
                <a:latin typeface="Constantia" panose="02030602050306030303" pitchFamily="18" charset="0"/>
              </a:rPr>
              <a:t> </a:t>
            </a:r>
            <a:r>
              <a:rPr lang="en-US" sz="3000" b="1" dirty="0" err="1">
                <a:latin typeface="Constantia" panose="02030602050306030303" pitchFamily="18" charset="0"/>
              </a:rPr>
              <a:t>zakwazi</a:t>
            </a:r>
            <a:r>
              <a:rPr lang="en-US" sz="3000" b="1" dirty="0">
                <a:latin typeface="Constantia" panose="02030602050306030303" pitchFamily="18" charset="0"/>
              </a:rPr>
              <a:t> </a:t>
            </a:r>
            <a:r>
              <a:rPr lang="en-US" sz="3000" b="1" dirty="0" err="1">
                <a:latin typeface="Constantia" panose="02030602050306030303" pitchFamily="18" charset="0"/>
              </a:rPr>
              <a:t>ukufumana</a:t>
            </a:r>
            <a:r>
              <a:rPr lang="en-US" sz="3000" b="1" dirty="0">
                <a:latin typeface="Constantia" panose="02030602050306030303" pitchFamily="18" charset="0"/>
              </a:rPr>
              <a:t> </a:t>
            </a:r>
            <a:r>
              <a:rPr lang="en-US" sz="3000" b="1" dirty="0" err="1">
                <a:latin typeface="Constantia" panose="02030602050306030303" pitchFamily="18" charset="0"/>
              </a:rPr>
              <a:t>umsebenzi</a:t>
            </a:r>
            <a:r>
              <a:rPr lang="en-US" sz="3000" b="1" dirty="0">
                <a:latin typeface="Constantia" panose="02030602050306030303" pitchFamily="18" charset="0"/>
              </a:rPr>
              <a:t> </a:t>
            </a:r>
            <a:r>
              <a:rPr lang="en-US" sz="3000" b="1" dirty="0" err="1">
                <a:latin typeface="Constantia" panose="02030602050306030303" pitchFamily="18" charset="0"/>
              </a:rPr>
              <a:t>omnye</a:t>
            </a:r>
            <a:r>
              <a:rPr lang="en-US" sz="3000" b="1" dirty="0">
                <a:latin typeface="Constantia" panose="02030602050306030303" pitchFamily="18" charset="0"/>
              </a:rPr>
              <a:t> </a:t>
            </a:r>
            <a:r>
              <a:rPr lang="en-US" sz="3000" b="1" dirty="0" err="1">
                <a:latin typeface="Constantia" panose="02030602050306030303" pitchFamily="18" charset="0"/>
              </a:rPr>
              <a:t>obalulekileyo</a:t>
            </a:r>
            <a:r>
              <a:rPr lang="en-US" sz="3000" b="1" dirty="0">
                <a:latin typeface="Constantia" panose="02030602050306030303" pitchFamily="18" charset="0"/>
              </a:rPr>
              <a:t> </a:t>
            </a:r>
            <a:r>
              <a:rPr lang="en-US" sz="3000" b="1" dirty="0" err="1">
                <a:latin typeface="Constantia" panose="02030602050306030303" pitchFamily="18" charset="0"/>
              </a:rPr>
              <a:t>ongabandakanywanga</a:t>
            </a:r>
            <a:r>
              <a:rPr lang="en-US" sz="3000" b="1" dirty="0">
                <a:latin typeface="Constantia" panose="02030602050306030303" pitchFamily="18" charset="0"/>
              </a:rPr>
              <a:t> </a:t>
            </a:r>
            <a:r>
              <a:rPr lang="en-US" sz="3000" b="1" dirty="0" err="1">
                <a:latin typeface="Constantia" panose="02030602050306030303" pitchFamily="18" charset="0"/>
              </a:rPr>
              <a:t>kule</a:t>
            </a:r>
            <a:r>
              <a:rPr lang="en-US" sz="3000" b="1" dirty="0">
                <a:latin typeface="Constantia" panose="02030602050306030303" pitchFamily="18" charset="0"/>
              </a:rPr>
              <a:t> </a:t>
            </a:r>
            <a:r>
              <a:rPr lang="en-US" sz="3000" b="1" dirty="0" err="1">
                <a:latin typeface="Constantia" panose="02030602050306030303" pitchFamily="18" charset="0"/>
              </a:rPr>
              <a:t>khowudi</a:t>
            </a:r>
            <a:r>
              <a:rPr lang="en-US" sz="3000" b="1" dirty="0">
                <a:latin typeface="Constantia" panose="02030602050306030303" pitchFamily="18" charset="0"/>
              </a:rPr>
              <a:t>.</a:t>
            </a:r>
          </a:p>
          <a:p>
            <a:pPr>
              <a:spcBef>
                <a:spcPts val="600"/>
              </a:spcBef>
            </a:pPr>
            <a:r>
              <a:rPr lang="en-US" sz="3000" b="1" dirty="0" err="1">
                <a:latin typeface="Constantia" panose="02030602050306030303" pitchFamily="18" charset="0"/>
              </a:rPr>
              <a:t>Umthetho</a:t>
            </a:r>
            <a:r>
              <a:rPr lang="en-US" sz="3000" b="1" dirty="0">
                <a:latin typeface="Constantia" panose="02030602050306030303" pitchFamily="18" charset="0"/>
              </a:rPr>
              <a:t> </a:t>
            </a:r>
            <a:r>
              <a:rPr lang="en-US" sz="3000" b="1" dirty="0" err="1">
                <a:latin typeface="Constantia" panose="02030602050306030303" pitchFamily="18" charset="0"/>
              </a:rPr>
              <a:t>kaThixo</a:t>
            </a:r>
            <a:r>
              <a:rPr lang="en-US" sz="3000" b="1" dirty="0">
                <a:latin typeface="Constantia" panose="02030602050306030303" pitchFamily="18" charset="0"/>
              </a:rPr>
              <a:t> </a:t>
            </a:r>
            <a:r>
              <a:rPr lang="en-US" sz="3000" b="1" dirty="0" err="1">
                <a:latin typeface="Constantia" panose="02030602050306030303" pitchFamily="18" charset="0"/>
              </a:rPr>
              <a:t>lunqabiseko</a:t>
            </a:r>
            <a:r>
              <a:rPr lang="en-US" sz="3000" b="1" dirty="0">
                <a:latin typeface="Constantia" panose="02030602050306030303" pitchFamily="18" charset="0"/>
              </a:rPr>
              <a:t> </a:t>
            </a:r>
            <a:r>
              <a:rPr lang="en-US" sz="3000" b="1" dirty="0" err="1">
                <a:latin typeface="Constantia" panose="02030602050306030303" pitchFamily="18" charset="0"/>
              </a:rPr>
              <a:t>lobomi</a:t>
            </a:r>
            <a:r>
              <a:rPr lang="en-US" sz="3000" b="1" dirty="0">
                <a:latin typeface="Constantia" panose="02030602050306030303" pitchFamily="18" charset="0"/>
              </a:rPr>
              <a:t> </a:t>
            </a:r>
            <a:r>
              <a:rPr lang="en-US" sz="3000" b="1" dirty="0" err="1">
                <a:latin typeface="Constantia" panose="02030602050306030303" pitchFamily="18" charset="0"/>
              </a:rPr>
              <a:t>nempahla</a:t>
            </a:r>
            <a:r>
              <a:rPr lang="en-US" sz="3000" b="1" dirty="0">
                <a:latin typeface="Constantia" panose="02030602050306030303" pitchFamily="18" charset="0"/>
              </a:rPr>
              <a:t> </a:t>
            </a:r>
            <a:r>
              <a:rPr lang="en-US" sz="3000" b="1" dirty="0" err="1">
                <a:latin typeface="Constantia" panose="02030602050306030303" pitchFamily="18" charset="0"/>
              </a:rPr>
              <a:t>noxolo</a:t>
            </a:r>
            <a:r>
              <a:rPr lang="en-US" sz="3000" b="1" dirty="0">
                <a:latin typeface="Constantia" panose="02030602050306030303" pitchFamily="18" charset="0"/>
              </a:rPr>
              <a:t> </a:t>
            </a:r>
            <a:r>
              <a:rPr lang="en-US" sz="3000" b="1" dirty="0" err="1">
                <a:latin typeface="Constantia" panose="02030602050306030303" pitchFamily="18" charset="0"/>
              </a:rPr>
              <a:t>nolonwabo</a:t>
            </a:r>
            <a:r>
              <a:rPr lang="en-US" sz="3000" b="1" dirty="0">
                <a:latin typeface="Constantia" panose="02030602050306030303" pitchFamily="18" charset="0"/>
              </a:rPr>
              <a:t>. </a:t>
            </a:r>
            <a:r>
              <a:rPr lang="en-US" sz="3000" b="1" dirty="0" err="1">
                <a:latin typeface="Constantia" panose="02030602050306030303" pitchFamily="18" charset="0"/>
              </a:rPr>
              <a:t>Yanikelwa</a:t>
            </a:r>
            <a:r>
              <a:rPr lang="en-US" sz="3000" b="1" dirty="0">
                <a:latin typeface="Constantia" panose="02030602050306030303" pitchFamily="18" charset="0"/>
              </a:rPr>
              <a:t> </a:t>
            </a:r>
            <a:r>
              <a:rPr lang="en-US" sz="3000" b="1" dirty="0" err="1">
                <a:latin typeface="Constantia" panose="02030602050306030303" pitchFamily="18" charset="0"/>
              </a:rPr>
              <a:t>ukukhusela</a:t>
            </a:r>
            <a:r>
              <a:rPr lang="en-US" sz="3000" b="1" dirty="0">
                <a:latin typeface="Constantia" panose="02030602050306030303" pitchFamily="18" charset="0"/>
              </a:rPr>
              <a:t> </a:t>
            </a:r>
            <a:r>
              <a:rPr lang="en-US" sz="3000" b="1" dirty="0" err="1">
                <a:latin typeface="Constantia" panose="02030602050306030303" pitchFamily="18" charset="0"/>
              </a:rPr>
              <a:t>ukulunga</a:t>
            </a:r>
            <a:r>
              <a:rPr lang="en-US" sz="3000" b="1" dirty="0">
                <a:latin typeface="Constantia" panose="02030602050306030303" pitchFamily="18" charset="0"/>
              </a:rPr>
              <a:t> </a:t>
            </a:r>
            <a:r>
              <a:rPr lang="en-US" sz="3000" b="1" dirty="0" err="1">
                <a:latin typeface="Constantia" panose="02030602050306030303" pitchFamily="18" charset="0"/>
              </a:rPr>
              <a:t>kwethu</a:t>
            </a:r>
            <a:r>
              <a:rPr lang="en-US" sz="3000" b="1" dirty="0">
                <a:latin typeface="Constantia" panose="02030602050306030303" pitchFamily="18" charset="0"/>
              </a:rPr>
              <a:t> </a:t>
            </a:r>
            <a:r>
              <a:rPr lang="en-US" sz="3000" b="1" dirty="0" err="1">
                <a:latin typeface="Constantia" panose="02030602050306030303" pitchFamily="18" charset="0"/>
              </a:rPr>
              <a:t>kwangoku</a:t>
            </a:r>
            <a:r>
              <a:rPr lang="en-US" sz="3000" b="1" dirty="0">
                <a:latin typeface="Constantia" panose="02030602050306030303" pitchFamily="18" charset="0"/>
              </a:rPr>
              <a:t> </a:t>
            </a:r>
            <a:r>
              <a:rPr lang="en-US" sz="3000" b="1" dirty="0" err="1">
                <a:latin typeface="Constantia" panose="02030602050306030303" pitchFamily="18" charset="0"/>
              </a:rPr>
              <a:t>kunye</a:t>
            </a:r>
            <a:r>
              <a:rPr lang="en-US" sz="3000" b="1" dirty="0">
                <a:latin typeface="Constantia" panose="02030602050306030303" pitchFamily="18" charset="0"/>
              </a:rPr>
              <a:t> </a:t>
            </a:r>
            <a:r>
              <a:rPr lang="en-US" sz="3000" b="1" dirty="0" err="1">
                <a:latin typeface="Constantia" panose="02030602050306030303" pitchFamily="18" charset="0"/>
              </a:rPr>
              <a:t>nokwanaphakade</a:t>
            </a:r>
            <a:r>
              <a:rPr lang="en"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929468" y="5961459"/>
            <a:ext cx="3407663" cy="338554"/>
          </a:xfrm>
          <a:prstGeom prst="rect">
            <a:avLst/>
          </a:prstGeom>
          <a:noFill/>
        </p:spPr>
        <p:txBody>
          <a:bodyPr wrap="none" rtlCol="0">
            <a:spAutoFit/>
          </a:bodyPr>
          <a:lstStyle/>
          <a:p>
            <a:pPr algn="r"/>
            <a:r>
              <a:rPr lang="en" sz="1600" b="1" dirty="0"/>
              <a:t>EGW (</a:t>
            </a:r>
            <a:r>
              <a:rPr lang="en-US" sz="1600" b="1" dirty="0"/>
              <a:t>The Upward Look. October 7</a:t>
            </a:r>
            <a:r>
              <a:rPr lang="en"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5400" b="1" spc="300" dirty="0">
                <a:ln/>
                <a:solidFill>
                  <a:schemeClr val="accent6">
                    <a:lumMod val="40000"/>
                    <a:lumOff val="60000"/>
                  </a:schemeClr>
                </a:solidFill>
                <a:effectLst>
                  <a:outerShdw blurRad="38100" dist="38100" dir="2700000" algn="tl">
                    <a:srgbClr val="000000">
                      <a:alpha val="43137"/>
                    </a:srgbClr>
                  </a:outerShdw>
                </a:effectLst>
              </a:rPr>
              <a:t>INDLELA YOKUQONDA UMTHETHO</a:t>
            </a: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2916</TotalTime>
  <Words>1029</Words>
  <Application>Microsoft Office PowerPoint</Application>
  <PresentationFormat>Panorámica</PresentationFormat>
  <Paragraphs>71</Paragraphs>
  <Slides>12</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119</cp:revision>
  <dcterms:created xsi:type="dcterms:W3CDTF">2025-07-23T17:54:44Z</dcterms:created>
  <dcterms:modified xsi:type="dcterms:W3CDTF">2025-08-27T17:21:55Z</dcterms:modified>
</cp:coreProperties>
</file>