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305" r:id="rId3"/>
    <p:sldId id="308" r:id="rId4"/>
    <p:sldId id="258" r:id="rId5"/>
    <p:sldId id="307" r:id="rId6"/>
    <p:sldId id="259" r:id="rId7"/>
    <p:sldId id="260" r:id="rId8"/>
    <p:sldId id="261" r:id="rId9"/>
    <p:sldId id="306" r:id="rId10"/>
    <p:sldId id="263" r:id="rId11"/>
    <p:sldId id="264" r:id="rId12"/>
    <p:sldId id="298"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394D"/>
    <a:srgbClr val="F78546"/>
    <a:srgbClr val="FFFFCC"/>
    <a:srgbClr val="FFFF99"/>
    <a:srgbClr val="771101"/>
    <a:srgbClr val="FF69CD"/>
    <a:srgbClr val="E19479"/>
    <a:srgbClr val="CDDBBF"/>
    <a:srgbClr val="F1CEC1"/>
    <a:srgbClr val="DD83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A9D04-1963-4F50-9798-4839C3408EF2}" type="datetimeFigureOut">
              <a:rPr lang="es-ES" smtClean="0"/>
              <a:t>09/09/2025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CC71B-6897-4876-BD30-E3CFF0B7182C}" type="slidenum">
              <a:rPr lang="es-ES" smtClean="0"/>
              <a:t>‹Nº›</a:t>
            </a:fld>
            <a:endParaRPr lang="es-ES"/>
          </a:p>
        </p:txBody>
      </p:sp>
    </p:spTree>
    <p:extLst>
      <p:ext uri="{BB962C8B-B14F-4D97-AF65-F5344CB8AC3E}">
        <p14:creationId xmlns:p14="http://schemas.microsoft.com/office/powerpoint/2010/main" val="297013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CCCC71B-6897-4876-BD30-E3CFF0B7182C}" type="slidenum">
              <a:rPr lang="es-ES" smtClean="0"/>
              <a:t>6</a:t>
            </a:fld>
            <a:endParaRPr lang="es-ES"/>
          </a:p>
        </p:txBody>
      </p:sp>
    </p:spTree>
    <p:extLst>
      <p:ext uri="{BB962C8B-B14F-4D97-AF65-F5344CB8AC3E}">
        <p14:creationId xmlns:p14="http://schemas.microsoft.com/office/powerpoint/2010/main" val="38811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841146-F219-5436-7171-C3A348D4DB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F1F72C-B1B3-DE34-2B50-193F7ABCBD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BA474E8-EB6D-1202-66BC-3E4D6F3A8585}"/>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5" name="Marcador de pie de página 4">
            <a:extLst>
              <a:ext uri="{FF2B5EF4-FFF2-40B4-BE49-F238E27FC236}">
                <a16:creationId xmlns:a16="http://schemas.microsoft.com/office/drawing/2014/main" id="{A8404CD6-9EBE-D93E-6ADC-3904AD7031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2F5EDE-41EB-F258-74D9-E83A67AEB046}"/>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1152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50630-9C1A-9181-0E27-7853AB78C6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AC0C478-3BCF-AEBA-EF51-BA27E028F7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6A28E8-1BC8-6CB3-585A-6B140B28C540}"/>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5" name="Marcador de pie de página 4">
            <a:extLst>
              <a:ext uri="{FF2B5EF4-FFF2-40B4-BE49-F238E27FC236}">
                <a16:creationId xmlns:a16="http://schemas.microsoft.com/office/drawing/2014/main" id="{40709FE7-7461-5546-A7FE-F27D0746BA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E60E9B-AC43-CBC7-BA2C-DA51E1BC5780}"/>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4396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9AC6B2-3391-148E-15C8-AB8BCDBA2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8E89D7B-2121-495E-8813-1F1E5175FE3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FEF1885-4939-002E-7B5E-FBB5905ACBBA}"/>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5" name="Marcador de pie de página 4">
            <a:extLst>
              <a:ext uri="{FF2B5EF4-FFF2-40B4-BE49-F238E27FC236}">
                <a16:creationId xmlns:a16="http://schemas.microsoft.com/office/drawing/2014/main" id="{B39E3747-0C9E-F4BE-E881-CA08357F7B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BAD6B-6619-1C8F-8184-65AA6C8C451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6296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725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88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9814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0229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161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30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74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FA8C-DDDD-5936-5D50-9C8BB98FD76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9D5457-0CDF-4097-67B4-0411D665BFE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023B02-9979-52BE-82EB-19FB12CDB55F}"/>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5" name="Marcador de pie de página 4">
            <a:extLst>
              <a:ext uri="{FF2B5EF4-FFF2-40B4-BE49-F238E27FC236}">
                <a16:creationId xmlns:a16="http://schemas.microsoft.com/office/drawing/2014/main" id="{9678362A-5847-9F7A-9F1C-5475971391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CBEFF-594B-F983-FC3F-55DAFF6BAE65}"/>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816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484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993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09/09/2025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921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63CCFF-4DBA-EB48-90A5-5B6758F3E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5A0C97B-385A-ADD3-BA1F-B5462DAC7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3AB340-3456-E24F-7EED-5334B35ACC57}"/>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5" name="Marcador de pie de página 4">
            <a:extLst>
              <a:ext uri="{FF2B5EF4-FFF2-40B4-BE49-F238E27FC236}">
                <a16:creationId xmlns:a16="http://schemas.microsoft.com/office/drawing/2014/main" id="{814F0B0A-25EF-2809-90D3-251D594FA1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AE6792-CAC3-A48A-87EE-F2906FC7A24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158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AACB4-BAEC-9E69-2DB8-B3B6F7F96F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4A356B-EB4A-FE08-87C1-AB0EA6FEBD4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834551-E084-BB0A-C56D-B928779D7B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60A4F92-C3B2-0A39-A52F-1C117DDF6CB2}"/>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6" name="Marcador de pie de página 5">
            <a:extLst>
              <a:ext uri="{FF2B5EF4-FFF2-40B4-BE49-F238E27FC236}">
                <a16:creationId xmlns:a16="http://schemas.microsoft.com/office/drawing/2014/main" id="{4A0ABBAD-5BF0-9593-45B4-F3E3884616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7C2646-C664-7A25-9753-2D790736BFF1}"/>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92865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1504D-D1C9-262A-8F6A-E5C7E498BD8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7991A-6475-C7EA-B05E-4B90452B93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5A88FA3-FF71-8C75-917B-46B94E378DE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1B117C8-2BE1-BA3F-BA98-D31E501558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5D2285-ED20-BF5E-E542-86BA499E7F4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26F1A6-AD80-A9C4-F02F-B43C856882DA}"/>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8" name="Marcador de pie de página 7">
            <a:extLst>
              <a:ext uri="{FF2B5EF4-FFF2-40B4-BE49-F238E27FC236}">
                <a16:creationId xmlns:a16="http://schemas.microsoft.com/office/drawing/2014/main" id="{C3FFC6F5-EF90-D8A7-3A25-892D01597E7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F3582A6-E76D-80CC-11AA-654429D95E6A}"/>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67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923F9-EF5A-07E3-256B-CDAC06C5997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62837DC-0E57-B384-0971-2653545347B5}"/>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4" name="Marcador de pie de página 3">
            <a:extLst>
              <a:ext uri="{FF2B5EF4-FFF2-40B4-BE49-F238E27FC236}">
                <a16:creationId xmlns:a16="http://schemas.microsoft.com/office/drawing/2014/main" id="{79314021-BB0C-5161-6FCA-2825DFBEA10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DA39A83-55A0-B7BF-0FA0-EC66839CB1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92508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065322-9C37-979B-1894-D4519454F43D}"/>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3" name="Marcador de pie de página 2">
            <a:extLst>
              <a:ext uri="{FF2B5EF4-FFF2-40B4-BE49-F238E27FC236}">
                <a16:creationId xmlns:a16="http://schemas.microsoft.com/office/drawing/2014/main" id="{B4E68F3C-C2FE-76F3-12CD-387AFC5A995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2D7220-BB30-14AA-C618-CC6DB8ABAFDF}"/>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3554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E8ED7-D445-A082-9A57-8AF332CBF4A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532526-6932-5B63-A6C8-828DBA726C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04AA950-A443-928E-43BF-CA9FDEA6B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C69DA0-6B4A-B276-F04D-3BC224E79123}"/>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6" name="Marcador de pie de página 5">
            <a:extLst>
              <a:ext uri="{FF2B5EF4-FFF2-40B4-BE49-F238E27FC236}">
                <a16:creationId xmlns:a16="http://schemas.microsoft.com/office/drawing/2014/main" id="{049D7C74-108C-03D8-E58E-A71759EB80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6F195DD-A4C0-8465-32B0-22919CEBB494}"/>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37771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53332B-8E71-3C4C-752D-79E0EB3679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1F9DD10-D006-DBF8-9FB4-B6B5C6479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D61821-282A-EC61-328E-276181357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2368C9-D940-F45E-17E4-21C55E13C4CE}"/>
              </a:ext>
            </a:extLst>
          </p:cNvPr>
          <p:cNvSpPr>
            <a:spLocks noGrp="1"/>
          </p:cNvSpPr>
          <p:nvPr>
            <p:ph type="dt" sz="half" idx="10"/>
          </p:nvPr>
        </p:nvSpPr>
        <p:spPr/>
        <p:txBody>
          <a:bodyPr/>
          <a:lstStyle/>
          <a:p>
            <a:fld id="{D16A0F23-947F-4745-A7BD-A729DC9FB4C7}" type="datetimeFigureOut">
              <a:rPr lang="es-ES" smtClean="0"/>
              <a:t>09/09/2025</a:t>
            </a:fld>
            <a:endParaRPr lang="es-ES"/>
          </a:p>
        </p:txBody>
      </p:sp>
      <p:sp>
        <p:nvSpPr>
          <p:cNvPr id="6" name="Marcador de pie de página 5">
            <a:extLst>
              <a:ext uri="{FF2B5EF4-FFF2-40B4-BE49-F238E27FC236}">
                <a16:creationId xmlns:a16="http://schemas.microsoft.com/office/drawing/2014/main" id="{64873B63-BF37-F573-A65A-44AFEF47ABE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7185B-F23B-1633-F833-B703ED858759}"/>
              </a:ext>
            </a:extLst>
          </p:cNvPr>
          <p:cNvSpPr>
            <a:spLocks noGrp="1"/>
          </p:cNvSpPr>
          <p:nvPr>
            <p:ph type="sldNum" sz="quarter" idx="12"/>
          </p:nvPr>
        </p:nvSpPr>
        <p:spPr/>
        <p:txBody>
          <a:bodyPr/>
          <a:lstStyle/>
          <a:p>
            <a:fld id="{A10A3DF2-6580-488B-B640-745A8B476124}" type="slidenum">
              <a:rPr lang="es-ES" smtClean="0"/>
              <a:t>‹Nº›</a:t>
            </a:fld>
            <a:endParaRPr lang="es-ES"/>
          </a:p>
        </p:txBody>
      </p:sp>
    </p:spTree>
    <p:extLst>
      <p:ext uri="{BB962C8B-B14F-4D97-AF65-F5344CB8AC3E}">
        <p14:creationId xmlns:p14="http://schemas.microsoft.com/office/powerpoint/2010/main" val="278694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7F11B1-FA42-31B5-5C14-E69F30710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042EFE-E6B1-096E-85F6-F15CAD1323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FD068C-49BD-B697-EE69-2FD82F06A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6A0F23-947F-4745-A7BD-A729DC9FB4C7}" type="datetimeFigureOut">
              <a:rPr lang="es-ES" smtClean="0"/>
              <a:t>09/09/2025</a:t>
            </a:fld>
            <a:endParaRPr lang="es-ES"/>
          </a:p>
        </p:txBody>
      </p:sp>
      <p:sp>
        <p:nvSpPr>
          <p:cNvPr id="5" name="Marcador de pie de página 4">
            <a:extLst>
              <a:ext uri="{FF2B5EF4-FFF2-40B4-BE49-F238E27FC236}">
                <a16:creationId xmlns:a16="http://schemas.microsoft.com/office/drawing/2014/main" id="{003CD103-DE84-6218-5CA8-CA49F3A0D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F032F1-B85E-0439-0005-310D00F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A3DF2-6580-488B-B640-745A8B476124}" type="slidenum">
              <a:rPr lang="es-ES" smtClean="0"/>
              <a:t>‹Nº›</a:t>
            </a:fld>
            <a:endParaRPr lang="es-ES"/>
          </a:p>
        </p:txBody>
      </p:sp>
    </p:spTree>
    <p:extLst>
      <p:ext uri="{BB962C8B-B14F-4D97-AF65-F5344CB8AC3E}">
        <p14:creationId xmlns:p14="http://schemas.microsoft.com/office/powerpoint/2010/main" val="426538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09/09/2025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819365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E97609-714F-F044-9B4C-A499F1DD50B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C4E554-EE6D-98BF-1AA7-04592013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74F67077-49A5-8577-A355-3761C49D4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Un grupo de personas disfrazadas&#10;&#10;El contenido generado por IA puede ser incorrecto.">
            <a:extLst>
              <a:ext uri="{FF2B5EF4-FFF2-40B4-BE49-F238E27FC236}">
                <a16:creationId xmlns:a16="http://schemas.microsoft.com/office/drawing/2014/main" id="{71D5A260-0665-EABC-2045-FDDA842F313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 y="762000"/>
            <a:ext cx="12192000" cy="6096000"/>
          </a:xfrm>
          <a:prstGeom prst="rect">
            <a:avLst/>
          </a:prstGeom>
        </p:spPr>
      </p:pic>
      <p:pic>
        <p:nvPicPr>
          <p:cNvPr id="3" name="Imagen 2" descr="Dibujo de una persona&#10;&#10;El contenido generado por IA puede ser incorrecto.">
            <a:extLst>
              <a:ext uri="{FF2B5EF4-FFF2-40B4-BE49-F238E27FC236}">
                <a16:creationId xmlns:a16="http://schemas.microsoft.com/office/drawing/2014/main" id="{76C81359-7274-EB1A-9481-22CE80B52AC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35147" y="122067"/>
            <a:ext cx="3342632" cy="2578925"/>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ln w="38100">
            <a:solidFill>
              <a:schemeClr val="accent4">
                <a:lumMod val="75000"/>
              </a:schemeClr>
            </a:solidFill>
          </a:ln>
        </p:spPr>
      </p:pic>
      <p:sp>
        <p:nvSpPr>
          <p:cNvPr id="2" name="CuadroTexto 1">
            <a:extLst>
              <a:ext uri="{FF2B5EF4-FFF2-40B4-BE49-F238E27FC236}">
                <a16:creationId xmlns:a16="http://schemas.microsoft.com/office/drawing/2014/main" id="{7B3727AD-97B6-DBB7-C744-95BBECB7F290}"/>
              </a:ext>
            </a:extLst>
          </p:cNvPr>
          <p:cNvSpPr txBox="1"/>
          <p:nvPr/>
        </p:nvSpPr>
        <p:spPr>
          <a:xfrm>
            <a:off x="4124323" y="195783"/>
            <a:ext cx="8067675" cy="156966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en" sz="4800" b="1" spc="1000" dirty="0">
                <a:ln w="0"/>
                <a:solidFill>
                  <a:schemeClr val="bg2">
                    <a:lumMod val="50000"/>
                  </a:schemeClr>
                </a:solidFill>
                <a:effectLst>
                  <a:reflection blurRad="6350" stA="53000" endA="300" endPos="35500" dir="5400000" sy="-90000" algn="bl" rotWithShape="0"/>
                </a:effectLst>
              </a:rPr>
              <a:t>UKREQO KWAKUNYE NENTETHELELO</a:t>
            </a:r>
            <a:endParaRPr lang="en" sz="4800" b="1" spc="1000" dirty="0">
              <a:ln w="0"/>
              <a:solidFill>
                <a:schemeClr val="accent4">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9A9C99A-D105-1FA4-DC28-E0055B771F4B}"/>
              </a:ext>
            </a:extLst>
          </p:cNvPr>
          <p:cNvSpPr txBox="1"/>
          <p:nvPr/>
        </p:nvSpPr>
        <p:spPr>
          <a:xfrm>
            <a:off x="3328337" y="6519446"/>
            <a:ext cx="5110813" cy="338554"/>
          </a:xfrm>
          <a:prstGeom prst="rect">
            <a:avLst/>
          </a:prstGeom>
          <a:noFill/>
        </p:spPr>
        <p:txBody>
          <a:bodyPr wrap="square" rtlCol="0">
            <a:spAutoFit/>
          </a:bodyPr>
          <a:lstStyle/>
          <a:p>
            <a:pPr algn="ctr"/>
            <a:r>
              <a:rPr lang="en" sz="1600" b="1" dirty="0">
                <a:solidFill>
                  <a:srgbClr val="88703C"/>
                </a:solidFill>
              </a:rPr>
              <a:t>ISifundo 11: 13 kweyoMsintsi (Septemba) 2025</a:t>
            </a:r>
          </a:p>
        </p:txBody>
      </p:sp>
    </p:spTree>
    <p:extLst>
      <p:ext uri="{BB962C8B-B14F-4D97-AF65-F5344CB8AC3E}">
        <p14:creationId xmlns:p14="http://schemas.microsoft.com/office/powerpoint/2010/main" val="1671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E9DC863-834D-0FC0-DDC7-4D6D317B435F}"/>
              </a:ext>
            </a:extLst>
          </p:cNvPr>
          <p:cNvSpPr>
            <a:spLocks noGrp="1" noRot="1" noMove="1" noResize="1" noEditPoints="1" noAdjustHandles="1" noChangeArrowheads="1" noChangeShapeType="1"/>
          </p:cNvSpPr>
          <p:nvPr/>
        </p:nvSpPr>
        <p:spPr>
          <a:xfrm>
            <a:off x="0" y="0"/>
            <a:ext cx="12191999" cy="1420363"/>
          </a:xfrm>
          <a:prstGeom prst="rect">
            <a:avLst/>
          </a:prstGeom>
          <a:solidFill>
            <a:srgbClr val="F78546"/>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70B489D-B8AB-ABC4-63D9-7068E293695A}"/>
              </a:ext>
            </a:extLst>
          </p:cNvPr>
          <p:cNvSpPr txBox="1"/>
          <p:nvPr/>
        </p:nvSpPr>
        <p:spPr>
          <a:xfrm>
            <a:off x="0" y="102860"/>
            <a:ext cx="12192000" cy="707886"/>
          </a:xfrm>
          <a:prstGeom prst="rect">
            <a:avLst/>
          </a:prstGeom>
          <a:noFill/>
        </p:spPr>
        <p:txBody>
          <a:bodyPr wrap="square">
            <a:spAutoFit/>
          </a:bodyPr>
          <a:lstStyle/>
          <a:p>
            <a:pPr algn="ctr"/>
            <a:r>
              <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NDICIME ENCWADINI YAKHO OYIBHALILEYO</a:t>
            </a:r>
            <a:r>
              <a:rPr lang="en"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t>
            </a:r>
          </a:p>
        </p:txBody>
      </p:sp>
      <p:sp>
        <p:nvSpPr>
          <p:cNvPr id="5" name="CuadroTexto 4">
            <a:extLst>
              <a:ext uri="{FF2B5EF4-FFF2-40B4-BE49-F238E27FC236}">
                <a16:creationId xmlns:a16="http://schemas.microsoft.com/office/drawing/2014/main" id="{886EA2D9-816B-7120-EDEA-CB7087184A99}"/>
              </a:ext>
            </a:extLst>
          </p:cNvPr>
          <p:cNvSpPr txBox="1"/>
          <p:nvPr/>
        </p:nvSpPr>
        <p:spPr>
          <a:xfrm>
            <a:off x="1138238" y="676572"/>
            <a:ext cx="9632340" cy="646331"/>
          </a:xfrm>
          <a:prstGeom prst="rect">
            <a:avLst/>
          </a:prstGeom>
          <a:noFill/>
        </p:spPr>
        <p:txBody>
          <a:bodyPr wrap="square">
            <a:spAutoFit/>
          </a:bodyPr>
          <a:lstStyle/>
          <a:p>
            <a:pPr algn="ct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Khawusixolele</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ngoko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isono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sabo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ukuba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akunakuba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njalo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wose</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undicima</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encwadini</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yakho</a:t>
            </a:r>
            <a:r>
              <a:rPr lang="en-US"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CC"/>
                </a:solidFill>
                <a:effectLst>
                  <a:outerShdw blurRad="38100" dist="38100" dir="2700000" algn="tl">
                    <a:srgbClr val="000000">
                      <a:alpha val="43137"/>
                    </a:srgbClr>
                  </a:outerShdw>
                </a:effectLst>
                <a:latin typeface="Comic Sans MS" panose="030F0702030302020204" pitchFamily="66" charset="0"/>
              </a:rPr>
              <a:t>oyibhalileyo</a:t>
            </a:r>
            <a:r>
              <a:rPr lang="en" b="1" dirty="0">
                <a:solidFill>
                  <a:srgbClr val="FFFFCC"/>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FFFCC"/>
                </a:solidFill>
                <a:effectLst>
                  <a:outerShdw blurRad="38100" dist="38100" dir="2700000" algn="tl">
                    <a:srgbClr val="000000">
                      <a:alpha val="43137"/>
                    </a:srgbClr>
                  </a:outerShdw>
                </a:effectLst>
                <a:latin typeface="Comic Sans MS" panose="030F0702030302020204" pitchFamily="66" charset="0"/>
              </a:rPr>
              <a:t>(Eksodus 32:32)</a:t>
            </a:r>
          </a:p>
        </p:txBody>
      </p:sp>
      <p:sp>
        <p:nvSpPr>
          <p:cNvPr id="6" name="CuadroTexto 5">
            <a:extLst>
              <a:ext uri="{FF2B5EF4-FFF2-40B4-BE49-F238E27FC236}">
                <a16:creationId xmlns:a16="http://schemas.microsoft.com/office/drawing/2014/main" id="{AB2F4CF6-4931-BA1C-780F-3594EFC39380}"/>
              </a:ext>
            </a:extLst>
          </p:cNvPr>
          <p:cNvSpPr txBox="1"/>
          <p:nvPr/>
        </p:nvSpPr>
        <p:spPr>
          <a:xfrm>
            <a:off x="6636775" y="1490008"/>
            <a:ext cx="5555225" cy="1477328"/>
          </a:xfrm>
          <a:prstGeom prst="rect">
            <a:avLst/>
          </a:prstGeom>
          <a:noFill/>
        </p:spPr>
        <p:txBody>
          <a:bodyPr wrap="square" rtlCol="0">
            <a:spAutoFit/>
          </a:bodyPr>
          <a:lstStyle/>
          <a:p>
            <a:pPr>
              <a:spcBef>
                <a:spcPts val="600"/>
              </a:spcBef>
            </a:pPr>
            <a:r>
              <a:rPr lang="en-GB" b="1" dirty="0" err="1"/>
              <a:t>Ngomthandazo</a:t>
            </a:r>
            <a:r>
              <a:rPr lang="en-GB" b="1" dirty="0"/>
              <a:t> </a:t>
            </a:r>
            <a:r>
              <a:rPr lang="en-GB" b="1" dirty="0" err="1"/>
              <a:t>wakhe</a:t>
            </a:r>
            <a:r>
              <a:rPr lang="en-GB" b="1" dirty="0"/>
              <a:t> </a:t>
            </a:r>
            <a:r>
              <a:rPr lang="en-GB" b="1" dirty="0" err="1"/>
              <a:t>wokuqala</a:t>
            </a:r>
            <a:r>
              <a:rPr lang="en-GB" b="1" dirty="0"/>
              <a:t>, </a:t>
            </a:r>
            <a:r>
              <a:rPr lang="en-GB" b="1" dirty="0" err="1"/>
              <a:t>uMoses</a:t>
            </a:r>
            <a:r>
              <a:rPr lang="en-GB" b="1" dirty="0"/>
              <a:t> </a:t>
            </a:r>
            <a:r>
              <a:rPr lang="en-GB" b="1" dirty="0" err="1"/>
              <a:t>wakuthintela</a:t>
            </a:r>
            <a:r>
              <a:rPr lang="en-GB" b="1" dirty="0"/>
              <a:t> </a:t>
            </a:r>
            <a:r>
              <a:rPr lang="en-GB" b="1" dirty="0" err="1"/>
              <a:t>ukutshatyalaliswa</a:t>
            </a:r>
            <a:r>
              <a:rPr lang="en-GB" b="1" dirty="0"/>
              <a:t> </a:t>
            </a:r>
            <a:r>
              <a:rPr lang="en-GB" b="1" dirty="0" err="1"/>
              <a:t>kwabantu</a:t>
            </a:r>
            <a:r>
              <a:rPr lang="en-GB" b="1" dirty="0"/>
              <a:t>. </a:t>
            </a:r>
            <a:r>
              <a:rPr lang="en-GB" b="1" dirty="0" err="1"/>
              <a:t>Kodwa</a:t>
            </a:r>
            <a:r>
              <a:rPr lang="en-GB" b="1" dirty="0"/>
              <a:t> </a:t>
            </a:r>
            <a:r>
              <a:rPr lang="en-GB" b="1" dirty="0" err="1"/>
              <a:t>kwakucacile</a:t>
            </a:r>
            <a:r>
              <a:rPr lang="en-GB" b="1" dirty="0"/>
              <a:t> </a:t>
            </a:r>
            <a:r>
              <a:rPr lang="en-GB" b="1" dirty="0" err="1"/>
              <a:t>ukuba</a:t>
            </a:r>
            <a:r>
              <a:rPr lang="en-GB" b="1" dirty="0"/>
              <a:t> </a:t>
            </a:r>
            <a:r>
              <a:rPr lang="en-GB" b="1" dirty="0" err="1"/>
              <a:t>uThixo</a:t>
            </a:r>
            <a:r>
              <a:rPr lang="en-GB" b="1" dirty="0"/>
              <a:t> </a:t>
            </a:r>
            <a:r>
              <a:rPr lang="en-GB" b="1" dirty="0" err="1"/>
              <a:t>wayengenakuphinda</a:t>
            </a:r>
            <a:r>
              <a:rPr lang="en-GB" b="1" dirty="0"/>
              <a:t> </a:t>
            </a:r>
            <a:r>
              <a:rPr lang="en-GB" b="1" dirty="0" err="1"/>
              <a:t>abasikelele</a:t>
            </a:r>
            <a:r>
              <a:rPr lang="en-GB" b="1" dirty="0"/>
              <a:t> </a:t>
            </a:r>
            <a:r>
              <a:rPr lang="en-GB" b="1" dirty="0" err="1"/>
              <a:t>emva</a:t>
            </a:r>
            <a:r>
              <a:rPr lang="en-GB" b="1" dirty="0"/>
              <a:t> </a:t>
            </a:r>
            <a:r>
              <a:rPr lang="en-GB" b="1" dirty="0" err="1"/>
              <a:t>kwesi</a:t>
            </a:r>
            <a:r>
              <a:rPr lang="en-GB" b="1" dirty="0"/>
              <a:t> </a:t>
            </a:r>
            <a:r>
              <a:rPr lang="en-GB" b="1" dirty="0" err="1"/>
              <a:t>sono</a:t>
            </a:r>
            <a:r>
              <a:rPr lang="en-GB" b="1" dirty="0"/>
              <a:t>. </a:t>
            </a:r>
            <a:r>
              <a:rPr lang="en-GB" b="1" dirty="0" err="1"/>
              <a:t>Ngoko</a:t>
            </a:r>
            <a:r>
              <a:rPr lang="en-GB" b="1" dirty="0"/>
              <a:t> </a:t>
            </a:r>
            <a:r>
              <a:rPr lang="en-GB" b="1" dirty="0" err="1"/>
              <a:t>ke</a:t>
            </a:r>
            <a:r>
              <a:rPr lang="en-GB" b="1" dirty="0"/>
              <a:t>, </a:t>
            </a:r>
            <a:r>
              <a:rPr lang="en-GB" b="1" dirty="0" err="1"/>
              <a:t>wagqiba</a:t>
            </a:r>
            <a:r>
              <a:rPr lang="en-GB" b="1" dirty="0"/>
              <a:t> </a:t>
            </a:r>
            <a:r>
              <a:rPr lang="en-GB" b="1" dirty="0" err="1"/>
              <a:t>ekubeni</a:t>
            </a:r>
            <a:r>
              <a:rPr lang="en-GB" b="1" dirty="0"/>
              <a:t> </a:t>
            </a:r>
            <a:r>
              <a:rPr lang="en-GB" b="1" dirty="0" err="1"/>
              <a:t>enze</a:t>
            </a:r>
            <a:r>
              <a:rPr lang="en-GB" b="1" dirty="0"/>
              <a:t> </a:t>
            </a:r>
            <a:r>
              <a:rPr lang="en-GB" b="1" dirty="0" err="1"/>
              <a:t>ucweyo</a:t>
            </a:r>
            <a:r>
              <a:rPr lang="en-GB" b="1" dirty="0"/>
              <a:t> </a:t>
            </a:r>
            <a:r>
              <a:rPr lang="en-GB" b="1" dirty="0" err="1"/>
              <a:t>lwesibini</a:t>
            </a:r>
            <a:r>
              <a:rPr lang="en-GB" b="1" dirty="0"/>
              <a:t> (</a:t>
            </a:r>
            <a:r>
              <a:rPr lang="en-GB" b="1" dirty="0" err="1"/>
              <a:t>Eks</a:t>
            </a:r>
            <a:r>
              <a:rPr lang="en-GB" b="1" dirty="0"/>
              <a:t>. 32:30).</a:t>
            </a:r>
          </a:p>
        </p:txBody>
      </p:sp>
      <p:pic>
        <p:nvPicPr>
          <p:cNvPr id="2" name="Imagen 1">
            <a:extLst>
              <a:ext uri="{FF2B5EF4-FFF2-40B4-BE49-F238E27FC236}">
                <a16:creationId xmlns:a16="http://schemas.microsoft.com/office/drawing/2014/main" id="{E1681D7D-8BBA-27BD-7C66-7927633FBC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47486" y="1541268"/>
            <a:ext cx="3873910" cy="3133725"/>
          </a:xfrm>
          <a:prstGeom prst="roundRect">
            <a:avLst>
              <a:gd name="adj" fmla="val 4167"/>
            </a:avLst>
          </a:prstGeom>
          <a:solidFill>
            <a:srgbClr val="FFFFFF"/>
          </a:solidFill>
          <a:ln w="76200" cap="sq">
            <a:solidFill>
              <a:srgbClr val="F78546"/>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dibujo de una persona&#10;&#10;El contenido generado por IA puede ser incorrecto.">
            <a:extLst>
              <a:ext uri="{FF2B5EF4-FFF2-40B4-BE49-F238E27FC236}">
                <a16:creationId xmlns:a16="http://schemas.microsoft.com/office/drawing/2014/main" id="{1CB0570D-B09D-7745-8827-7E827A7723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258" y="1541268"/>
            <a:ext cx="2349559" cy="3133725"/>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789B319-A5A0-F2C5-BB57-F3D3D2ADB38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302477" y="5155618"/>
            <a:ext cx="5683045" cy="1579272"/>
          </a:xfrm>
          <a:prstGeom prst="roundRect">
            <a:avLst>
              <a:gd name="adj" fmla="val 50000"/>
            </a:avLst>
          </a:prstGeom>
          <a:ln w="4445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95B5F3C3-A162-6070-BC0B-D6D816C7DF50}"/>
              </a:ext>
            </a:extLst>
          </p:cNvPr>
          <p:cNvSpPr txBox="1"/>
          <p:nvPr/>
        </p:nvSpPr>
        <p:spPr>
          <a:xfrm>
            <a:off x="147486" y="4816148"/>
            <a:ext cx="6022872" cy="1938992"/>
          </a:xfrm>
          <a:prstGeom prst="rect">
            <a:avLst/>
          </a:prstGeom>
          <a:noFill/>
        </p:spPr>
        <p:txBody>
          <a:bodyPr wrap="square">
            <a:spAutoFit/>
          </a:bodyPr>
          <a:lstStyle/>
          <a:p>
            <a:pPr>
              <a:spcBef>
                <a:spcPts val="600"/>
              </a:spcBef>
            </a:pPr>
            <a:r>
              <a:rPr lang="en-ZA" sz="2000" b="1" dirty="0"/>
              <a:t>Oku </a:t>
            </a:r>
            <a:r>
              <a:rPr lang="en-ZA" sz="2000" b="1" dirty="0" err="1"/>
              <a:t>kwakuthetha</a:t>
            </a:r>
            <a:r>
              <a:rPr lang="en-ZA" sz="2000" b="1" dirty="0"/>
              <a:t> </a:t>
            </a:r>
            <a:r>
              <a:rPr lang="en-ZA" sz="2000" b="1" dirty="0" err="1"/>
              <a:t>ukuba</a:t>
            </a:r>
            <a:r>
              <a:rPr lang="en-ZA" sz="2000" b="1" dirty="0"/>
              <a:t> </a:t>
            </a:r>
            <a:r>
              <a:rPr lang="en-ZA" sz="2000" b="1" dirty="0" err="1"/>
              <a:t>uThixo</a:t>
            </a:r>
            <a:r>
              <a:rPr lang="en-ZA" sz="2000" b="1" dirty="0"/>
              <a:t> </a:t>
            </a:r>
            <a:r>
              <a:rPr lang="en-ZA" sz="2000" b="1" dirty="0" err="1"/>
              <a:t>wayeya</a:t>
            </a:r>
            <a:r>
              <a:rPr lang="en-ZA" sz="2000" b="1" dirty="0"/>
              <a:t> </a:t>
            </a:r>
            <a:r>
              <a:rPr lang="en-ZA" sz="2000" b="1" dirty="0" err="1"/>
              <a:t>kuzithabathela</a:t>
            </a:r>
            <a:r>
              <a:rPr lang="en-ZA" sz="2000" b="1" dirty="0"/>
              <a:t> </a:t>
            </a:r>
            <a:r>
              <a:rPr lang="en-ZA" sz="2000" b="1" dirty="0" err="1"/>
              <a:t>kuye</a:t>
            </a:r>
            <a:r>
              <a:rPr lang="en-ZA" sz="2000" b="1" dirty="0"/>
              <a:t> </a:t>
            </a:r>
            <a:r>
              <a:rPr lang="en-ZA" sz="2000" b="1" dirty="0" err="1"/>
              <a:t>isono</a:t>
            </a:r>
            <a:r>
              <a:rPr lang="en-ZA" sz="2000" b="1" dirty="0"/>
              <a:t> </a:t>
            </a:r>
            <a:r>
              <a:rPr lang="en-ZA" sz="2000" b="1" dirty="0" err="1"/>
              <a:t>aze</a:t>
            </a:r>
            <a:r>
              <a:rPr lang="en-ZA" sz="2000" b="1" dirty="0"/>
              <a:t> </a:t>
            </a:r>
            <a:r>
              <a:rPr lang="en-ZA" sz="2000" b="1" dirty="0" err="1"/>
              <a:t>asithwale</a:t>
            </a:r>
            <a:r>
              <a:rPr lang="en-ZA" sz="2000" b="1" dirty="0"/>
              <a:t>, </a:t>
            </a:r>
            <a:r>
              <a:rPr lang="en-ZA" sz="2000" b="1" dirty="0" err="1"/>
              <a:t>ahlawule</a:t>
            </a:r>
            <a:r>
              <a:rPr lang="en-ZA" sz="2000" b="1" dirty="0"/>
              <a:t> </a:t>
            </a:r>
            <a:r>
              <a:rPr lang="en-ZA" sz="2000" b="1" dirty="0" err="1"/>
              <a:t>ixabiso</a:t>
            </a:r>
            <a:r>
              <a:rPr lang="en-ZA" sz="2000" b="1" dirty="0"/>
              <a:t> </a:t>
            </a:r>
            <a:r>
              <a:rPr lang="en-ZA" sz="2000" b="1" dirty="0" err="1"/>
              <a:t>laso</a:t>
            </a:r>
            <a:r>
              <a:rPr lang="en-ZA" sz="2000" b="1" dirty="0"/>
              <a:t>: </a:t>
            </a:r>
            <a:r>
              <a:rPr lang="en-ZA" sz="2000" b="1" dirty="0" err="1"/>
              <a:t>ukufa</a:t>
            </a:r>
            <a:r>
              <a:rPr lang="en-ZA" sz="2000" b="1" dirty="0"/>
              <a:t> ( Isa. 53:6; Rom. 6:23 ). </a:t>
            </a:r>
            <a:r>
              <a:rPr lang="en-ZA" sz="2000" b="1" dirty="0" err="1"/>
              <a:t>Yiloo</a:t>
            </a:r>
            <a:r>
              <a:rPr lang="en-ZA" sz="2000" b="1" dirty="0"/>
              <a:t> </a:t>
            </a:r>
            <a:r>
              <a:rPr lang="en-ZA" sz="2000" b="1" dirty="0" err="1"/>
              <a:t>nto</a:t>
            </a:r>
            <a:r>
              <a:rPr lang="en-ZA" sz="2000" b="1" dirty="0"/>
              <a:t> </a:t>
            </a:r>
            <a:r>
              <a:rPr lang="en-ZA" sz="2000" b="1" dirty="0" err="1"/>
              <a:t>kanye</a:t>
            </a:r>
            <a:r>
              <a:rPr lang="en-ZA" sz="2000" b="1" dirty="0"/>
              <a:t> </a:t>
            </a:r>
            <a:r>
              <a:rPr lang="en-ZA" sz="2000" b="1" dirty="0" err="1"/>
              <a:t>eyenziwa</a:t>
            </a:r>
            <a:r>
              <a:rPr lang="en-ZA" sz="2000" b="1" dirty="0"/>
              <a:t> </a:t>
            </a:r>
            <a:r>
              <a:rPr lang="en-ZA" sz="2000" b="1" dirty="0" err="1"/>
              <a:t>nguYesu</a:t>
            </a:r>
            <a:r>
              <a:rPr lang="en-ZA" sz="2000" b="1" dirty="0"/>
              <a:t> </a:t>
            </a:r>
            <a:r>
              <a:rPr lang="en-ZA" sz="2000" b="1" dirty="0" err="1"/>
              <a:t>emnqamlezweni</a:t>
            </a:r>
            <a:r>
              <a:rPr lang="en-ZA" sz="2000" b="1" dirty="0"/>
              <a:t>. </a:t>
            </a:r>
            <a:r>
              <a:rPr lang="en-ZA" sz="2000" b="1" dirty="0" err="1"/>
              <a:t>Uzithabathele</a:t>
            </a:r>
            <a:r>
              <a:rPr lang="en-ZA" sz="2000" b="1" dirty="0"/>
              <a:t> </a:t>
            </a:r>
            <a:r>
              <a:rPr lang="en-ZA" sz="2000" b="1" dirty="0" err="1"/>
              <a:t>kuye</a:t>
            </a:r>
            <a:r>
              <a:rPr lang="en-ZA" sz="2000" b="1" dirty="0"/>
              <a:t> </a:t>
            </a:r>
            <a:r>
              <a:rPr lang="en-ZA" sz="2000" b="1" dirty="0" err="1"/>
              <a:t>izono</a:t>
            </a:r>
            <a:r>
              <a:rPr lang="en-ZA" sz="2000" b="1" dirty="0"/>
              <a:t> </a:t>
            </a:r>
            <a:r>
              <a:rPr lang="en-ZA" sz="2000" b="1" dirty="0" err="1"/>
              <a:t>zethu</a:t>
            </a:r>
            <a:r>
              <a:rPr lang="en-ZA" sz="2000" b="1" dirty="0"/>
              <a:t> </a:t>
            </a:r>
            <a:r>
              <a:rPr lang="en-ZA" sz="2000" b="1" dirty="0" err="1"/>
              <a:t>ukuze</a:t>
            </a:r>
            <a:r>
              <a:rPr lang="en-ZA" sz="2000" b="1" dirty="0"/>
              <a:t> </a:t>
            </a:r>
            <a:r>
              <a:rPr lang="en-ZA" sz="2000" b="1" dirty="0" err="1"/>
              <a:t>afe</a:t>
            </a:r>
            <a:r>
              <a:rPr lang="en-ZA" sz="2000" b="1" dirty="0"/>
              <a:t> </a:t>
            </a:r>
            <a:r>
              <a:rPr lang="en-ZA" sz="2000" b="1" dirty="0" err="1"/>
              <a:t>ukufa</a:t>
            </a:r>
            <a:r>
              <a:rPr lang="en-ZA" sz="2000" b="1" dirty="0"/>
              <a:t> </a:t>
            </a:r>
            <a:r>
              <a:rPr lang="en-ZA" sz="2000" b="1" dirty="0" err="1"/>
              <a:t>ebesimfanele</a:t>
            </a:r>
            <a:r>
              <a:rPr lang="en-ZA" sz="2000" b="1" dirty="0"/>
              <a:t> ( 1 Pet. 2:24 ).</a:t>
            </a:r>
            <a:endParaRPr lang="en" sz="2000" b="1" dirty="0"/>
          </a:p>
        </p:txBody>
      </p:sp>
      <p:sp>
        <p:nvSpPr>
          <p:cNvPr id="8" name="CuadroTexto 7">
            <a:extLst>
              <a:ext uri="{FF2B5EF4-FFF2-40B4-BE49-F238E27FC236}">
                <a16:creationId xmlns:a16="http://schemas.microsoft.com/office/drawing/2014/main" id="{BA8F4CBE-1DCE-A949-698A-CBDEB1F7E73F}"/>
              </a:ext>
            </a:extLst>
          </p:cNvPr>
          <p:cNvSpPr txBox="1"/>
          <p:nvPr/>
        </p:nvSpPr>
        <p:spPr>
          <a:xfrm>
            <a:off x="6636774" y="3093067"/>
            <a:ext cx="5555226" cy="2031325"/>
          </a:xfrm>
          <a:prstGeom prst="rect">
            <a:avLst/>
          </a:prstGeom>
          <a:noFill/>
        </p:spPr>
        <p:txBody>
          <a:bodyPr wrap="square">
            <a:spAutoFit/>
          </a:bodyPr>
          <a:lstStyle/>
          <a:p>
            <a:pPr>
              <a:spcBef>
                <a:spcPts val="600"/>
              </a:spcBef>
            </a:pPr>
            <a:r>
              <a:rPr lang="en-ZA" b="1" dirty="0" err="1"/>
              <a:t>UMoses</a:t>
            </a:r>
            <a:r>
              <a:rPr lang="en-ZA" b="1" dirty="0"/>
              <a:t> </a:t>
            </a:r>
            <a:r>
              <a:rPr lang="en-ZA" b="1" dirty="0" err="1"/>
              <a:t>wayekulungele</a:t>
            </a:r>
            <a:r>
              <a:rPr lang="en-ZA" b="1" dirty="0"/>
              <a:t> </a:t>
            </a:r>
            <a:r>
              <a:rPr lang="en-ZA" b="1" dirty="0" err="1"/>
              <a:t>ukuphulukana</a:t>
            </a:r>
            <a:r>
              <a:rPr lang="en-ZA" b="1" dirty="0"/>
              <a:t> </a:t>
            </a:r>
            <a:r>
              <a:rPr lang="en-ZA" b="1" dirty="0" err="1"/>
              <a:t>nosindiso</a:t>
            </a:r>
            <a:r>
              <a:rPr lang="en-ZA" b="1" dirty="0"/>
              <a:t> </a:t>
            </a:r>
            <a:r>
              <a:rPr lang="en-ZA" b="1" dirty="0" err="1"/>
              <a:t>lwakhe</a:t>
            </a:r>
            <a:r>
              <a:rPr lang="en-ZA" b="1" dirty="0"/>
              <a:t> </a:t>
            </a:r>
            <a:r>
              <a:rPr lang="en-ZA" b="1" dirty="0" err="1"/>
              <a:t>ukuba</a:t>
            </a:r>
            <a:r>
              <a:rPr lang="en-ZA" b="1" dirty="0"/>
              <a:t> </a:t>
            </a:r>
            <a:r>
              <a:rPr lang="en-ZA" b="1" dirty="0" err="1"/>
              <a:t>abantu</a:t>
            </a:r>
            <a:r>
              <a:rPr lang="en-ZA" b="1" dirty="0"/>
              <a:t> </a:t>
            </a:r>
            <a:r>
              <a:rPr lang="en-ZA" b="1" dirty="0" err="1"/>
              <a:t>babengaxolelwanga</a:t>
            </a:r>
            <a:r>
              <a:rPr lang="en-ZA" b="1" dirty="0"/>
              <a:t> (</a:t>
            </a:r>
            <a:r>
              <a:rPr lang="en-ZA" b="1" dirty="0" err="1"/>
              <a:t>Eks</a:t>
            </a:r>
            <a:r>
              <a:rPr lang="en-ZA" b="1" dirty="0"/>
              <a:t>. 32:31-32). Noko </a:t>
            </a:r>
            <a:r>
              <a:rPr lang="en-ZA" b="1" dirty="0" err="1"/>
              <a:t>ke</a:t>
            </a:r>
            <a:r>
              <a:rPr lang="en-ZA" b="1" dirty="0"/>
              <a:t>, </a:t>
            </a:r>
            <a:r>
              <a:rPr lang="en-ZA" b="1" dirty="0" err="1"/>
              <a:t>olu</a:t>
            </a:r>
            <a:r>
              <a:rPr lang="en-ZA" b="1" dirty="0"/>
              <a:t> </a:t>
            </a:r>
            <a:r>
              <a:rPr lang="en-ZA" b="1" dirty="0" err="1"/>
              <a:t>yayingelulo</a:t>
            </a:r>
            <a:r>
              <a:rPr lang="en-ZA" b="1" dirty="0"/>
              <a:t> </a:t>
            </a:r>
            <a:r>
              <a:rPr lang="en-ZA" b="1" dirty="0" err="1"/>
              <a:t>uxolelo</a:t>
            </a:r>
            <a:r>
              <a:rPr lang="en-ZA" b="1" dirty="0"/>
              <a:t> </a:t>
            </a:r>
            <a:r>
              <a:rPr lang="en-ZA" b="1" dirty="0" err="1"/>
              <a:t>oluqhelekileyo</a:t>
            </a:r>
            <a:r>
              <a:rPr lang="en-ZA" b="1" dirty="0"/>
              <a:t> </a:t>
            </a:r>
            <a:r>
              <a:rPr lang="en-ZA" b="1" dirty="0" err="1"/>
              <a:t>uMoses</a:t>
            </a:r>
            <a:r>
              <a:rPr lang="en-ZA" b="1" dirty="0"/>
              <a:t> </a:t>
            </a:r>
            <a:r>
              <a:rPr lang="en-ZA" b="1" dirty="0" err="1"/>
              <a:t>awayelucela</a:t>
            </a:r>
            <a:r>
              <a:rPr lang="en-ZA" b="1" dirty="0"/>
              <a:t>, </a:t>
            </a:r>
            <a:r>
              <a:rPr lang="en-ZA" b="1" dirty="0" err="1"/>
              <a:t>kuba</a:t>
            </a:r>
            <a:r>
              <a:rPr lang="en-ZA" b="1" dirty="0"/>
              <a:t> </a:t>
            </a:r>
            <a:r>
              <a:rPr lang="en-ZA" b="1" dirty="0" err="1"/>
              <a:t>akazange</a:t>
            </a:r>
            <a:r>
              <a:rPr lang="en-ZA" b="1" dirty="0"/>
              <a:t> </a:t>
            </a:r>
            <a:r>
              <a:rPr lang="en-ZA" b="1" dirty="0" err="1"/>
              <a:t>asebenzise</a:t>
            </a:r>
            <a:r>
              <a:rPr lang="en-ZA" b="1" dirty="0"/>
              <a:t> </a:t>
            </a:r>
            <a:r>
              <a:rPr lang="en-ZA" b="1" dirty="0" err="1"/>
              <a:t>igama</a:t>
            </a:r>
            <a:r>
              <a:rPr lang="en-ZA" b="1" dirty="0"/>
              <a:t> </a:t>
            </a:r>
            <a:r>
              <a:rPr lang="en-ZA" b="1" dirty="0" err="1"/>
              <a:t>lesiHebhere</a:t>
            </a:r>
            <a:r>
              <a:rPr lang="en-ZA" b="1" dirty="0"/>
              <a:t> </a:t>
            </a:r>
            <a:r>
              <a:rPr lang="en-ZA" b="1" dirty="0" err="1"/>
              <a:t>eliqhelekileyo</a:t>
            </a:r>
            <a:r>
              <a:rPr lang="en-ZA" b="1" dirty="0"/>
              <a:t> </a:t>
            </a:r>
            <a:r>
              <a:rPr lang="en-ZA" b="1" dirty="0" err="1"/>
              <a:t>elithetha</a:t>
            </a:r>
            <a:r>
              <a:rPr lang="en-ZA" b="1" dirty="0"/>
              <a:t> “</a:t>
            </a:r>
            <a:r>
              <a:rPr lang="en-ZA" b="1" dirty="0" err="1"/>
              <a:t>ukuxolela</a:t>
            </a:r>
            <a:r>
              <a:rPr lang="en-ZA" b="1" dirty="0"/>
              <a:t>.” </a:t>
            </a:r>
            <a:r>
              <a:rPr lang="en-ZA" b="1" dirty="0" err="1"/>
              <a:t>Wacela</a:t>
            </a:r>
            <a:r>
              <a:rPr lang="en-ZA" b="1" dirty="0"/>
              <a:t> </a:t>
            </a:r>
            <a:r>
              <a:rPr lang="en-ZA" b="1" dirty="0" err="1"/>
              <a:t>ukuba</a:t>
            </a:r>
            <a:r>
              <a:rPr lang="en-ZA" b="1" dirty="0"/>
              <a:t> </a:t>
            </a:r>
            <a:r>
              <a:rPr lang="en-ZA" b="1" dirty="0" err="1"/>
              <a:t>uThixo</a:t>
            </a:r>
            <a:r>
              <a:rPr lang="en-ZA" b="1" dirty="0"/>
              <a:t> “</a:t>
            </a:r>
            <a:r>
              <a:rPr lang="en-ZA" b="1" dirty="0" err="1"/>
              <a:t>athwale</a:t>
            </a:r>
            <a:r>
              <a:rPr lang="en-ZA" b="1" dirty="0"/>
              <a:t>” </a:t>
            </a:r>
            <a:r>
              <a:rPr lang="en-ZA" b="1" dirty="0" err="1"/>
              <a:t>isono</a:t>
            </a:r>
            <a:r>
              <a:rPr lang="en-ZA" b="1" dirty="0"/>
              <a:t> </a:t>
            </a:r>
            <a:r>
              <a:rPr lang="en-ZA" b="1" dirty="0" err="1"/>
              <a:t>sabantu</a:t>
            </a:r>
            <a:r>
              <a:rPr lang="en-ZA" b="1" dirty="0"/>
              <a:t>.</a:t>
            </a:r>
            <a:endParaRPr lang="en" b="1" dirty="0"/>
          </a:p>
        </p:txBody>
      </p:sp>
    </p:spTree>
    <p:extLst>
      <p:ext uri="{BB962C8B-B14F-4D97-AF65-F5344CB8AC3E}">
        <p14:creationId xmlns:p14="http://schemas.microsoft.com/office/powerpoint/2010/main" val="301198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4)">
                                      <p:cBhvr>
                                        <p:cTn id="44" dur="750"/>
                                        <p:tgtEl>
                                          <p:spTgt spid="11"/>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7D45DE-75F5-FA6C-C3AE-8DB1BBDB0C99}"/>
              </a:ext>
            </a:extLst>
          </p:cNvPr>
          <p:cNvSpPr txBox="1"/>
          <p:nvPr/>
        </p:nvSpPr>
        <p:spPr>
          <a:xfrm>
            <a:off x="3481754" y="1074658"/>
            <a:ext cx="8710246" cy="5786199"/>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a:t>
            </a:r>
            <a:r>
              <a:rPr lang="en-US" sz="2400" b="1" dirty="0" err="1">
                <a:latin typeface="Constantia" panose="02030602050306030303" pitchFamily="18" charset="0"/>
              </a:rPr>
              <a:t>Ngeli</a:t>
            </a:r>
            <a:r>
              <a:rPr lang="en-US" sz="2400" b="1" dirty="0">
                <a:latin typeface="Constantia" panose="02030602050306030303" pitchFamily="18" charset="0"/>
              </a:rPr>
              <a:t> </a:t>
            </a:r>
            <a:r>
              <a:rPr lang="en-US" sz="2400" b="1" dirty="0" err="1">
                <a:latin typeface="Constantia" panose="02030602050306030303" pitchFamily="18" charset="0"/>
              </a:rPr>
              <a:t>xesha</a:t>
            </a:r>
            <a:r>
              <a:rPr lang="en-US" sz="2400" b="1" dirty="0">
                <a:latin typeface="Constantia" panose="02030602050306030303" pitchFamily="18" charset="0"/>
              </a:rPr>
              <a:t> </a:t>
            </a:r>
            <a:r>
              <a:rPr lang="en-US" sz="2400" b="1" dirty="0" err="1">
                <a:latin typeface="Constantia" panose="02030602050306030303" pitchFamily="18" charset="0"/>
              </a:rPr>
              <a:t>lokulinda</a:t>
            </a:r>
            <a:r>
              <a:rPr lang="en-US" sz="2400" b="1" dirty="0">
                <a:latin typeface="Constantia" panose="02030602050306030303" pitchFamily="18" charset="0"/>
              </a:rPr>
              <a:t>, </a:t>
            </a:r>
            <a:r>
              <a:rPr lang="en-US" sz="2400" b="1" dirty="0" err="1">
                <a:latin typeface="Constantia" panose="02030602050306030303" pitchFamily="18" charset="0"/>
              </a:rPr>
              <a:t>kwakukho</a:t>
            </a:r>
            <a:r>
              <a:rPr lang="en-US" sz="2400" b="1" dirty="0">
                <a:latin typeface="Constantia" panose="02030602050306030303" pitchFamily="18" charset="0"/>
              </a:rPr>
              <a:t> </a:t>
            </a:r>
            <a:r>
              <a:rPr lang="en-US" sz="2400" b="1" dirty="0" err="1">
                <a:latin typeface="Constantia" panose="02030602050306030303" pitchFamily="18" charset="0"/>
              </a:rPr>
              <a:t>ixesha</a:t>
            </a:r>
            <a:r>
              <a:rPr lang="en-US" sz="2400" b="1" dirty="0">
                <a:latin typeface="Constantia" panose="02030602050306030303" pitchFamily="18" charset="0"/>
              </a:rPr>
              <a:t> </a:t>
            </a:r>
            <a:r>
              <a:rPr lang="en-US" sz="2400" b="1" dirty="0" err="1">
                <a:latin typeface="Constantia" panose="02030602050306030303" pitchFamily="18" charset="0"/>
              </a:rPr>
              <a:t>lokuba</a:t>
            </a:r>
            <a:r>
              <a:rPr lang="en-US" sz="2400" b="1" dirty="0">
                <a:latin typeface="Constantia" panose="02030602050306030303" pitchFamily="18" charset="0"/>
              </a:rPr>
              <a:t> </a:t>
            </a:r>
            <a:r>
              <a:rPr lang="en-US" sz="2400" b="1" dirty="0" err="1">
                <a:latin typeface="Constantia" panose="02030602050306030303" pitchFamily="18" charset="0"/>
              </a:rPr>
              <a:t>bacamngce</a:t>
            </a:r>
            <a:r>
              <a:rPr lang="en-US" sz="2400" b="1" dirty="0">
                <a:latin typeface="Constantia" panose="02030602050306030303" pitchFamily="18" charset="0"/>
              </a:rPr>
              <a:t> </a:t>
            </a:r>
            <a:r>
              <a:rPr lang="en-US" sz="2400" b="1" dirty="0" err="1">
                <a:latin typeface="Constantia" panose="02030602050306030303" pitchFamily="18" charset="0"/>
              </a:rPr>
              <a:t>ngomthetho</a:t>
            </a:r>
            <a:r>
              <a:rPr lang="en-US" sz="2400" b="1" dirty="0">
                <a:latin typeface="Constantia" panose="02030602050306030303" pitchFamily="18" charset="0"/>
              </a:rPr>
              <a:t> </a:t>
            </a:r>
            <a:r>
              <a:rPr lang="en-US" sz="2400" b="1" dirty="0" err="1">
                <a:latin typeface="Constantia" panose="02030602050306030303" pitchFamily="18" charset="0"/>
              </a:rPr>
              <a:t>kaThixo</a:t>
            </a:r>
            <a:r>
              <a:rPr lang="en-US" sz="2400" b="1" dirty="0">
                <a:latin typeface="Constantia" panose="02030602050306030303" pitchFamily="18" charset="0"/>
              </a:rPr>
              <a:t> </a:t>
            </a:r>
            <a:r>
              <a:rPr lang="en-US" sz="2400" b="1" dirty="0" err="1">
                <a:latin typeface="Constantia" panose="02030602050306030303" pitchFamily="18" charset="0"/>
              </a:rPr>
              <a:t>ababewuvile</a:t>
            </a:r>
            <a:r>
              <a:rPr lang="en-US" sz="2400" b="1" dirty="0">
                <a:latin typeface="Constantia" panose="02030602050306030303" pitchFamily="18" charset="0"/>
              </a:rPr>
              <a:t>, </a:t>
            </a:r>
            <a:r>
              <a:rPr lang="en-US" sz="2400" b="1" dirty="0" err="1">
                <a:latin typeface="Constantia" panose="02030602050306030303" pitchFamily="18" charset="0"/>
              </a:rPr>
              <a:t>kwaye</a:t>
            </a:r>
            <a:r>
              <a:rPr lang="en-US" sz="2400" b="1" dirty="0">
                <a:latin typeface="Constantia" panose="02030602050306030303" pitchFamily="18" charset="0"/>
              </a:rPr>
              <a:t> </a:t>
            </a:r>
            <a:r>
              <a:rPr lang="en-US" sz="2400" b="1" dirty="0" err="1">
                <a:latin typeface="Constantia" panose="02030602050306030303" pitchFamily="18" charset="0"/>
              </a:rPr>
              <a:t>balungise</a:t>
            </a:r>
            <a:r>
              <a:rPr lang="en-US" sz="2400" b="1" dirty="0">
                <a:latin typeface="Constantia" panose="02030602050306030303" pitchFamily="18" charset="0"/>
              </a:rPr>
              <a:t> </a:t>
            </a:r>
            <a:r>
              <a:rPr lang="en-US" sz="2400" b="1" dirty="0" err="1">
                <a:latin typeface="Constantia" panose="02030602050306030303" pitchFamily="18" charset="0"/>
              </a:rPr>
              <a:t>iintliziyo</a:t>
            </a:r>
            <a:r>
              <a:rPr lang="en-US" sz="2400" b="1" dirty="0">
                <a:latin typeface="Constantia" panose="02030602050306030303" pitchFamily="18" charset="0"/>
              </a:rPr>
              <a:t> </a:t>
            </a:r>
            <a:r>
              <a:rPr lang="en-US" sz="2400" b="1" dirty="0" err="1">
                <a:latin typeface="Constantia" panose="02030602050306030303" pitchFamily="18" charset="0"/>
              </a:rPr>
              <a:t>zabo</a:t>
            </a:r>
            <a:r>
              <a:rPr lang="en-US" sz="2400" b="1" dirty="0">
                <a:latin typeface="Constantia" panose="02030602050306030303" pitchFamily="18" charset="0"/>
              </a:rPr>
              <a:t> </a:t>
            </a:r>
            <a:r>
              <a:rPr lang="en-US" sz="2400" b="1" dirty="0" err="1">
                <a:latin typeface="Constantia" panose="02030602050306030303" pitchFamily="18" charset="0"/>
              </a:rPr>
              <a:t>ukuba</a:t>
            </a:r>
            <a:r>
              <a:rPr lang="en-US" sz="2400" b="1" dirty="0">
                <a:latin typeface="Constantia" panose="02030602050306030303" pitchFamily="18" charset="0"/>
              </a:rPr>
              <a:t> </a:t>
            </a:r>
            <a:r>
              <a:rPr lang="en-US" sz="2400" b="1" dirty="0" err="1">
                <a:latin typeface="Constantia" panose="02030602050306030303" pitchFamily="18" charset="0"/>
              </a:rPr>
              <a:t>zamkele</a:t>
            </a:r>
            <a:r>
              <a:rPr lang="en-US" sz="2400" b="1" dirty="0">
                <a:latin typeface="Constantia" panose="02030602050306030303" pitchFamily="18" charset="0"/>
              </a:rPr>
              <a:t> </a:t>
            </a:r>
            <a:r>
              <a:rPr lang="en-US" sz="2400" b="1" dirty="0" err="1">
                <a:latin typeface="Constantia" panose="02030602050306030303" pitchFamily="18" charset="0"/>
              </a:rPr>
              <a:t>ezinye</a:t>
            </a:r>
            <a:r>
              <a:rPr lang="en-US" sz="2400" b="1" dirty="0">
                <a:latin typeface="Constantia" panose="02030602050306030303" pitchFamily="18" charset="0"/>
              </a:rPr>
              <a:t> </a:t>
            </a:r>
            <a:r>
              <a:rPr lang="en-US" sz="2400" b="1" dirty="0" err="1">
                <a:latin typeface="Constantia" panose="02030602050306030303" pitchFamily="18" charset="0"/>
              </a:rPr>
              <a:t>izityhilelo</a:t>
            </a:r>
            <a:r>
              <a:rPr lang="en-US" sz="2400" b="1" dirty="0">
                <a:latin typeface="Constantia" panose="02030602050306030303" pitchFamily="18" charset="0"/>
              </a:rPr>
              <a:t> </a:t>
            </a:r>
            <a:r>
              <a:rPr lang="en-US" sz="2400" b="1" dirty="0" err="1">
                <a:latin typeface="Constantia" panose="02030602050306030303" pitchFamily="18" charset="0"/>
              </a:rPr>
              <a:t>awayenokuzenza</a:t>
            </a:r>
            <a:r>
              <a:rPr lang="en-US" sz="2400" b="1" dirty="0">
                <a:latin typeface="Constantia" panose="02030602050306030303" pitchFamily="18" charset="0"/>
              </a:rPr>
              <a:t> </a:t>
            </a:r>
            <a:r>
              <a:rPr lang="en-US" sz="2400" b="1" dirty="0" err="1">
                <a:latin typeface="Constantia" panose="02030602050306030303" pitchFamily="18" charset="0"/>
              </a:rPr>
              <a:t>kubo</a:t>
            </a:r>
            <a:r>
              <a:rPr lang="en-US" sz="2400" b="1" dirty="0">
                <a:latin typeface="Constantia" panose="02030602050306030303" pitchFamily="18" charset="0"/>
              </a:rPr>
              <a:t>. </a:t>
            </a:r>
            <a:r>
              <a:rPr lang="en-US" sz="2400" b="1" dirty="0" err="1">
                <a:latin typeface="Constantia" panose="02030602050306030303" pitchFamily="18" charset="0"/>
              </a:rPr>
              <a:t>Babengenaxesha</a:t>
            </a:r>
            <a:r>
              <a:rPr lang="en-US" sz="2400" b="1" dirty="0">
                <a:latin typeface="Constantia" panose="02030602050306030303" pitchFamily="18" charset="0"/>
              </a:rPr>
              <a:t> </a:t>
            </a:r>
            <a:r>
              <a:rPr lang="en-US" sz="2400" b="1" dirty="0" err="1">
                <a:latin typeface="Constantia" panose="02030602050306030303" pitchFamily="18" charset="0"/>
              </a:rPr>
              <a:t>laneleyo</a:t>
            </a:r>
            <a:r>
              <a:rPr lang="en-US" sz="2400" b="1" dirty="0">
                <a:latin typeface="Constantia" panose="02030602050306030303" pitchFamily="18" charset="0"/>
              </a:rPr>
              <a:t> </a:t>
            </a:r>
            <a:r>
              <a:rPr lang="en-US" sz="2400" b="1" dirty="0" err="1">
                <a:latin typeface="Constantia" panose="02030602050306030303" pitchFamily="18" charset="0"/>
              </a:rPr>
              <a:t>kulo</a:t>
            </a:r>
            <a:r>
              <a:rPr lang="en-US" sz="2400" b="1" dirty="0">
                <a:latin typeface="Constantia" panose="02030602050306030303" pitchFamily="18" charset="0"/>
              </a:rPr>
              <a:t> </a:t>
            </a:r>
            <a:r>
              <a:rPr lang="en-US" sz="2400" b="1" dirty="0" err="1">
                <a:latin typeface="Constantia" panose="02030602050306030303" pitchFamily="18" charset="0"/>
              </a:rPr>
              <a:t>msebenzi</a:t>
            </a:r>
            <a:r>
              <a:rPr lang="en-US" sz="2400" b="1" dirty="0">
                <a:latin typeface="Constantia" panose="02030602050306030303" pitchFamily="18" charset="0"/>
              </a:rPr>
              <a:t>; </a:t>
            </a:r>
            <a:r>
              <a:rPr lang="en-US" sz="2400" b="1" dirty="0" err="1">
                <a:latin typeface="Constantia" panose="02030602050306030303" pitchFamily="18" charset="0"/>
              </a:rPr>
              <a:t>kwaye</a:t>
            </a:r>
            <a:r>
              <a:rPr lang="en-US" sz="2400" b="1" dirty="0">
                <a:latin typeface="Constantia" panose="02030602050306030303" pitchFamily="18" charset="0"/>
              </a:rPr>
              <a:t> </a:t>
            </a:r>
            <a:r>
              <a:rPr lang="en-US" sz="2400" b="1" dirty="0" err="1">
                <a:latin typeface="Constantia" panose="02030602050306030303" pitchFamily="18" charset="0"/>
              </a:rPr>
              <a:t>ukuba</a:t>
            </a:r>
            <a:r>
              <a:rPr lang="en-US" sz="2400" b="1" dirty="0">
                <a:latin typeface="Constantia" panose="02030602050306030303" pitchFamily="18" charset="0"/>
              </a:rPr>
              <a:t> </a:t>
            </a:r>
            <a:r>
              <a:rPr lang="en-US" sz="2400" b="1" dirty="0" err="1">
                <a:latin typeface="Constantia" panose="02030602050306030303" pitchFamily="18" charset="0"/>
              </a:rPr>
              <a:t>babesoloko</a:t>
            </a:r>
            <a:r>
              <a:rPr lang="en-US" sz="2400" b="1" dirty="0">
                <a:latin typeface="Constantia" panose="02030602050306030303" pitchFamily="18" charset="0"/>
              </a:rPr>
              <a:t> </a:t>
            </a:r>
            <a:r>
              <a:rPr lang="en-US" sz="2400" b="1" dirty="0" err="1">
                <a:latin typeface="Constantia" panose="02030602050306030303" pitchFamily="18" charset="0"/>
              </a:rPr>
              <a:t>befuna</a:t>
            </a:r>
            <a:r>
              <a:rPr lang="en-US" sz="2400" b="1" dirty="0">
                <a:latin typeface="Constantia" panose="02030602050306030303" pitchFamily="18" charset="0"/>
              </a:rPr>
              <a:t> </a:t>
            </a:r>
            <a:r>
              <a:rPr lang="en-US" sz="2400" b="1" dirty="0" err="1">
                <a:latin typeface="Constantia" panose="02030602050306030303" pitchFamily="18" charset="0"/>
              </a:rPr>
              <a:t>ukuqonda</a:t>
            </a:r>
            <a:r>
              <a:rPr lang="en-US" sz="2400" b="1" dirty="0">
                <a:latin typeface="Constantia" panose="02030602050306030303" pitchFamily="18" charset="0"/>
              </a:rPr>
              <a:t> </a:t>
            </a:r>
            <a:r>
              <a:rPr lang="en-US" sz="2400" b="1" dirty="0" err="1">
                <a:latin typeface="Constantia" panose="02030602050306030303" pitchFamily="18" charset="0"/>
              </a:rPr>
              <a:t>okucace</a:t>
            </a:r>
            <a:r>
              <a:rPr lang="en-US" sz="2400" b="1" dirty="0">
                <a:latin typeface="Constantia" panose="02030602050306030303" pitchFamily="18" charset="0"/>
              </a:rPr>
              <a:t> </a:t>
            </a:r>
            <a:r>
              <a:rPr lang="en-US" sz="2400" b="1" dirty="0" err="1">
                <a:latin typeface="Constantia" panose="02030602050306030303" pitchFamily="18" charset="0"/>
              </a:rPr>
              <a:t>ngakumbi</a:t>
            </a:r>
            <a:r>
              <a:rPr lang="en-US" sz="2400" b="1" dirty="0">
                <a:latin typeface="Constantia" panose="02030602050306030303" pitchFamily="18" charset="0"/>
              </a:rPr>
              <a:t> </a:t>
            </a:r>
            <a:r>
              <a:rPr lang="en-US" sz="2400" b="1" dirty="0" err="1">
                <a:latin typeface="Constantia" panose="02030602050306030303" pitchFamily="18" charset="0"/>
              </a:rPr>
              <a:t>ngeemfuno</a:t>
            </a:r>
            <a:r>
              <a:rPr lang="en-US" sz="2400" b="1" dirty="0">
                <a:latin typeface="Constantia" panose="02030602050306030303" pitchFamily="18" charset="0"/>
              </a:rPr>
              <a:t> </a:t>
            </a:r>
            <a:r>
              <a:rPr lang="en-US" sz="2400" b="1" dirty="0" err="1">
                <a:latin typeface="Constantia" panose="02030602050306030303" pitchFamily="18" charset="0"/>
              </a:rPr>
              <a:t>zikaThixo</a:t>
            </a:r>
            <a:r>
              <a:rPr lang="en-US" sz="2400" b="1" dirty="0">
                <a:latin typeface="Constantia" panose="02030602050306030303" pitchFamily="18" charset="0"/>
              </a:rPr>
              <a:t>, </a:t>
            </a:r>
            <a:r>
              <a:rPr lang="en-US" sz="2400" b="1" dirty="0" err="1">
                <a:latin typeface="Constantia" panose="02030602050306030303" pitchFamily="18" charset="0"/>
              </a:rPr>
              <a:t>kwaye</a:t>
            </a:r>
            <a:r>
              <a:rPr lang="en-US" sz="2400" b="1" dirty="0">
                <a:latin typeface="Constantia" panose="02030602050306030303" pitchFamily="18" charset="0"/>
              </a:rPr>
              <a:t> </a:t>
            </a:r>
            <a:r>
              <a:rPr lang="en-US" sz="2400" b="1" dirty="0" err="1">
                <a:latin typeface="Constantia" panose="02030602050306030303" pitchFamily="18" charset="0"/>
              </a:rPr>
              <a:t>bezithoba</a:t>
            </a:r>
            <a:r>
              <a:rPr lang="en-US" sz="2400" b="1" dirty="0">
                <a:latin typeface="Constantia" panose="02030602050306030303" pitchFamily="18" charset="0"/>
              </a:rPr>
              <a:t> </a:t>
            </a:r>
            <a:r>
              <a:rPr lang="en-US" sz="2400" b="1" dirty="0" err="1">
                <a:latin typeface="Constantia" panose="02030602050306030303" pitchFamily="18" charset="0"/>
              </a:rPr>
              <a:t>iintliziyo</a:t>
            </a:r>
            <a:r>
              <a:rPr lang="en-US" sz="2400" b="1" dirty="0">
                <a:latin typeface="Constantia" panose="02030602050306030303" pitchFamily="18" charset="0"/>
              </a:rPr>
              <a:t> </a:t>
            </a:r>
            <a:r>
              <a:rPr lang="en-US" sz="2400" b="1" dirty="0" err="1">
                <a:latin typeface="Constantia" panose="02030602050306030303" pitchFamily="18" charset="0"/>
              </a:rPr>
              <a:t>zabo</a:t>
            </a:r>
            <a:r>
              <a:rPr lang="en-US" sz="2400" b="1" dirty="0">
                <a:latin typeface="Constantia" panose="02030602050306030303" pitchFamily="18" charset="0"/>
              </a:rPr>
              <a:t> </a:t>
            </a:r>
            <a:r>
              <a:rPr lang="en-US" sz="2400" b="1" dirty="0" err="1">
                <a:latin typeface="Constantia" panose="02030602050306030303" pitchFamily="18" charset="0"/>
              </a:rPr>
              <a:t>phambi</a:t>
            </a:r>
            <a:r>
              <a:rPr lang="en-US" sz="2400" b="1" dirty="0">
                <a:latin typeface="Constantia" panose="02030602050306030303" pitchFamily="18" charset="0"/>
              </a:rPr>
              <a:t> </a:t>
            </a:r>
            <a:r>
              <a:rPr lang="en-US" sz="2400" b="1" dirty="0" err="1">
                <a:latin typeface="Constantia" panose="02030602050306030303" pitchFamily="18" charset="0"/>
              </a:rPr>
              <a:t>kwaKhe</a:t>
            </a:r>
            <a:r>
              <a:rPr lang="en-US" sz="2400" b="1" dirty="0">
                <a:latin typeface="Constantia" panose="02030602050306030303" pitchFamily="18" charset="0"/>
              </a:rPr>
              <a:t>, </a:t>
            </a:r>
            <a:r>
              <a:rPr lang="en-US" sz="2400" b="1" dirty="0" err="1">
                <a:latin typeface="Constantia" panose="02030602050306030303" pitchFamily="18" charset="0"/>
              </a:rPr>
              <a:t>ngebabekhuselwe</a:t>
            </a:r>
            <a:r>
              <a:rPr lang="en-US" sz="2400" b="1" dirty="0">
                <a:latin typeface="Constantia" panose="02030602050306030303" pitchFamily="18" charset="0"/>
              </a:rPr>
              <a:t> </a:t>
            </a:r>
            <a:r>
              <a:rPr lang="en-US" sz="2400" b="1" dirty="0" err="1">
                <a:latin typeface="Constantia" panose="02030602050306030303" pitchFamily="18" charset="0"/>
              </a:rPr>
              <a:t>ekuhendweni</a:t>
            </a:r>
            <a:r>
              <a:rPr lang="en-US" sz="2400" b="1" dirty="0">
                <a:latin typeface="Constantia" panose="02030602050306030303" pitchFamily="18" charset="0"/>
              </a:rPr>
              <a:t>. </a:t>
            </a:r>
            <a:r>
              <a:rPr lang="en-US" sz="2400" b="1" dirty="0" err="1">
                <a:latin typeface="Constantia" panose="02030602050306030303" pitchFamily="18" charset="0"/>
              </a:rPr>
              <a:t>Kodwa</a:t>
            </a:r>
            <a:r>
              <a:rPr lang="en-US" sz="2400" b="1" dirty="0">
                <a:latin typeface="Constantia" panose="02030602050306030303" pitchFamily="18" charset="0"/>
              </a:rPr>
              <a:t> </a:t>
            </a:r>
            <a:r>
              <a:rPr lang="en-US" sz="2400" b="1" dirty="0" err="1">
                <a:latin typeface="Constantia" panose="02030602050306030303" pitchFamily="18" charset="0"/>
              </a:rPr>
              <a:t>abazange</a:t>
            </a:r>
            <a:r>
              <a:rPr lang="en-US" sz="2400" b="1" dirty="0">
                <a:latin typeface="Constantia" panose="02030602050306030303" pitchFamily="18" charset="0"/>
              </a:rPr>
              <a:t> </a:t>
            </a:r>
            <a:r>
              <a:rPr lang="en-US" sz="2400" b="1" dirty="0" err="1">
                <a:latin typeface="Constantia" panose="02030602050306030303" pitchFamily="18" charset="0"/>
              </a:rPr>
              <a:t>bakwenze</a:t>
            </a:r>
            <a:r>
              <a:rPr lang="en-US" sz="2400" b="1" dirty="0">
                <a:latin typeface="Constantia" panose="02030602050306030303" pitchFamily="18" charset="0"/>
              </a:rPr>
              <a:t> </a:t>
            </a:r>
            <a:r>
              <a:rPr lang="en-US" sz="2400" b="1" dirty="0" err="1">
                <a:latin typeface="Constantia" panose="02030602050306030303" pitchFamily="18" charset="0"/>
              </a:rPr>
              <a:t>oku</a:t>
            </a:r>
            <a:r>
              <a:rPr lang="en-US" sz="2400" b="1" dirty="0">
                <a:latin typeface="Constantia" panose="02030602050306030303" pitchFamily="18" charset="0"/>
              </a:rPr>
              <a:t>, </a:t>
            </a:r>
            <a:r>
              <a:rPr lang="en-US" sz="2400" b="1" dirty="0" err="1">
                <a:latin typeface="Constantia" panose="02030602050306030303" pitchFamily="18" charset="0"/>
              </a:rPr>
              <a:t>yaye</a:t>
            </a:r>
            <a:r>
              <a:rPr lang="en-US" sz="2400" b="1" dirty="0">
                <a:latin typeface="Constantia" panose="02030602050306030303" pitchFamily="18" charset="0"/>
              </a:rPr>
              <a:t> </a:t>
            </a:r>
            <a:r>
              <a:rPr lang="en-US" sz="2400" b="1" dirty="0" err="1">
                <a:latin typeface="Constantia" panose="02030602050306030303" pitchFamily="18" charset="0"/>
              </a:rPr>
              <a:t>kungekudala</a:t>
            </a:r>
            <a:r>
              <a:rPr lang="en-US" sz="2400" b="1" dirty="0">
                <a:latin typeface="Constantia" panose="02030602050306030303" pitchFamily="18" charset="0"/>
              </a:rPr>
              <a:t> baba </a:t>
            </a:r>
            <a:r>
              <a:rPr lang="en-US" sz="2400" b="1" dirty="0" err="1">
                <a:latin typeface="Constantia" panose="02030602050306030303" pitchFamily="18" charset="0"/>
              </a:rPr>
              <a:t>ngabangakhathaliyo</a:t>
            </a:r>
            <a:r>
              <a:rPr lang="en-US" sz="2400" b="1" dirty="0">
                <a:latin typeface="Constantia" panose="02030602050306030303" pitchFamily="18" charset="0"/>
              </a:rPr>
              <a:t>, </a:t>
            </a:r>
            <a:r>
              <a:rPr lang="en-US" sz="2400" b="1" dirty="0" err="1">
                <a:latin typeface="Constantia" panose="02030602050306030303" pitchFamily="18" charset="0"/>
              </a:rPr>
              <a:t>abangakhathaliyo</a:t>
            </a:r>
            <a:r>
              <a:rPr lang="en-US" sz="2400" b="1" dirty="0">
                <a:latin typeface="Constantia" panose="02030602050306030303" pitchFamily="18" charset="0"/>
              </a:rPr>
              <a:t> </a:t>
            </a:r>
            <a:r>
              <a:rPr lang="en-US" sz="2400" b="1" dirty="0" err="1">
                <a:latin typeface="Constantia" panose="02030602050306030303" pitchFamily="18" charset="0"/>
              </a:rPr>
              <a:t>nabachas</a:t>
            </a:r>
            <a:r>
              <a:rPr lang="en-US" sz="2400" b="1" dirty="0">
                <a:latin typeface="Constantia" panose="02030602050306030303" pitchFamily="18" charset="0"/>
              </a:rPr>
              <a:t>’ </a:t>
            </a:r>
            <a:r>
              <a:rPr lang="en-US" sz="2400" b="1" dirty="0" err="1">
                <a:latin typeface="Constantia" panose="02030602050306030303" pitchFamily="18" charset="0"/>
              </a:rPr>
              <a:t>umthetho</a:t>
            </a:r>
            <a:r>
              <a:rPr lang="en-US" sz="2400" b="1" dirty="0">
                <a:latin typeface="Constantia" panose="02030602050306030303" pitchFamily="18" charset="0"/>
              </a:rPr>
              <a:t>. […]</a:t>
            </a:r>
          </a:p>
          <a:p>
            <a:pPr algn="just">
              <a:spcBef>
                <a:spcPts val="600"/>
              </a:spcBef>
            </a:pPr>
            <a:r>
              <a:rPr lang="en-US" sz="2400" b="1" dirty="0" err="1">
                <a:latin typeface="Constantia" panose="02030602050306030303" pitchFamily="18" charset="0"/>
              </a:rPr>
              <a:t>Evakalelwa</a:t>
            </a:r>
            <a:r>
              <a:rPr lang="en-US" sz="2400" b="1" dirty="0">
                <a:latin typeface="Constantia" panose="02030602050306030303" pitchFamily="18" charset="0"/>
              </a:rPr>
              <a:t> </a:t>
            </a:r>
            <a:r>
              <a:rPr lang="en-US" sz="2400" b="1" dirty="0" err="1">
                <a:latin typeface="Constantia" panose="02030602050306030303" pitchFamily="18" charset="0"/>
              </a:rPr>
              <a:t>kukuba</a:t>
            </a:r>
            <a:r>
              <a:rPr lang="en-US" sz="2400" b="1" dirty="0">
                <a:latin typeface="Constantia" panose="02030602050306030303" pitchFamily="18" charset="0"/>
              </a:rPr>
              <a:t> </a:t>
            </a:r>
            <a:r>
              <a:rPr lang="en-US" sz="2400" b="1" dirty="0" err="1">
                <a:latin typeface="Constantia" panose="02030602050306030303" pitchFamily="18" charset="0"/>
              </a:rPr>
              <a:t>akanakuzinceda</a:t>
            </a:r>
            <a:r>
              <a:rPr lang="en-US" sz="2400" b="1" dirty="0">
                <a:latin typeface="Constantia" panose="02030602050306030303" pitchFamily="18" charset="0"/>
              </a:rPr>
              <a:t> xa </a:t>
            </a:r>
            <a:r>
              <a:rPr lang="en-US" sz="2400" b="1" dirty="0" err="1">
                <a:latin typeface="Constantia" panose="02030602050306030303" pitchFamily="18" charset="0"/>
              </a:rPr>
              <a:t>inkokeli</a:t>
            </a:r>
            <a:r>
              <a:rPr lang="en-US" sz="2400" b="1" dirty="0">
                <a:latin typeface="Constantia" panose="02030602050306030303" pitchFamily="18" charset="0"/>
              </a:rPr>
              <a:t> </a:t>
            </a:r>
            <a:r>
              <a:rPr lang="en-US" sz="2400" b="1" dirty="0" err="1">
                <a:latin typeface="Constantia" panose="02030602050306030303" pitchFamily="18" charset="0"/>
              </a:rPr>
              <a:t>yawo</a:t>
            </a:r>
            <a:r>
              <a:rPr lang="en-US" sz="2400" b="1" dirty="0">
                <a:latin typeface="Constantia" panose="02030602050306030303" pitchFamily="18" charset="0"/>
              </a:rPr>
              <a:t> </a:t>
            </a:r>
            <a:r>
              <a:rPr lang="en-US" sz="2400" b="1" dirty="0" err="1">
                <a:latin typeface="Constantia" panose="02030602050306030303" pitchFamily="18" charset="0"/>
              </a:rPr>
              <a:t>ingekho</a:t>
            </a:r>
            <a:r>
              <a:rPr lang="en-US" sz="2400" b="1" dirty="0">
                <a:latin typeface="Constantia" panose="02030602050306030303" pitchFamily="18" charset="0"/>
              </a:rPr>
              <a:t>, </a:t>
            </a:r>
            <a:r>
              <a:rPr lang="en-US" sz="2400" b="1" dirty="0" err="1">
                <a:latin typeface="Constantia" panose="02030602050306030303" pitchFamily="18" charset="0"/>
              </a:rPr>
              <a:t>abuyela</a:t>
            </a:r>
            <a:r>
              <a:rPr lang="en-US" sz="2400" b="1" dirty="0">
                <a:latin typeface="Constantia" panose="02030602050306030303" pitchFamily="18" charset="0"/>
              </a:rPr>
              <a:t> </a:t>
            </a:r>
            <a:r>
              <a:rPr lang="en-US" sz="2400" b="1" dirty="0" err="1">
                <a:latin typeface="Constantia" panose="02030602050306030303" pitchFamily="18" charset="0"/>
              </a:rPr>
              <a:t>kwiinkolelo</a:t>
            </a:r>
            <a:r>
              <a:rPr lang="en-US" sz="2400" b="1" dirty="0">
                <a:latin typeface="Constantia" panose="02030602050306030303" pitchFamily="18" charset="0"/>
              </a:rPr>
              <a:t> </a:t>
            </a:r>
            <a:r>
              <a:rPr lang="en-US" sz="2400" b="1" dirty="0" err="1">
                <a:latin typeface="Constantia" panose="02030602050306030303" pitchFamily="18" charset="0"/>
              </a:rPr>
              <a:t>zawo</a:t>
            </a:r>
            <a:r>
              <a:rPr lang="en-US" sz="2400" b="1" dirty="0">
                <a:latin typeface="Constantia" panose="02030602050306030303" pitchFamily="18" charset="0"/>
              </a:rPr>
              <a:t> </a:t>
            </a:r>
            <a:r>
              <a:rPr lang="en-US" sz="2400" b="1" dirty="0" err="1">
                <a:latin typeface="Constantia" panose="02030602050306030303" pitchFamily="18" charset="0"/>
              </a:rPr>
              <a:t>zakudala</a:t>
            </a:r>
            <a:r>
              <a:rPr lang="en-US" sz="2400" b="1" dirty="0">
                <a:latin typeface="Constantia" panose="02030602050306030303" pitchFamily="18" charset="0"/>
              </a:rPr>
              <a:t>. […] </a:t>
            </a:r>
            <a:r>
              <a:rPr lang="en-US" sz="2400" b="1" dirty="0" err="1">
                <a:latin typeface="Constantia" panose="02030602050306030303" pitchFamily="18" charset="0"/>
              </a:rPr>
              <a:t>Abantu</a:t>
            </a:r>
            <a:r>
              <a:rPr lang="en-US" sz="2400" b="1" dirty="0">
                <a:latin typeface="Constantia" panose="02030602050306030303" pitchFamily="18" charset="0"/>
              </a:rPr>
              <a:t> </a:t>
            </a:r>
            <a:r>
              <a:rPr lang="en-US" sz="2400" b="1" dirty="0" err="1">
                <a:latin typeface="Constantia" panose="02030602050306030303" pitchFamily="18" charset="0"/>
              </a:rPr>
              <a:t>banqwenela</a:t>
            </a:r>
            <a:r>
              <a:rPr lang="en-US" sz="2400" b="1" dirty="0">
                <a:latin typeface="Constantia" panose="02030602050306030303" pitchFamily="18" charset="0"/>
              </a:rPr>
              <a:t> </a:t>
            </a:r>
            <a:r>
              <a:rPr lang="en-US" sz="2400" b="1" dirty="0" err="1">
                <a:latin typeface="Constantia" panose="02030602050306030303" pitchFamily="18" charset="0"/>
              </a:rPr>
              <a:t>umfanekiso</a:t>
            </a:r>
            <a:r>
              <a:rPr lang="en-US" sz="2400" b="1" dirty="0">
                <a:latin typeface="Constantia" panose="02030602050306030303" pitchFamily="18" charset="0"/>
              </a:rPr>
              <a:t> </a:t>
            </a:r>
            <a:r>
              <a:rPr lang="en-US" sz="2400" b="1" dirty="0" err="1">
                <a:latin typeface="Constantia" panose="02030602050306030303" pitchFamily="18" charset="0"/>
              </a:rPr>
              <a:t>othile</a:t>
            </a:r>
            <a:r>
              <a:rPr lang="en-US" sz="2400" b="1" dirty="0">
                <a:latin typeface="Constantia" panose="02030602050306030303" pitchFamily="18" charset="0"/>
              </a:rPr>
              <a:t> </a:t>
            </a:r>
            <a:r>
              <a:rPr lang="en-US" sz="2400" b="1" dirty="0" err="1">
                <a:latin typeface="Constantia" panose="02030602050306030303" pitchFamily="18" charset="0"/>
              </a:rPr>
              <a:t>omele</a:t>
            </a:r>
            <a:r>
              <a:rPr lang="en-US" sz="2400" b="1" dirty="0">
                <a:latin typeface="Constantia" panose="02030602050306030303" pitchFamily="18" charset="0"/>
              </a:rPr>
              <a:t> </a:t>
            </a:r>
            <a:r>
              <a:rPr lang="en-US" sz="2400" b="1" dirty="0" err="1">
                <a:latin typeface="Constantia" panose="02030602050306030303" pitchFamily="18" charset="0"/>
              </a:rPr>
              <a:t>uThixo</a:t>
            </a:r>
            <a:r>
              <a:rPr lang="en-US" sz="2400" b="1" dirty="0">
                <a:latin typeface="Constantia" panose="02030602050306030303" pitchFamily="18" charset="0"/>
              </a:rPr>
              <a:t>, </a:t>
            </a:r>
            <a:r>
              <a:rPr lang="en-US" sz="2400" b="1" dirty="0" err="1">
                <a:latin typeface="Constantia" panose="02030602050306030303" pitchFamily="18" charset="0"/>
              </a:rPr>
              <a:t>kwaye</a:t>
            </a:r>
            <a:r>
              <a:rPr lang="en-US" sz="2400" b="1" dirty="0">
                <a:latin typeface="Constantia" panose="02030602050306030303" pitchFamily="18" charset="0"/>
              </a:rPr>
              <a:t> </a:t>
            </a:r>
            <a:r>
              <a:rPr lang="en-US" sz="2400" b="1" dirty="0" err="1">
                <a:latin typeface="Constantia" panose="02030602050306030303" pitchFamily="18" charset="0"/>
              </a:rPr>
              <a:t>uhambe</a:t>
            </a:r>
            <a:r>
              <a:rPr lang="en-US" sz="2400" b="1" dirty="0">
                <a:latin typeface="Constantia" panose="02030602050306030303" pitchFamily="18" charset="0"/>
              </a:rPr>
              <a:t> </a:t>
            </a:r>
            <a:r>
              <a:rPr lang="en-US" sz="2400" b="1" dirty="0" err="1">
                <a:latin typeface="Constantia" panose="02030602050306030303" pitchFamily="18" charset="0"/>
              </a:rPr>
              <a:t>phambi</a:t>
            </a:r>
            <a:r>
              <a:rPr lang="en-US" sz="2400" b="1" dirty="0">
                <a:latin typeface="Constantia" panose="02030602050306030303" pitchFamily="18" charset="0"/>
              </a:rPr>
              <a:t> </a:t>
            </a:r>
            <a:r>
              <a:rPr lang="en-US" sz="2400" b="1" dirty="0" err="1">
                <a:latin typeface="Constantia" panose="02030602050306030303" pitchFamily="18" charset="0"/>
              </a:rPr>
              <a:t>kwabo</a:t>
            </a:r>
            <a:r>
              <a:rPr lang="en-US" sz="2400" b="1" dirty="0">
                <a:latin typeface="Constantia" panose="02030602050306030303" pitchFamily="18" charset="0"/>
              </a:rPr>
              <a:t> </a:t>
            </a:r>
            <a:r>
              <a:rPr lang="en-US" sz="2400" b="1" dirty="0" err="1">
                <a:latin typeface="Constantia" panose="02030602050306030303" pitchFamily="18" charset="0"/>
              </a:rPr>
              <a:t>endaweni</a:t>
            </a:r>
            <a:r>
              <a:rPr lang="en-US" sz="2400" b="1" dirty="0">
                <a:latin typeface="Constantia" panose="02030602050306030303" pitchFamily="18" charset="0"/>
              </a:rPr>
              <a:t> </a:t>
            </a:r>
            <a:r>
              <a:rPr lang="en-US" sz="2400" b="1" dirty="0" err="1">
                <a:latin typeface="Constantia" panose="02030602050306030303" pitchFamily="18" charset="0"/>
              </a:rPr>
              <a:t>kaMoses</a:t>
            </a:r>
            <a:r>
              <a:rPr lang="en-US" sz="2400" b="1" dirty="0">
                <a:latin typeface="Constantia" panose="02030602050306030303" pitchFamily="18" charset="0"/>
              </a:rPr>
              <a:t>.”</a:t>
            </a:r>
          </a:p>
          <a:p>
            <a:pPr>
              <a:spcBef>
                <a:spcPts val="600"/>
              </a:spcBef>
            </a:pP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FB24DA4A-A226-0CDC-5023-D3BC1F8B8818}"/>
              </a:ext>
            </a:extLst>
          </p:cNvPr>
          <p:cNvSpPr txBox="1"/>
          <p:nvPr/>
        </p:nvSpPr>
        <p:spPr>
          <a:xfrm>
            <a:off x="1833927" y="411748"/>
            <a:ext cx="3806171" cy="338554"/>
          </a:xfrm>
          <a:prstGeom prst="rect">
            <a:avLst/>
          </a:prstGeom>
          <a:noFill/>
        </p:spPr>
        <p:txBody>
          <a:bodyPr wrap="none" rtlCol="0">
            <a:spAutoFit/>
          </a:bodyPr>
          <a:lstStyle/>
          <a:p>
            <a:pPr algn="r"/>
            <a:r>
              <a:rPr lang="en" sz="1600" b="1" dirty="0"/>
              <a:t>EGW (Patriarchs and Prophets, p. 315)</a:t>
            </a:r>
          </a:p>
        </p:txBody>
      </p:sp>
    </p:spTree>
    <p:extLst>
      <p:ext uri="{BB962C8B-B14F-4D97-AF65-F5344CB8AC3E}">
        <p14:creationId xmlns:p14="http://schemas.microsoft.com/office/powerpoint/2010/main" val="2349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67BDBA-5F43-118F-EFC4-72A14B23265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grupo de personas en una montaña&#10;&#10;El contenido generado por IA puede ser incorrecto.">
            <a:extLst>
              <a:ext uri="{FF2B5EF4-FFF2-40B4-BE49-F238E27FC236}">
                <a16:creationId xmlns:a16="http://schemas.microsoft.com/office/drawing/2014/main" id="{5934DB9E-DB53-B0CF-5919-8C4DF36729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4428" b="19718"/>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effectLst>
            <a:innerShdw blurRad="114300">
              <a:prstClr val="black"/>
            </a:innerShdw>
          </a:effectLst>
        </p:spPr>
      </p:pic>
      <p:pic>
        <p:nvPicPr>
          <p:cNvPr id="4" name="Imagen 3" descr="Un dibujo de una persona&#10;&#10;El contenido generado por IA puede ser incorrecto.">
            <a:extLst>
              <a:ext uri="{FF2B5EF4-FFF2-40B4-BE49-F238E27FC236}">
                <a16:creationId xmlns:a16="http://schemas.microsoft.com/office/drawing/2014/main" id="{5C78D07E-82A8-E443-02FA-32DA6DC04CFD}"/>
              </a:ext>
            </a:extLst>
          </p:cNvPr>
          <p:cNvPicPr>
            <a:picLocks noGrp="1" noRot="1" noChangeAspect="1" noMove="1" noResize="1" noEditPoints="1" noAdjustHandles="1" noChangeArrowheads="1" noChangeShapeType="1" noCrop="1"/>
          </p:cNvPicPr>
          <p:nvPr/>
        </p:nvPicPr>
        <p:blipFill rotWithShape="1">
          <a:blip r:embed="rId3"/>
          <a:srcRect l="26032" r="-2743"/>
          <a:stretch>
            <a:fillRect/>
          </a:stretch>
        </p:blipFill>
        <p:spPr>
          <a:xfrm>
            <a:off x="-48841" y="704"/>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effectLst>
            <a:innerShdw blurRad="114300">
              <a:prstClr val="black"/>
            </a:innerShdw>
          </a:effectLst>
        </p:spPr>
      </p:pic>
      <p:sp>
        <p:nvSpPr>
          <p:cNvPr id="10" name="Forma libre: forma 9">
            <a:extLst>
              <a:ext uri="{FF2B5EF4-FFF2-40B4-BE49-F238E27FC236}">
                <a16:creationId xmlns:a16="http://schemas.microsoft.com/office/drawing/2014/main" id="{C863C1D0-B185-5219-E8C3-D92B32561D38}"/>
              </a:ext>
            </a:extLst>
          </p:cNvPr>
          <p:cNvSpPr>
            <a:spLocks noGrp="1" noRot="1" noMove="1" noResize="1" noEditPoints="1" noAdjustHandles="1" noChangeArrowheads="1" noChangeShapeType="1"/>
          </p:cNvSpPr>
          <p:nvPr/>
        </p:nvSpPr>
        <p:spPr>
          <a:xfrm>
            <a:off x="5645887" y="-10633"/>
            <a:ext cx="6546113" cy="3774559"/>
          </a:xfrm>
          <a:custGeom>
            <a:avLst/>
            <a:gdLst>
              <a:gd name="connsiteX0" fmla="*/ 6549656 w 6549656"/>
              <a:gd name="connsiteY0" fmla="*/ 0 h 3774559"/>
              <a:gd name="connsiteX1" fmla="*/ 1701210 w 6549656"/>
              <a:gd name="connsiteY1" fmla="*/ 0 h 3774559"/>
              <a:gd name="connsiteX2" fmla="*/ 0 w 6549656"/>
              <a:gd name="connsiteY2" fmla="*/ 3774559 h 3774559"/>
              <a:gd name="connsiteX3" fmla="*/ 6539024 w 6549656"/>
              <a:gd name="connsiteY3" fmla="*/ 3774559 h 3774559"/>
              <a:gd name="connsiteX4" fmla="*/ 6549656 w 6549656"/>
              <a:gd name="connsiteY4" fmla="*/ 0 h 3774559"/>
              <a:gd name="connsiteX0" fmla="*/ 6549656 w 6549656"/>
              <a:gd name="connsiteY0" fmla="*/ 0 h 3774559"/>
              <a:gd name="connsiteX1" fmla="*/ 1701210 w 6549656"/>
              <a:gd name="connsiteY1" fmla="*/ 0 h 3774559"/>
              <a:gd name="connsiteX2" fmla="*/ 0 w 6549656"/>
              <a:gd name="connsiteY2" fmla="*/ 3774559 h 3774559"/>
              <a:gd name="connsiteX3" fmla="*/ 6549500 w 6549656"/>
              <a:gd name="connsiteY3" fmla="*/ 3771069 h 3774559"/>
              <a:gd name="connsiteX4" fmla="*/ 6549656 w 6549656"/>
              <a:gd name="connsiteY4" fmla="*/ 0 h 377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9656" h="3774559">
                <a:moveTo>
                  <a:pt x="6549656" y="0"/>
                </a:moveTo>
                <a:lnTo>
                  <a:pt x="1701210" y="0"/>
                </a:lnTo>
                <a:lnTo>
                  <a:pt x="0" y="3774559"/>
                </a:lnTo>
                <a:lnTo>
                  <a:pt x="6549500" y="3771069"/>
                </a:lnTo>
                <a:lnTo>
                  <a:pt x="6549656" y="0"/>
                </a:lnTo>
                <a:close/>
              </a:path>
            </a:pathLst>
          </a:custGeom>
          <a:blipFill dpi="0" rotWithShape="1">
            <a:blip r:embed="rId4">
              <a:extLst>
                <a:ext uri="{28A0092B-C50C-407E-A947-70E740481C1C}">
                  <a14:useLocalDpi xmlns:a14="http://schemas.microsoft.com/office/drawing/2010/main" val="0"/>
                </a:ext>
              </a:extLst>
            </a:blip>
            <a:srcRect/>
            <a:stretch>
              <a:fillRect b="-49000"/>
            </a:stretch>
          </a:blip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641E7CE-7D56-67B4-018C-CBEF23D332B2}"/>
              </a:ext>
            </a:extLst>
          </p:cNvPr>
          <p:cNvSpPr txBox="1"/>
          <p:nvPr/>
        </p:nvSpPr>
        <p:spPr>
          <a:xfrm>
            <a:off x="7276349" y="39925"/>
            <a:ext cx="4712366" cy="332398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“U</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moses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wabuya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waya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kuYehova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wathi</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Yoo! Aba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bantu</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bonile</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benza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isono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esikhulu</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bazenzela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uthixo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ngegolide</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Khawusixolele</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ngoko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isono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sabo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ukuba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akunakuba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njalo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wose</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undicima</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encwadini</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yakho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a:t>
            </a:r>
            <a:r>
              <a:rPr kumimoji="0" lang="en-US" sz="24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oyibhalileyo</a:t>
            </a:r>
            <a:r>
              <a:rPr kumimoji="0" lang="en-U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r>
              <a:rPr kumimoji="0" lang="es-ES" sz="24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solidFill>
                  <a:srgbClr val="196B24"/>
                </a:solidFill>
                <a:effectLst/>
                <a:uLnTx/>
                <a:uFillTx/>
                <a:latin typeface="Comic Sans MS" panose="030F0702030302020204" pitchFamily="66" charset="0"/>
                <a:ea typeface="+mn-ea"/>
                <a:cs typeface="+mn-cs"/>
              </a:rPr>
              <a:t>Exodus</a:t>
            </a:r>
            <a:r>
              <a:rPr kumimoji="0" lang="es-ES" sz="1800" b="1" i="0" u="none" strike="noStrike" kern="1200" cap="none" spc="0" normalizeH="0" baseline="0" noProof="0" dirty="0">
                <a:ln/>
                <a:solidFill>
                  <a:srgbClr val="196B24"/>
                </a:solidFill>
                <a:effectLst/>
                <a:uLnTx/>
                <a:uFillTx/>
                <a:latin typeface="Comic Sans MS" panose="030F0702030302020204" pitchFamily="66" charset="0"/>
                <a:ea typeface="+mn-ea"/>
                <a:cs typeface="+mn-cs"/>
              </a:rPr>
              <a:t> 32:31, 32</a:t>
            </a:r>
            <a:r>
              <a:rPr lang="es-ES" b="1" dirty="0">
                <a:ln/>
                <a:solidFill>
                  <a:srgbClr val="196B24"/>
                </a:solidFill>
                <a:latin typeface="Comic Sans MS" panose="030F0702030302020204" pitchFamily="66" charset="0"/>
              </a:rPr>
              <a:t>.</a:t>
            </a:r>
            <a:endParaRPr kumimoji="0" lang="es-ES" sz="1600" b="1" i="0" u="none" strike="noStrike" kern="1200" cap="none" spc="0" normalizeH="0" baseline="0" noProof="0" dirty="0">
              <a:ln/>
              <a:solidFill>
                <a:srgbClr val="196B2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27371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7C0DC17-BC76-804C-8C07-5FBA87E32B18}"/>
              </a:ext>
            </a:extLst>
          </p:cNvPr>
          <p:cNvSpPr>
            <a:spLocks noGrp="1" noRot="1" noMove="1" noResize="1" noEditPoints="1" noAdjustHandles="1" noChangeArrowheads="1" noChangeShapeType="1"/>
          </p:cNvSpPr>
          <p:nvPr/>
        </p:nvSpPr>
        <p:spPr>
          <a:xfrm>
            <a:off x="0" y="3372594"/>
            <a:ext cx="12192000" cy="3485406"/>
          </a:xfrm>
          <a:prstGeom prst="rect">
            <a:avLst/>
          </a:prstGeom>
          <a:solidFill>
            <a:schemeClr val="tx2">
              <a:lumMod val="20000"/>
              <a:lumOff val="80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AE6A91B8-6EEF-7667-E079-EC07FEB4BDCB}"/>
              </a:ext>
            </a:extLst>
          </p:cNvPr>
          <p:cNvSpPr txBox="1"/>
          <p:nvPr/>
        </p:nvSpPr>
        <p:spPr>
          <a:xfrm>
            <a:off x="4400550" y="3695700"/>
            <a:ext cx="77914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rgbClr val="1043CE"/>
                </a:solidFill>
              </a:rPr>
              <a:t>Ukreqo:</a:t>
            </a:r>
          </a:p>
          <a:p>
            <a:pPr lvl="1">
              <a:spcBef>
                <a:spcPts val="600"/>
              </a:spcBef>
            </a:pPr>
            <a:r>
              <a:rPr lang="en" sz="2000" b="1" dirty="0"/>
              <a:t>Ubuthathaka buka-Aron (Eksodus 32:1-5)</a:t>
            </a:r>
          </a:p>
          <a:p>
            <a:pPr lvl="1">
              <a:spcBef>
                <a:spcPts val="600"/>
              </a:spcBef>
            </a:pPr>
            <a:r>
              <a:rPr lang="en" sz="2000" b="1" dirty="0"/>
              <a:t>U</a:t>
            </a:r>
            <a:r>
              <a:rPr lang="en-ZA" sz="2000" b="1" dirty="0"/>
              <a:t>m</a:t>
            </a:r>
            <a:r>
              <a:rPr lang="en" sz="2000" b="1" dirty="0"/>
              <a:t>thendeleko wethole(Eksodus 32:6)</a:t>
            </a:r>
          </a:p>
          <a:p>
            <a:pPr lvl="1">
              <a:spcBef>
                <a:spcPts val="600"/>
              </a:spcBef>
            </a:pPr>
            <a:r>
              <a:rPr lang="en" sz="2000" b="1" dirty="0"/>
              <a:t>Ukonaka konqulozithixo(Eksodus 32:7-8)</a:t>
            </a:r>
          </a:p>
          <a:p>
            <a:pPr>
              <a:spcBef>
                <a:spcPts val="1800"/>
              </a:spcBef>
            </a:pPr>
            <a:r>
              <a:rPr lang="en" sz="2000" b="1" dirty="0">
                <a:solidFill>
                  <a:srgbClr val="3DA60E"/>
                </a:solidFill>
              </a:rPr>
              <a:t>Intethelelo:</a:t>
            </a:r>
          </a:p>
          <a:p>
            <a:pPr lvl="1">
              <a:spcBef>
                <a:spcPts val="600"/>
              </a:spcBef>
            </a:pPr>
            <a:r>
              <a:rPr lang="en" sz="2000" b="1" dirty="0"/>
              <a:t>“Buya ekuvutheni komsindo wakho!” (Eksodus 32:9-29)</a:t>
            </a:r>
          </a:p>
          <a:p>
            <a:pPr lvl="1">
              <a:spcBef>
                <a:spcPts val="600"/>
              </a:spcBef>
            </a:pPr>
            <a:r>
              <a:rPr lang="en" sz="2000" b="1" dirty="0"/>
              <a:t>“Ndicime encwadini yakho oyibhalileyo!” (Eksodus 32:30-32)</a:t>
            </a:r>
          </a:p>
        </p:txBody>
      </p:sp>
      <p:sp>
        <p:nvSpPr>
          <p:cNvPr id="4" name="CuadroTexto 3">
            <a:extLst>
              <a:ext uri="{FF2B5EF4-FFF2-40B4-BE49-F238E27FC236}">
                <a16:creationId xmlns:a16="http://schemas.microsoft.com/office/drawing/2014/main" id="{1172C640-8C0E-7404-E4EB-22E0AFB39C7A}"/>
              </a:ext>
            </a:extLst>
          </p:cNvPr>
          <p:cNvSpPr txBox="1"/>
          <p:nvPr/>
        </p:nvSpPr>
        <p:spPr>
          <a:xfrm>
            <a:off x="295275" y="33278"/>
            <a:ext cx="7134224" cy="707886"/>
          </a:xfrm>
          <a:prstGeom prst="rect">
            <a:avLst/>
          </a:prstGeom>
          <a:noFill/>
        </p:spPr>
        <p:txBody>
          <a:bodyPr wrap="square">
            <a:spAutoFit/>
          </a:bodyPr>
          <a:lstStyle/>
          <a:p>
            <a:pPr>
              <a:spcBef>
                <a:spcPts val="600"/>
              </a:spcBef>
            </a:pPr>
            <a:r>
              <a:rPr lang="en" sz="2000" b="1" dirty="0"/>
              <a:t>“batyeke msinya endleleni endibawisele umthetho ngayo” (Eks. 32:8).</a:t>
            </a:r>
          </a:p>
        </p:txBody>
      </p:sp>
      <p:pic>
        <p:nvPicPr>
          <p:cNvPr id="5" name="Imagen 4" descr="Imagen que contiene naturaleza, parado, hombre, grupo&#10;&#10;El contenido generado por IA puede ser incorrecto.">
            <a:extLst>
              <a:ext uri="{FF2B5EF4-FFF2-40B4-BE49-F238E27FC236}">
                <a16:creationId xmlns:a16="http://schemas.microsoft.com/office/drawing/2014/main" id="{5AA527CA-75E4-74C5-9D53-5CB66A942F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7646675" y="130760"/>
            <a:ext cx="4250050" cy="312902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1043CE"/>
            </a:contourClr>
          </a:sp3d>
        </p:spPr>
      </p:pic>
      <p:pic>
        <p:nvPicPr>
          <p:cNvPr id="7" name="Imagen 6" descr="Dibujo de un hombre&#10;&#10;El contenido generado por IA puede ser incorrecto.">
            <a:extLst>
              <a:ext uri="{FF2B5EF4-FFF2-40B4-BE49-F238E27FC236}">
                <a16:creationId xmlns:a16="http://schemas.microsoft.com/office/drawing/2014/main" id="{CDB03DA0-CFED-361B-083B-1AE0586136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36"/>
          <a:stretch>
            <a:fillRect/>
          </a:stretch>
        </p:blipFill>
        <p:spPr>
          <a:xfrm>
            <a:off x="133553" y="3485731"/>
            <a:ext cx="3600248" cy="3259132"/>
          </a:xfrm>
          <a:prstGeom prst="roundRect">
            <a:avLst>
              <a:gd name="adj" fmla="val 786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3DA60E"/>
            </a:contourClr>
          </a:sp3d>
        </p:spPr>
      </p:pic>
      <p:pic>
        <p:nvPicPr>
          <p:cNvPr id="9" name="Imagen 8" descr="Dibujo con letras&#10;&#10;El contenido generado por IA puede ser incorrecto.">
            <a:extLst>
              <a:ext uri="{FF2B5EF4-FFF2-40B4-BE49-F238E27FC236}">
                <a16:creationId xmlns:a16="http://schemas.microsoft.com/office/drawing/2014/main" id="{9FBF390B-3EFB-AC64-5CD3-9C6F16797C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457807" y="4515715"/>
            <a:ext cx="396243" cy="273946"/>
          </a:xfrm>
          <a:prstGeom prst="rect">
            <a:avLst/>
          </a:prstGeom>
          <a:effectLst/>
        </p:spPr>
      </p:pic>
      <p:pic>
        <p:nvPicPr>
          <p:cNvPr id="11" name="Imagen 10" descr="Imagen que contiene reloj, luz&#10;&#10;El contenido generado por IA puede ser incorrecto.">
            <a:extLst>
              <a:ext uri="{FF2B5EF4-FFF2-40B4-BE49-F238E27FC236}">
                <a16:creationId xmlns:a16="http://schemas.microsoft.com/office/drawing/2014/main" id="{BD0EB2AA-FFCE-F34C-BE77-61CB651595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57807" y="6214391"/>
            <a:ext cx="396243" cy="273946"/>
          </a:xfrm>
          <a:prstGeom prst="rect">
            <a:avLst/>
          </a:prstGeom>
          <a:effectLst/>
        </p:spPr>
      </p:pic>
      <p:pic>
        <p:nvPicPr>
          <p:cNvPr id="16" name="Imagen 15" descr="Imagen que contiene reloj, luz&#10;&#10;El contenido generado por IA puede ser incorrecto.">
            <a:extLst>
              <a:ext uri="{FF2B5EF4-FFF2-40B4-BE49-F238E27FC236}">
                <a16:creationId xmlns:a16="http://schemas.microsoft.com/office/drawing/2014/main" id="{26E664F2-3AD4-22AA-2B7F-706A77A740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4457807" y="4895291"/>
            <a:ext cx="396243" cy="273946"/>
          </a:xfrm>
          <a:prstGeom prst="rect">
            <a:avLst/>
          </a:prstGeom>
          <a:effectLst/>
        </p:spPr>
      </p:pic>
      <p:pic>
        <p:nvPicPr>
          <p:cNvPr id="17" name="Imagen 16" descr="Imagen que contiene reloj&#10;&#10;El contenido generado por IA puede ser incorrecto.">
            <a:extLst>
              <a:ext uri="{FF2B5EF4-FFF2-40B4-BE49-F238E27FC236}">
                <a16:creationId xmlns:a16="http://schemas.microsoft.com/office/drawing/2014/main" id="{C0F50120-62CD-4DFB-1134-1AB4EDFC32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4457807" y="5814875"/>
            <a:ext cx="396243" cy="273946"/>
          </a:xfrm>
          <a:prstGeom prst="rect">
            <a:avLst/>
          </a:prstGeom>
          <a:effectLst/>
        </p:spPr>
      </p:pic>
      <p:pic>
        <p:nvPicPr>
          <p:cNvPr id="19" name="Imagen 18" descr="Imagen que contiene objeto, reloj, luz&#10;&#10;El contenido generado por IA puede ser incorrecto.">
            <a:extLst>
              <a:ext uri="{FF2B5EF4-FFF2-40B4-BE49-F238E27FC236}">
                <a16:creationId xmlns:a16="http://schemas.microsoft.com/office/drawing/2014/main" id="{776B635F-206C-DB2F-7A8C-B6E8946CFA5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4457807" y="4140789"/>
            <a:ext cx="396243" cy="273946"/>
          </a:xfrm>
          <a:prstGeom prst="rect">
            <a:avLst/>
          </a:prstGeom>
          <a:effectLst/>
        </p:spPr>
      </p:pic>
      <p:pic>
        <p:nvPicPr>
          <p:cNvPr id="24" name="Imagen 23" descr="Icono&#10;&#10;El contenido generado por IA puede ser incorrecto.">
            <a:extLst>
              <a:ext uri="{FF2B5EF4-FFF2-40B4-BE49-F238E27FC236}">
                <a16:creationId xmlns:a16="http://schemas.microsoft.com/office/drawing/2014/main" id="{703B2B39-C416-B997-26DF-CD2222C9D1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33784" y="3716936"/>
            <a:ext cx="404438" cy="373832"/>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71522FE6-7701-65D8-566C-E0FFF0B3D1D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3933875" y="5378258"/>
            <a:ext cx="404256" cy="373832"/>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E5A4840-C31E-D659-BE52-E41D91D257C7}"/>
              </a:ext>
            </a:extLst>
          </p:cNvPr>
          <p:cNvSpPr txBox="1"/>
          <p:nvPr/>
        </p:nvSpPr>
        <p:spPr>
          <a:xfrm>
            <a:off x="295275" y="1718705"/>
            <a:ext cx="7341873" cy="1631216"/>
          </a:xfrm>
          <a:prstGeom prst="rect">
            <a:avLst/>
          </a:prstGeom>
          <a:noFill/>
        </p:spPr>
        <p:txBody>
          <a:bodyPr wrap="square">
            <a:spAutoFit/>
          </a:bodyPr>
          <a:lstStyle/>
          <a:p>
            <a:pPr>
              <a:spcBef>
                <a:spcPts val="600"/>
              </a:spcBef>
            </a:pPr>
            <a:r>
              <a:rPr lang="en-ZA" sz="2000" b="1" dirty="0" err="1"/>
              <a:t>Ejongene</a:t>
            </a:r>
            <a:r>
              <a:rPr lang="en-ZA" sz="2000" b="1" dirty="0"/>
              <a:t> </a:t>
            </a:r>
            <a:r>
              <a:rPr lang="en-ZA" sz="2000" b="1" dirty="0" err="1"/>
              <a:t>nolu</a:t>
            </a:r>
            <a:r>
              <a:rPr lang="en-ZA" sz="2000" b="1" dirty="0"/>
              <a:t> </a:t>
            </a:r>
            <a:r>
              <a:rPr lang="en-ZA" sz="2000" b="1" dirty="0" err="1"/>
              <a:t>kreqo</a:t>
            </a:r>
            <a:r>
              <a:rPr lang="en-ZA" sz="2000" b="1" dirty="0"/>
              <a:t>, </a:t>
            </a:r>
            <a:r>
              <a:rPr lang="en-ZA" sz="2000" b="1" dirty="0" err="1"/>
              <a:t>uThixo</a:t>
            </a:r>
            <a:r>
              <a:rPr lang="en-ZA" sz="2000" b="1" dirty="0"/>
              <a:t> </a:t>
            </a:r>
            <a:r>
              <a:rPr lang="en-ZA" sz="2000" b="1" dirty="0" err="1"/>
              <a:t>wacela</a:t>
            </a:r>
            <a:r>
              <a:rPr lang="en-ZA" sz="2000" b="1" dirty="0"/>
              <a:t> </a:t>
            </a:r>
            <a:r>
              <a:rPr lang="en-ZA" sz="2000" b="1" dirty="0" err="1"/>
              <a:t>uMoses</a:t>
            </a:r>
            <a:r>
              <a:rPr lang="en-ZA" sz="2000" b="1" dirty="0"/>
              <a:t> </a:t>
            </a:r>
            <a:r>
              <a:rPr lang="en-ZA" sz="2000" b="1" dirty="0" err="1"/>
              <a:t>imvume</a:t>
            </a:r>
            <a:r>
              <a:rPr lang="en-ZA" sz="2000" b="1" dirty="0"/>
              <a:t> </a:t>
            </a:r>
            <a:r>
              <a:rPr lang="en-ZA" sz="2000" b="1" dirty="0" err="1"/>
              <a:t>yokutshabalalisa</a:t>
            </a:r>
            <a:r>
              <a:rPr lang="en-ZA" sz="2000" b="1" dirty="0"/>
              <a:t> </a:t>
            </a:r>
            <a:r>
              <a:rPr lang="en-ZA" sz="2000" b="1" dirty="0" err="1"/>
              <a:t>uSirayeli</a:t>
            </a:r>
            <a:r>
              <a:rPr lang="en-ZA" sz="2000" b="1" dirty="0"/>
              <a:t> </a:t>
            </a:r>
            <a:r>
              <a:rPr lang="en-ZA" sz="2000" b="1" dirty="0" err="1"/>
              <a:t>aze</a:t>
            </a:r>
            <a:r>
              <a:rPr lang="en-ZA" sz="2000" b="1" dirty="0"/>
              <a:t> </a:t>
            </a:r>
            <a:r>
              <a:rPr lang="en-ZA" sz="2000" b="1" dirty="0" err="1"/>
              <a:t>awenze</a:t>
            </a:r>
            <a:r>
              <a:rPr lang="en-ZA" sz="2000" b="1" dirty="0"/>
              <a:t> </a:t>
            </a:r>
            <a:r>
              <a:rPr lang="en-ZA" sz="2000" b="1" dirty="0" err="1"/>
              <a:t>uhlanga</a:t>
            </a:r>
            <a:r>
              <a:rPr lang="en-ZA" sz="2000" b="1" dirty="0"/>
              <a:t> </a:t>
            </a:r>
            <a:r>
              <a:rPr lang="en-ZA" sz="2000" b="1" dirty="0" err="1"/>
              <a:t>olutsha</a:t>
            </a:r>
            <a:r>
              <a:rPr lang="en-ZA" sz="2000" b="1" dirty="0"/>
              <a:t> ( </a:t>
            </a:r>
            <a:r>
              <a:rPr lang="en-ZA" sz="2000" b="1" dirty="0" err="1"/>
              <a:t>Eks</a:t>
            </a:r>
            <a:r>
              <a:rPr lang="en-ZA" sz="2000" b="1" dirty="0"/>
              <a:t>. 32:10 ). </a:t>
            </a:r>
            <a:r>
              <a:rPr lang="en-ZA" sz="2000" b="1" dirty="0" err="1"/>
              <a:t>Phezu</a:t>
            </a:r>
            <a:r>
              <a:rPr lang="en-ZA" sz="2000" b="1" dirty="0"/>
              <a:t> </a:t>
            </a:r>
            <a:r>
              <a:rPr lang="en-ZA" sz="2000" b="1" dirty="0" err="1"/>
              <a:t>kwako</a:t>
            </a:r>
            <a:r>
              <a:rPr lang="en-ZA" sz="2000" b="1" dirty="0"/>
              <a:t> </a:t>
            </a:r>
            <a:r>
              <a:rPr lang="en-ZA" sz="2000" b="1" dirty="0" err="1"/>
              <a:t>nje</a:t>
            </a:r>
            <a:r>
              <a:rPr lang="en-ZA" sz="2000" b="1" dirty="0"/>
              <a:t> </a:t>
            </a:r>
            <a:r>
              <a:rPr lang="en-ZA" sz="2000" b="1" dirty="0" err="1"/>
              <a:t>ukuwexuka</a:t>
            </a:r>
            <a:r>
              <a:rPr lang="en-ZA" sz="2000" b="1" dirty="0"/>
              <a:t> </a:t>
            </a:r>
            <a:r>
              <a:rPr lang="en-ZA" sz="2000" b="1" dirty="0" err="1"/>
              <a:t>kwabantu</a:t>
            </a:r>
            <a:r>
              <a:rPr lang="en-ZA" sz="2000" b="1" dirty="0"/>
              <a:t>, </a:t>
            </a:r>
            <a:r>
              <a:rPr lang="en-ZA" sz="2000" b="1" dirty="0" err="1"/>
              <a:t>uMoses</a:t>
            </a:r>
            <a:r>
              <a:rPr lang="en-ZA" sz="2000" b="1" dirty="0"/>
              <a:t> </a:t>
            </a:r>
            <a:r>
              <a:rPr lang="en-ZA" sz="2000" b="1" dirty="0" err="1"/>
              <a:t>wabathethelela</a:t>
            </a:r>
            <a:r>
              <a:rPr lang="en-ZA" sz="2000" b="1" dirty="0"/>
              <a:t> </a:t>
            </a:r>
            <a:r>
              <a:rPr lang="en-ZA" sz="2000" b="1" dirty="0" err="1"/>
              <a:t>izihlandlo</a:t>
            </a:r>
            <a:r>
              <a:rPr lang="en-ZA" sz="2000" b="1" dirty="0"/>
              <a:t> </a:t>
            </a:r>
            <a:r>
              <a:rPr lang="en-ZA" sz="2000" b="1" dirty="0" err="1"/>
              <a:t>ezibini</a:t>
            </a:r>
            <a:r>
              <a:rPr lang="en-ZA" sz="2000" b="1" dirty="0"/>
              <a:t> </a:t>
            </a:r>
            <a:r>
              <a:rPr lang="en-ZA" sz="2000" b="1" dirty="0" err="1"/>
              <a:t>phambi</a:t>
            </a:r>
            <a:r>
              <a:rPr lang="en-ZA" sz="2000" b="1" dirty="0"/>
              <a:t> </a:t>
            </a:r>
            <a:r>
              <a:rPr lang="en-ZA" sz="2000" b="1" dirty="0" err="1"/>
              <a:t>koThixo</a:t>
            </a:r>
            <a:r>
              <a:rPr lang="en-ZA" sz="2000" b="1" dirty="0"/>
              <a:t> </a:t>
            </a:r>
            <a:r>
              <a:rPr lang="en-ZA" sz="2000" b="1" dirty="0" err="1"/>
              <a:t>ecela</a:t>
            </a:r>
            <a:r>
              <a:rPr lang="en-ZA" sz="2000" b="1" dirty="0"/>
              <a:t> </a:t>
            </a:r>
            <a:r>
              <a:rPr lang="en-ZA" sz="2000" b="1" dirty="0" err="1"/>
              <a:t>ukuxolelwa</a:t>
            </a:r>
            <a:r>
              <a:rPr lang="en-ZA" sz="2000" b="1" dirty="0"/>
              <a:t> </a:t>
            </a:r>
            <a:r>
              <a:rPr lang="en-ZA" sz="2000" b="1" dirty="0" err="1"/>
              <a:t>nguThixo</a:t>
            </a:r>
            <a:r>
              <a:rPr lang="en-ZA" sz="2000" b="1" dirty="0"/>
              <a:t> </a:t>
            </a:r>
            <a:r>
              <a:rPr lang="en-ZA" sz="2000" b="1" dirty="0" err="1"/>
              <a:t>ababengabafanelanga</a:t>
            </a:r>
            <a:r>
              <a:rPr lang="en-ZA" sz="2000" b="1" dirty="0"/>
              <a:t>.</a:t>
            </a:r>
            <a:endParaRPr lang="en" sz="2000" b="1" dirty="0"/>
          </a:p>
        </p:txBody>
      </p:sp>
      <p:sp>
        <p:nvSpPr>
          <p:cNvPr id="12" name="CuadroTexto 11">
            <a:extLst>
              <a:ext uri="{FF2B5EF4-FFF2-40B4-BE49-F238E27FC236}">
                <a16:creationId xmlns:a16="http://schemas.microsoft.com/office/drawing/2014/main" id="{ED401AC3-CF16-15B9-A745-C63F91A085C2}"/>
              </a:ext>
            </a:extLst>
          </p:cNvPr>
          <p:cNvSpPr txBox="1"/>
          <p:nvPr/>
        </p:nvSpPr>
        <p:spPr>
          <a:xfrm>
            <a:off x="295275" y="722103"/>
            <a:ext cx="7134223" cy="1015663"/>
          </a:xfrm>
          <a:prstGeom prst="rect">
            <a:avLst/>
          </a:prstGeom>
          <a:noFill/>
        </p:spPr>
        <p:txBody>
          <a:bodyPr wrap="square">
            <a:spAutoFit/>
          </a:bodyPr>
          <a:lstStyle/>
          <a:p>
            <a:pPr>
              <a:spcBef>
                <a:spcPts val="600"/>
              </a:spcBef>
            </a:pPr>
            <a:r>
              <a:rPr lang="en-ZA" sz="2000" b="1" dirty="0" err="1"/>
              <a:t>Kungekudala</a:t>
            </a:r>
            <a:r>
              <a:rPr lang="en-ZA" sz="2000" b="1" dirty="0"/>
              <a:t> </a:t>
            </a:r>
            <a:r>
              <a:rPr lang="en-ZA" sz="2000" b="1" dirty="0" err="1"/>
              <a:t>emva</a:t>
            </a:r>
            <a:r>
              <a:rPr lang="en-ZA" sz="2000" b="1" dirty="0"/>
              <a:t> </a:t>
            </a:r>
            <a:r>
              <a:rPr lang="en-ZA" sz="2000" b="1" dirty="0" err="1"/>
              <a:t>kokufumana</a:t>
            </a:r>
            <a:r>
              <a:rPr lang="en-ZA" sz="2000" b="1" dirty="0"/>
              <a:t> </a:t>
            </a:r>
            <a:r>
              <a:rPr lang="en-ZA" sz="2000" b="1" dirty="0" err="1"/>
              <a:t>iMithetho</a:t>
            </a:r>
            <a:r>
              <a:rPr lang="en-ZA" sz="2000" b="1" dirty="0"/>
              <a:t> </a:t>
            </a:r>
            <a:r>
              <a:rPr lang="en-ZA" sz="2000" b="1" dirty="0" err="1"/>
              <a:t>eliShumi</a:t>
            </a:r>
            <a:r>
              <a:rPr lang="en-ZA" sz="2000" b="1" dirty="0"/>
              <a:t>, </a:t>
            </a:r>
            <a:r>
              <a:rPr lang="en-ZA" sz="2000" b="1" dirty="0" err="1"/>
              <a:t>waza</a:t>
            </a:r>
            <a:r>
              <a:rPr lang="en-ZA" sz="2000" b="1" dirty="0"/>
              <a:t> </a:t>
            </a:r>
            <a:r>
              <a:rPr lang="en-ZA" sz="2000" b="1" dirty="0" err="1"/>
              <a:t>waxelelwa</a:t>
            </a:r>
            <a:r>
              <a:rPr lang="en-ZA" sz="2000" b="1" dirty="0"/>
              <a:t> </a:t>
            </a:r>
            <a:r>
              <a:rPr lang="en-ZA" sz="2000" b="1" dirty="0" err="1"/>
              <a:t>kwakhona</a:t>
            </a:r>
            <a:r>
              <a:rPr lang="en-ZA" sz="2000" b="1" dirty="0"/>
              <a:t> </a:t>
            </a:r>
            <a:r>
              <a:rPr lang="en-ZA" sz="2000" b="1" dirty="0" err="1"/>
              <a:t>ukuba</a:t>
            </a:r>
            <a:r>
              <a:rPr lang="en-ZA" sz="2000" b="1" dirty="0"/>
              <a:t> </a:t>
            </a:r>
            <a:r>
              <a:rPr lang="en-ZA" sz="2000" b="1" dirty="0" err="1"/>
              <a:t>angazenzi</a:t>
            </a:r>
            <a:r>
              <a:rPr lang="en-ZA" sz="2000" b="1" dirty="0"/>
              <a:t> </a:t>
            </a:r>
            <a:r>
              <a:rPr lang="en-ZA" sz="2000" b="1" dirty="0" err="1"/>
              <a:t>izithixo</a:t>
            </a:r>
            <a:r>
              <a:rPr lang="en-ZA" sz="2000" b="1" dirty="0"/>
              <a:t> ( </a:t>
            </a:r>
            <a:r>
              <a:rPr lang="en-ZA" sz="2000" b="1" dirty="0" err="1"/>
              <a:t>Eks</a:t>
            </a:r>
            <a:r>
              <a:rPr lang="en-ZA" sz="2000" b="1" dirty="0"/>
              <a:t>. 20:23 ), </a:t>
            </a:r>
            <a:r>
              <a:rPr lang="en-ZA" sz="2000" b="1" dirty="0" err="1"/>
              <a:t>uSirayeli</a:t>
            </a:r>
            <a:r>
              <a:rPr lang="en-ZA" sz="2000" b="1" dirty="0"/>
              <a:t> </a:t>
            </a:r>
            <a:r>
              <a:rPr lang="en-ZA" sz="2000" b="1" dirty="0" err="1"/>
              <a:t>wenza</a:t>
            </a:r>
            <a:r>
              <a:rPr lang="en-ZA" sz="2000" b="1" dirty="0"/>
              <a:t> </a:t>
            </a:r>
            <a:r>
              <a:rPr lang="en-ZA" sz="2000" b="1" dirty="0" err="1"/>
              <a:t>ithole</a:t>
            </a:r>
            <a:r>
              <a:rPr lang="en-ZA" sz="2000" b="1" dirty="0"/>
              <a:t> </a:t>
            </a:r>
            <a:r>
              <a:rPr lang="en-ZA" sz="2000" b="1" dirty="0" err="1"/>
              <a:t>legolide</a:t>
            </a:r>
            <a:r>
              <a:rPr lang="en-ZA" sz="2000" b="1" dirty="0"/>
              <a:t> </a:t>
            </a:r>
            <a:r>
              <a:rPr lang="en-ZA" sz="2000" b="1" dirty="0" err="1"/>
              <a:t>ukuze</a:t>
            </a:r>
            <a:r>
              <a:rPr lang="en-ZA" sz="2000" b="1" dirty="0"/>
              <a:t> </a:t>
            </a:r>
            <a:r>
              <a:rPr lang="en-ZA" sz="2000" b="1" dirty="0" err="1"/>
              <a:t>alinqule</a:t>
            </a:r>
            <a:r>
              <a:rPr lang="en-ZA" sz="2000" b="1" dirty="0"/>
              <a:t>.</a:t>
            </a:r>
            <a:endParaRPr lang="en" sz="2000" b="1" dirty="0"/>
          </a:p>
        </p:txBody>
      </p:sp>
    </p:spTree>
    <p:extLst>
      <p:ext uri="{BB962C8B-B14F-4D97-AF65-F5344CB8AC3E}">
        <p14:creationId xmlns:p14="http://schemas.microsoft.com/office/powerpoint/2010/main" val="47796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upRight)">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strVal val="4/3*#ppt_w"/>
                                          </p:val>
                                        </p:tav>
                                        <p:tav tm="100000">
                                          <p:val>
                                            <p:strVal val="#ppt_w"/>
                                          </p:val>
                                        </p:tav>
                                      </p:tavLst>
                                    </p:anim>
                                    <p:anim calcmode="lin" valueType="num">
                                      <p:cBhvr>
                                        <p:cTn id="34" dur="500" fill="hold"/>
                                        <p:tgtEl>
                                          <p:spTgt spid="24"/>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ppt_x</p:attrName>
                                        </p:attrNameLst>
                                      </p:cBhvr>
                                      <p:tavLst>
                                        <p:tav tm="0">
                                          <p:val>
                                            <p:strVal val="#ppt_x-#ppt_w/2"/>
                                          </p:val>
                                        </p:tav>
                                        <p:tav tm="100000">
                                          <p:val>
                                            <p:strVal val="#ppt_x"/>
                                          </p:val>
                                        </p:tav>
                                      </p:tavLst>
                                    </p:anim>
                                    <p:anim calcmode="lin" valueType="num">
                                      <p:cBhvr>
                                        <p:cTn id="43" dur="500" fill="hold"/>
                                        <p:tgtEl>
                                          <p:spTgt spid="19"/>
                                        </p:tgtEl>
                                        <p:attrNameLst>
                                          <p:attrName>ppt_y</p:attrName>
                                        </p:attrNameLst>
                                      </p:cBhvr>
                                      <p:tavLst>
                                        <p:tav tm="0">
                                          <p:val>
                                            <p:strVal val="#ppt_y"/>
                                          </p:val>
                                        </p:tav>
                                        <p:tav tm="100000">
                                          <p:val>
                                            <p:strVal val="#ppt_y"/>
                                          </p:val>
                                        </p:tav>
                                      </p:tavLst>
                                    </p:anim>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ppt_w/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ppt_x</p:attrName>
                                        </p:attrNameLst>
                                      </p:cBhvr>
                                      <p:tavLst>
                                        <p:tav tm="0">
                                          <p:val>
                                            <p:strVal val="#ppt_x-#ppt_w/2"/>
                                          </p:val>
                                        </p:tav>
                                        <p:tav tm="100000">
                                          <p:val>
                                            <p:strVal val="#ppt_x"/>
                                          </p:val>
                                        </p:tav>
                                      </p:tavLst>
                                    </p:anim>
                                    <p:anim calcmode="lin" valueType="num">
                                      <p:cBhvr>
                                        <p:cTn id="65" dur="500" fill="hold"/>
                                        <p:tgtEl>
                                          <p:spTgt spid="16"/>
                                        </p:tgtEl>
                                        <p:attrNameLst>
                                          <p:attrName>ppt_y</p:attrName>
                                        </p:attrNameLst>
                                      </p:cBhvr>
                                      <p:tavLst>
                                        <p:tav tm="0">
                                          <p:val>
                                            <p:strVal val="#ppt_y"/>
                                          </p:val>
                                        </p:tav>
                                        <p:tav tm="100000">
                                          <p:val>
                                            <p:strVal val="#ppt_y"/>
                                          </p:val>
                                        </p:tav>
                                      </p:tavLst>
                                    </p:anim>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288"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strVal val="4/3*#ppt_w"/>
                                          </p:val>
                                        </p:tav>
                                        <p:tav tm="100000">
                                          <p:val>
                                            <p:strVal val="#ppt_w"/>
                                          </p:val>
                                        </p:tav>
                                      </p:tavLst>
                                    </p:anim>
                                    <p:anim calcmode="lin" valueType="num">
                                      <p:cBhvr>
                                        <p:cTn id="77" dur="500" fill="hold"/>
                                        <p:tgtEl>
                                          <p:spTgt spid="33"/>
                                        </p:tgtEl>
                                        <p:attrNameLst>
                                          <p:attrName>ppt_h</p:attrName>
                                        </p:attrNameLst>
                                      </p:cBhvr>
                                      <p:tavLst>
                                        <p:tav tm="0">
                                          <p:val>
                                            <p:strVal val="4/3*#ppt_h"/>
                                          </p:val>
                                        </p:tav>
                                        <p:tav tm="100000">
                                          <p:val>
                                            <p:strVal val="#ppt_h"/>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1000"/>
                            </p:stCondLst>
                            <p:childTnLst>
                              <p:par>
                                <p:cTn id="83" presetID="17" presetClass="entr" presetSubtype="8" fill="hold" nodeType="after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p:cTn id="85" dur="500" fill="hold"/>
                                        <p:tgtEl>
                                          <p:spTgt spid="17"/>
                                        </p:tgtEl>
                                        <p:attrNameLst>
                                          <p:attrName>ppt_x</p:attrName>
                                        </p:attrNameLst>
                                      </p:cBhvr>
                                      <p:tavLst>
                                        <p:tav tm="0">
                                          <p:val>
                                            <p:strVal val="#ppt_x-#ppt_w/2"/>
                                          </p:val>
                                        </p:tav>
                                        <p:tav tm="100000">
                                          <p:val>
                                            <p:strVal val="#ppt_x"/>
                                          </p:val>
                                        </p:tav>
                                      </p:tavLst>
                                    </p:anim>
                                    <p:anim calcmode="lin" valueType="num">
                                      <p:cBhvr>
                                        <p:cTn id="86" dur="500" fill="hold"/>
                                        <p:tgtEl>
                                          <p:spTgt spid="17"/>
                                        </p:tgtEl>
                                        <p:attrNameLst>
                                          <p:attrName>ppt_y</p:attrName>
                                        </p:attrNameLst>
                                      </p:cBhvr>
                                      <p:tavLst>
                                        <p:tav tm="0">
                                          <p:val>
                                            <p:strVal val="#ppt_y"/>
                                          </p:val>
                                        </p:tav>
                                        <p:tav tm="100000">
                                          <p:val>
                                            <p:strVal val="#ppt_y"/>
                                          </p:val>
                                        </p:tav>
                                      </p:tavLst>
                                    </p:anim>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strVal val="#ppt_h"/>
                                          </p:val>
                                        </p:tav>
                                        <p:tav tm="100000">
                                          <p:val>
                                            <p:strVal val="#ppt_h"/>
                                          </p:val>
                                        </p:tav>
                                      </p:tavLst>
                                    </p:anim>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9772AF-C616-EA90-E60F-5726796F0E8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86C2B1B3-5F61-524C-4571-87469758F889}"/>
              </a:ext>
            </a:extLst>
          </p:cNvPr>
          <p:cNvSpPr>
            <a:spLocks/>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0D294-6636-D5BC-56B9-8AD6EA412E41}"/>
              </a:ext>
            </a:extLst>
          </p:cNvPr>
          <p:cNvSpPr txBox="1"/>
          <p:nvPr/>
        </p:nvSpPr>
        <p:spPr>
          <a:xfrm>
            <a:off x="3913238" y="4951737"/>
            <a:ext cx="8072285" cy="1569660"/>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 sz="9600" b="1" dirty="0">
                <a:ln w="6600">
                  <a:solidFill>
                    <a:schemeClr val="accent2"/>
                  </a:solidFill>
                  <a:prstDash val="solid"/>
                </a:ln>
                <a:solidFill>
                  <a:srgbClr val="FFFFFF"/>
                </a:solidFill>
                <a:effectLst>
                  <a:outerShdw dist="38100" dir="2700000" algn="tl" rotWithShape="0">
                    <a:schemeClr val="accent2"/>
                  </a:outerShdw>
                </a:effectLst>
              </a:rPr>
              <a:t>UKREQO</a:t>
            </a:r>
          </a:p>
        </p:txBody>
      </p:sp>
    </p:spTree>
    <p:extLst>
      <p:ext uri="{BB962C8B-B14F-4D97-AF65-F5344CB8AC3E}">
        <p14:creationId xmlns:p14="http://schemas.microsoft.com/office/powerpoint/2010/main" val="3694740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2426E9-DE19-0CD9-47FF-A6D1EB57E360}"/>
              </a:ext>
            </a:extLst>
          </p:cNvPr>
          <p:cNvSpPr>
            <a:spLocks noGrp="1" noRot="1" noMove="1" noResize="1" noEditPoints="1" noAdjustHandles="1" noChangeArrowheads="1" noChangeShapeType="1"/>
          </p:cNvSpPr>
          <p:nvPr/>
        </p:nvSpPr>
        <p:spPr>
          <a:xfrm>
            <a:off x="0" y="0"/>
            <a:ext cx="12192000" cy="1293781"/>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20" name="Imagen 19" descr="Imagen que contiene cebra, tabla, pantalla, parado&#10;&#10;El contenido generado por IA puede ser incorrecto.">
            <a:extLst>
              <a:ext uri="{FF2B5EF4-FFF2-40B4-BE49-F238E27FC236}">
                <a16:creationId xmlns:a16="http://schemas.microsoft.com/office/drawing/2014/main" id="{64FFD73C-993B-3C3B-9A9B-12F0ECE362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23" y="1330496"/>
            <a:ext cx="2342196" cy="27425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67182FBA-FEAC-74ED-7A91-AD2055A4BAFB}"/>
              </a:ext>
            </a:extLst>
          </p:cNvPr>
          <p:cNvSpPr txBox="1"/>
          <p:nvPr/>
        </p:nvSpPr>
        <p:spPr>
          <a:xfrm>
            <a:off x="0" y="0"/>
            <a:ext cx="9224717"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chemeClr val="accent3"/>
                </a:solidFill>
              </a:rPr>
              <a:t>UBUTHATHAKA BUKA-ARON</a:t>
            </a:r>
          </a:p>
        </p:txBody>
      </p:sp>
      <p:sp>
        <p:nvSpPr>
          <p:cNvPr id="5" name="CuadroTexto 4">
            <a:extLst>
              <a:ext uri="{FF2B5EF4-FFF2-40B4-BE49-F238E27FC236}">
                <a16:creationId xmlns:a16="http://schemas.microsoft.com/office/drawing/2014/main" id="{FBE8A239-CB95-4A3E-4132-30D28B2E7C54}"/>
              </a:ext>
            </a:extLst>
          </p:cNvPr>
          <p:cNvSpPr txBox="1"/>
          <p:nvPr/>
        </p:nvSpPr>
        <p:spPr>
          <a:xfrm>
            <a:off x="415404" y="605431"/>
            <a:ext cx="8393908"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75000"/>
                  </a:schemeClr>
                </a:solidFill>
                <a:latin typeface="Comic Sans MS" panose="030F0702030302020204" pitchFamily="66" charset="0"/>
              </a:rPr>
              <a:t>“Wabona uAron, wakha isibingelelo phambi kwalo, wadanduluka uAron wathi, Ngumthenedeleko kuYehova ngomso” </a:t>
            </a:r>
            <a:r>
              <a:rPr lang="en" sz="1400" b="1" dirty="0">
                <a:solidFill>
                  <a:schemeClr val="accent6">
                    <a:lumMod val="75000"/>
                  </a:schemeClr>
                </a:solidFill>
                <a:latin typeface="Comic Sans MS" panose="030F0702030302020204" pitchFamily="66" charset="0"/>
              </a:rPr>
              <a:t>(Eksodus 32:5).</a:t>
            </a:r>
          </a:p>
        </p:txBody>
      </p:sp>
      <p:sp>
        <p:nvSpPr>
          <p:cNvPr id="6" name="CuadroTexto 5">
            <a:extLst>
              <a:ext uri="{FF2B5EF4-FFF2-40B4-BE49-F238E27FC236}">
                <a16:creationId xmlns:a16="http://schemas.microsoft.com/office/drawing/2014/main" id="{D6566549-ED16-C095-72F8-80176C9232AE}"/>
              </a:ext>
            </a:extLst>
          </p:cNvPr>
          <p:cNvSpPr txBox="1"/>
          <p:nvPr/>
        </p:nvSpPr>
        <p:spPr>
          <a:xfrm>
            <a:off x="2457448" y="1294328"/>
            <a:ext cx="6657243" cy="1323439"/>
          </a:xfrm>
          <a:prstGeom prst="rect">
            <a:avLst/>
          </a:prstGeom>
          <a:noFill/>
        </p:spPr>
        <p:txBody>
          <a:bodyPr wrap="square" rtlCol="0">
            <a:spAutoFit/>
          </a:bodyPr>
          <a:lstStyle/>
          <a:p>
            <a:pPr>
              <a:spcBef>
                <a:spcPts val="600"/>
              </a:spcBef>
            </a:pPr>
            <a:r>
              <a:rPr lang="en" sz="2000" b="1" dirty="0"/>
              <a:t>Nakubeni igama lesiHebhere u-e</a:t>
            </a:r>
            <a:r>
              <a:rPr lang="en" sz="2000" b="1" i="1" dirty="0"/>
              <a:t>lohim </a:t>
            </a:r>
            <a:r>
              <a:rPr lang="en" sz="2000" b="1" dirty="0"/>
              <a:t>esisinika sikathixo, lisetyenziswa ukubhekisa kuThixo omnye: “NdinguYehova uThixo [</a:t>
            </a:r>
            <a:r>
              <a:rPr lang="en" sz="2000" b="1" i="1" dirty="0"/>
              <a:t>elohim</a:t>
            </a:r>
            <a:r>
              <a:rPr lang="en" sz="2000" b="1" dirty="0"/>
              <a:t>] wakho, owakukhupha ezweni laseYiphutha” (Eks. 20:2).</a:t>
            </a:r>
          </a:p>
        </p:txBody>
      </p:sp>
      <p:pic>
        <p:nvPicPr>
          <p:cNvPr id="10" name="Imagen 9" descr="Imagen que contiene montaña, exterior, hombre, mujer&#10;&#10;El contenido generado por IA puede ser incorrecto.">
            <a:extLst>
              <a:ext uri="{FF2B5EF4-FFF2-40B4-BE49-F238E27FC236}">
                <a16:creationId xmlns:a16="http://schemas.microsoft.com/office/drawing/2014/main" id="{4D27BCF1-26B7-74F4-E630-740B0A9B24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4691" y="3811757"/>
            <a:ext cx="2873013" cy="2940050"/>
          </a:xfrm>
          <a:prstGeom prst="rect">
            <a:avLst/>
          </a:prstGeom>
          <a:ln w="38100" cap="sq">
            <a:solidFill>
              <a:srgbClr val="940C50"/>
            </a:solidFill>
            <a:prstDash val="solid"/>
            <a:miter lim="800000"/>
          </a:ln>
          <a:effectLst>
            <a:outerShdw blurRad="50800" dist="38100" dir="2700000" algn="tl" rotWithShape="0">
              <a:srgbClr val="000000">
                <a:alpha val="43000"/>
              </a:srgbClr>
            </a:outerShdw>
          </a:effectLst>
        </p:spPr>
      </p:pic>
      <p:pic>
        <p:nvPicPr>
          <p:cNvPr id="14" name="Imagen 13" descr="Un grupo de personas paradas en una montaña&#10;&#10;El contenido generado por IA puede ser incorrecto.">
            <a:extLst>
              <a:ext uri="{FF2B5EF4-FFF2-40B4-BE49-F238E27FC236}">
                <a16:creationId xmlns:a16="http://schemas.microsoft.com/office/drawing/2014/main" id="{991929F4-42DE-1760-C7EB-F3174C4F9347}"/>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9224717" y="201443"/>
            <a:ext cx="2762984" cy="3400862"/>
          </a:xfrm>
          <a:prstGeom prst="rect">
            <a:avLst/>
          </a:prstGeom>
          <a:ln w="88900" cap="sq" cmpd="thickThin">
            <a:solidFill>
              <a:srgbClr val="FF85D6"/>
            </a:solidFill>
            <a:prstDash val="solid"/>
            <a:miter lim="800000"/>
          </a:ln>
          <a:effectLst>
            <a:innerShdw blurRad="76200">
              <a:srgbClr val="000000"/>
            </a:innerShdw>
          </a:effectLst>
          <a:scene3d>
            <a:camera prst="orthographicFront"/>
            <a:lightRig rig="threePt" dir="t"/>
          </a:scene3d>
          <a:sp3d>
            <a:bevelT prst="relaxedInset"/>
          </a:sp3d>
        </p:spPr>
      </p:pic>
      <p:pic>
        <p:nvPicPr>
          <p:cNvPr id="18" name="Imagen 17" descr="Dibujo animado de un personaje con la boca abierta&#10;&#10;El contenido generado por IA puede ser incorrecto.">
            <a:extLst>
              <a:ext uri="{FF2B5EF4-FFF2-40B4-BE49-F238E27FC236}">
                <a16:creationId xmlns:a16="http://schemas.microsoft.com/office/drawing/2014/main" id="{17792EC8-A06F-5F62-4403-E8825B592FE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623" y="4306207"/>
            <a:ext cx="3098284" cy="2323713"/>
          </a:xfrm>
          <a:prstGeom prst="rect">
            <a:avLst/>
          </a:prstGeom>
          <a:solidFill>
            <a:srgbClr val="FFFFFF">
              <a:shade val="85000"/>
            </a:srgbClr>
          </a:solidFill>
          <a:ln w="88900" cap="sq">
            <a:solidFill>
              <a:srgbClr val="E7C3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0CE8C8E-F2EC-C667-3245-60F9133EC3FA}"/>
              </a:ext>
            </a:extLst>
          </p:cNvPr>
          <p:cNvSpPr txBox="1"/>
          <p:nvPr/>
        </p:nvSpPr>
        <p:spPr>
          <a:xfrm>
            <a:off x="3352801" y="3854018"/>
            <a:ext cx="5283132" cy="1323439"/>
          </a:xfrm>
          <a:prstGeom prst="rect">
            <a:avLst/>
          </a:prstGeom>
          <a:noFill/>
        </p:spPr>
        <p:txBody>
          <a:bodyPr wrap="square">
            <a:spAutoFit/>
          </a:bodyPr>
          <a:lstStyle/>
          <a:p>
            <a:pPr>
              <a:spcBef>
                <a:spcPts val="600"/>
              </a:spcBef>
            </a:pPr>
            <a:r>
              <a:rPr lang="en-ZA" sz="2000" b="1" dirty="0" err="1"/>
              <a:t>Ukuthingaza</a:t>
            </a:r>
            <a:r>
              <a:rPr lang="en-ZA" sz="2000" b="1" dirty="0"/>
              <a:t> </a:t>
            </a:r>
            <a:r>
              <a:rPr lang="en-ZA" sz="2000" b="1" dirty="0" err="1"/>
              <a:t>kuka</a:t>
            </a:r>
            <a:r>
              <a:rPr lang="en-ZA" sz="2000" b="1" dirty="0"/>
              <a:t>-Aron </a:t>
            </a:r>
            <a:r>
              <a:rPr lang="en-ZA" sz="2000" b="1" dirty="0" err="1"/>
              <a:t>okokuqala</a:t>
            </a:r>
            <a:r>
              <a:rPr lang="en-ZA" sz="2000" b="1" dirty="0"/>
              <a:t> </a:t>
            </a:r>
            <a:r>
              <a:rPr lang="en-ZA" sz="2000" b="1" dirty="0" err="1"/>
              <a:t>ekuzameni</a:t>
            </a:r>
            <a:r>
              <a:rPr lang="en-ZA" sz="2000" b="1" dirty="0"/>
              <a:t> </a:t>
            </a:r>
            <a:r>
              <a:rPr lang="en-ZA" sz="2000" b="1" dirty="0" err="1"/>
              <a:t>ukuthethathethana</a:t>
            </a:r>
            <a:r>
              <a:rPr lang="en-ZA" sz="2000" b="1" dirty="0"/>
              <a:t> </a:t>
            </a:r>
            <a:r>
              <a:rPr lang="en-ZA" sz="2000" b="1" dirty="0" err="1"/>
              <a:t>nabantu</a:t>
            </a:r>
            <a:r>
              <a:rPr lang="en-ZA" sz="2000" b="1" dirty="0"/>
              <a:t> (</a:t>
            </a:r>
            <a:r>
              <a:rPr lang="en-ZA" sz="2000" b="1" dirty="0" err="1"/>
              <a:t>Eks</a:t>
            </a:r>
            <a:r>
              <a:rPr lang="en-ZA" sz="2000" b="1" dirty="0"/>
              <a:t>. 32:2) </a:t>
            </a:r>
            <a:r>
              <a:rPr lang="en-ZA" sz="2000" b="1" dirty="0" err="1"/>
              <a:t>kwamkhokelela</a:t>
            </a:r>
            <a:r>
              <a:rPr lang="en-ZA" sz="2000" b="1" dirty="0"/>
              <a:t> </a:t>
            </a:r>
            <a:r>
              <a:rPr lang="en-ZA" sz="2000" b="1" dirty="0" err="1"/>
              <a:t>ekubeni</a:t>
            </a:r>
            <a:r>
              <a:rPr lang="en-ZA" sz="2000" b="1" dirty="0"/>
              <a:t> </a:t>
            </a:r>
            <a:r>
              <a:rPr lang="en-ZA" sz="2000" b="1" dirty="0" err="1"/>
              <a:t>akhokele</a:t>
            </a:r>
            <a:r>
              <a:rPr lang="en-ZA" sz="2000" b="1" dirty="0"/>
              <a:t> </a:t>
            </a:r>
            <a:r>
              <a:rPr lang="en-ZA" sz="2000" b="1" dirty="0" err="1"/>
              <a:t>uwexuko</a:t>
            </a:r>
            <a:r>
              <a:rPr lang="en-ZA" sz="2000" b="1" dirty="0"/>
              <a:t> </a:t>
            </a:r>
            <a:r>
              <a:rPr lang="en-ZA" sz="2000" b="1" dirty="0" err="1"/>
              <a:t>kunokuba</a:t>
            </a:r>
            <a:r>
              <a:rPr lang="en-ZA" sz="2000" b="1" dirty="0"/>
              <a:t> </a:t>
            </a:r>
            <a:r>
              <a:rPr lang="en-ZA" sz="2000" b="1" dirty="0" err="1"/>
              <a:t>aluphelise</a:t>
            </a:r>
            <a:r>
              <a:rPr lang="en-ZA" sz="2000" b="1" dirty="0"/>
              <a:t>.</a:t>
            </a:r>
            <a:endParaRPr lang="en" sz="2000" b="1" dirty="0"/>
          </a:p>
        </p:txBody>
      </p:sp>
      <p:sp>
        <p:nvSpPr>
          <p:cNvPr id="8" name="CuadroTexto 7">
            <a:extLst>
              <a:ext uri="{FF2B5EF4-FFF2-40B4-BE49-F238E27FC236}">
                <a16:creationId xmlns:a16="http://schemas.microsoft.com/office/drawing/2014/main" id="{71952273-BFBF-78A6-4571-43F1D641F0EA}"/>
              </a:ext>
            </a:extLst>
          </p:cNvPr>
          <p:cNvSpPr txBox="1"/>
          <p:nvPr/>
        </p:nvSpPr>
        <p:spPr>
          <a:xfrm>
            <a:off x="3352801" y="5111586"/>
            <a:ext cx="5761890" cy="1631216"/>
          </a:xfrm>
          <a:prstGeom prst="rect">
            <a:avLst/>
          </a:prstGeom>
          <a:noFill/>
        </p:spPr>
        <p:txBody>
          <a:bodyPr wrap="square">
            <a:spAutoFit/>
          </a:bodyPr>
          <a:lstStyle/>
          <a:p>
            <a:pPr>
              <a:spcBef>
                <a:spcPts val="600"/>
              </a:spcBef>
            </a:pPr>
            <a:r>
              <a:rPr lang="en-ZA" sz="2000" b="1" dirty="0" err="1"/>
              <a:t>Kunokuba</a:t>
            </a:r>
            <a:r>
              <a:rPr lang="en-ZA" sz="2000" b="1" dirty="0"/>
              <a:t> </a:t>
            </a:r>
            <a:r>
              <a:rPr lang="en-ZA" sz="2000" b="1" dirty="0" err="1"/>
              <a:t>abakhumbuze</a:t>
            </a:r>
            <a:r>
              <a:rPr lang="en-ZA" sz="2000" b="1" dirty="0"/>
              <a:t> </a:t>
            </a:r>
            <a:r>
              <a:rPr lang="en-ZA" sz="2000" b="1" dirty="0" err="1"/>
              <a:t>ngesalelo</a:t>
            </a:r>
            <a:r>
              <a:rPr lang="en-ZA" sz="2000" b="1" dirty="0"/>
              <a:t> </a:t>
            </a:r>
            <a:r>
              <a:rPr lang="en-ZA" sz="2000" b="1" dirty="0" err="1"/>
              <a:t>sokwenza</a:t>
            </a:r>
            <a:r>
              <a:rPr lang="en-ZA" sz="2000" b="1" dirty="0"/>
              <a:t> </a:t>
            </a:r>
            <a:r>
              <a:rPr lang="en-ZA" sz="2000" b="1" dirty="0" err="1"/>
              <a:t>izithixo</a:t>
            </a:r>
            <a:r>
              <a:rPr lang="en-ZA" sz="2000" b="1" dirty="0"/>
              <a:t>, </a:t>
            </a:r>
            <a:r>
              <a:rPr lang="en-ZA" sz="2000" b="1" dirty="0" err="1"/>
              <a:t>uAron</a:t>
            </a:r>
            <a:r>
              <a:rPr lang="en-ZA" sz="2000" b="1" dirty="0"/>
              <a:t> </a:t>
            </a:r>
            <a:r>
              <a:rPr lang="en-ZA" sz="2000" b="1" dirty="0" err="1"/>
              <a:t>wabenzela</a:t>
            </a:r>
            <a:r>
              <a:rPr lang="en-ZA" sz="2000" b="1" dirty="0"/>
              <a:t> </a:t>
            </a:r>
            <a:r>
              <a:rPr lang="en-ZA" sz="2000" b="1" dirty="0" err="1"/>
              <a:t>ithole</a:t>
            </a:r>
            <a:r>
              <a:rPr lang="en-ZA" sz="2000" b="1" dirty="0"/>
              <a:t> </a:t>
            </a:r>
            <a:r>
              <a:rPr lang="en-ZA" sz="2000" b="1" dirty="0" err="1"/>
              <a:t>legolide</a:t>
            </a:r>
            <a:r>
              <a:rPr lang="en-ZA" sz="2000" b="1" dirty="0"/>
              <a:t>, </a:t>
            </a:r>
            <a:r>
              <a:rPr lang="en-ZA" sz="2000" b="1" dirty="0" err="1"/>
              <a:t>waza</a:t>
            </a:r>
            <a:r>
              <a:rPr lang="en-ZA" sz="2000" b="1" dirty="0"/>
              <a:t> </a:t>
            </a:r>
            <a:r>
              <a:rPr lang="en-ZA" sz="2000" b="1" dirty="0" err="1"/>
              <a:t>wathi</a:t>
            </a:r>
            <a:r>
              <a:rPr lang="en-ZA" sz="2000" b="1" dirty="0"/>
              <a:t>: “Nanko </a:t>
            </a:r>
            <a:r>
              <a:rPr lang="en-ZA" sz="2000" b="1" dirty="0" err="1"/>
              <a:t>uthixo</a:t>
            </a:r>
            <a:r>
              <a:rPr lang="en-ZA" sz="2000" b="1" dirty="0"/>
              <a:t> </a:t>
            </a:r>
            <a:r>
              <a:rPr lang="en-ZA" sz="2000" b="1" dirty="0" err="1"/>
              <a:t>wakho</a:t>
            </a:r>
            <a:r>
              <a:rPr lang="en-ZA" sz="2000" b="1" dirty="0"/>
              <a:t> [</a:t>
            </a:r>
            <a:r>
              <a:rPr lang="en-ZA" sz="2000" b="1" dirty="0" err="1"/>
              <a:t>elohim</a:t>
            </a:r>
            <a:r>
              <a:rPr lang="en-ZA" sz="2000" b="1" dirty="0"/>
              <a:t>], </a:t>
            </a:r>
            <a:r>
              <a:rPr lang="en-ZA" sz="2000" b="1" dirty="0" err="1"/>
              <a:t>Sirayeli</a:t>
            </a:r>
            <a:r>
              <a:rPr lang="en-ZA" sz="2000" b="1" dirty="0"/>
              <a:t>, </a:t>
            </a:r>
            <a:r>
              <a:rPr lang="en-ZA" sz="2000" b="1" dirty="0" err="1"/>
              <a:t>owakukhuphayo</a:t>
            </a:r>
            <a:r>
              <a:rPr lang="en-ZA" sz="2000" b="1" dirty="0"/>
              <a:t> </a:t>
            </a:r>
            <a:r>
              <a:rPr lang="en-ZA" sz="2000" b="1" dirty="0" err="1"/>
              <a:t>ezweni</a:t>
            </a:r>
            <a:r>
              <a:rPr lang="en-ZA" sz="2000" b="1" dirty="0"/>
              <a:t> </a:t>
            </a:r>
            <a:r>
              <a:rPr lang="en-ZA" sz="2000" b="1" dirty="0" err="1"/>
              <a:t>laseYiphutha</a:t>
            </a:r>
            <a:r>
              <a:rPr lang="en-ZA" sz="2000" b="1" dirty="0"/>
              <a:t>! </a:t>
            </a:r>
            <a:br>
              <a:rPr lang="en-ZA" sz="2000" b="1" dirty="0"/>
            </a:br>
            <a:r>
              <a:rPr lang="en-ZA" sz="2000" b="1" dirty="0"/>
              <a:t>( </a:t>
            </a:r>
            <a:r>
              <a:rPr lang="en-ZA" sz="2000" b="1" dirty="0" err="1"/>
              <a:t>Eks</a:t>
            </a:r>
            <a:r>
              <a:rPr lang="en-ZA" sz="2000" b="1" dirty="0"/>
              <a:t>. 32:4)</a:t>
            </a:r>
            <a:endParaRPr lang="en" sz="2000" b="1" dirty="0"/>
          </a:p>
        </p:txBody>
      </p:sp>
      <p:sp>
        <p:nvSpPr>
          <p:cNvPr id="7" name="CuadroTexto 6">
            <a:extLst>
              <a:ext uri="{FF2B5EF4-FFF2-40B4-BE49-F238E27FC236}">
                <a16:creationId xmlns:a16="http://schemas.microsoft.com/office/drawing/2014/main" id="{0AD7A2A0-1F61-5B17-083B-206CA99D6ED1}"/>
              </a:ext>
            </a:extLst>
          </p:cNvPr>
          <p:cNvSpPr txBox="1"/>
          <p:nvPr/>
        </p:nvSpPr>
        <p:spPr>
          <a:xfrm>
            <a:off x="2457448" y="2566747"/>
            <a:ext cx="6657242" cy="1323439"/>
          </a:xfrm>
          <a:prstGeom prst="rect">
            <a:avLst/>
          </a:prstGeom>
          <a:noFill/>
        </p:spPr>
        <p:txBody>
          <a:bodyPr wrap="square">
            <a:spAutoFit/>
          </a:bodyPr>
          <a:lstStyle/>
          <a:p>
            <a:pPr>
              <a:spcBef>
                <a:spcPts val="600"/>
              </a:spcBef>
            </a:pPr>
            <a:r>
              <a:rPr lang="en-ZA" sz="2000" b="1" dirty="0" err="1"/>
              <a:t>Engekho</a:t>
            </a:r>
            <a:r>
              <a:rPr lang="en-ZA" sz="2000" b="1" dirty="0"/>
              <a:t> </a:t>
            </a:r>
            <a:r>
              <a:rPr lang="en-ZA" sz="2000" b="1" dirty="0" err="1"/>
              <a:t>uMoses</a:t>
            </a:r>
            <a:r>
              <a:rPr lang="en-ZA" sz="2000" b="1" dirty="0"/>
              <a:t>, </a:t>
            </a:r>
            <a:r>
              <a:rPr lang="en-ZA" sz="2000" b="1" dirty="0" err="1"/>
              <a:t>abantu</a:t>
            </a:r>
            <a:r>
              <a:rPr lang="en-ZA" sz="2000" b="1" dirty="0"/>
              <a:t> </a:t>
            </a:r>
            <a:r>
              <a:rPr lang="en-ZA" sz="2000" b="1" dirty="0" err="1"/>
              <a:t>bacela</a:t>
            </a:r>
            <a:r>
              <a:rPr lang="en-ZA" sz="2000" b="1" dirty="0"/>
              <a:t> </a:t>
            </a:r>
            <a:r>
              <a:rPr lang="en-ZA" sz="2000" b="1" dirty="0" err="1"/>
              <a:t>uAron</a:t>
            </a:r>
            <a:r>
              <a:rPr lang="en-ZA" sz="2000" b="1" dirty="0"/>
              <a:t> </a:t>
            </a:r>
            <a:r>
              <a:rPr lang="en-ZA" sz="2000" b="1" dirty="0" err="1"/>
              <a:t>ukuba</a:t>
            </a:r>
            <a:r>
              <a:rPr lang="en-ZA" sz="2000" b="1" dirty="0"/>
              <a:t> </a:t>
            </a:r>
            <a:r>
              <a:rPr lang="en-ZA" sz="2000" b="1" dirty="0" err="1"/>
              <a:t>abenzele</a:t>
            </a:r>
            <a:r>
              <a:rPr lang="en-ZA" sz="2000" b="1" dirty="0"/>
              <a:t> </a:t>
            </a:r>
            <a:r>
              <a:rPr lang="en-ZA" sz="2000" b="1" dirty="0" err="1"/>
              <a:t>oothixo</a:t>
            </a:r>
            <a:r>
              <a:rPr lang="en-ZA" sz="2000" b="1" dirty="0"/>
              <a:t> </a:t>
            </a:r>
            <a:r>
              <a:rPr lang="en-ZA" sz="2000" b="1" dirty="0" err="1"/>
              <a:t>ababonakalayo</a:t>
            </a:r>
            <a:r>
              <a:rPr lang="en-ZA" sz="2000" b="1" dirty="0"/>
              <a:t> </a:t>
            </a:r>
            <a:r>
              <a:rPr lang="en-ZA" sz="2000" b="1" dirty="0" err="1"/>
              <a:t>ababenokumnqula</a:t>
            </a:r>
            <a:r>
              <a:rPr lang="en-ZA" sz="2000" b="1" dirty="0"/>
              <a:t> ( </a:t>
            </a:r>
            <a:r>
              <a:rPr lang="en-ZA" sz="2000" b="1" dirty="0" err="1"/>
              <a:t>Eks</a:t>
            </a:r>
            <a:r>
              <a:rPr lang="en-ZA" sz="2000" b="1" dirty="0"/>
              <a:t>. 32:1 ). </a:t>
            </a:r>
            <a:r>
              <a:rPr lang="en-ZA" sz="2000" b="1" dirty="0" err="1"/>
              <a:t>Balibala</a:t>
            </a:r>
            <a:r>
              <a:rPr lang="en-ZA" sz="2000" b="1" dirty="0"/>
              <a:t> </a:t>
            </a:r>
            <a:r>
              <a:rPr lang="en-ZA" sz="2000" b="1" dirty="0" err="1"/>
              <a:t>ngokukhawuleza</a:t>
            </a:r>
            <a:r>
              <a:rPr lang="en-ZA" sz="2000" b="1" dirty="0"/>
              <a:t> </a:t>
            </a:r>
            <a:r>
              <a:rPr lang="en-ZA" sz="2000" b="1" dirty="0" err="1"/>
              <a:t>imiyalelo</a:t>
            </a:r>
            <a:r>
              <a:rPr lang="en-ZA" sz="2000" b="1" dirty="0"/>
              <a:t> </a:t>
            </a:r>
            <a:r>
              <a:rPr lang="en-ZA" sz="2000" b="1" dirty="0" err="1"/>
              <a:t>ababeyifumene</a:t>
            </a:r>
            <a:r>
              <a:rPr lang="en-ZA" sz="2000" b="1" dirty="0"/>
              <a:t> </a:t>
            </a:r>
            <a:r>
              <a:rPr lang="en-ZA" sz="2000" b="1" dirty="0" err="1"/>
              <a:t>kunye</a:t>
            </a:r>
            <a:r>
              <a:rPr lang="en-ZA" sz="2000" b="1" dirty="0"/>
              <a:t> </a:t>
            </a:r>
            <a:r>
              <a:rPr lang="en-ZA" sz="2000" b="1" dirty="0" err="1"/>
              <a:t>nokuzinikela</a:t>
            </a:r>
            <a:r>
              <a:rPr lang="en-ZA" sz="2000" b="1" dirty="0"/>
              <a:t> </a:t>
            </a:r>
            <a:r>
              <a:rPr lang="en-ZA" sz="2000" b="1" dirty="0" err="1"/>
              <a:t>kwabo</a:t>
            </a:r>
            <a:r>
              <a:rPr lang="en-ZA" sz="2000" b="1" dirty="0"/>
              <a:t> </a:t>
            </a:r>
            <a:r>
              <a:rPr lang="en-ZA" sz="2000" b="1" dirty="0" err="1"/>
              <a:t>ekuyithobeleni</a:t>
            </a:r>
            <a:r>
              <a:rPr lang="en-ZA" sz="2000" b="1" dirty="0"/>
              <a:t> ( </a:t>
            </a:r>
            <a:r>
              <a:rPr lang="en-ZA" sz="2000" b="1" dirty="0" err="1"/>
              <a:t>Eks</a:t>
            </a:r>
            <a:r>
              <a:rPr lang="en-ZA" sz="2000" b="1" dirty="0"/>
              <a:t>. 24:7 ).</a:t>
            </a:r>
            <a:endParaRPr lang="en" sz="2000" b="1" dirty="0"/>
          </a:p>
        </p:txBody>
      </p:sp>
    </p:spTree>
    <p:extLst>
      <p:ext uri="{BB962C8B-B14F-4D97-AF65-F5344CB8AC3E}">
        <p14:creationId xmlns:p14="http://schemas.microsoft.com/office/powerpoint/2010/main" val="35430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900" decel="100000" fill="hold"/>
                                        <p:tgtEl>
                                          <p:spTgt spid="2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FBA31AA-18C1-B9D7-4144-528EF2C54EF1}"/>
              </a:ext>
            </a:extLst>
          </p:cNvPr>
          <p:cNvSpPr>
            <a:spLocks noGrp="1" noRot="1" noMove="1" noResize="1" noEditPoints="1" noAdjustHandles="1" noChangeArrowheads="1" noChangeShapeType="1"/>
          </p:cNvSpPr>
          <p:nvPr/>
        </p:nvSpPr>
        <p:spPr>
          <a:xfrm>
            <a:off x="0" y="0"/>
            <a:ext cx="12191999" cy="1435596"/>
          </a:xfrm>
          <a:prstGeom prst="rect">
            <a:avLst/>
          </a:prstGeom>
          <a:gradFill>
            <a:gsLst>
              <a:gs pos="0">
                <a:schemeClr val="bg2">
                  <a:lumMod val="90000"/>
                </a:schemeClr>
              </a:gs>
              <a:gs pos="39000">
                <a:srgbClr val="FFAC9A"/>
              </a:gs>
              <a:gs pos="100000">
                <a:srgbClr val="FFAC9A"/>
              </a:gs>
            </a:gsLst>
          </a:gra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1C95C65-0F1F-6675-C364-1F91FCFFD727}"/>
              </a:ext>
            </a:extLst>
          </p:cNvPr>
          <p:cNvSpPr txBox="1"/>
          <p:nvPr/>
        </p:nvSpPr>
        <p:spPr>
          <a:xfrm>
            <a:off x="0" y="-57150"/>
            <a:ext cx="12191999" cy="769441"/>
          </a:xfrm>
          <a:prstGeom prst="rect">
            <a:avLst/>
          </a:prstGeom>
          <a:noFill/>
        </p:spPr>
        <p:txBody>
          <a:bodyPr wrap="square">
            <a:spAutoFit/>
          </a:bodyPr>
          <a:lstStyle/>
          <a:p>
            <a:pPr algn="ctr"/>
            <a:r>
              <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UMTHENDELEKO WETHOLE</a:t>
            </a:r>
          </a:p>
        </p:txBody>
      </p:sp>
      <p:sp>
        <p:nvSpPr>
          <p:cNvPr id="5" name="CuadroTexto 4">
            <a:extLst>
              <a:ext uri="{FF2B5EF4-FFF2-40B4-BE49-F238E27FC236}">
                <a16:creationId xmlns:a16="http://schemas.microsoft.com/office/drawing/2014/main" id="{EF250E05-BD43-1A87-663A-1B9400F0C77D}"/>
              </a:ext>
            </a:extLst>
          </p:cNvPr>
          <p:cNvSpPr txBox="1"/>
          <p:nvPr/>
        </p:nvSpPr>
        <p:spPr>
          <a:xfrm>
            <a:off x="0" y="512266"/>
            <a:ext cx="7820025"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solidFill>
                <a:latin typeface="Comic Sans MS" panose="030F0702030302020204" pitchFamily="66" charset="0"/>
              </a:rPr>
              <a:t>“</a:t>
            </a:r>
            <a:r>
              <a:rPr lang="en-US" b="1" dirty="0" err="1">
                <a:solidFill>
                  <a:schemeClr val="accent5"/>
                </a:solidFill>
                <a:latin typeface="Comic Sans MS" panose="030F0702030302020204" pitchFamily="66" charset="0"/>
              </a:rPr>
              <a:t>Bavuka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kusasa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ngengomso</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banyusa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amadini</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anyukayo</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basondeza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imibingelelo</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yoxolo</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bahlala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phantsi</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abantu</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badla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basela</a:t>
            </a:r>
            <a:r>
              <a:rPr lang="en-US" b="1" dirty="0">
                <a:solidFill>
                  <a:schemeClr val="accent5"/>
                </a:solidFill>
                <a:latin typeface="Comic Sans MS" panose="030F0702030302020204" pitchFamily="66" charset="0"/>
              </a:rPr>
              <a:t>, </a:t>
            </a:r>
            <a:r>
              <a:rPr lang="en-US" b="1" dirty="0" err="1">
                <a:solidFill>
                  <a:schemeClr val="accent5"/>
                </a:solidFill>
                <a:latin typeface="Comic Sans MS" panose="030F0702030302020204" pitchFamily="66" charset="0"/>
              </a:rPr>
              <a:t>besuka</a:t>
            </a:r>
            <a:r>
              <a:rPr lang="en-US" b="1" dirty="0">
                <a:solidFill>
                  <a:schemeClr val="accent5"/>
                </a:solidFill>
                <a:latin typeface="Comic Sans MS" panose="030F0702030302020204" pitchFamily="66" charset="0"/>
              </a:rPr>
              <a:t> bema, </a:t>
            </a:r>
            <a:r>
              <a:rPr lang="en-US" b="1" dirty="0" err="1">
                <a:solidFill>
                  <a:schemeClr val="accent5"/>
                </a:solidFill>
                <a:latin typeface="Comic Sans MS" panose="030F0702030302020204" pitchFamily="66" charset="0"/>
              </a:rPr>
              <a:t>badlala</a:t>
            </a:r>
            <a:r>
              <a:rPr lang="en-US" b="1" dirty="0">
                <a:solidFill>
                  <a:schemeClr val="accent5"/>
                </a:solidFill>
                <a:latin typeface="Comic Sans MS" panose="030F0702030302020204" pitchFamily="66" charset="0"/>
              </a:rPr>
              <a:t>.</a:t>
            </a:r>
            <a:r>
              <a:rPr lang="en" b="1" dirty="0">
                <a:solidFill>
                  <a:schemeClr val="accent5"/>
                </a:solidFill>
                <a:latin typeface="Comic Sans MS" panose="030F0702030302020204" pitchFamily="66" charset="0"/>
              </a:rPr>
              <a:t>” </a:t>
            </a:r>
            <a:r>
              <a:rPr lang="en" sz="1400" b="1" dirty="0">
                <a:solidFill>
                  <a:schemeClr val="accent5"/>
                </a:solidFill>
                <a:latin typeface="Comic Sans MS" panose="030F0702030302020204" pitchFamily="66" charset="0"/>
              </a:rPr>
              <a:t>(Eksodus 32:6)</a:t>
            </a:r>
          </a:p>
        </p:txBody>
      </p:sp>
      <p:sp>
        <p:nvSpPr>
          <p:cNvPr id="7" name="CuadroTexto 6">
            <a:extLst>
              <a:ext uri="{FF2B5EF4-FFF2-40B4-BE49-F238E27FC236}">
                <a16:creationId xmlns:a16="http://schemas.microsoft.com/office/drawing/2014/main" id="{4C6494DB-8C97-BB77-8E51-5A2B795A30B1}"/>
              </a:ext>
            </a:extLst>
          </p:cNvPr>
          <p:cNvSpPr txBox="1"/>
          <p:nvPr/>
        </p:nvSpPr>
        <p:spPr>
          <a:xfrm>
            <a:off x="256560" y="1453157"/>
            <a:ext cx="7468215" cy="1015663"/>
          </a:xfrm>
          <a:prstGeom prst="rect">
            <a:avLst/>
          </a:prstGeom>
          <a:noFill/>
        </p:spPr>
        <p:txBody>
          <a:bodyPr wrap="square">
            <a:spAutoFit/>
          </a:bodyPr>
          <a:lstStyle/>
          <a:p>
            <a:pPr>
              <a:spcBef>
                <a:spcPts val="600"/>
              </a:spcBef>
            </a:pPr>
            <a:r>
              <a:rPr lang="en" sz="2000" b="1" dirty="0"/>
              <a:t>Ngokwenza isithixo ngokokufana nethole, amaSirayeli anciphisa uThixo uSomandla amlinganisa nomfanekiso wesilwanyana, banqula isidalwa endaweni yoMdali (Rom. 1:23).</a:t>
            </a:r>
          </a:p>
        </p:txBody>
      </p:sp>
      <p:pic>
        <p:nvPicPr>
          <p:cNvPr id="4" name="Imagen 3" descr="Imagen que contiene exterior, montaña, grupo, gente&#10;&#10;El contenido generado por IA puede ser incorrecto.">
            <a:extLst>
              <a:ext uri="{FF2B5EF4-FFF2-40B4-BE49-F238E27FC236}">
                <a16:creationId xmlns:a16="http://schemas.microsoft.com/office/drawing/2014/main" id="{4D8CF8DB-F43F-A96A-4B9F-7C7A693467A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20025" y="683715"/>
            <a:ext cx="4233291" cy="2782135"/>
          </a:xfrm>
          <a:prstGeom prst="snip2DiagRect">
            <a:avLst/>
          </a:prstGeom>
          <a:solidFill>
            <a:srgbClr val="FFFFFF">
              <a:shade val="85000"/>
            </a:srgbClr>
          </a:solidFill>
          <a:ln w="7620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de pie sobre superficie terrosa&#10;&#10;El contenido generado por IA puede ser incorrecto.">
            <a:extLst>
              <a:ext uri="{FF2B5EF4-FFF2-40B4-BE49-F238E27FC236}">
                <a16:creationId xmlns:a16="http://schemas.microsoft.com/office/drawing/2014/main" id="{64A2D1AC-C3CE-1A98-97AE-F7398B92B3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6560" y="3552825"/>
            <a:ext cx="4502759" cy="2246376"/>
          </a:xfrm>
          <a:prstGeom prst="snip2DiagRect">
            <a:avLst>
              <a:gd name="adj1" fmla="val 18657"/>
              <a:gd name="adj2" fmla="val 0"/>
            </a:avLst>
          </a:prstGeom>
          <a:solidFill>
            <a:srgbClr val="FFFFFF">
              <a:shade val="85000"/>
            </a:srgbClr>
          </a:solidFill>
          <a:ln w="762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en frente de fuego&#10;&#10;El contenido generado por IA puede ser incorrecto.">
            <a:extLst>
              <a:ext uri="{FF2B5EF4-FFF2-40B4-BE49-F238E27FC236}">
                <a16:creationId xmlns:a16="http://schemas.microsoft.com/office/drawing/2014/main" id="{12390C5E-5018-47CD-5DF0-1D52435F52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9284" y="4530571"/>
            <a:ext cx="3304032" cy="2246376"/>
          </a:xfrm>
          <a:prstGeom prst="snip2DiagRect">
            <a:avLst>
              <a:gd name="adj1" fmla="val 9753"/>
              <a:gd name="adj2" fmla="val 37737"/>
            </a:avLst>
          </a:prstGeom>
          <a:solidFill>
            <a:srgbClr val="FFFFFF">
              <a:shade val="85000"/>
            </a:srgbClr>
          </a:solidFill>
          <a:ln w="76200" cap="sq">
            <a:solidFill>
              <a:srgbClr val="C4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3E481141-4E0F-54DC-D5C5-F7410CB40A08}"/>
              </a:ext>
            </a:extLst>
          </p:cNvPr>
          <p:cNvSpPr txBox="1"/>
          <p:nvPr/>
        </p:nvSpPr>
        <p:spPr>
          <a:xfrm>
            <a:off x="4889497" y="3465851"/>
            <a:ext cx="7235828" cy="1015663"/>
          </a:xfrm>
          <a:prstGeom prst="rect">
            <a:avLst/>
          </a:prstGeom>
          <a:noFill/>
        </p:spPr>
        <p:txBody>
          <a:bodyPr wrap="square">
            <a:spAutoFit/>
          </a:bodyPr>
          <a:lstStyle/>
          <a:p>
            <a:pPr>
              <a:spcBef>
                <a:spcPts val="600"/>
              </a:spcBef>
            </a:pPr>
            <a:r>
              <a:rPr lang="en-ZA" sz="2000" b="1" dirty="0" err="1"/>
              <a:t>Enyanisweni</a:t>
            </a:r>
            <a:r>
              <a:rPr lang="en-ZA" sz="2000" b="1" dirty="0"/>
              <a:t>, </a:t>
            </a:r>
            <a:r>
              <a:rPr lang="en-ZA" sz="2000" b="1" dirty="0" err="1"/>
              <a:t>bayeka</a:t>
            </a:r>
            <a:r>
              <a:rPr lang="en-ZA" sz="2000" b="1" dirty="0"/>
              <a:t> </a:t>
            </a:r>
            <a:r>
              <a:rPr lang="en-ZA" sz="2000" b="1" dirty="0" err="1"/>
              <a:t>ukunqula</a:t>
            </a:r>
            <a:r>
              <a:rPr lang="en-ZA" sz="2000" b="1" dirty="0"/>
              <a:t> </a:t>
            </a:r>
            <a:r>
              <a:rPr lang="en-ZA" sz="2000" b="1" dirty="0" err="1"/>
              <a:t>uThixo</a:t>
            </a:r>
            <a:r>
              <a:rPr lang="en-ZA" sz="2000" b="1" dirty="0"/>
              <a:t> </a:t>
            </a:r>
            <a:r>
              <a:rPr lang="en-ZA" sz="2000" b="1" dirty="0" err="1"/>
              <a:t>banqula</a:t>
            </a:r>
            <a:r>
              <a:rPr lang="en-ZA" sz="2000" b="1" dirty="0"/>
              <a:t> </a:t>
            </a:r>
            <a:r>
              <a:rPr lang="en-ZA" sz="2000" b="1" dirty="0" err="1"/>
              <a:t>iidemon</a:t>
            </a:r>
            <a:r>
              <a:rPr lang="en-ZA" sz="2000" b="1" dirty="0"/>
              <a:t> (Dut. 32:17). </a:t>
            </a:r>
            <a:r>
              <a:rPr lang="en-ZA" sz="2000" b="1" dirty="0" err="1"/>
              <a:t>Ngoxa</a:t>
            </a:r>
            <a:r>
              <a:rPr lang="en-ZA" sz="2000" b="1" dirty="0"/>
              <a:t> </a:t>
            </a:r>
            <a:r>
              <a:rPr lang="en-ZA" sz="2000" b="1" dirty="0" err="1"/>
              <a:t>babenqula</a:t>
            </a:r>
            <a:r>
              <a:rPr lang="en-ZA" sz="2000" b="1" dirty="0"/>
              <a:t> </a:t>
            </a:r>
            <a:r>
              <a:rPr lang="en-ZA" sz="2000" b="1" dirty="0" err="1"/>
              <a:t>uThixo</a:t>
            </a:r>
            <a:r>
              <a:rPr lang="en-ZA" sz="2000" b="1" dirty="0"/>
              <a:t>, </a:t>
            </a:r>
            <a:r>
              <a:rPr lang="en-ZA" sz="2000" b="1" dirty="0" err="1"/>
              <a:t>baziphatha</a:t>
            </a:r>
            <a:r>
              <a:rPr lang="en-ZA" sz="2000" b="1" dirty="0"/>
              <a:t> </a:t>
            </a:r>
            <a:r>
              <a:rPr lang="en-ZA" sz="2000" b="1" dirty="0" err="1"/>
              <a:t>kakuhle</a:t>
            </a:r>
            <a:r>
              <a:rPr lang="en-ZA" sz="2000" b="1" dirty="0"/>
              <a:t>, </a:t>
            </a:r>
            <a:r>
              <a:rPr lang="en-ZA" sz="2000" b="1" dirty="0" err="1"/>
              <a:t>kuba</a:t>
            </a:r>
            <a:r>
              <a:rPr lang="en-ZA" sz="2000" b="1" dirty="0"/>
              <a:t> </a:t>
            </a:r>
            <a:r>
              <a:rPr lang="en-ZA" sz="2000" b="1" dirty="0" err="1"/>
              <a:t>babefana</a:t>
            </a:r>
            <a:r>
              <a:rPr lang="en-ZA" sz="2000" b="1" dirty="0"/>
              <a:t> </a:t>
            </a:r>
            <a:r>
              <a:rPr lang="en-ZA" sz="2000" b="1" dirty="0" err="1"/>
              <a:t>noThixo</a:t>
            </a:r>
            <a:r>
              <a:rPr lang="en-ZA" sz="2000" b="1" dirty="0"/>
              <a:t>.</a:t>
            </a:r>
            <a:endParaRPr lang="en" sz="2000" b="1" dirty="0"/>
          </a:p>
        </p:txBody>
      </p:sp>
      <p:sp>
        <p:nvSpPr>
          <p:cNvPr id="11" name="CuadroTexto 10">
            <a:extLst>
              <a:ext uri="{FF2B5EF4-FFF2-40B4-BE49-F238E27FC236}">
                <a16:creationId xmlns:a16="http://schemas.microsoft.com/office/drawing/2014/main" id="{5C1A7B70-9C76-763D-EEB1-9BD1EF2DB137}"/>
              </a:ext>
            </a:extLst>
          </p:cNvPr>
          <p:cNvSpPr txBox="1"/>
          <p:nvPr/>
        </p:nvSpPr>
        <p:spPr>
          <a:xfrm>
            <a:off x="138684" y="5842676"/>
            <a:ext cx="8538591" cy="1015663"/>
          </a:xfrm>
          <a:prstGeom prst="rect">
            <a:avLst/>
          </a:prstGeom>
          <a:noFill/>
        </p:spPr>
        <p:txBody>
          <a:bodyPr wrap="square">
            <a:spAutoFit/>
          </a:bodyPr>
          <a:lstStyle/>
          <a:p>
            <a:pPr>
              <a:spcBef>
                <a:spcPts val="600"/>
              </a:spcBef>
            </a:pPr>
            <a:r>
              <a:rPr lang="en-ZA" sz="2000" b="1" dirty="0"/>
              <a:t>Xa </a:t>
            </a:r>
            <a:r>
              <a:rPr lang="en-ZA" sz="2000" b="1" dirty="0" err="1"/>
              <a:t>singazinikeli</a:t>
            </a:r>
            <a:r>
              <a:rPr lang="en-ZA" sz="2000" b="1" dirty="0"/>
              <a:t> </a:t>
            </a:r>
            <a:r>
              <a:rPr lang="en-ZA" sz="2000" b="1" dirty="0" err="1"/>
              <a:t>iintliziyo</a:t>
            </a:r>
            <a:r>
              <a:rPr lang="en-ZA" sz="2000" b="1" dirty="0"/>
              <a:t> </a:t>
            </a:r>
            <a:r>
              <a:rPr lang="en-ZA" sz="2000" b="1" dirty="0" err="1"/>
              <a:t>zethu</a:t>
            </a:r>
            <a:r>
              <a:rPr lang="en-ZA" sz="2000" b="1" dirty="0"/>
              <a:t> </a:t>
            </a:r>
            <a:r>
              <a:rPr lang="en-ZA" sz="2000" b="1" dirty="0" err="1"/>
              <a:t>kuMdali</a:t>
            </a:r>
            <a:r>
              <a:rPr lang="en-ZA" sz="2000" b="1" dirty="0"/>
              <a:t>, </a:t>
            </a:r>
            <a:r>
              <a:rPr lang="en-ZA" sz="2000" b="1" dirty="0" err="1"/>
              <a:t>kodwa</a:t>
            </a:r>
            <a:r>
              <a:rPr lang="en-ZA" sz="2000" b="1" dirty="0"/>
              <a:t> </a:t>
            </a:r>
            <a:r>
              <a:rPr lang="en-ZA" sz="2000" b="1" dirty="0" err="1"/>
              <a:t>endaweni</a:t>
            </a:r>
            <a:r>
              <a:rPr lang="en-ZA" sz="2000" b="1" dirty="0"/>
              <a:t> </a:t>
            </a:r>
            <a:r>
              <a:rPr lang="en-ZA" sz="2000" b="1" dirty="0" err="1"/>
              <a:t>yoko</a:t>
            </a:r>
            <a:r>
              <a:rPr lang="en-ZA" sz="2000" b="1" dirty="0"/>
              <a:t> </a:t>
            </a:r>
            <a:r>
              <a:rPr lang="en-ZA" sz="2000" b="1" dirty="0" err="1"/>
              <a:t>sikhonze</a:t>
            </a:r>
            <a:r>
              <a:rPr lang="en-ZA" sz="2000" b="1" dirty="0"/>
              <a:t> </a:t>
            </a:r>
            <a:r>
              <a:rPr lang="en-ZA" sz="2000" b="1" dirty="0" err="1"/>
              <a:t>esinye</a:t>
            </a:r>
            <a:r>
              <a:rPr lang="en-ZA" sz="2000" b="1" dirty="0"/>
              <a:t> </a:t>
            </a:r>
            <a:r>
              <a:rPr lang="en-ZA" sz="2000" b="1" dirty="0" err="1"/>
              <a:t>isithixo</a:t>
            </a:r>
            <a:r>
              <a:rPr lang="en-ZA" sz="2000" b="1" dirty="0"/>
              <a:t> (</a:t>
            </a:r>
            <a:r>
              <a:rPr lang="en-ZA" sz="2000" b="1" dirty="0" err="1"/>
              <a:t>kwaye</a:t>
            </a:r>
            <a:r>
              <a:rPr lang="en-ZA" sz="2000" b="1" dirty="0"/>
              <a:t> </a:t>
            </a:r>
            <a:r>
              <a:rPr lang="en-ZA" sz="2000" b="1" dirty="0" err="1"/>
              <a:t>baninzi</a:t>
            </a:r>
            <a:r>
              <a:rPr lang="en-ZA" sz="2000" b="1" dirty="0"/>
              <a:t>), </a:t>
            </a:r>
            <a:r>
              <a:rPr lang="en-ZA" sz="2000" b="1" dirty="0" err="1"/>
              <a:t>kungekudala</a:t>
            </a:r>
            <a:r>
              <a:rPr lang="en-ZA" sz="2000" b="1" dirty="0"/>
              <a:t> </a:t>
            </a:r>
            <a:r>
              <a:rPr lang="en-ZA" sz="2000" b="1" dirty="0" err="1"/>
              <a:t>okanye</a:t>
            </a:r>
            <a:r>
              <a:rPr lang="en-ZA" sz="2000" b="1" dirty="0"/>
              <a:t> </a:t>
            </a:r>
            <a:r>
              <a:rPr lang="en-ZA" sz="2000" b="1" dirty="0" err="1"/>
              <a:t>kamva</a:t>
            </a:r>
            <a:r>
              <a:rPr lang="en-ZA" sz="2000" b="1" dirty="0"/>
              <a:t>, </a:t>
            </a:r>
            <a:r>
              <a:rPr lang="en-ZA" sz="2000" b="1" dirty="0" err="1"/>
              <a:t>oko</a:t>
            </a:r>
            <a:r>
              <a:rPr lang="en-ZA" sz="2000" b="1" dirty="0"/>
              <a:t> </a:t>
            </a:r>
            <a:r>
              <a:rPr lang="en-ZA" sz="2000" b="1" dirty="0" err="1"/>
              <a:t>kuya</a:t>
            </a:r>
            <a:r>
              <a:rPr lang="en-ZA" sz="2000" b="1" dirty="0"/>
              <a:t> </a:t>
            </a:r>
            <a:r>
              <a:rPr lang="en-ZA" sz="2000" b="1" dirty="0" err="1"/>
              <a:t>kusikhokelela</a:t>
            </a:r>
            <a:r>
              <a:rPr lang="en-ZA" sz="2000" b="1" dirty="0"/>
              <a:t> </a:t>
            </a:r>
            <a:r>
              <a:rPr lang="en-ZA" sz="2000" b="1" dirty="0" err="1"/>
              <a:t>ekuwohlokeni</a:t>
            </a:r>
            <a:r>
              <a:rPr lang="en-ZA" sz="2000" b="1" dirty="0"/>
              <a:t> </a:t>
            </a:r>
            <a:r>
              <a:rPr lang="en-ZA" sz="2000" b="1" dirty="0" err="1"/>
              <a:t>kokuziphatha</a:t>
            </a:r>
            <a:r>
              <a:rPr lang="en-ZA" sz="2000" b="1" dirty="0"/>
              <a:t>.</a:t>
            </a:r>
            <a:endParaRPr lang="en" sz="2000" b="1" dirty="0"/>
          </a:p>
        </p:txBody>
      </p:sp>
      <p:sp>
        <p:nvSpPr>
          <p:cNvPr id="13" name="CuadroTexto 12">
            <a:extLst>
              <a:ext uri="{FF2B5EF4-FFF2-40B4-BE49-F238E27FC236}">
                <a16:creationId xmlns:a16="http://schemas.microsoft.com/office/drawing/2014/main" id="{33D8E329-9AE8-6228-918A-F7225C35239E}"/>
              </a:ext>
            </a:extLst>
          </p:cNvPr>
          <p:cNvSpPr txBox="1"/>
          <p:nvPr/>
        </p:nvSpPr>
        <p:spPr>
          <a:xfrm>
            <a:off x="4889497" y="4481514"/>
            <a:ext cx="3729609" cy="1323439"/>
          </a:xfrm>
          <a:prstGeom prst="rect">
            <a:avLst/>
          </a:prstGeom>
          <a:noFill/>
        </p:spPr>
        <p:txBody>
          <a:bodyPr wrap="square">
            <a:spAutoFit/>
          </a:bodyPr>
          <a:lstStyle/>
          <a:p>
            <a:r>
              <a:rPr lang="en-ZA" sz="2000" b="1" dirty="0" err="1"/>
              <a:t>Ngokunqula</a:t>
            </a:r>
            <a:r>
              <a:rPr lang="en-ZA" sz="2000" b="1" dirty="0"/>
              <a:t> </a:t>
            </a:r>
            <a:r>
              <a:rPr lang="en-ZA" sz="2000" b="1" dirty="0" err="1"/>
              <a:t>iidemon</a:t>
            </a:r>
            <a:r>
              <a:rPr lang="en-ZA" sz="2000" b="1" dirty="0"/>
              <a:t>, </a:t>
            </a:r>
            <a:r>
              <a:rPr lang="en-ZA" sz="2000" b="1" dirty="0" err="1"/>
              <a:t>baqalisa</a:t>
            </a:r>
            <a:r>
              <a:rPr lang="en-ZA" sz="2000" b="1" dirty="0"/>
              <a:t> </a:t>
            </a:r>
            <a:r>
              <a:rPr lang="en-ZA" sz="2000" b="1" dirty="0" err="1"/>
              <a:t>ukuthoba</a:t>
            </a:r>
            <a:r>
              <a:rPr lang="en-ZA" sz="2000" b="1" dirty="0"/>
              <a:t> </a:t>
            </a:r>
            <a:r>
              <a:rPr lang="en-ZA" sz="2000" b="1" dirty="0" err="1"/>
              <a:t>isidima</a:t>
            </a:r>
            <a:r>
              <a:rPr lang="en-ZA" sz="2000" b="1" dirty="0"/>
              <a:t> </a:t>
            </a:r>
            <a:r>
              <a:rPr lang="en-ZA" sz="2000" b="1" dirty="0" err="1"/>
              <a:t>sabo</a:t>
            </a:r>
            <a:r>
              <a:rPr lang="en-ZA" sz="2000" b="1" dirty="0"/>
              <a:t>, </a:t>
            </a:r>
            <a:r>
              <a:rPr lang="en-ZA" sz="2000" b="1" dirty="0" err="1"/>
              <a:t>kuba</a:t>
            </a:r>
            <a:r>
              <a:rPr lang="en-ZA" sz="2000" b="1" dirty="0"/>
              <a:t> </a:t>
            </a:r>
            <a:r>
              <a:rPr lang="en-ZA" sz="2000" b="1" dirty="0" err="1"/>
              <a:t>babefana</a:t>
            </a:r>
            <a:r>
              <a:rPr lang="en-ZA" sz="2000" b="1" dirty="0"/>
              <a:t> </a:t>
            </a:r>
            <a:r>
              <a:rPr lang="en-ZA" sz="2000" b="1" dirty="0" err="1"/>
              <a:t>needemon</a:t>
            </a:r>
            <a:r>
              <a:rPr lang="en-ZA" sz="2000" b="1" dirty="0"/>
              <a:t> </a:t>
            </a:r>
            <a:r>
              <a:rPr lang="en-ZA" sz="2000" b="1" dirty="0" err="1"/>
              <a:t>ababezinqula</a:t>
            </a:r>
            <a:r>
              <a:rPr lang="en-ZA" sz="2000" b="1" dirty="0"/>
              <a:t>.</a:t>
            </a:r>
            <a:endParaRPr lang="es-ES" sz="2000" dirty="0"/>
          </a:p>
        </p:txBody>
      </p:sp>
      <p:sp>
        <p:nvSpPr>
          <p:cNvPr id="9" name="CuadroTexto 8">
            <a:extLst>
              <a:ext uri="{FF2B5EF4-FFF2-40B4-BE49-F238E27FC236}">
                <a16:creationId xmlns:a16="http://schemas.microsoft.com/office/drawing/2014/main" id="{86C30149-48C1-12B1-EA4E-D2FCA7485DB9}"/>
              </a:ext>
            </a:extLst>
          </p:cNvPr>
          <p:cNvSpPr txBox="1"/>
          <p:nvPr/>
        </p:nvSpPr>
        <p:spPr>
          <a:xfrm>
            <a:off x="256559" y="2468820"/>
            <a:ext cx="7468215" cy="1015663"/>
          </a:xfrm>
          <a:prstGeom prst="rect">
            <a:avLst/>
          </a:prstGeom>
          <a:noFill/>
        </p:spPr>
        <p:txBody>
          <a:bodyPr wrap="square">
            <a:spAutoFit/>
          </a:bodyPr>
          <a:lstStyle/>
          <a:p>
            <a:pPr>
              <a:spcBef>
                <a:spcPts val="600"/>
              </a:spcBef>
            </a:pPr>
            <a:r>
              <a:rPr lang="en-ZA" sz="2000" b="1" dirty="0" err="1"/>
              <a:t>Babecinga</a:t>
            </a:r>
            <a:r>
              <a:rPr lang="en-ZA" sz="2000" b="1" dirty="0"/>
              <a:t> </a:t>
            </a:r>
            <a:r>
              <a:rPr lang="en-ZA" sz="2000" b="1" dirty="0" err="1"/>
              <a:t>ukuba</a:t>
            </a:r>
            <a:r>
              <a:rPr lang="en-ZA" sz="2000" b="1" dirty="0"/>
              <a:t> </a:t>
            </a:r>
            <a:r>
              <a:rPr lang="en-ZA" sz="2000" b="1" dirty="0" err="1"/>
              <a:t>umfanekiso</a:t>
            </a:r>
            <a:r>
              <a:rPr lang="en-ZA" sz="2000" b="1" dirty="0"/>
              <a:t> </a:t>
            </a:r>
            <a:r>
              <a:rPr lang="en-ZA" sz="2000" b="1" dirty="0" err="1"/>
              <a:t>oqingqiweyo</a:t>
            </a:r>
            <a:r>
              <a:rPr lang="en-ZA" sz="2000" b="1" dirty="0"/>
              <a:t> </a:t>
            </a:r>
            <a:r>
              <a:rPr lang="en-ZA" sz="2000" b="1" dirty="0" err="1"/>
              <a:t>unokubakhokela</a:t>
            </a:r>
            <a:r>
              <a:rPr lang="en-ZA" sz="2000" b="1" dirty="0"/>
              <a:t>. </a:t>
            </a:r>
            <a:r>
              <a:rPr lang="en-ZA" sz="2000" b="1" dirty="0" err="1"/>
              <a:t>Basenokuba</a:t>
            </a:r>
            <a:r>
              <a:rPr lang="en-ZA" sz="2000" b="1" dirty="0"/>
              <a:t> </a:t>
            </a:r>
            <a:r>
              <a:rPr lang="en-ZA" sz="2000" b="1" dirty="0" err="1"/>
              <a:t>babecinga</a:t>
            </a:r>
            <a:r>
              <a:rPr lang="en-ZA" sz="2000" b="1" dirty="0"/>
              <a:t> </a:t>
            </a:r>
            <a:r>
              <a:rPr lang="en-ZA" sz="2000" b="1" dirty="0" err="1"/>
              <a:t>ukuba</a:t>
            </a:r>
            <a:r>
              <a:rPr lang="en-ZA" sz="2000" b="1" dirty="0"/>
              <a:t> </a:t>
            </a:r>
            <a:r>
              <a:rPr lang="en-ZA" sz="2000" b="1" i="1" dirty="0"/>
              <a:t>u-</a:t>
            </a:r>
            <a:r>
              <a:rPr lang="en-ZA" sz="2000" b="1" i="1" dirty="0" err="1"/>
              <a:t>elohim</a:t>
            </a:r>
            <a:r>
              <a:rPr lang="en-ZA" sz="2000" b="1" dirty="0"/>
              <a:t> </a:t>
            </a:r>
            <a:r>
              <a:rPr lang="en-ZA" sz="2000" b="1" dirty="0" err="1"/>
              <a:t>waba</a:t>
            </a:r>
            <a:r>
              <a:rPr lang="en-ZA" sz="2000" b="1" dirty="0"/>
              <a:t> </a:t>
            </a:r>
            <a:r>
              <a:rPr lang="en-ZA" sz="2000" b="1" dirty="0" err="1"/>
              <a:t>lithole</a:t>
            </a:r>
            <a:r>
              <a:rPr lang="en-ZA" sz="2000" b="1" dirty="0"/>
              <a:t>! ( </a:t>
            </a:r>
            <a:r>
              <a:rPr lang="en-ZA" sz="2000" b="1" dirty="0" err="1"/>
              <a:t>Eks</a:t>
            </a:r>
            <a:r>
              <a:rPr lang="en-ZA" sz="2000" b="1" dirty="0"/>
              <a:t>. 32:24 ).</a:t>
            </a:r>
            <a:endParaRPr lang="en" sz="2000" b="1" dirty="0"/>
          </a:p>
        </p:txBody>
      </p:sp>
    </p:spTree>
    <p:extLst>
      <p:ext uri="{BB962C8B-B14F-4D97-AF65-F5344CB8AC3E}">
        <p14:creationId xmlns:p14="http://schemas.microsoft.com/office/powerpoint/2010/main" val="330719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Left)">
                                      <p:cBhvr>
                                        <p:cTn id="16" dur="500"/>
                                        <p:tgtEl>
                                          <p:spTgt spid="4"/>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6" grpId="0"/>
      <p:bldP spid="11" grpId="0"/>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5CE49-2331-CA41-AE80-B7718F7A7AC9}"/>
              </a:ext>
            </a:extLst>
          </p:cNvPr>
          <p:cNvSpPr>
            <a:spLocks noGrp="1" noRot="1" noMove="1" noResize="1" noEditPoints="1" noAdjustHandles="1" noChangeArrowheads="1" noChangeShapeType="1"/>
          </p:cNvSpPr>
          <p:nvPr/>
        </p:nvSpPr>
        <p:spPr>
          <a:xfrm>
            <a:off x="0" y="0"/>
            <a:ext cx="12191999" cy="12943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D32A446-E986-AFAF-31E8-9C94D2FA961D}"/>
              </a:ext>
            </a:extLst>
          </p:cNvPr>
          <p:cNvSpPr txBox="1"/>
          <p:nvPr/>
        </p:nvSpPr>
        <p:spPr>
          <a:xfrm>
            <a:off x="-64027" y="0"/>
            <a:ext cx="12191999" cy="769441"/>
          </a:xfrm>
          <a:prstGeom prst="rect">
            <a:avLst/>
          </a:prstGeom>
          <a:noFill/>
        </p:spPr>
        <p:txBody>
          <a:bodyPr wrap="square">
            <a:spAutoFit/>
          </a:bodyPr>
          <a:lstStyle/>
          <a:p>
            <a:pPr algn="ctr"/>
            <a:r>
              <a:rPr lang="en" sz="4400" b="1" spc="50" dirty="0">
                <a:ln w="0"/>
                <a:solidFill>
                  <a:schemeClr val="bg1"/>
                </a:solidFill>
                <a:effectLst>
                  <a:innerShdw blurRad="63500" dist="50800" dir="13500000">
                    <a:srgbClr val="000000">
                      <a:alpha val="50000"/>
                    </a:srgbClr>
                  </a:innerShdw>
                </a:effectLst>
              </a:rPr>
              <a:t>THE CORRUPTION OF IDOLATRY</a:t>
            </a:r>
          </a:p>
        </p:txBody>
      </p:sp>
      <p:sp>
        <p:nvSpPr>
          <p:cNvPr id="5" name="CuadroTexto 4">
            <a:extLst>
              <a:ext uri="{FF2B5EF4-FFF2-40B4-BE49-F238E27FC236}">
                <a16:creationId xmlns:a16="http://schemas.microsoft.com/office/drawing/2014/main" id="{20875D16-4F0F-CE6A-659F-DEE4D4E10834}"/>
              </a:ext>
            </a:extLst>
          </p:cNvPr>
          <p:cNvSpPr txBox="1"/>
          <p:nvPr/>
        </p:nvSpPr>
        <p:spPr>
          <a:xfrm>
            <a:off x="139410" y="644015"/>
            <a:ext cx="11785125" cy="646331"/>
          </a:xfrm>
          <a:prstGeom prst="rect">
            <a:avLst/>
          </a:prstGeom>
          <a:noFill/>
        </p:spPr>
        <p:txBody>
          <a:bodyPr wrap="square">
            <a:spAutoFit/>
          </a:bodyPr>
          <a:lstStyle/>
          <a:p>
            <a:pPr algn="ct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Then the Lord said to Moses, “Go down, because your people, whom you brought up out of Egypt, have become corrupt</a:t>
            </a:r>
            <a:r>
              <a:rPr lang="en"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tx2">
                    <a:lumMod val="40000"/>
                    <a:lumOff val="60000"/>
                  </a:schemeClr>
                </a:solidFill>
                <a:effectLst>
                  <a:outerShdw blurRad="38100" dist="38100" dir="2700000" algn="tl">
                    <a:srgbClr val="000000">
                      <a:alpha val="43137"/>
                    </a:srgbClr>
                  </a:outerShdw>
                </a:effectLst>
                <a:latin typeface="Comic Sans MS" panose="030F0702030302020204" pitchFamily="66" charset="0"/>
              </a:rPr>
              <a:t>(Exodus 32:7)</a:t>
            </a:r>
          </a:p>
        </p:txBody>
      </p:sp>
      <p:sp>
        <p:nvSpPr>
          <p:cNvPr id="6" name="CuadroTexto 5">
            <a:extLst>
              <a:ext uri="{FF2B5EF4-FFF2-40B4-BE49-F238E27FC236}">
                <a16:creationId xmlns:a16="http://schemas.microsoft.com/office/drawing/2014/main" id="{8B09B731-4B36-184F-8F5A-885905614F91}"/>
              </a:ext>
            </a:extLst>
          </p:cNvPr>
          <p:cNvSpPr txBox="1"/>
          <p:nvPr/>
        </p:nvSpPr>
        <p:spPr>
          <a:xfrm>
            <a:off x="1562730" y="1294328"/>
            <a:ext cx="7609845" cy="1015663"/>
          </a:xfrm>
          <a:prstGeom prst="rect">
            <a:avLst/>
          </a:prstGeom>
          <a:noFill/>
        </p:spPr>
        <p:txBody>
          <a:bodyPr wrap="square" rtlCol="0">
            <a:spAutoFit/>
          </a:bodyPr>
          <a:lstStyle/>
          <a:p>
            <a:pPr>
              <a:spcBef>
                <a:spcPts val="600"/>
              </a:spcBef>
            </a:pPr>
            <a:r>
              <a:rPr lang="en" sz="2000" b="1" dirty="0"/>
              <a:t>To bow down before an image (even if it represents God Himself, Christ, or His saints) is to disobey God's Law (Ex. 20:3-6) and, therefore, to enter into sin and corruption.</a:t>
            </a:r>
          </a:p>
        </p:txBody>
      </p:sp>
      <p:pic>
        <p:nvPicPr>
          <p:cNvPr id="4" name="Imagen 3" descr="Pintura de una persona&#10;&#10;El contenido generado por IA puede ser incorrecto.">
            <a:extLst>
              <a:ext uri="{FF2B5EF4-FFF2-40B4-BE49-F238E27FC236}">
                <a16:creationId xmlns:a16="http://schemas.microsoft.com/office/drawing/2014/main" id="{DD87C2A9-EA0F-5E99-C240-BD0F65AEA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250297" y="1450695"/>
            <a:ext cx="2772598" cy="2246001"/>
          </a:xfrm>
          <a:prstGeom prst="rect">
            <a:avLst/>
          </a:prstGeom>
          <a:ln w="101600" cap="sq">
            <a:solidFill>
              <a:schemeClr val="accent2">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Imagen 6">
            <a:extLst>
              <a:ext uri="{FF2B5EF4-FFF2-40B4-BE49-F238E27FC236}">
                <a16:creationId xmlns:a16="http://schemas.microsoft.com/office/drawing/2014/main" id="{02079E5F-6C1E-8DB1-A95E-62A5F6F6B86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1350" y="1450695"/>
            <a:ext cx="1343658" cy="2081784"/>
          </a:xfrm>
          <a:prstGeom prst="rect">
            <a:avLst/>
          </a:prstGeom>
          <a:ln w="101600" cap="sq">
            <a:solidFill>
              <a:schemeClr val="accent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Imagen 12" descr="Una persona con lentes comiendo&#10;&#10;El contenido generado por IA puede ser incorrecto.">
            <a:extLst>
              <a:ext uri="{FF2B5EF4-FFF2-40B4-BE49-F238E27FC236}">
                <a16:creationId xmlns:a16="http://schemas.microsoft.com/office/drawing/2014/main" id="{CF6FCEC9-C644-42C3-8627-5CB3926F3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5876925" y="3860081"/>
            <a:ext cx="3200400" cy="2815793"/>
          </a:xfrm>
          <a:prstGeom prst="rect">
            <a:avLst/>
          </a:prstGeom>
          <a:ln w="101600" cap="sq">
            <a:solidFill>
              <a:srgbClr val="83A56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CuadroTexto 7">
            <a:extLst>
              <a:ext uri="{FF2B5EF4-FFF2-40B4-BE49-F238E27FC236}">
                <a16:creationId xmlns:a16="http://schemas.microsoft.com/office/drawing/2014/main" id="{E2250534-55B9-94F4-73FC-041E8FE6DC7E}"/>
              </a:ext>
            </a:extLst>
          </p:cNvPr>
          <p:cNvSpPr txBox="1"/>
          <p:nvPr/>
        </p:nvSpPr>
        <p:spPr>
          <a:xfrm>
            <a:off x="159225" y="3751178"/>
            <a:ext cx="5605283" cy="1015663"/>
          </a:xfrm>
          <a:prstGeom prst="rect">
            <a:avLst/>
          </a:prstGeom>
          <a:noFill/>
        </p:spPr>
        <p:txBody>
          <a:bodyPr wrap="square">
            <a:spAutoFit/>
          </a:bodyPr>
          <a:lstStyle/>
          <a:p>
            <a:pPr>
              <a:spcBef>
                <a:spcPts val="600"/>
              </a:spcBef>
            </a:pPr>
            <a:r>
              <a:rPr lang="en" sz="2000" b="1" dirty="0"/>
              <a:t>What idols do we worship? You can make your own list. Some suggestions: pride, money, power, sex, food, work, social media…</a:t>
            </a:r>
          </a:p>
        </p:txBody>
      </p:sp>
      <p:sp>
        <p:nvSpPr>
          <p:cNvPr id="10" name="CuadroTexto 9">
            <a:extLst>
              <a:ext uri="{FF2B5EF4-FFF2-40B4-BE49-F238E27FC236}">
                <a16:creationId xmlns:a16="http://schemas.microsoft.com/office/drawing/2014/main" id="{F0462634-0F0C-7D46-5346-D92267FBFD11}"/>
              </a:ext>
            </a:extLst>
          </p:cNvPr>
          <p:cNvSpPr txBox="1"/>
          <p:nvPr/>
        </p:nvSpPr>
        <p:spPr>
          <a:xfrm>
            <a:off x="1562730" y="2368865"/>
            <a:ext cx="7609844" cy="1323439"/>
          </a:xfrm>
          <a:prstGeom prst="rect">
            <a:avLst/>
          </a:prstGeom>
          <a:noFill/>
        </p:spPr>
        <p:txBody>
          <a:bodyPr wrap="square">
            <a:spAutoFit/>
          </a:bodyPr>
          <a:lstStyle/>
          <a:p>
            <a:pPr>
              <a:spcBef>
                <a:spcPts val="600"/>
              </a:spcBef>
            </a:pPr>
            <a:r>
              <a:rPr lang="en" sz="2000" b="1" dirty="0"/>
              <a:t>What is 21st-century idolatry? Idolatry is worshipping something that replaces God. An idol is anything that captures our imagination, affection, time, and mind more than God, and that enslaves our thinking.</a:t>
            </a:r>
          </a:p>
        </p:txBody>
      </p:sp>
      <p:sp>
        <p:nvSpPr>
          <p:cNvPr id="14" name="CuadroTexto 13">
            <a:extLst>
              <a:ext uri="{FF2B5EF4-FFF2-40B4-BE49-F238E27FC236}">
                <a16:creationId xmlns:a16="http://schemas.microsoft.com/office/drawing/2014/main" id="{DAB1E159-F00E-A6E2-067D-9F35FE87D416}"/>
              </a:ext>
            </a:extLst>
          </p:cNvPr>
          <p:cNvSpPr txBox="1"/>
          <p:nvPr/>
        </p:nvSpPr>
        <p:spPr>
          <a:xfrm>
            <a:off x="159225" y="4825716"/>
            <a:ext cx="5605283" cy="1938992"/>
          </a:xfrm>
          <a:prstGeom prst="rect">
            <a:avLst/>
          </a:prstGeom>
          <a:noFill/>
        </p:spPr>
        <p:txBody>
          <a:bodyPr wrap="square">
            <a:spAutoFit/>
          </a:bodyPr>
          <a:lstStyle/>
          <a:p>
            <a:pPr>
              <a:spcBef>
                <a:spcPts val="600"/>
              </a:spcBef>
            </a:pPr>
            <a:r>
              <a:rPr lang="en" sz="2000" b="1" dirty="0"/>
              <a:t>What does worshiping these idols entail? Our personality, way of thinking, emotions, and even our social life are transformed. We exchange authentic relationships with God for hollow and meaningless interactions that cannot save us.</a:t>
            </a:r>
          </a:p>
        </p:txBody>
      </p:sp>
      <p:pic>
        <p:nvPicPr>
          <p:cNvPr id="11" name="Imagen 10" descr="Un dibujo de una mujer sentada en una silla&#10;&#10;El contenido generado por IA puede ser incorrecto.">
            <a:extLst>
              <a:ext uri="{FF2B5EF4-FFF2-40B4-BE49-F238E27FC236}">
                <a16:creationId xmlns:a16="http://schemas.microsoft.com/office/drawing/2014/main" id="{211467D0-2623-CEEA-AE3F-9A0FC92C092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250297" y="3860081"/>
            <a:ext cx="2782478" cy="2815793"/>
          </a:xfrm>
          <a:prstGeom prst="rect">
            <a:avLst/>
          </a:prstGeom>
          <a:ln w="101600" cap="sq">
            <a:solidFill>
              <a:srgbClr val="DD83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5495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217">
                                          <p:stCondLst>
                                            <p:cond delay="0"/>
                                          </p:stCondLst>
                                        </p:cTn>
                                        <p:tgtEl>
                                          <p:spTgt spid="7"/>
                                        </p:tgtEl>
                                      </p:cBhvr>
                                    </p:animEffect>
                                    <p:anim calcmode="lin" valueType="num">
                                      <p:cBhvr>
                                        <p:cTn id="22"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7" dur="10">
                                          <p:stCondLst>
                                            <p:cond delay="244"/>
                                          </p:stCondLst>
                                        </p:cTn>
                                        <p:tgtEl>
                                          <p:spTgt spid="7"/>
                                        </p:tgtEl>
                                      </p:cBhvr>
                                      <p:to x="100000" y="60000"/>
                                    </p:animScale>
                                    <p:animScale>
                                      <p:cBhvr>
                                        <p:cTn id="28" dur="62" decel="50000">
                                          <p:stCondLst>
                                            <p:cond delay="254"/>
                                          </p:stCondLst>
                                        </p:cTn>
                                        <p:tgtEl>
                                          <p:spTgt spid="7"/>
                                        </p:tgtEl>
                                      </p:cBhvr>
                                      <p:to x="100000" y="100000"/>
                                    </p:animScale>
                                    <p:animScale>
                                      <p:cBhvr>
                                        <p:cTn id="29" dur="10">
                                          <p:stCondLst>
                                            <p:cond delay="492"/>
                                          </p:stCondLst>
                                        </p:cTn>
                                        <p:tgtEl>
                                          <p:spTgt spid="7"/>
                                        </p:tgtEl>
                                      </p:cBhvr>
                                      <p:to x="100000" y="80000"/>
                                    </p:animScale>
                                    <p:animScale>
                                      <p:cBhvr>
                                        <p:cTn id="30" dur="62" decel="50000">
                                          <p:stCondLst>
                                            <p:cond delay="502"/>
                                          </p:stCondLst>
                                        </p:cTn>
                                        <p:tgtEl>
                                          <p:spTgt spid="7"/>
                                        </p:tgtEl>
                                      </p:cBhvr>
                                      <p:to x="100000" y="100000"/>
                                    </p:animScale>
                                    <p:animScale>
                                      <p:cBhvr>
                                        <p:cTn id="31" dur="10">
                                          <p:stCondLst>
                                            <p:cond delay="616"/>
                                          </p:stCondLst>
                                        </p:cTn>
                                        <p:tgtEl>
                                          <p:spTgt spid="7"/>
                                        </p:tgtEl>
                                      </p:cBhvr>
                                      <p:to x="100000" y="90000"/>
                                    </p:animScale>
                                    <p:animScale>
                                      <p:cBhvr>
                                        <p:cTn id="32" dur="62" decel="50000">
                                          <p:stCondLst>
                                            <p:cond delay="625"/>
                                          </p:stCondLst>
                                        </p:cTn>
                                        <p:tgtEl>
                                          <p:spTgt spid="7"/>
                                        </p:tgtEl>
                                      </p:cBhvr>
                                      <p:to x="100000" y="100000"/>
                                    </p:animScale>
                                    <p:animScale>
                                      <p:cBhvr>
                                        <p:cTn id="33" dur="10">
                                          <p:stCondLst>
                                            <p:cond delay="678"/>
                                          </p:stCondLst>
                                        </p:cTn>
                                        <p:tgtEl>
                                          <p:spTgt spid="7"/>
                                        </p:tgtEl>
                                      </p:cBhvr>
                                      <p:to x="100000" y="95000"/>
                                    </p:animScale>
                                    <p:animScale>
                                      <p:cBhvr>
                                        <p:cTn id="34" dur="62" decel="50000">
                                          <p:stCondLst>
                                            <p:cond delay="688"/>
                                          </p:stCondLst>
                                        </p:cTn>
                                        <p:tgtEl>
                                          <p:spTgt spid="7"/>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vertical)">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ox(in)">
                                      <p:cBhvr>
                                        <p:cTn id="52" dur="750"/>
                                        <p:tgtEl>
                                          <p:spTgt spid="13"/>
                                        </p:tgtEl>
                                      </p:cBhvr>
                                    </p:animEffect>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288"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strVal val="4/3*#ppt_w"/>
                                          </p:val>
                                        </p:tav>
                                        <p:tav tm="100000">
                                          <p:val>
                                            <p:strVal val="#ppt_w"/>
                                          </p:val>
                                        </p:tav>
                                      </p:tavLst>
                                    </p:anim>
                                    <p:anim calcmode="lin" valueType="num">
                                      <p:cBhvr>
                                        <p:cTn id="62" dur="500" fill="hold"/>
                                        <p:tgtEl>
                                          <p:spTgt spid="11"/>
                                        </p:tgtEl>
                                        <p:attrNameLst>
                                          <p:attrName>ppt_h</p:attrName>
                                        </p:attrNameLst>
                                      </p:cBhvr>
                                      <p:tavLst>
                                        <p:tav tm="0">
                                          <p:val>
                                            <p:strVal val="4/3*#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277307-84AE-5F5A-F2E1-6769C2F025E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20E97B2F-677E-C467-98A4-5AE180C52FEC}"/>
              </a:ext>
            </a:extLst>
          </p:cNvPr>
          <p:cNvSpPr>
            <a:spLocks noGrp="1" noRot="1" noMove="1" noResize="1" noEditPoints="1" noAdjustHandles="1" noChangeArrowheads="1" noChangeShapeType="1"/>
          </p:cNvSpPr>
          <p:nvPr/>
        </p:nvSpPr>
        <p:spPr>
          <a:xfrm>
            <a:off x="0" y="0"/>
            <a:ext cx="12192000" cy="3382295"/>
          </a:xfrm>
          <a:custGeom>
            <a:avLst/>
            <a:gdLst>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2379406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0 w 12192000"/>
              <a:gd name="connsiteY3" fmla="*/ 1396180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4 w 12192000"/>
              <a:gd name="connsiteY3" fmla="*/ 1012722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757084 h 2379406"/>
              <a:gd name="connsiteX4" fmla="*/ 0 w 12192000"/>
              <a:gd name="connsiteY4" fmla="*/ 0 h 2379406"/>
              <a:gd name="connsiteX0" fmla="*/ 1 w 12192001"/>
              <a:gd name="connsiteY0" fmla="*/ 0 h 2379406"/>
              <a:gd name="connsiteX1" fmla="*/ 12192001 w 12192001"/>
              <a:gd name="connsiteY1" fmla="*/ 0 h 2379406"/>
              <a:gd name="connsiteX2" fmla="*/ 12192001 w 12192001"/>
              <a:gd name="connsiteY2" fmla="*/ 2379406 h 2379406"/>
              <a:gd name="connsiteX3" fmla="*/ 0 w 12192001"/>
              <a:gd name="connsiteY3" fmla="*/ 648930 h 2379406"/>
              <a:gd name="connsiteX4" fmla="*/ 1 w 12192001"/>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9831 w 12192000"/>
              <a:gd name="connsiteY3" fmla="*/ 550607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19663 w 12192000"/>
              <a:gd name="connsiteY3" fmla="*/ 580104 h 2379406"/>
              <a:gd name="connsiteX4" fmla="*/ 0 w 12192000"/>
              <a:gd name="connsiteY4" fmla="*/ 0 h 2379406"/>
              <a:gd name="connsiteX0" fmla="*/ 0 w 12192000"/>
              <a:gd name="connsiteY0" fmla="*/ 0 h 2379406"/>
              <a:gd name="connsiteX1" fmla="*/ 12192000 w 12192000"/>
              <a:gd name="connsiteY1" fmla="*/ 0 h 2379406"/>
              <a:gd name="connsiteX2" fmla="*/ 12192000 w 12192000"/>
              <a:gd name="connsiteY2" fmla="*/ 2379406 h 2379406"/>
              <a:gd name="connsiteX3" fmla="*/ 3785419 w 12192000"/>
              <a:gd name="connsiteY3" fmla="*/ 1120877 h 2379406"/>
              <a:gd name="connsiteX4" fmla="*/ 19663 w 12192000"/>
              <a:gd name="connsiteY4" fmla="*/ 580104 h 2379406"/>
              <a:gd name="connsiteX5" fmla="*/ 0 w 12192000"/>
              <a:gd name="connsiteY5" fmla="*/ 0 h 2379406"/>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580104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5565058 w 12192000"/>
              <a:gd name="connsiteY3" fmla="*/ 3362631 h 3362631"/>
              <a:gd name="connsiteX4" fmla="*/ 19663 w 12192000"/>
              <a:gd name="connsiteY4" fmla="*/ 609601 h 3362631"/>
              <a:gd name="connsiteX5" fmla="*/ 0 w 12192000"/>
              <a:gd name="connsiteY5"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691716 w 12192000"/>
              <a:gd name="connsiteY3" fmla="*/ 2871019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408903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379406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65058 w 12192000"/>
              <a:gd name="connsiteY4" fmla="*/ 3362631 h 3362631"/>
              <a:gd name="connsiteX5" fmla="*/ 19663 w 12192000"/>
              <a:gd name="connsiteY5" fmla="*/ 609601 h 3362631"/>
              <a:gd name="connsiteX6" fmla="*/ 0 w 12192000"/>
              <a:gd name="connsiteY6" fmla="*/ 0 h 3362631"/>
              <a:gd name="connsiteX0" fmla="*/ 0 w 12192000"/>
              <a:gd name="connsiteY0" fmla="*/ 0 h 3362631"/>
              <a:gd name="connsiteX1" fmla="*/ 12192000 w 12192000"/>
              <a:gd name="connsiteY1" fmla="*/ 0 h 3362631"/>
              <a:gd name="connsiteX2" fmla="*/ 12192000 w 12192000"/>
              <a:gd name="connsiteY2" fmla="*/ 2428567 h 3362631"/>
              <a:gd name="connsiteX3" fmla="*/ 8701548 w 12192000"/>
              <a:gd name="connsiteY3" fmla="*/ 2595716 h 3362631"/>
              <a:gd name="connsiteX4" fmla="*/ 5594554 w 12192000"/>
              <a:gd name="connsiteY4" fmla="*/ 3362631 h 3362631"/>
              <a:gd name="connsiteX5" fmla="*/ 19663 w 12192000"/>
              <a:gd name="connsiteY5" fmla="*/ 609601 h 3362631"/>
              <a:gd name="connsiteX6" fmla="*/ 0 w 12192000"/>
              <a:gd name="connsiteY6" fmla="*/ 0 h 3362631"/>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95716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 name="connsiteX0" fmla="*/ 0 w 12192000"/>
              <a:gd name="connsiteY0" fmla="*/ 0 h 3382295"/>
              <a:gd name="connsiteX1" fmla="*/ 12192000 w 12192000"/>
              <a:gd name="connsiteY1" fmla="*/ 0 h 3382295"/>
              <a:gd name="connsiteX2" fmla="*/ 12192000 w 12192000"/>
              <a:gd name="connsiteY2" fmla="*/ 2428567 h 3382295"/>
              <a:gd name="connsiteX3" fmla="*/ 8701548 w 12192000"/>
              <a:gd name="connsiteY3" fmla="*/ 2566220 h 3382295"/>
              <a:gd name="connsiteX4" fmla="*/ 5574890 w 12192000"/>
              <a:gd name="connsiteY4" fmla="*/ 3382295 h 3382295"/>
              <a:gd name="connsiteX5" fmla="*/ 19663 w 12192000"/>
              <a:gd name="connsiteY5" fmla="*/ 609601 h 3382295"/>
              <a:gd name="connsiteX6" fmla="*/ 0 w 12192000"/>
              <a:gd name="connsiteY6" fmla="*/ 0 h 33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382295">
                <a:moveTo>
                  <a:pt x="0" y="0"/>
                </a:moveTo>
                <a:lnTo>
                  <a:pt x="12192000" y="0"/>
                </a:lnTo>
                <a:lnTo>
                  <a:pt x="12192000" y="2428567"/>
                </a:lnTo>
                <a:cubicBezTo>
                  <a:pt x="11048180" y="2254863"/>
                  <a:pt x="9835535" y="2366296"/>
                  <a:pt x="8701548" y="2566220"/>
                </a:cubicBezTo>
                <a:cubicBezTo>
                  <a:pt x="7656051" y="2782529"/>
                  <a:pt x="6590889" y="2998838"/>
                  <a:pt x="5574890" y="3382295"/>
                </a:cubicBezTo>
                <a:cubicBezTo>
                  <a:pt x="3755922" y="1904180"/>
                  <a:pt x="2664541" y="1537111"/>
                  <a:pt x="19663" y="609601"/>
                </a:cubicBezTo>
                <a:cubicBezTo>
                  <a:pt x="19663" y="393291"/>
                  <a:pt x="0" y="216310"/>
                  <a:pt x="0" y="0"/>
                </a:cubicBezTo>
                <a:close/>
              </a:path>
            </a:pathLst>
          </a:cu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35AB198-F7BB-AAC7-6511-04FB6A1072E5}"/>
              </a:ext>
            </a:extLst>
          </p:cNvPr>
          <p:cNvSpPr txBox="1"/>
          <p:nvPr/>
        </p:nvSpPr>
        <p:spPr>
          <a:xfrm>
            <a:off x="3069177" y="4978114"/>
            <a:ext cx="8853192" cy="1569660"/>
          </a:xfrm>
          <a:prstGeom prst="rect">
            <a:avLst/>
          </a:prstGeom>
          <a:noFill/>
          <a:effectLst>
            <a:outerShdw blurRad="50800" dist="38100" dir="2700000" algn="tl" rotWithShape="0">
              <a:prstClr val="black">
                <a:alpha val="55000"/>
              </a:prstClr>
            </a:outerShdw>
          </a:effectLst>
        </p:spPr>
        <p:txBody>
          <a:bodyPr wrap="square">
            <a:spAutoFit/>
          </a:bodyPr>
          <a:lstStyle/>
          <a:p>
            <a:pPr algn="r"/>
            <a:r>
              <a:rPr lang="en" sz="9600" b="1" dirty="0">
                <a:ln w="6600">
                  <a:solidFill>
                    <a:srgbClr val="ED8F52"/>
                  </a:solidFill>
                  <a:prstDash val="solid"/>
                </a:ln>
                <a:solidFill>
                  <a:srgbClr val="FFFFFF"/>
                </a:solidFill>
                <a:effectLst>
                  <a:outerShdw dist="38100" dir="2700000" algn="tl" rotWithShape="0">
                    <a:srgbClr val="ED8F52"/>
                  </a:outerShdw>
                </a:effectLst>
              </a:rPr>
              <a:t>INTETHELELO</a:t>
            </a:r>
          </a:p>
        </p:txBody>
      </p:sp>
    </p:spTree>
    <p:extLst>
      <p:ext uri="{BB962C8B-B14F-4D97-AF65-F5344CB8AC3E}">
        <p14:creationId xmlns:p14="http://schemas.microsoft.com/office/powerpoint/2010/main" val="387970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467630-B9EA-008C-57F5-BE90F2B62128}"/>
              </a:ext>
            </a:extLst>
          </p:cNvPr>
          <p:cNvSpPr txBox="1"/>
          <p:nvPr/>
        </p:nvSpPr>
        <p:spPr>
          <a:xfrm>
            <a:off x="0" y="53156"/>
            <a:ext cx="12192000" cy="769441"/>
          </a:xfrm>
          <a:prstGeom prst="rect">
            <a:avLst/>
          </a:prstGeom>
          <a:noFill/>
        </p:spPr>
        <p:txBody>
          <a:bodyPr wrap="square">
            <a:spAutoFit/>
          </a:bodyPr>
          <a:lstStyle/>
          <a:p>
            <a:pPr algn="ct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
            </a:r>
            <a:r>
              <a:rPr lang="en-US" sz="36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BUYA EKUVUTHENI KOMSINDO WAKHO</a:t>
            </a:r>
            <a:r>
              <a:rPr lang="en-U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t>
            </a:r>
            <a:endPar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8523FDAE-CADD-EE7F-F291-960CEADA355F}"/>
              </a:ext>
            </a:extLst>
          </p:cNvPr>
          <p:cNvSpPr txBox="1"/>
          <p:nvPr/>
        </p:nvSpPr>
        <p:spPr>
          <a:xfrm>
            <a:off x="1023936" y="675798"/>
            <a:ext cx="10144125" cy="923330"/>
          </a:xfrm>
          <a:prstGeom prst="rect">
            <a:avLst/>
          </a:prstGeom>
          <a:noFill/>
        </p:spPr>
        <p:txBody>
          <a:bodyPr wrap="square">
            <a:spAutoFit/>
          </a:bodyPr>
          <a:lstStyle/>
          <a:p>
            <a:pPr algn="ctr"/>
            <a:r>
              <a:rPr lang="en"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“Yini na ukuba amaYiphutha atsho ukuthi, Wabakhuphela ububi, ukuze ababulale ezintabeni, abagqibele bemke emhlabeni? Buya ekuvutheni komsondo wakho, uzohlwaye ngobubi obo ngenxa yabantu bakho!” </a:t>
            </a:r>
            <a:r>
              <a:rPr lang="en" sz="14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(Eksodus 32:12)</a:t>
            </a:r>
          </a:p>
        </p:txBody>
      </p:sp>
      <p:sp>
        <p:nvSpPr>
          <p:cNvPr id="6" name="CuadroTexto 5">
            <a:extLst>
              <a:ext uri="{FF2B5EF4-FFF2-40B4-BE49-F238E27FC236}">
                <a16:creationId xmlns:a16="http://schemas.microsoft.com/office/drawing/2014/main" id="{DF478704-372E-39E9-5962-3312DF14CA81}"/>
              </a:ext>
            </a:extLst>
          </p:cNvPr>
          <p:cNvSpPr txBox="1"/>
          <p:nvPr/>
        </p:nvSpPr>
        <p:spPr>
          <a:xfrm>
            <a:off x="2949677" y="1550037"/>
            <a:ext cx="5820698"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771101"/>
                  </a:glow>
                  <a:outerShdw blurRad="38100" dist="38100" dir="2700000" algn="tl">
                    <a:srgbClr val="000000">
                      <a:alpha val="43137"/>
                    </a:srgbClr>
                  </a:outerShdw>
                </a:effectLst>
              </a:rPr>
              <a:t>U</a:t>
            </a:r>
            <a:r>
              <a:rPr lang="en-ZA" sz="2000" b="1" dirty="0">
                <a:solidFill>
                  <a:schemeClr val="bg1"/>
                </a:solidFill>
                <a:effectLst>
                  <a:glow rad="127000">
                    <a:srgbClr val="771101"/>
                  </a:glow>
                  <a:outerShdw blurRad="38100" dist="38100" dir="2700000" algn="tl">
                    <a:srgbClr val="000000">
                      <a:alpha val="43137"/>
                    </a:srgbClr>
                  </a:outerShdw>
                </a:effectLst>
              </a:rPr>
              <a:t>T</a:t>
            </a:r>
            <a:r>
              <a:rPr lang="en" sz="2000" b="1" dirty="0">
                <a:solidFill>
                  <a:schemeClr val="bg1"/>
                </a:solidFill>
                <a:effectLst>
                  <a:glow rad="127000">
                    <a:srgbClr val="771101"/>
                  </a:glow>
                  <a:outerShdw blurRad="38100" dist="38100" dir="2700000" algn="tl">
                    <a:srgbClr val="000000">
                      <a:alpha val="43137"/>
                    </a:srgbClr>
                  </a:outerShdw>
                </a:effectLst>
              </a:rPr>
              <a:t>hixo wamxelela uMoses,  “kuba abantu baKHO, owabanyusayo ezweni laseYiphutha, bonakalisile</a:t>
            </a:r>
            <a:r>
              <a:rPr lang="en-US" sz="2000" b="1" dirty="0">
                <a:solidFill>
                  <a:schemeClr val="bg1"/>
                </a:solidFill>
                <a:effectLst>
                  <a:glow rad="127000">
                    <a:srgbClr val="771101"/>
                  </a:glow>
                  <a:outerShdw blurRad="38100" dist="38100" dir="2700000" algn="tl">
                    <a:srgbClr val="000000">
                      <a:alpha val="43137"/>
                    </a:srgbClr>
                  </a:outerShdw>
                </a:effectLst>
              </a:rPr>
              <a:t>.</a:t>
            </a:r>
            <a:r>
              <a:rPr lang="en" sz="2000" b="1" dirty="0">
                <a:solidFill>
                  <a:schemeClr val="bg1"/>
                </a:solidFill>
                <a:effectLst>
                  <a:glow rad="127000">
                    <a:srgbClr val="771101"/>
                  </a:glow>
                  <a:outerShdw blurRad="38100" dist="38100" dir="2700000" algn="tl">
                    <a:srgbClr val="000000">
                      <a:alpha val="43137"/>
                    </a:srgbClr>
                  </a:outerShdw>
                </a:effectLst>
              </a:rPr>
              <a:t>” (Eks. 32:7).</a:t>
            </a:r>
          </a:p>
        </p:txBody>
      </p:sp>
      <p:pic>
        <p:nvPicPr>
          <p:cNvPr id="4" name="Imagen 3" descr="Imagen que contiene hombre, grupo, colgando, viejo&#10;&#10;El contenido generado por IA puede ser incorrecto.">
            <a:extLst>
              <a:ext uri="{FF2B5EF4-FFF2-40B4-BE49-F238E27FC236}">
                <a16:creationId xmlns:a16="http://schemas.microsoft.com/office/drawing/2014/main" id="{731B016D-12D0-0694-4C84-FEA3EF68D7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74"/>
          <a:stretch>
            <a:fillRect/>
          </a:stretch>
        </p:blipFill>
        <p:spPr>
          <a:xfrm>
            <a:off x="9665110" y="4355690"/>
            <a:ext cx="2399070" cy="244316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Imagen que contiene persona, hombre, pasto, viejo&#10;&#10;El contenido generado por IA puede ser incorrecto.">
            <a:extLst>
              <a:ext uri="{FF2B5EF4-FFF2-40B4-BE49-F238E27FC236}">
                <a16:creationId xmlns:a16="http://schemas.microsoft.com/office/drawing/2014/main" id="{7B911F66-2EE5-9FDF-6DD6-AE6963C6D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52105" y="1648288"/>
            <a:ext cx="3212075" cy="2558416"/>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naturaleza, exterior, montaña, caminando&#10;&#10;El contenido generado por IA puede ser incorrecto.">
            <a:extLst>
              <a:ext uri="{FF2B5EF4-FFF2-40B4-BE49-F238E27FC236}">
                <a16:creationId xmlns:a16="http://schemas.microsoft.com/office/drawing/2014/main" id="{6772D7F4-9C18-E2C9-BF01-280A4C1DF5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510" y="3958274"/>
            <a:ext cx="1864852" cy="2797277"/>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dibujo de un grupo de personas en una playa&#10;&#10;El contenido generado por IA puede ser incorrecto.">
            <a:extLst>
              <a:ext uri="{FF2B5EF4-FFF2-40B4-BE49-F238E27FC236}">
                <a16:creationId xmlns:a16="http://schemas.microsoft.com/office/drawing/2014/main" id="{23753957-A31F-04C8-EA35-17FCC23E3E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20" y="1719168"/>
            <a:ext cx="2713703" cy="2119066"/>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43A7E76-CB6F-7CDD-A954-84FAEA139F26}"/>
              </a:ext>
            </a:extLst>
          </p:cNvPr>
          <p:cNvSpPr txBox="1"/>
          <p:nvPr/>
        </p:nvSpPr>
        <p:spPr>
          <a:xfrm>
            <a:off x="2022004" y="4322442"/>
            <a:ext cx="6960071" cy="1754326"/>
          </a:xfrm>
          <a:prstGeom prst="rect">
            <a:avLst/>
          </a:prstGeom>
          <a:noFill/>
        </p:spPr>
        <p:txBody>
          <a:bodyPr wrap="square">
            <a:spAutoFit/>
          </a:bodyPr>
          <a:lstStyle/>
          <a:p>
            <a:pPr>
              <a:spcBef>
                <a:spcPts val="600"/>
              </a:spcBef>
            </a:pPr>
            <a:r>
              <a:rPr lang="en-ZA" b="1" dirty="0" err="1">
                <a:solidFill>
                  <a:schemeClr val="bg1"/>
                </a:solidFill>
                <a:effectLst>
                  <a:glow rad="127000">
                    <a:srgbClr val="771101"/>
                  </a:glow>
                  <a:outerShdw blurRad="38100" dist="38100" dir="2700000" algn="tl">
                    <a:srgbClr val="000000">
                      <a:alpha val="43137"/>
                    </a:srgbClr>
                  </a:outerShdw>
                </a:effectLst>
              </a:rPr>
              <a:t>Ingqumbo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kaThixo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yayinobulungisa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kodwa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uMoses</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wayesazi</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ukuba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inceba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iyawuqhayisela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umgwebo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Yakobi</a:t>
            </a:r>
            <a:r>
              <a:rPr lang="en-ZA" b="1" dirty="0">
                <a:solidFill>
                  <a:schemeClr val="bg1"/>
                </a:solidFill>
                <a:effectLst>
                  <a:glow rad="127000">
                    <a:srgbClr val="771101"/>
                  </a:glow>
                  <a:outerShdw blurRad="38100" dist="38100" dir="2700000" algn="tl">
                    <a:srgbClr val="000000">
                      <a:alpha val="43137"/>
                    </a:srgbClr>
                  </a:outerShdw>
                </a:effectLst>
              </a:rPr>
              <a:t> 2:13). </a:t>
            </a:r>
            <a:r>
              <a:rPr lang="en-ZA" b="1" dirty="0" err="1">
                <a:solidFill>
                  <a:schemeClr val="bg1"/>
                </a:solidFill>
                <a:effectLst>
                  <a:glow rad="127000">
                    <a:srgbClr val="771101"/>
                  </a:glow>
                  <a:outerShdw blurRad="38100" dist="38100" dir="2700000" algn="tl">
                    <a:srgbClr val="000000">
                      <a:alpha val="43137"/>
                    </a:srgbClr>
                  </a:outerShdw>
                </a:effectLst>
              </a:rPr>
              <a:t>Emva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kokuba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ethethele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uSirayeli</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eqinisekile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ukuba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uThixo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wayewuthomalalisile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umsindo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wakhe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enomsindo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wehla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entabeni</a:t>
            </a:r>
            <a:r>
              <a:rPr lang="en-ZA" b="1" dirty="0">
                <a:solidFill>
                  <a:schemeClr val="bg1"/>
                </a:solidFill>
                <a:effectLst>
                  <a:glow rad="127000">
                    <a:srgbClr val="771101"/>
                  </a:glow>
                  <a:outerShdw blurRad="38100" dist="38100" dir="2700000" algn="tl">
                    <a:srgbClr val="000000">
                      <a:alpha val="43137"/>
                    </a:srgbClr>
                  </a:outerShdw>
                </a:effectLst>
              </a:rPr>
              <a:t> ( </a:t>
            </a:r>
            <a:r>
              <a:rPr lang="en-ZA" b="1" dirty="0" err="1">
                <a:solidFill>
                  <a:schemeClr val="bg1"/>
                </a:solidFill>
                <a:effectLst>
                  <a:glow rad="127000">
                    <a:srgbClr val="771101"/>
                  </a:glow>
                  <a:outerShdw blurRad="38100" dist="38100" dir="2700000" algn="tl">
                    <a:srgbClr val="000000">
                      <a:alpha val="43137"/>
                    </a:srgbClr>
                  </a:outerShdw>
                </a:effectLst>
              </a:rPr>
              <a:t>Eks</a:t>
            </a:r>
            <a:r>
              <a:rPr lang="en-ZA" b="1" dirty="0">
                <a:solidFill>
                  <a:schemeClr val="bg1"/>
                </a:solidFill>
                <a:effectLst>
                  <a:glow rad="127000">
                    <a:srgbClr val="771101"/>
                  </a:glow>
                  <a:outerShdw blurRad="38100" dist="38100" dir="2700000" algn="tl">
                    <a:srgbClr val="000000">
                      <a:alpha val="43137"/>
                    </a:srgbClr>
                  </a:outerShdw>
                </a:effectLst>
              </a:rPr>
              <a:t>. 32:12-15 ). </a:t>
            </a:r>
            <a:r>
              <a:rPr lang="en-ZA" b="1" dirty="0" err="1">
                <a:solidFill>
                  <a:schemeClr val="bg1"/>
                </a:solidFill>
                <a:effectLst>
                  <a:glow rad="127000">
                    <a:srgbClr val="771101"/>
                  </a:glow>
                  <a:outerShdw blurRad="38100" dist="38100" dir="2700000" algn="tl">
                    <a:srgbClr val="000000">
                      <a:alpha val="43137"/>
                    </a:srgbClr>
                  </a:outerShdw>
                </a:effectLst>
              </a:rPr>
              <a:t>Ebona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uwexuko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wawaphula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umfuziselo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womnqophiso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amacwecwe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amatye</a:t>
            </a:r>
            <a:r>
              <a:rPr lang="en-ZA" b="1" dirty="0">
                <a:solidFill>
                  <a:schemeClr val="bg1"/>
                </a:solidFill>
                <a:effectLst>
                  <a:glow rad="127000">
                    <a:srgbClr val="771101"/>
                  </a:glow>
                  <a:outerShdw blurRad="38100" dist="38100" dir="2700000" algn="tl">
                    <a:srgbClr val="000000">
                      <a:alpha val="43137"/>
                    </a:srgbClr>
                  </a:outerShdw>
                </a:effectLst>
              </a:rPr>
              <a:t> ( </a:t>
            </a:r>
            <a:r>
              <a:rPr lang="en-ZA" b="1" dirty="0" err="1">
                <a:solidFill>
                  <a:schemeClr val="bg1"/>
                </a:solidFill>
                <a:effectLst>
                  <a:glow rad="127000">
                    <a:srgbClr val="771101"/>
                  </a:glow>
                  <a:outerShdw blurRad="38100" dist="38100" dir="2700000" algn="tl">
                    <a:srgbClr val="000000">
                      <a:alpha val="43137"/>
                    </a:srgbClr>
                  </a:outerShdw>
                </a:effectLst>
              </a:rPr>
              <a:t>Eks</a:t>
            </a:r>
            <a:r>
              <a:rPr lang="en-ZA" b="1" dirty="0">
                <a:solidFill>
                  <a:schemeClr val="bg1"/>
                </a:solidFill>
                <a:effectLst>
                  <a:glow rad="127000">
                    <a:srgbClr val="771101"/>
                  </a:glow>
                  <a:outerShdw blurRad="38100" dist="38100" dir="2700000" algn="tl">
                    <a:srgbClr val="000000">
                      <a:alpha val="43137"/>
                    </a:srgbClr>
                  </a:outerShdw>
                </a:effectLst>
              </a:rPr>
              <a:t>. 32:19 ).</a:t>
            </a:r>
            <a:endParaRPr lang="en" b="1" dirty="0">
              <a:solidFill>
                <a:schemeClr val="bg1"/>
              </a:solidFill>
              <a:effectLst>
                <a:glow rad="127000">
                  <a:srgbClr val="771101"/>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F6694C05-CFB2-B9A6-E6B9-86B72E6A87A7}"/>
              </a:ext>
            </a:extLst>
          </p:cNvPr>
          <p:cNvSpPr txBox="1"/>
          <p:nvPr/>
        </p:nvSpPr>
        <p:spPr>
          <a:xfrm>
            <a:off x="2949677" y="2566908"/>
            <a:ext cx="5820698" cy="1754326"/>
          </a:xfrm>
          <a:prstGeom prst="rect">
            <a:avLst/>
          </a:prstGeom>
          <a:noFill/>
        </p:spPr>
        <p:txBody>
          <a:bodyPr wrap="square">
            <a:spAutoFit/>
          </a:bodyPr>
          <a:lstStyle/>
          <a:p>
            <a:pPr>
              <a:spcBef>
                <a:spcPts val="600"/>
              </a:spcBef>
            </a:pPr>
            <a:r>
              <a:rPr lang="en-ZA" b="1" dirty="0" err="1">
                <a:solidFill>
                  <a:schemeClr val="bg1"/>
                </a:solidFill>
                <a:effectLst>
                  <a:glow rad="127000">
                    <a:srgbClr val="771101"/>
                  </a:glow>
                  <a:outerShdw blurRad="38100" dist="38100" dir="2700000" algn="tl">
                    <a:srgbClr val="000000">
                      <a:alpha val="43137"/>
                    </a:srgbClr>
                  </a:outerShdw>
                </a:effectLst>
              </a:rPr>
              <a:t>UMoses</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wasabela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ngokufanelekileyo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Ababantu</a:t>
            </a:r>
            <a:r>
              <a:rPr lang="en-ZA" b="1" dirty="0">
                <a:solidFill>
                  <a:schemeClr val="bg1"/>
                </a:solidFill>
                <a:effectLst>
                  <a:glow rad="127000">
                    <a:srgbClr val="771101"/>
                  </a:glow>
                  <a:outerShdw blurRad="38100" dist="38100" dir="2700000" algn="tl">
                    <a:srgbClr val="000000">
                      <a:alpha val="43137"/>
                    </a:srgbClr>
                  </a:outerShdw>
                </a:effectLst>
              </a:rPr>
              <a:t> bam, </a:t>
            </a:r>
            <a:r>
              <a:rPr lang="en-ZA" b="1" dirty="0" err="1">
                <a:solidFill>
                  <a:schemeClr val="bg1"/>
                </a:solidFill>
                <a:effectLst>
                  <a:glow rad="127000">
                    <a:srgbClr val="771101"/>
                  </a:glow>
                  <a:outerShdw blurRad="38100" dist="38100" dir="2700000" algn="tl">
                    <a:srgbClr val="000000">
                      <a:alpha val="43137"/>
                    </a:srgbClr>
                  </a:outerShdw>
                </a:effectLst>
              </a:rPr>
              <a:t>kodwa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ngabakho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yaye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asindim</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owabakhuphayo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kodwa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nguwe</a:t>
            </a:r>
            <a:r>
              <a:rPr lang="en-ZA" b="1" dirty="0">
                <a:solidFill>
                  <a:schemeClr val="bg1"/>
                </a:solidFill>
                <a:effectLst>
                  <a:glow rad="127000">
                    <a:srgbClr val="771101"/>
                  </a:glow>
                  <a:outerShdw blurRad="38100" dist="38100" dir="2700000" algn="tl">
                    <a:srgbClr val="000000">
                      <a:alpha val="43137"/>
                    </a:srgbClr>
                  </a:outerShdw>
                </a:effectLst>
              </a:rPr>
              <a:t>” ( </a:t>
            </a:r>
            <a:r>
              <a:rPr lang="en-ZA" b="1" dirty="0" err="1">
                <a:solidFill>
                  <a:schemeClr val="bg1"/>
                </a:solidFill>
                <a:effectLst>
                  <a:glow rad="127000">
                    <a:srgbClr val="771101"/>
                  </a:glow>
                  <a:outerShdw blurRad="38100" dist="38100" dir="2700000" algn="tl">
                    <a:srgbClr val="000000">
                      <a:alpha val="43137"/>
                    </a:srgbClr>
                  </a:outerShdw>
                </a:effectLst>
              </a:rPr>
              <a:t>Eks</a:t>
            </a:r>
            <a:r>
              <a:rPr lang="en-ZA" b="1" dirty="0">
                <a:solidFill>
                  <a:schemeClr val="bg1"/>
                </a:solidFill>
                <a:effectLst>
                  <a:glow rad="127000">
                    <a:srgbClr val="771101"/>
                  </a:glow>
                  <a:outerShdw blurRad="38100" dist="38100" dir="2700000" algn="tl">
                    <a:srgbClr val="000000">
                      <a:alpha val="43137"/>
                    </a:srgbClr>
                  </a:outerShdw>
                </a:effectLst>
              </a:rPr>
              <a:t>. 32:11 ). </a:t>
            </a:r>
            <a:r>
              <a:rPr lang="en-ZA" b="1" dirty="0" err="1">
                <a:solidFill>
                  <a:schemeClr val="bg1"/>
                </a:solidFill>
                <a:effectLst>
                  <a:glow rad="127000">
                    <a:srgbClr val="771101"/>
                  </a:glow>
                  <a:outerShdw blurRad="38100" dist="38100" dir="2700000" algn="tl">
                    <a:srgbClr val="000000">
                      <a:alpha val="43137"/>
                    </a:srgbClr>
                  </a:outerShdw>
                </a:effectLst>
              </a:rPr>
              <a:t>UThixo</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wayemcela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ukuba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amvumele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atshabalalise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amaSirayeli</a:t>
            </a:r>
            <a:r>
              <a:rPr lang="en-ZA" b="1" dirty="0">
                <a:solidFill>
                  <a:schemeClr val="bg1"/>
                </a:solidFill>
                <a:effectLst>
                  <a:glow rad="127000">
                    <a:srgbClr val="771101"/>
                  </a:glow>
                  <a:outerShdw blurRad="38100" dist="38100" dir="2700000" algn="tl">
                    <a:srgbClr val="000000">
                      <a:alpha val="43137"/>
                    </a:srgbClr>
                  </a:outerShdw>
                </a:effectLst>
              </a:rPr>
              <a:t> ( </a:t>
            </a:r>
            <a:r>
              <a:rPr lang="en-ZA" b="1" dirty="0" err="1">
                <a:solidFill>
                  <a:schemeClr val="bg1"/>
                </a:solidFill>
                <a:effectLst>
                  <a:glow rad="127000">
                    <a:srgbClr val="771101"/>
                  </a:glow>
                  <a:outerShdw blurRad="38100" dist="38100" dir="2700000" algn="tl">
                    <a:srgbClr val="000000">
                      <a:alpha val="43137"/>
                    </a:srgbClr>
                  </a:outerShdw>
                </a:effectLst>
              </a:rPr>
              <a:t>Eks</a:t>
            </a:r>
            <a:r>
              <a:rPr lang="en-ZA" b="1" dirty="0">
                <a:solidFill>
                  <a:schemeClr val="bg1"/>
                </a:solidFill>
                <a:effectLst>
                  <a:glow rad="127000">
                    <a:srgbClr val="771101"/>
                  </a:glow>
                  <a:outerShdw blurRad="38100" dist="38100" dir="2700000" algn="tl">
                    <a:srgbClr val="000000">
                      <a:alpha val="43137"/>
                    </a:srgbClr>
                  </a:outerShdw>
                </a:effectLst>
              </a:rPr>
              <a:t>. 32:10 ), </a:t>
            </a:r>
            <a:r>
              <a:rPr lang="en-ZA" b="1" dirty="0" err="1">
                <a:solidFill>
                  <a:schemeClr val="bg1"/>
                </a:solidFill>
                <a:effectLst>
                  <a:glow rad="127000">
                    <a:srgbClr val="771101"/>
                  </a:glow>
                  <a:outerShdw blurRad="38100" dist="38100" dir="2700000" algn="tl">
                    <a:srgbClr val="000000">
                      <a:alpha val="43137"/>
                    </a:srgbClr>
                  </a:outerShdw>
                </a:effectLst>
              </a:rPr>
              <a:t>kodwa</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uMoses</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akazange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avume</a:t>
            </a:r>
            <a:r>
              <a:rPr lang="en-ZA" b="1" dirty="0">
                <a:solidFill>
                  <a:schemeClr val="bg1"/>
                </a:solidFill>
                <a:effectLst>
                  <a:glow rad="127000">
                    <a:srgbClr val="771101"/>
                  </a:glow>
                  <a:outerShdw blurRad="38100" dist="38100" dir="2700000" algn="tl">
                    <a:srgbClr val="000000">
                      <a:alpha val="43137"/>
                    </a:srgbClr>
                  </a:outerShdw>
                </a:effectLst>
              </a:rPr>
              <a:t> </a:t>
            </a:r>
            <a:r>
              <a:rPr lang="en-ZA" b="1" dirty="0" err="1">
                <a:solidFill>
                  <a:schemeClr val="bg1"/>
                </a:solidFill>
                <a:effectLst>
                  <a:glow rad="127000">
                    <a:srgbClr val="771101"/>
                  </a:glow>
                  <a:outerShdw blurRad="38100" dist="38100" dir="2700000" algn="tl">
                    <a:srgbClr val="000000">
                      <a:alpha val="43137"/>
                    </a:srgbClr>
                  </a:outerShdw>
                </a:effectLst>
              </a:rPr>
              <a:t>ukumnika</a:t>
            </a:r>
            <a:r>
              <a:rPr lang="en-ZA" b="1" dirty="0">
                <a:solidFill>
                  <a:schemeClr val="bg1"/>
                </a:solidFill>
                <a:effectLst>
                  <a:glow rad="127000">
                    <a:srgbClr val="771101"/>
                  </a:glow>
                  <a:outerShdw blurRad="38100" dist="38100" dir="2700000" algn="tl">
                    <a:srgbClr val="000000">
                      <a:alpha val="43137"/>
                    </a:srgbClr>
                  </a:outerShdw>
                </a:effectLst>
              </a:rPr>
              <a:t> loo </a:t>
            </a:r>
            <a:r>
              <a:rPr lang="en-ZA" b="1" dirty="0" err="1">
                <a:solidFill>
                  <a:schemeClr val="bg1"/>
                </a:solidFill>
                <a:effectLst>
                  <a:glow rad="127000">
                    <a:srgbClr val="771101"/>
                  </a:glow>
                  <a:outerShdw blurRad="38100" dist="38100" dir="2700000" algn="tl">
                    <a:srgbClr val="000000">
                      <a:alpha val="43137"/>
                    </a:srgbClr>
                  </a:outerShdw>
                </a:effectLst>
              </a:rPr>
              <a:t>mvume</a:t>
            </a:r>
            <a:r>
              <a:rPr lang="en-ZA" b="1" dirty="0">
                <a:solidFill>
                  <a:schemeClr val="bg1"/>
                </a:solidFill>
                <a:effectLst>
                  <a:glow rad="127000">
                    <a:srgbClr val="771101"/>
                  </a:glow>
                  <a:outerShdw blurRad="38100" dist="38100" dir="2700000" algn="tl">
                    <a:srgbClr val="000000">
                      <a:alpha val="43137"/>
                    </a:srgbClr>
                  </a:outerShdw>
                </a:effectLst>
              </a:rPr>
              <a:t>.</a:t>
            </a:r>
            <a:endParaRPr lang="en" b="1" dirty="0">
              <a:solidFill>
                <a:schemeClr val="bg1"/>
              </a:solidFill>
              <a:effectLst>
                <a:glow rad="127000">
                  <a:srgbClr val="771101"/>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AAF0FDF5-42F0-2939-931B-8DCB097DF2E3}"/>
              </a:ext>
            </a:extLst>
          </p:cNvPr>
          <p:cNvSpPr txBox="1"/>
          <p:nvPr/>
        </p:nvSpPr>
        <p:spPr>
          <a:xfrm>
            <a:off x="2022004" y="6077977"/>
            <a:ext cx="7577464" cy="707886"/>
          </a:xfrm>
          <a:prstGeom prst="rect">
            <a:avLst/>
          </a:prstGeom>
          <a:noFill/>
        </p:spPr>
        <p:txBody>
          <a:bodyPr wrap="square">
            <a:spAutoFit/>
          </a:bodyPr>
          <a:lstStyle/>
          <a:p>
            <a:pPr>
              <a:spcBef>
                <a:spcPts val="600"/>
              </a:spcBef>
            </a:pPr>
            <a:r>
              <a:rPr lang="en-ZA" sz="2000" b="1" dirty="0" err="1">
                <a:solidFill>
                  <a:schemeClr val="bg1"/>
                </a:solidFill>
                <a:effectLst>
                  <a:glow rad="127000">
                    <a:srgbClr val="771101"/>
                  </a:glow>
                  <a:outerShdw blurRad="38100" dist="38100" dir="2700000" algn="tl">
                    <a:srgbClr val="000000">
                      <a:alpha val="43137"/>
                    </a:srgbClr>
                  </a:outerShdw>
                </a:effectLst>
              </a:rPr>
              <a:t>Emva</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kokuphulaphula</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izizathu</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ezibuthathaka</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zomntakwabo</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uMoses</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wakhawuleza</a:t>
            </a:r>
            <a:r>
              <a:rPr lang="en-ZA" sz="2000" b="1" dirty="0">
                <a:solidFill>
                  <a:schemeClr val="bg1"/>
                </a:solidFill>
                <a:effectLst>
                  <a:glow rad="127000">
                    <a:srgbClr val="771101"/>
                  </a:glow>
                  <a:outerShdw blurRad="38100" dist="38100" dir="2700000" algn="tl">
                    <a:srgbClr val="000000">
                      <a:alpha val="43137"/>
                    </a:srgbClr>
                  </a:outerShdw>
                </a:effectLst>
              </a:rPr>
              <a:t> </a:t>
            </a:r>
            <a:r>
              <a:rPr lang="en-ZA" sz="2000" b="1" dirty="0" err="1">
                <a:solidFill>
                  <a:schemeClr val="bg1"/>
                </a:solidFill>
                <a:effectLst>
                  <a:glow rad="127000">
                    <a:srgbClr val="771101"/>
                  </a:glow>
                  <a:outerShdw blurRad="38100" dist="38100" dir="2700000" algn="tl">
                    <a:srgbClr val="000000">
                      <a:alpha val="43137"/>
                    </a:srgbClr>
                  </a:outerShdw>
                </a:effectLst>
              </a:rPr>
              <a:t>wayiphelisa</a:t>
            </a:r>
            <a:r>
              <a:rPr lang="en-ZA" sz="2000" b="1" dirty="0">
                <a:solidFill>
                  <a:schemeClr val="bg1"/>
                </a:solidFill>
                <a:effectLst>
                  <a:glow rad="127000">
                    <a:srgbClr val="771101"/>
                  </a:glow>
                  <a:outerShdw blurRad="38100" dist="38100" dir="2700000" algn="tl">
                    <a:srgbClr val="000000">
                      <a:alpha val="43137"/>
                    </a:srgbClr>
                  </a:outerShdw>
                </a:effectLst>
              </a:rPr>
              <a:t> loo </a:t>
            </a:r>
            <a:r>
              <a:rPr lang="en-ZA" sz="2000" b="1" dirty="0" err="1">
                <a:solidFill>
                  <a:schemeClr val="bg1"/>
                </a:solidFill>
                <a:effectLst>
                  <a:glow rad="127000">
                    <a:srgbClr val="771101"/>
                  </a:glow>
                  <a:outerShdw blurRad="38100" dist="38100" dir="2700000" algn="tl">
                    <a:srgbClr val="000000">
                      <a:alpha val="43137"/>
                    </a:srgbClr>
                  </a:outerShdw>
                </a:effectLst>
              </a:rPr>
              <a:t>mvukelo</a:t>
            </a:r>
            <a:r>
              <a:rPr lang="en-ZA" sz="2000" b="1" dirty="0">
                <a:solidFill>
                  <a:schemeClr val="bg1"/>
                </a:solidFill>
                <a:effectLst>
                  <a:glow rad="127000">
                    <a:srgbClr val="771101"/>
                  </a:glow>
                  <a:outerShdw blurRad="38100" dist="38100" dir="2700000" algn="tl">
                    <a:srgbClr val="000000">
                      <a:alpha val="43137"/>
                    </a:srgbClr>
                  </a:outerShdw>
                </a:effectLst>
              </a:rPr>
              <a:t> ( </a:t>
            </a:r>
            <a:r>
              <a:rPr lang="en-ZA" sz="2000" b="1" dirty="0" err="1">
                <a:solidFill>
                  <a:schemeClr val="bg1"/>
                </a:solidFill>
                <a:effectLst>
                  <a:glow rad="127000">
                    <a:srgbClr val="771101"/>
                  </a:glow>
                  <a:outerShdw blurRad="38100" dist="38100" dir="2700000" algn="tl">
                    <a:srgbClr val="000000">
                      <a:alpha val="43137"/>
                    </a:srgbClr>
                  </a:outerShdw>
                </a:effectLst>
              </a:rPr>
              <a:t>Eks</a:t>
            </a:r>
            <a:r>
              <a:rPr lang="en-ZA" sz="2000" b="1" dirty="0">
                <a:solidFill>
                  <a:schemeClr val="bg1"/>
                </a:solidFill>
                <a:effectLst>
                  <a:glow rad="127000">
                    <a:srgbClr val="771101"/>
                  </a:glow>
                  <a:outerShdw blurRad="38100" dist="38100" dir="2700000" algn="tl">
                    <a:srgbClr val="000000">
                      <a:alpha val="43137"/>
                    </a:srgbClr>
                  </a:outerShdw>
                </a:effectLst>
              </a:rPr>
              <a:t>. 32:20-28 ).</a:t>
            </a:r>
            <a:endParaRPr lang="en" sz="2000" b="1" dirty="0">
              <a:solidFill>
                <a:schemeClr val="bg1"/>
              </a:solidFill>
              <a:effectLst>
                <a:glow rad="127000">
                  <a:srgbClr val="77110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7055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anim calcmode="lin" valueType="num">
                                      <p:cBhvr>
                                        <p:cTn id="28" dur="500" fill="hold"/>
                                        <p:tgtEl>
                                          <p:spTgt spid="7"/>
                                        </p:tgtEl>
                                        <p:attrNameLst>
                                          <p:attrName>ppt_x</p:attrName>
                                        </p:attrNameLst>
                                      </p:cBhvr>
                                      <p:tavLst>
                                        <p:tav tm="0">
                                          <p:val>
                                            <p:fltVal val="0.5"/>
                                          </p:val>
                                        </p:tav>
                                        <p:tav tm="100000">
                                          <p:val>
                                            <p:strVal val="#ppt_x"/>
                                          </p:val>
                                        </p:tav>
                                      </p:tavLst>
                                    </p:anim>
                                    <p:anim calcmode="lin" valueType="num">
                                      <p:cBhvr>
                                        <p:cTn id="29" dur="500" fill="hold"/>
                                        <p:tgtEl>
                                          <p:spTgt spid="7"/>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2/3*#ppt_w"/>
                                          </p:val>
                                        </p:tav>
                                        <p:tav tm="100000">
                                          <p:val>
                                            <p:strVal val="#ppt_w"/>
                                          </p:val>
                                        </p:tav>
                                      </p:tavLst>
                                    </p:anim>
                                    <p:anim calcmode="lin" valueType="num">
                                      <p:cBhvr>
                                        <p:cTn id="48" dur="500" fill="hold"/>
                                        <p:tgtEl>
                                          <p:spTgt spid="8"/>
                                        </p:tgtEl>
                                        <p:attrNameLst>
                                          <p:attrName>ppt_h</p:attrName>
                                        </p:attrNameLst>
                                      </p:cBhvr>
                                      <p:tavLst>
                                        <p:tav tm="0">
                                          <p:val>
                                            <p:strVal val="2/3*#ppt_h"/>
                                          </p:val>
                                        </p:tav>
                                        <p:tav tm="100000">
                                          <p:val>
                                            <p:strVal val="#ppt_h"/>
                                          </p:val>
                                        </p:tav>
                                      </p:tavLst>
                                    </p:anim>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ppt_x</p:attrName>
                                        </p:attrNameLst>
                                      </p:cBhvr>
                                      <p:tavLst>
                                        <p:tav tm="0">
                                          <p:val>
                                            <p:strVal val="#ppt_x"/>
                                          </p:val>
                                        </p:tav>
                                        <p:tav tm="100000">
                                          <p:val>
                                            <p:strVal val="#ppt_x"/>
                                          </p:val>
                                        </p:tav>
                                      </p:tavLst>
                                    </p:anim>
                                    <p:anim calcmode="lin" valueType="num">
                                      <p:cBhvr>
                                        <p:cTn id="58" dur="500" fill="hold"/>
                                        <p:tgtEl>
                                          <p:spTgt spid="4"/>
                                        </p:tgtEl>
                                        <p:attrNameLst>
                                          <p:attrName>ppt_y</p:attrName>
                                        </p:attrNameLst>
                                      </p:cBhvr>
                                      <p:tavLst>
                                        <p:tav tm="0">
                                          <p:val>
                                            <p:strVal val="#ppt_y+#ppt_h/2"/>
                                          </p:val>
                                        </p:tav>
                                        <p:tav tm="100000">
                                          <p:val>
                                            <p:strVal val="#ppt_y"/>
                                          </p:val>
                                        </p:tav>
                                      </p:tavLst>
                                    </p:anim>
                                    <p:anim calcmode="lin" valueType="num">
                                      <p:cBhvr>
                                        <p:cTn id="59" dur="500" fill="hold"/>
                                        <p:tgtEl>
                                          <p:spTgt spid="4"/>
                                        </p:tgtEl>
                                        <p:attrNameLst>
                                          <p:attrName>ppt_w</p:attrName>
                                        </p:attrNameLst>
                                      </p:cBhvr>
                                      <p:tavLst>
                                        <p:tav tm="0">
                                          <p:val>
                                            <p:strVal val="#ppt_w"/>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9"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869</TotalTime>
  <Words>1052</Words>
  <Application>Microsoft Office PowerPoint</Application>
  <PresentationFormat>Panorámica</PresentationFormat>
  <Paragraphs>50</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Comic Sans MS</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115</cp:revision>
  <dcterms:created xsi:type="dcterms:W3CDTF">2025-08-02T14:02:20Z</dcterms:created>
  <dcterms:modified xsi:type="dcterms:W3CDTF">2025-09-09T17:57:27Z</dcterms:modified>
</cp:coreProperties>
</file>